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91" r:id="rId2"/>
  </p:sldMasterIdLst>
  <p:notesMasterIdLst>
    <p:notesMasterId r:id="rId22"/>
  </p:notesMasterIdLst>
  <p:handoutMasterIdLst>
    <p:handoutMasterId r:id="rId23"/>
  </p:handoutMasterIdLst>
  <p:sldIdLst>
    <p:sldId id="958" r:id="rId3"/>
    <p:sldId id="959" r:id="rId4"/>
    <p:sldId id="961" r:id="rId5"/>
    <p:sldId id="962" r:id="rId6"/>
    <p:sldId id="963" r:id="rId7"/>
    <p:sldId id="964" r:id="rId8"/>
    <p:sldId id="965" r:id="rId9"/>
    <p:sldId id="966" r:id="rId10"/>
    <p:sldId id="967" r:id="rId11"/>
    <p:sldId id="968" r:id="rId12"/>
    <p:sldId id="989" r:id="rId13"/>
    <p:sldId id="969" r:id="rId14"/>
    <p:sldId id="972" r:id="rId15"/>
    <p:sldId id="974" r:id="rId16"/>
    <p:sldId id="973" r:id="rId17"/>
    <p:sldId id="976" r:id="rId18"/>
    <p:sldId id="978" r:id="rId19"/>
    <p:sldId id="977" r:id="rId20"/>
    <p:sldId id="991" r:id="rId21"/>
  </p:sldIdLst>
  <p:sldSz cx="9906000" cy="6858000" type="A4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rgbClr val="0033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rgbClr val="0033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rgbClr val="0033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rgbClr val="0033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rgbClr val="0033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rgbClr val="0033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rgbClr val="0033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rgbClr val="0033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rgbClr val="003399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liams, John" initials="" lastIdx="8" clrIdx="0"/>
  <p:cmAuthor id="1" name="Meos, Viktoriya" initials="" lastIdx="11" clrIdx="1"/>
  <p:cmAuthor id="2" name="kpmg" initials="" lastIdx="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8F8F8"/>
    <a:srgbClr val="FFFFFF"/>
    <a:srgbClr val="000080"/>
    <a:srgbClr val="00338D"/>
    <a:srgbClr val="CCCCFF"/>
    <a:srgbClr val="FFFFCC"/>
    <a:srgbClr val="E7E8EE"/>
    <a:srgbClr val="CBCDD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90514" autoAdjust="0"/>
  </p:normalViewPr>
  <p:slideViewPr>
    <p:cSldViewPr>
      <p:cViewPr varScale="1">
        <p:scale>
          <a:sx n="95" d="100"/>
          <a:sy n="95" d="100"/>
        </p:scale>
        <p:origin x="-396" y="-108"/>
      </p:cViewPr>
      <p:guideLst>
        <p:guide orient="horz" pos="793"/>
        <p:guide orient="horz" pos="2736"/>
        <p:guide orient="horz" pos="336"/>
        <p:guide orient="horz" pos="2448"/>
        <p:guide orient="horz" pos="3984"/>
        <p:guide orient="horz" pos="384"/>
        <p:guide pos="3413"/>
        <p:guide pos="6096"/>
        <p:guide pos="1968"/>
        <p:guide pos="144"/>
        <p:guide pos="5184"/>
        <p:guide pos="576"/>
        <p:guide pos="4046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3324" y="54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53" tIns="44076" rIns="88153" bIns="44076" numCol="1" anchor="t" anchorCtr="0" compatLnSpc="1">
            <a:prstTxWarp prst="textNoShape">
              <a:avLst/>
            </a:prstTxWarp>
          </a:bodyPr>
          <a:lstStyle>
            <a:lvl1pPr defTabSz="879234">
              <a:buClr>
                <a:srgbClr val="415299"/>
              </a:buClr>
              <a:buSzPct val="125000"/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622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53" tIns="44076" rIns="88153" bIns="44076" numCol="1" anchor="t" anchorCtr="0" compatLnSpc="1">
            <a:prstTxWarp prst="textNoShape">
              <a:avLst/>
            </a:prstTxWarp>
          </a:bodyPr>
          <a:lstStyle>
            <a:lvl1pPr algn="r" defTabSz="879234">
              <a:buClr>
                <a:srgbClr val="415299"/>
              </a:buClr>
              <a:buSzPct val="125000"/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66263"/>
            <a:ext cx="296068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53" tIns="44076" rIns="88153" bIns="44076" numCol="1" anchor="b" anchorCtr="0" compatLnSpc="1">
            <a:prstTxWarp prst="textNoShape">
              <a:avLst/>
            </a:prstTxWarp>
          </a:bodyPr>
          <a:lstStyle>
            <a:lvl1pPr defTabSz="879234">
              <a:buClr>
                <a:srgbClr val="415299"/>
              </a:buClr>
              <a:buSzPct val="125000"/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66263"/>
            <a:ext cx="296227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53" tIns="44076" rIns="88153" bIns="44076" numCol="1" anchor="b" anchorCtr="0" compatLnSpc="1">
            <a:prstTxWarp prst="textNoShape">
              <a:avLst/>
            </a:prstTxWarp>
          </a:bodyPr>
          <a:lstStyle>
            <a:lvl1pPr algn="r" defTabSz="879234">
              <a:buClr>
                <a:srgbClr val="415299"/>
              </a:buClr>
              <a:buSzPct val="125000"/>
              <a:defRPr/>
            </a:lvl1pPr>
          </a:lstStyle>
          <a:p>
            <a:pPr>
              <a:defRPr/>
            </a:pPr>
            <a:fld id="{2F215443-5EE7-41CD-BC2E-D59CBC7007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5" tIns="44057" rIns="88115" bIns="44057" numCol="1" anchor="t" anchorCtr="0" compatLnSpc="1">
            <a:prstTxWarp prst="textNoShape">
              <a:avLst/>
            </a:prstTxWarp>
          </a:bodyPr>
          <a:lstStyle>
            <a:lvl1pPr defTabSz="879234">
              <a:defRPr b="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5" tIns="44057" rIns="88115" bIns="44057" numCol="1" anchor="t" anchorCtr="0" compatLnSpc="1">
            <a:prstTxWarp prst="textNoShape">
              <a:avLst/>
            </a:prstTxWarp>
          </a:bodyPr>
          <a:lstStyle>
            <a:lvl1pPr algn="r" defTabSz="879234">
              <a:defRPr b="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6863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5" tIns="44057" rIns="88115" bIns="440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5" tIns="44057" rIns="88115" bIns="44057" numCol="1" anchor="b" anchorCtr="0" compatLnSpc="1">
            <a:prstTxWarp prst="textNoShape">
              <a:avLst/>
            </a:prstTxWarp>
          </a:bodyPr>
          <a:lstStyle>
            <a:lvl1pPr defTabSz="879234">
              <a:defRPr b="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15" tIns="44057" rIns="88115" bIns="44057" numCol="1" anchor="b" anchorCtr="0" compatLnSpc="1">
            <a:prstTxWarp prst="textNoShape">
              <a:avLst/>
            </a:prstTxWarp>
          </a:bodyPr>
          <a:lstStyle>
            <a:lvl1pPr algn="r" defTabSz="879234"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648E3FE-8A52-4F57-BFB6-F6FFBB4659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7888"/>
            <a:fld id="{74E914C3-3506-433C-A5D6-0A5D6FA7D1F2}" type="slidenum">
              <a:rPr lang="ru-RU" altLang="ru-RU" smtClean="0">
                <a:latin typeface="Times New Roman" pitchFamily="18" charset="0"/>
              </a:rPr>
              <a:pPr defTabSz="877888"/>
              <a:t>1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31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7888"/>
            <a:fld id="{E2A90151-3666-4DC2-B011-F2010B0C4550}" type="slidenum">
              <a:rPr lang="ru-RU" altLang="ru-RU" smtClean="0">
                <a:latin typeface="Times New Roman" pitchFamily="18" charset="0"/>
              </a:rPr>
              <a:pPr defTabSz="877888"/>
              <a:t>10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52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7888"/>
            <a:fld id="{858C3727-B8E2-465D-A716-CF5582E47A84}" type="slidenum">
              <a:rPr lang="ru-RU" altLang="ru-RU" smtClean="0">
                <a:latin typeface="Times New Roman" pitchFamily="18" charset="0"/>
              </a:rPr>
              <a:pPr defTabSz="877888"/>
              <a:t>11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72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7888"/>
            <a:fld id="{0970FA50-3615-42AE-97C4-769B466A60D5}" type="slidenum">
              <a:rPr lang="ru-RU" altLang="ru-RU" smtClean="0">
                <a:latin typeface="Times New Roman" pitchFamily="18" charset="0"/>
              </a:rPr>
              <a:pPr defTabSz="877888"/>
              <a:t>12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933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933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7888"/>
            <a:fld id="{3C2A2FD8-DCCA-4FA4-B386-E59EFB3FE5E9}" type="slidenum">
              <a:rPr lang="en-US" smtClean="0"/>
              <a:pPr defTabSz="877888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0137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7888"/>
            <a:fld id="{EDE71AE6-5608-47F3-98E2-CDB96CE8C0EA}" type="slidenum">
              <a:rPr lang="ru-RU" altLang="ru-RU" smtClean="0">
                <a:latin typeface="Times New Roman" pitchFamily="18" charset="0"/>
              </a:rPr>
              <a:pPr defTabSz="877888"/>
              <a:t>14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0342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7888"/>
            <a:fld id="{8181C6C3-5A41-4124-A831-13B5642931CD}" type="slidenum">
              <a:rPr lang="ru-RU" altLang="ru-RU" smtClean="0">
                <a:latin typeface="Times New Roman" pitchFamily="18" charset="0"/>
              </a:rPr>
              <a:pPr defTabSz="877888"/>
              <a:t>15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547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0547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7888"/>
            <a:fld id="{C9779E51-B170-4121-95D2-334D7C18AA54}" type="slidenum">
              <a:rPr lang="en-US" smtClean="0"/>
              <a:pPr defTabSz="877888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0752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7888"/>
            <a:fld id="{07CA3DC1-0E1D-4904-B2B9-90C8C1CF29F9}" type="slidenum">
              <a:rPr lang="ru-RU" altLang="ru-RU" smtClean="0">
                <a:latin typeface="Times New Roman" pitchFamily="18" charset="0"/>
              </a:rPr>
              <a:pPr defTabSz="877888"/>
              <a:t>17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095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7888"/>
            <a:fld id="{B780A2F8-D10A-4C59-A9E2-CCC79FB31B27}" type="slidenum">
              <a:rPr lang="ru-RU" altLang="ru-RU" smtClean="0">
                <a:latin typeface="Times New Roman" pitchFamily="18" charset="0"/>
              </a:rPr>
              <a:pPr defTabSz="877888"/>
              <a:t>18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7888"/>
            <a:fld id="{06DFA5D4-2660-4DE9-8357-B109D1608B5F}" type="slidenum">
              <a:rPr lang="ru-RU" altLang="ru-RU" smtClean="0">
                <a:latin typeface="Times New Roman" pitchFamily="18" charset="0"/>
              </a:rPr>
              <a:pPr defTabSz="877888"/>
              <a:t>2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885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7888"/>
            <a:fld id="{4A1277D1-A582-4A6C-93B3-AA4B2F385575}" type="slidenum">
              <a:rPr lang="ru-RU" altLang="ru-RU" smtClean="0">
                <a:latin typeface="Times New Roman" pitchFamily="18" charset="0"/>
              </a:rPr>
              <a:pPr defTabSz="877888"/>
              <a:t>3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8089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7888"/>
            <a:fld id="{69094089-27BD-45D1-B429-23591494376E}" type="slidenum">
              <a:rPr lang="ru-RU" altLang="ru-RU" smtClean="0">
                <a:latin typeface="Times New Roman" pitchFamily="18" charset="0"/>
              </a:rPr>
              <a:pPr defTabSz="877888"/>
              <a:t>4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829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7888"/>
            <a:fld id="{6942805A-D986-4DB1-9D8E-2ACA16C9AD1E}" type="slidenum">
              <a:rPr lang="ru-RU" altLang="ru-RU" smtClean="0">
                <a:latin typeface="Times New Roman" pitchFamily="18" charset="0"/>
              </a:rPr>
              <a:pPr defTabSz="877888"/>
              <a:t>5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8499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7888"/>
            <a:fld id="{1B00D541-0D92-4E3A-8ED6-B4E41F067444}" type="slidenum">
              <a:rPr lang="ru-RU" altLang="ru-RU" smtClean="0">
                <a:latin typeface="Times New Roman" pitchFamily="18" charset="0"/>
              </a:rPr>
              <a:pPr defTabSz="877888"/>
              <a:t>6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8704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7888"/>
            <a:fld id="{874278E2-020C-4C99-A44A-2FBDCBF88BB0}" type="slidenum">
              <a:rPr lang="ru-RU" altLang="ru-RU" smtClean="0">
                <a:latin typeface="Times New Roman" pitchFamily="18" charset="0"/>
              </a:rPr>
              <a:pPr defTabSz="877888"/>
              <a:t>7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8909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7888"/>
            <a:fld id="{F008F973-13EE-4622-B374-EF04838AB761}" type="slidenum">
              <a:rPr lang="ru-RU" altLang="ru-RU" smtClean="0">
                <a:latin typeface="Times New Roman" pitchFamily="18" charset="0"/>
              </a:rPr>
              <a:pPr defTabSz="877888"/>
              <a:t>8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113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7888"/>
            <a:fld id="{249E0E31-6C12-4901-8F0A-48496954E2BA}" type="slidenum">
              <a:rPr lang="ru-RU" altLang="ru-RU" smtClean="0">
                <a:latin typeface="Times New Roman" pitchFamily="18" charset="0"/>
              </a:rPr>
              <a:pPr defTabSz="877888"/>
              <a:t>9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272480" y="1268760"/>
            <a:ext cx="4609084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23867" y="1268760"/>
            <a:ext cx="4609084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 bwMode="gray">
          <a:xfrm>
            <a:off x="272480" y="3789363"/>
            <a:ext cx="4609084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5023867" y="3789363"/>
            <a:ext cx="4609084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hart Placeholder 31"/>
          <p:cNvSpPr>
            <a:spLocks noGrp="1"/>
          </p:cNvSpPr>
          <p:nvPr>
            <p:ph type="chart" sz="quarter" idx="22"/>
          </p:nvPr>
        </p:nvSpPr>
        <p:spPr bwMode="gray">
          <a:xfrm>
            <a:off x="3476312" y="1270000"/>
            <a:ext cx="2951758" cy="2376488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0"/>
          </p:nvPr>
        </p:nvSpPr>
        <p:spPr bwMode="gray">
          <a:xfrm>
            <a:off x="6682815" y="3789366"/>
            <a:ext cx="2950138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Chart Placeholder 31"/>
          <p:cNvSpPr>
            <a:spLocks noGrp="1"/>
          </p:cNvSpPr>
          <p:nvPr>
            <p:ph type="chart" sz="quarter" idx="21"/>
          </p:nvPr>
        </p:nvSpPr>
        <p:spPr bwMode="gray">
          <a:xfrm>
            <a:off x="6681193" y="1270000"/>
            <a:ext cx="2951758" cy="2376488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4"/>
          </p:nvPr>
        </p:nvSpPr>
        <p:spPr bwMode="gray">
          <a:xfrm>
            <a:off x="273051" y="1270000"/>
            <a:ext cx="2950138" cy="2376488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Click icon to add table</a:t>
            </a:r>
            <a:endParaRPr lang="en-GB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 bwMode="gray">
          <a:xfrm>
            <a:off x="273051" y="3789366"/>
            <a:ext cx="2950138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8"/>
          </p:nvPr>
        </p:nvSpPr>
        <p:spPr bwMode="gray">
          <a:xfrm>
            <a:off x="3477932" y="3789366"/>
            <a:ext cx="2950138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spect="1"/>
          </p:cNvSpPr>
          <p:nvPr userDrawn="1"/>
        </p:nvSpPr>
        <p:spPr bwMode="auto">
          <a:xfrm>
            <a:off x="0" y="0"/>
            <a:ext cx="6867525" cy="6858000"/>
          </a:xfrm>
          <a:custGeom>
            <a:avLst/>
            <a:gdLst/>
            <a:ahLst/>
            <a:cxnLst>
              <a:cxn ang="0">
                <a:pos x="0" y="4914"/>
              </a:cxn>
              <a:cxn ang="0">
                <a:pos x="3464" y="4914"/>
              </a:cxn>
              <a:cxn ang="0">
                <a:pos x="4921" y="0"/>
              </a:cxn>
              <a:cxn ang="0">
                <a:pos x="0" y="0"/>
              </a:cxn>
              <a:cxn ang="0">
                <a:pos x="0" y="4914"/>
              </a:cxn>
            </a:cxnLst>
            <a:rect l="0" t="0" r="r" b="b"/>
            <a:pathLst>
              <a:path w="4921" h="4914">
                <a:moveTo>
                  <a:pt x="0" y="4914"/>
                </a:moveTo>
                <a:lnTo>
                  <a:pt x="3464" y="4914"/>
                </a:lnTo>
                <a:lnTo>
                  <a:pt x="4921" y="0"/>
                </a:lnTo>
                <a:lnTo>
                  <a:pt x="0" y="0"/>
                </a:lnTo>
                <a:lnTo>
                  <a:pt x="0" y="491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sz="1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gray">
          <a:xfrm>
            <a:off x="344488" y="1268760"/>
            <a:ext cx="5544616" cy="1872208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344489" y="3356993"/>
            <a:ext cx="5184576" cy="108012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/>
          <p:nvPr userDrawn="1"/>
        </p:nvGrpSpPr>
        <p:grpSpPr bwMode="gray">
          <a:xfrm>
            <a:off x="-11110" y="-1"/>
            <a:ext cx="9917112" cy="6858001"/>
            <a:chOff x="-11112" y="-1"/>
            <a:chExt cx="9917112" cy="685800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" name="Freeform 12"/>
            <p:cNvSpPr>
              <a:spLocks/>
            </p:cNvSpPr>
            <p:nvPr/>
          </p:nvSpPr>
          <p:spPr bwMode="gray">
            <a:xfrm>
              <a:off x="-11112" y="-1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180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gray">
            <a:xfrm>
              <a:off x="2349500" y="1819274"/>
              <a:ext cx="7556500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180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gray">
            <a:xfrm>
              <a:off x="3421063" y="1819274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180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 bwMode="gray">
          <a:xfrm>
            <a:off x="5025008" y="2492896"/>
            <a:ext cx="4535608" cy="2232248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 algn="r">
              <a:defRPr lang="en-GB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 bwMode="gray">
          <a:xfrm>
            <a:off x="5024438" y="5013325"/>
            <a:ext cx="4537075" cy="151130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algn="r"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spect="1"/>
          </p:cNvSpPr>
          <p:nvPr userDrawn="1"/>
        </p:nvSpPr>
        <p:spPr bwMode="gray">
          <a:xfrm>
            <a:off x="0" y="4518025"/>
            <a:ext cx="4919663" cy="2339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215"/>
              </a:cxn>
              <a:cxn ang="0">
                <a:pos x="11230" y="6215"/>
              </a:cxn>
              <a:cxn ang="0">
                <a:pos x="13073" y="0"/>
              </a:cxn>
              <a:cxn ang="0">
                <a:pos x="0" y="0"/>
              </a:cxn>
            </a:cxnLst>
            <a:rect l="0" t="0" r="r" b="b"/>
            <a:pathLst>
              <a:path w="13073" h="6215">
                <a:moveTo>
                  <a:pt x="0" y="0"/>
                </a:moveTo>
                <a:lnTo>
                  <a:pt x="0" y="6215"/>
                </a:lnTo>
                <a:lnTo>
                  <a:pt x="11230" y="6215"/>
                </a:lnTo>
                <a:lnTo>
                  <a:pt x="1307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344489" y="4941168"/>
            <a:ext cx="3960440" cy="1584176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GB" sz="3000" b="1" dirty="0" smtClean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 noChangeAspect="1"/>
          </p:cNvSpPr>
          <p:nvPr/>
        </p:nvSpPr>
        <p:spPr bwMode="gray">
          <a:xfrm>
            <a:off x="0" y="0"/>
            <a:ext cx="5397500" cy="3238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30"/>
              </a:cxn>
              <a:cxn ang="0">
                <a:pos x="20324" y="14830"/>
              </a:cxn>
              <a:cxn ang="0">
                <a:pos x="24718" y="0"/>
              </a:cxn>
              <a:cxn ang="0">
                <a:pos x="0" y="0"/>
              </a:cxn>
            </a:cxnLst>
            <a:rect l="0" t="0" r="r" b="b"/>
            <a:pathLst>
              <a:path w="24718" h="14830">
                <a:moveTo>
                  <a:pt x="0" y="0"/>
                </a:moveTo>
                <a:lnTo>
                  <a:pt x="0" y="14830"/>
                </a:lnTo>
                <a:lnTo>
                  <a:pt x="20324" y="14830"/>
                </a:lnTo>
                <a:lnTo>
                  <a:pt x="2471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sz="1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3" name="Title 9"/>
          <p:cNvSpPr txBox="1">
            <a:spLocks/>
          </p:cNvSpPr>
          <p:nvPr userDrawn="1"/>
        </p:nvSpPr>
        <p:spPr bwMode="gray">
          <a:xfrm>
            <a:off x="323850" y="765175"/>
            <a:ext cx="41973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 userDrawn="1"/>
        </p:nvSpPr>
        <p:spPr bwMode="gray">
          <a:xfrm>
            <a:off x="0" y="0"/>
            <a:ext cx="5218113" cy="5399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5"/>
              </a:cxn>
              <a:cxn ang="0">
                <a:pos x="3691" y="5505"/>
              </a:cxn>
              <a:cxn ang="0">
                <a:pos x="5321" y="0"/>
              </a:cxn>
              <a:cxn ang="0">
                <a:pos x="0" y="0"/>
              </a:cxn>
            </a:cxnLst>
            <a:rect l="0" t="0" r="r" b="b"/>
            <a:pathLst>
              <a:path w="5321" h="5505">
                <a:moveTo>
                  <a:pt x="0" y="0"/>
                </a:moveTo>
                <a:lnTo>
                  <a:pt x="0" y="5505"/>
                </a:lnTo>
                <a:lnTo>
                  <a:pt x="3691" y="55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sz="1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323852" y="1440000"/>
            <a:ext cx="4176000" cy="1080000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324000" y="2700000"/>
            <a:ext cx="3764904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spect="1"/>
          </p:cNvSpPr>
          <p:nvPr userDrawn="1"/>
        </p:nvSpPr>
        <p:spPr bwMode="gray">
          <a:xfrm>
            <a:off x="0" y="0"/>
            <a:ext cx="5218113" cy="3240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405"/>
              </a:cxn>
              <a:cxn ang="0">
                <a:pos x="16308" y="12405"/>
              </a:cxn>
              <a:cxn ang="0">
                <a:pos x="19984" y="0"/>
              </a:cxn>
              <a:cxn ang="0">
                <a:pos x="0" y="0"/>
              </a:cxn>
            </a:cxnLst>
            <a:rect l="0" t="0" r="r" b="b"/>
            <a:pathLst>
              <a:path w="19984" h="12405">
                <a:moveTo>
                  <a:pt x="0" y="0"/>
                </a:moveTo>
                <a:lnTo>
                  <a:pt x="0" y="12405"/>
                </a:lnTo>
                <a:lnTo>
                  <a:pt x="16308" y="12405"/>
                </a:lnTo>
                <a:lnTo>
                  <a:pt x="199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sz="1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5" name="Freeform 8"/>
          <p:cNvSpPr>
            <a:spLocks noChangeAspect="1" noEditPoints="1"/>
          </p:cNvSpPr>
          <p:nvPr userDrawn="1"/>
        </p:nvSpPr>
        <p:spPr bwMode="auto">
          <a:xfrm>
            <a:off x="333375" y="401638"/>
            <a:ext cx="2087563" cy="765175"/>
          </a:xfrm>
          <a:custGeom>
            <a:avLst/>
            <a:gdLst/>
            <a:ahLst/>
            <a:cxnLst>
              <a:cxn ang="0">
                <a:pos x="2069" y="1367"/>
              </a:cxn>
              <a:cxn ang="0">
                <a:pos x="915" y="1385"/>
              </a:cxn>
              <a:cxn ang="0">
                <a:pos x="3181" y="1302"/>
              </a:cxn>
              <a:cxn ang="0">
                <a:pos x="3212" y="1345"/>
              </a:cxn>
              <a:cxn ang="0">
                <a:pos x="2655" y="1407"/>
              </a:cxn>
              <a:cxn ang="0">
                <a:pos x="1633" y="1340"/>
              </a:cxn>
              <a:cxn ang="0">
                <a:pos x="1676" y="1301"/>
              </a:cxn>
              <a:cxn ang="0">
                <a:pos x="4007" y="1435"/>
              </a:cxn>
              <a:cxn ang="0">
                <a:pos x="1796" y="1274"/>
              </a:cxn>
              <a:cxn ang="0">
                <a:pos x="1920" y="1417"/>
              </a:cxn>
              <a:cxn ang="0">
                <a:pos x="1772" y="1383"/>
              </a:cxn>
              <a:cxn ang="0">
                <a:pos x="340" y="1274"/>
              </a:cxn>
              <a:cxn ang="0">
                <a:pos x="172" y="1427"/>
              </a:cxn>
              <a:cxn ang="0">
                <a:pos x="2094" y="1274"/>
              </a:cxn>
              <a:cxn ang="0">
                <a:pos x="1946" y="1466"/>
              </a:cxn>
              <a:cxn ang="0">
                <a:pos x="1994" y="1432"/>
              </a:cxn>
              <a:cxn ang="0">
                <a:pos x="1541" y="1282"/>
              </a:cxn>
              <a:cxn ang="0">
                <a:pos x="955" y="1272"/>
              </a:cxn>
              <a:cxn ang="0">
                <a:pos x="905" y="1502"/>
              </a:cxn>
              <a:cxn ang="0">
                <a:pos x="963" y="1437"/>
              </a:cxn>
              <a:cxn ang="0">
                <a:pos x="955" y="1272"/>
              </a:cxn>
              <a:cxn ang="0">
                <a:pos x="3192" y="1436"/>
              </a:cxn>
              <a:cxn ang="0">
                <a:pos x="2937" y="1276"/>
              </a:cxn>
              <a:cxn ang="0">
                <a:pos x="3057" y="1345"/>
              </a:cxn>
              <a:cxn ang="0">
                <a:pos x="2906" y="1325"/>
              </a:cxn>
              <a:cxn ang="0">
                <a:pos x="2868" y="1282"/>
              </a:cxn>
              <a:cxn ang="0">
                <a:pos x="2659" y="1443"/>
              </a:cxn>
              <a:cxn ang="0">
                <a:pos x="2538" y="1271"/>
              </a:cxn>
              <a:cxn ang="0">
                <a:pos x="2481" y="1353"/>
              </a:cxn>
              <a:cxn ang="0">
                <a:pos x="2523" y="1435"/>
              </a:cxn>
              <a:cxn ang="0">
                <a:pos x="1683" y="1270"/>
              </a:cxn>
              <a:cxn ang="0">
                <a:pos x="1596" y="1427"/>
              </a:cxn>
              <a:cxn ang="0">
                <a:pos x="143" y="1288"/>
              </a:cxn>
              <a:cxn ang="0">
                <a:pos x="51" y="1395"/>
              </a:cxn>
              <a:cxn ang="0">
                <a:pos x="31" y="1437"/>
              </a:cxn>
              <a:cxn ang="0">
                <a:pos x="838" y="1287"/>
              </a:cxn>
              <a:cxn ang="0">
                <a:pos x="745" y="1316"/>
              </a:cxn>
              <a:cxn ang="0">
                <a:pos x="3478" y="1269"/>
              </a:cxn>
              <a:cxn ang="0">
                <a:pos x="3460" y="1400"/>
              </a:cxn>
              <a:cxn ang="0">
                <a:pos x="3370" y="1342"/>
              </a:cxn>
              <a:cxn ang="0">
                <a:pos x="3885" y="1405"/>
              </a:cxn>
              <a:cxn ang="0">
                <a:pos x="3842" y="1242"/>
              </a:cxn>
              <a:cxn ang="0">
                <a:pos x="1210" y="1440"/>
              </a:cxn>
              <a:cxn ang="0">
                <a:pos x="510" y="1242"/>
              </a:cxn>
              <a:cxn ang="0">
                <a:pos x="516" y="1440"/>
              </a:cxn>
              <a:cxn ang="0">
                <a:pos x="449" y="1403"/>
              </a:cxn>
              <a:cxn ang="0">
                <a:pos x="3750" y="1202"/>
              </a:cxn>
              <a:cxn ang="0">
                <a:pos x="2287" y="1274"/>
              </a:cxn>
              <a:cxn ang="0">
                <a:pos x="2221" y="1313"/>
              </a:cxn>
              <a:cxn ang="0">
                <a:pos x="1439" y="1303"/>
              </a:cxn>
              <a:cxn ang="0">
                <a:pos x="1264" y="1437"/>
              </a:cxn>
              <a:cxn ang="0">
                <a:pos x="2138" y="764"/>
              </a:cxn>
              <a:cxn ang="0">
                <a:pos x="839" y="665"/>
              </a:cxn>
              <a:cxn ang="0">
                <a:pos x="1985" y="438"/>
              </a:cxn>
              <a:cxn ang="0">
                <a:pos x="2171" y="572"/>
              </a:cxn>
              <a:cxn ang="0">
                <a:pos x="1908" y="728"/>
              </a:cxn>
              <a:cxn ang="0">
                <a:pos x="1767" y="668"/>
              </a:cxn>
              <a:cxn ang="0">
                <a:pos x="1024" y="543"/>
              </a:cxn>
              <a:cxn ang="0">
                <a:pos x="412" y="446"/>
              </a:cxn>
              <a:cxn ang="0">
                <a:pos x="1305" y="0"/>
              </a:cxn>
              <a:cxn ang="0">
                <a:pos x="1851" y="955"/>
              </a:cxn>
              <a:cxn ang="0">
                <a:pos x="1098" y="968"/>
              </a:cxn>
            </a:cxnLst>
            <a:rect l="0" t="0" r="r" b="b"/>
            <a:pathLst>
              <a:path w="4103" h="1502">
                <a:moveTo>
                  <a:pt x="2051" y="1305"/>
                </a:moveTo>
                <a:lnTo>
                  <a:pt x="2041" y="1306"/>
                </a:lnTo>
                <a:lnTo>
                  <a:pt x="2030" y="1312"/>
                </a:lnTo>
                <a:lnTo>
                  <a:pt x="2021" y="1321"/>
                </a:lnTo>
                <a:lnTo>
                  <a:pt x="2013" y="1335"/>
                </a:lnTo>
                <a:lnTo>
                  <a:pt x="2007" y="1353"/>
                </a:lnTo>
                <a:lnTo>
                  <a:pt x="2006" y="1358"/>
                </a:lnTo>
                <a:lnTo>
                  <a:pt x="2006" y="1366"/>
                </a:lnTo>
                <a:lnTo>
                  <a:pt x="2005" y="1375"/>
                </a:lnTo>
                <a:lnTo>
                  <a:pt x="2007" y="1385"/>
                </a:lnTo>
                <a:lnTo>
                  <a:pt x="2011" y="1393"/>
                </a:lnTo>
                <a:lnTo>
                  <a:pt x="2018" y="1398"/>
                </a:lnTo>
                <a:lnTo>
                  <a:pt x="2030" y="1401"/>
                </a:lnTo>
                <a:lnTo>
                  <a:pt x="2042" y="1398"/>
                </a:lnTo>
                <a:lnTo>
                  <a:pt x="2053" y="1393"/>
                </a:lnTo>
                <a:lnTo>
                  <a:pt x="2061" y="1385"/>
                </a:lnTo>
                <a:lnTo>
                  <a:pt x="2066" y="1376"/>
                </a:lnTo>
                <a:lnTo>
                  <a:pt x="2069" y="1367"/>
                </a:lnTo>
                <a:lnTo>
                  <a:pt x="2072" y="1360"/>
                </a:lnTo>
                <a:lnTo>
                  <a:pt x="2073" y="1355"/>
                </a:lnTo>
                <a:lnTo>
                  <a:pt x="2076" y="1337"/>
                </a:lnTo>
                <a:lnTo>
                  <a:pt x="2076" y="1327"/>
                </a:lnTo>
                <a:lnTo>
                  <a:pt x="2073" y="1318"/>
                </a:lnTo>
                <a:lnTo>
                  <a:pt x="2069" y="1311"/>
                </a:lnTo>
                <a:lnTo>
                  <a:pt x="2062" y="1306"/>
                </a:lnTo>
                <a:lnTo>
                  <a:pt x="2051" y="1305"/>
                </a:lnTo>
                <a:close/>
                <a:moveTo>
                  <a:pt x="959" y="1305"/>
                </a:moveTo>
                <a:lnTo>
                  <a:pt x="949" y="1306"/>
                </a:lnTo>
                <a:lnTo>
                  <a:pt x="938" y="1312"/>
                </a:lnTo>
                <a:lnTo>
                  <a:pt x="929" y="1321"/>
                </a:lnTo>
                <a:lnTo>
                  <a:pt x="922" y="1335"/>
                </a:lnTo>
                <a:lnTo>
                  <a:pt x="915" y="1353"/>
                </a:lnTo>
                <a:lnTo>
                  <a:pt x="914" y="1358"/>
                </a:lnTo>
                <a:lnTo>
                  <a:pt x="914" y="1366"/>
                </a:lnTo>
                <a:lnTo>
                  <a:pt x="913" y="1375"/>
                </a:lnTo>
                <a:lnTo>
                  <a:pt x="915" y="1385"/>
                </a:lnTo>
                <a:lnTo>
                  <a:pt x="919" y="1393"/>
                </a:lnTo>
                <a:lnTo>
                  <a:pt x="927" y="1398"/>
                </a:lnTo>
                <a:lnTo>
                  <a:pt x="938" y="1401"/>
                </a:lnTo>
                <a:lnTo>
                  <a:pt x="950" y="1398"/>
                </a:lnTo>
                <a:lnTo>
                  <a:pt x="961" y="1393"/>
                </a:lnTo>
                <a:lnTo>
                  <a:pt x="969" y="1385"/>
                </a:lnTo>
                <a:lnTo>
                  <a:pt x="974" y="1376"/>
                </a:lnTo>
                <a:lnTo>
                  <a:pt x="977" y="1367"/>
                </a:lnTo>
                <a:lnTo>
                  <a:pt x="980" y="1360"/>
                </a:lnTo>
                <a:lnTo>
                  <a:pt x="981" y="1355"/>
                </a:lnTo>
                <a:lnTo>
                  <a:pt x="984" y="1337"/>
                </a:lnTo>
                <a:lnTo>
                  <a:pt x="984" y="1327"/>
                </a:lnTo>
                <a:lnTo>
                  <a:pt x="981" y="1318"/>
                </a:lnTo>
                <a:lnTo>
                  <a:pt x="977" y="1311"/>
                </a:lnTo>
                <a:lnTo>
                  <a:pt x="970" y="1306"/>
                </a:lnTo>
                <a:lnTo>
                  <a:pt x="959" y="1305"/>
                </a:lnTo>
                <a:close/>
                <a:moveTo>
                  <a:pt x="3190" y="1301"/>
                </a:moveTo>
                <a:lnTo>
                  <a:pt x="3181" y="1302"/>
                </a:lnTo>
                <a:lnTo>
                  <a:pt x="3173" y="1306"/>
                </a:lnTo>
                <a:lnTo>
                  <a:pt x="3163" y="1312"/>
                </a:lnTo>
                <a:lnTo>
                  <a:pt x="3154" y="1322"/>
                </a:lnTo>
                <a:lnTo>
                  <a:pt x="3146" y="1337"/>
                </a:lnTo>
                <a:lnTo>
                  <a:pt x="3140" y="1357"/>
                </a:lnTo>
                <a:lnTo>
                  <a:pt x="3139" y="1362"/>
                </a:lnTo>
                <a:lnTo>
                  <a:pt x="3138" y="1368"/>
                </a:lnTo>
                <a:lnTo>
                  <a:pt x="3138" y="1386"/>
                </a:lnTo>
                <a:lnTo>
                  <a:pt x="3140" y="1395"/>
                </a:lnTo>
                <a:lnTo>
                  <a:pt x="3145" y="1402"/>
                </a:lnTo>
                <a:lnTo>
                  <a:pt x="3154" y="1407"/>
                </a:lnTo>
                <a:lnTo>
                  <a:pt x="3165" y="1408"/>
                </a:lnTo>
                <a:lnTo>
                  <a:pt x="3177" y="1406"/>
                </a:lnTo>
                <a:lnTo>
                  <a:pt x="3189" y="1398"/>
                </a:lnTo>
                <a:lnTo>
                  <a:pt x="3199" y="1387"/>
                </a:lnTo>
                <a:lnTo>
                  <a:pt x="3206" y="1372"/>
                </a:lnTo>
                <a:lnTo>
                  <a:pt x="3211" y="1353"/>
                </a:lnTo>
                <a:lnTo>
                  <a:pt x="3212" y="1345"/>
                </a:lnTo>
                <a:lnTo>
                  <a:pt x="3214" y="1335"/>
                </a:lnTo>
                <a:lnTo>
                  <a:pt x="3212" y="1325"/>
                </a:lnTo>
                <a:lnTo>
                  <a:pt x="3211" y="1316"/>
                </a:lnTo>
                <a:lnTo>
                  <a:pt x="3207" y="1308"/>
                </a:lnTo>
                <a:lnTo>
                  <a:pt x="3200" y="1303"/>
                </a:lnTo>
                <a:lnTo>
                  <a:pt x="3190" y="1301"/>
                </a:lnTo>
                <a:close/>
                <a:moveTo>
                  <a:pt x="2690" y="1301"/>
                </a:moveTo>
                <a:lnTo>
                  <a:pt x="2676" y="1303"/>
                </a:lnTo>
                <a:lnTo>
                  <a:pt x="2666" y="1310"/>
                </a:lnTo>
                <a:lnTo>
                  <a:pt x="2658" y="1318"/>
                </a:lnTo>
                <a:lnTo>
                  <a:pt x="2653" y="1328"/>
                </a:lnTo>
                <a:lnTo>
                  <a:pt x="2648" y="1340"/>
                </a:lnTo>
                <a:lnTo>
                  <a:pt x="2645" y="1350"/>
                </a:lnTo>
                <a:lnTo>
                  <a:pt x="2644" y="1357"/>
                </a:lnTo>
                <a:lnTo>
                  <a:pt x="2640" y="1377"/>
                </a:lnTo>
                <a:lnTo>
                  <a:pt x="2641" y="1391"/>
                </a:lnTo>
                <a:lnTo>
                  <a:pt x="2646" y="1402"/>
                </a:lnTo>
                <a:lnTo>
                  <a:pt x="2655" y="1407"/>
                </a:lnTo>
                <a:lnTo>
                  <a:pt x="2668" y="1410"/>
                </a:lnTo>
                <a:lnTo>
                  <a:pt x="2680" y="1408"/>
                </a:lnTo>
                <a:lnTo>
                  <a:pt x="2691" y="1402"/>
                </a:lnTo>
                <a:lnTo>
                  <a:pt x="2700" y="1392"/>
                </a:lnTo>
                <a:lnTo>
                  <a:pt x="2709" y="1376"/>
                </a:lnTo>
                <a:lnTo>
                  <a:pt x="2715" y="1353"/>
                </a:lnTo>
                <a:lnTo>
                  <a:pt x="2717" y="1343"/>
                </a:lnTo>
                <a:lnTo>
                  <a:pt x="2717" y="1323"/>
                </a:lnTo>
                <a:lnTo>
                  <a:pt x="2715" y="1315"/>
                </a:lnTo>
                <a:lnTo>
                  <a:pt x="2710" y="1307"/>
                </a:lnTo>
                <a:lnTo>
                  <a:pt x="2702" y="1302"/>
                </a:lnTo>
                <a:lnTo>
                  <a:pt x="2690" y="1301"/>
                </a:lnTo>
                <a:close/>
                <a:moveTo>
                  <a:pt x="1676" y="1301"/>
                </a:moveTo>
                <a:lnTo>
                  <a:pt x="1663" y="1303"/>
                </a:lnTo>
                <a:lnTo>
                  <a:pt x="1652" y="1310"/>
                </a:lnTo>
                <a:lnTo>
                  <a:pt x="1643" y="1318"/>
                </a:lnTo>
                <a:lnTo>
                  <a:pt x="1638" y="1328"/>
                </a:lnTo>
                <a:lnTo>
                  <a:pt x="1633" y="1340"/>
                </a:lnTo>
                <a:lnTo>
                  <a:pt x="1630" y="1350"/>
                </a:lnTo>
                <a:lnTo>
                  <a:pt x="1629" y="1357"/>
                </a:lnTo>
                <a:lnTo>
                  <a:pt x="1627" y="1377"/>
                </a:lnTo>
                <a:lnTo>
                  <a:pt x="1628" y="1391"/>
                </a:lnTo>
                <a:lnTo>
                  <a:pt x="1633" y="1402"/>
                </a:lnTo>
                <a:lnTo>
                  <a:pt x="1642" y="1407"/>
                </a:lnTo>
                <a:lnTo>
                  <a:pt x="1654" y="1410"/>
                </a:lnTo>
                <a:lnTo>
                  <a:pt x="1665" y="1408"/>
                </a:lnTo>
                <a:lnTo>
                  <a:pt x="1676" y="1402"/>
                </a:lnTo>
                <a:lnTo>
                  <a:pt x="1686" y="1392"/>
                </a:lnTo>
                <a:lnTo>
                  <a:pt x="1695" y="1376"/>
                </a:lnTo>
                <a:lnTo>
                  <a:pt x="1701" y="1353"/>
                </a:lnTo>
                <a:lnTo>
                  <a:pt x="1704" y="1333"/>
                </a:lnTo>
                <a:lnTo>
                  <a:pt x="1703" y="1323"/>
                </a:lnTo>
                <a:lnTo>
                  <a:pt x="1700" y="1315"/>
                </a:lnTo>
                <a:lnTo>
                  <a:pt x="1695" y="1307"/>
                </a:lnTo>
                <a:lnTo>
                  <a:pt x="1688" y="1302"/>
                </a:lnTo>
                <a:lnTo>
                  <a:pt x="1676" y="1301"/>
                </a:lnTo>
                <a:close/>
                <a:moveTo>
                  <a:pt x="3455" y="1300"/>
                </a:moveTo>
                <a:lnTo>
                  <a:pt x="3441" y="1302"/>
                </a:lnTo>
                <a:lnTo>
                  <a:pt x="3431" y="1311"/>
                </a:lnTo>
                <a:lnTo>
                  <a:pt x="3422" y="1323"/>
                </a:lnTo>
                <a:lnTo>
                  <a:pt x="3418" y="1337"/>
                </a:lnTo>
                <a:lnTo>
                  <a:pt x="3476" y="1337"/>
                </a:lnTo>
                <a:lnTo>
                  <a:pt x="3477" y="1332"/>
                </a:lnTo>
                <a:lnTo>
                  <a:pt x="3477" y="1320"/>
                </a:lnTo>
                <a:lnTo>
                  <a:pt x="3476" y="1312"/>
                </a:lnTo>
                <a:lnTo>
                  <a:pt x="3472" y="1306"/>
                </a:lnTo>
                <a:lnTo>
                  <a:pt x="3465" y="1301"/>
                </a:lnTo>
                <a:lnTo>
                  <a:pt x="3455" y="1300"/>
                </a:lnTo>
                <a:close/>
                <a:moveTo>
                  <a:pt x="3931" y="1274"/>
                </a:moveTo>
                <a:lnTo>
                  <a:pt x="3983" y="1274"/>
                </a:lnTo>
                <a:lnTo>
                  <a:pt x="3996" y="1387"/>
                </a:lnTo>
                <a:lnTo>
                  <a:pt x="4055" y="1274"/>
                </a:lnTo>
                <a:lnTo>
                  <a:pt x="4103" y="1274"/>
                </a:lnTo>
                <a:lnTo>
                  <a:pt x="4007" y="1435"/>
                </a:lnTo>
                <a:lnTo>
                  <a:pt x="3973" y="1500"/>
                </a:lnTo>
                <a:lnTo>
                  <a:pt x="3926" y="1500"/>
                </a:lnTo>
                <a:lnTo>
                  <a:pt x="3960" y="1438"/>
                </a:lnTo>
                <a:lnTo>
                  <a:pt x="3931" y="1274"/>
                </a:lnTo>
                <a:close/>
                <a:moveTo>
                  <a:pt x="3544" y="1274"/>
                </a:moveTo>
                <a:lnTo>
                  <a:pt x="3602" y="1274"/>
                </a:lnTo>
                <a:lnTo>
                  <a:pt x="3620" y="1327"/>
                </a:lnTo>
                <a:lnTo>
                  <a:pt x="3664" y="1274"/>
                </a:lnTo>
                <a:lnTo>
                  <a:pt x="3713" y="1274"/>
                </a:lnTo>
                <a:lnTo>
                  <a:pt x="3644" y="1353"/>
                </a:lnTo>
                <a:lnTo>
                  <a:pt x="3681" y="1437"/>
                </a:lnTo>
                <a:lnTo>
                  <a:pt x="3624" y="1437"/>
                </a:lnTo>
                <a:lnTo>
                  <a:pt x="3604" y="1377"/>
                </a:lnTo>
                <a:lnTo>
                  <a:pt x="3558" y="1437"/>
                </a:lnTo>
                <a:lnTo>
                  <a:pt x="3508" y="1437"/>
                </a:lnTo>
                <a:lnTo>
                  <a:pt x="3582" y="1350"/>
                </a:lnTo>
                <a:lnTo>
                  <a:pt x="3544" y="1274"/>
                </a:lnTo>
                <a:close/>
                <a:moveTo>
                  <a:pt x="1796" y="1274"/>
                </a:moveTo>
                <a:lnTo>
                  <a:pt x="1844" y="1274"/>
                </a:lnTo>
                <a:lnTo>
                  <a:pt x="1823" y="1371"/>
                </a:lnTo>
                <a:lnTo>
                  <a:pt x="1821" y="1386"/>
                </a:lnTo>
                <a:lnTo>
                  <a:pt x="1822" y="1395"/>
                </a:lnTo>
                <a:lnTo>
                  <a:pt x="1824" y="1401"/>
                </a:lnTo>
                <a:lnTo>
                  <a:pt x="1831" y="1406"/>
                </a:lnTo>
                <a:lnTo>
                  <a:pt x="1842" y="1407"/>
                </a:lnTo>
                <a:lnTo>
                  <a:pt x="1856" y="1405"/>
                </a:lnTo>
                <a:lnTo>
                  <a:pt x="1865" y="1400"/>
                </a:lnTo>
                <a:lnTo>
                  <a:pt x="1872" y="1392"/>
                </a:lnTo>
                <a:lnTo>
                  <a:pt x="1877" y="1381"/>
                </a:lnTo>
                <a:lnTo>
                  <a:pt x="1880" y="1370"/>
                </a:lnTo>
                <a:lnTo>
                  <a:pt x="1883" y="1356"/>
                </a:lnTo>
                <a:lnTo>
                  <a:pt x="1900" y="1274"/>
                </a:lnTo>
                <a:lnTo>
                  <a:pt x="1950" y="1274"/>
                </a:lnTo>
                <a:lnTo>
                  <a:pt x="1928" y="1381"/>
                </a:lnTo>
                <a:lnTo>
                  <a:pt x="1924" y="1398"/>
                </a:lnTo>
                <a:lnTo>
                  <a:pt x="1920" y="1417"/>
                </a:lnTo>
                <a:lnTo>
                  <a:pt x="1920" y="1422"/>
                </a:lnTo>
                <a:lnTo>
                  <a:pt x="1919" y="1425"/>
                </a:lnTo>
                <a:lnTo>
                  <a:pt x="1918" y="1428"/>
                </a:lnTo>
                <a:lnTo>
                  <a:pt x="1918" y="1437"/>
                </a:lnTo>
                <a:lnTo>
                  <a:pt x="1870" y="1437"/>
                </a:lnTo>
                <a:lnTo>
                  <a:pt x="1874" y="1416"/>
                </a:lnTo>
                <a:lnTo>
                  <a:pt x="1869" y="1421"/>
                </a:lnTo>
                <a:lnTo>
                  <a:pt x="1862" y="1427"/>
                </a:lnTo>
                <a:lnTo>
                  <a:pt x="1851" y="1433"/>
                </a:lnTo>
                <a:lnTo>
                  <a:pt x="1837" y="1438"/>
                </a:lnTo>
                <a:lnTo>
                  <a:pt x="1821" y="1441"/>
                </a:lnTo>
                <a:lnTo>
                  <a:pt x="1805" y="1440"/>
                </a:lnTo>
                <a:lnTo>
                  <a:pt x="1792" y="1435"/>
                </a:lnTo>
                <a:lnTo>
                  <a:pt x="1782" y="1427"/>
                </a:lnTo>
                <a:lnTo>
                  <a:pt x="1776" y="1420"/>
                </a:lnTo>
                <a:lnTo>
                  <a:pt x="1772" y="1408"/>
                </a:lnTo>
                <a:lnTo>
                  <a:pt x="1771" y="1396"/>
                </a:lnTo>
                <a:lnTo>
                  <a:pt x="1772" y="1383"/>
                </a:lnTo>
                <a:lnTo>
                  <a:pt x="1775" y="1375"/>
                </a:lnTo>
                <a:lnTo>
                  <a:pt x="1796" y="1274"/>
                </a:lnTo>
                <a:close/>
                <a:moveTo>
                  <a:pt x="185" y="1274"/>
                </a:moveTo>
                <a:lnTo>
                  <a:pt x="234" y="1274"/>
                </a:lnTo>
                <a:lnTo>
                  <a:pt x="214" y="1371"/>
                </a:lnTo>
                <a:lnTo>
                  <a:pt x="211" y="1386"/>
                </a:lnTo>
                <a:lnTo>
                  <a:pt x="211" y="1395"/>
                </a:lnTo>
                <a:lnTo>
                  <a:pt x="215" y="1401"/>
                </a:lnTo>
                <a:lnTo>
                  <a:pt x="221" y="1406"/>
                </a:lnTo>
                <a:lnTo>
                  <a:pt x="231" y="1407"/>
                </a:lnTo>
                <a:lnTo>
                  <a:pt x="245" y="1405"/>
                </a:lnTo>
                <a:lnTo>
                  <a:pt x="255" y="1400"/>
                </a:lnTo>
                <a:lnTo>
                  <a:pt x="261" y="1392"/>
                </a:lnTo>
                <a:lnTo>
                  <a:pt x="267" y="1381"/>
                </a:lnTo>
                <a:lnTo>
                  <a:pt x="270" y="1370"/>
                </a:lnTo>
                <a:lnTo>
                  <a:pt x="274" y="1356"/>
                </a:lnTo>
                <a:lnTo>
                  <a:pt x="291" y="1274"/>
                </a:lnTo>
                <a:lnTo>
                  <a:pt x="340" y="1274"/>
                </a:lnTo>
                <a:lnTo>
                  <a:pt x="317" y="1381"/>
                </a:lnTo>
                <a:lnTo>
                  <a:pt x="313" y="1398"/>
                </a:lnTo>
                <a:lnTo>
                  <a:pt x="310" y="1417"/>
                </a:lnTo>
                <a:lnTo>
                  <a:pt x="310" y="1422"/>
                </a:lnTo>
                <a:lnTo>
                  <a:pt x="308" y="1425"/>
                </a:lnTo>
                <a:lnTo>
                  <a:pt x="308" y="1428"/>
                </a:lnTo>
                <a:lnTo>
                  <a:pt x="307" y="1431"/>
                </a:lnTo>
                <a:lnTo>
                  <a:pt x="307" y="1437"/>
                </a:lnTo>
                <a:lnTo>
                  <a:pt x="261" y="1437"/>
                </a:lnTo>
                <a:lnTo>
                  <a:pt x="264" y="1416"/>
                </a:lnTo>
                <a:lnTo>
                  <a:pt x="259" y="1421"/>
                </a:lnTo>
                <a:lnTo>
                  <a:pt x="251" y="1427"/>
                </a:lnTo>
                <a:lnTo>
                  <a:pt x="240" y="1433"/>
                </a:lnTo>
                <a:lnTo>
                  <a:pt x="228" y="1438"/>
                </a:lnTo>
                <a:lnTo>
                  <a:pt x="210" y="1441"/>
                </a:lnTo>
                <a:lnTo>
                  <a:pt x="194" y="1440"/>
                </a:lnTo>
                <a:lnTo>
                  <a:pt x="182" y="1435"/>
                </a:lnTo>
                <a:lnTo>
                  <a:pt x="172" y="1427"/>
                </a:lnTo>
                <a:lnTo>
                  <a:pt x="165" y="1420"/>
                </a:lnTo>
                <a:lnTo>
                  <a:pt x="162" y="1408"/>
                </a:lnTo>
                <a:lnTo>
                  <a:pt x="162" y="1396"/>
                </a:lnTo>
                <a:lnTo>
                  <a:pt x="163" y="1383"/>
                </a:lnTo>
                <a:lnTo>
                  <a:pt x="164" y="1375"/>
                </a:lnTo>
                <a:lnTo>
                  <a:pt x="185" y="1274"/>
                </a:lnTo>
                <a:close/>
                <a:moveTo>
                  <a:pt x="3736" y="1272"/>
                </a:moveTo>
                <a:lnTo>
                  <a:pt x="3784" y="1272"/>
                </a:lnTo>
                <a:lnTo>
                  <a:pt x="3750" y="1437"/>
                </a:lnTo>
                <a:lnTo>
                  <a:pt x="3701" y="1437"/>
                </a:lnTo>
                <a:lnTo>
                  <a:pt x="3736" y="1272"/>
                </a:lnTo>
                <a:close/>
                <a:moveTo>
                  <a:pt x="2047" y="1272"/>
                </a:moveTo>
                <a:lnTo>
                  <a:pt x="2062" y="1274"/>
                </a:lnTo>
                <a:lnTo>
                  <a:pt x="2073" y="1279"/>
                </a:lnTo>
                <a:lnTo>
                  <a:pt x="2081" y="1285"/>
                </a:lnTo>
                <a:lnTo>
                  <a:pt x="2086" y="1291"/>
                </a:lnTo>
                <a:lnTo>
                  <a:pt x="2088" y="1296"/>
                </a:lnTo>
                <a:lnTo>
                  <a:pt x="2094" y="1274"/>
                </a:lnTo>
                <a:lnTo>
                  <a:pt x="2139" y="1274"/>
                </a:lnTo>
                <a:lnTo>
                  <a:pt x="2135" y="1286"/>
                </a:lnTo>
                <a:lnTo>
                  <a:pt x="2132" y="1300"/>
                </a:lnTo>
                <a:lnTo>
                  <a:pt x="2128" y="1315"/>
                </a:lnTo>
                <a:lnTo>
                  <a:pt x="2102" y="1436"/>
                </a:lnTo>
                <a:lnTo>
                  <a:pt x="2096" y="1456"/>
                </a:lnTo>
                <a:lnTo>
                  <a:pt x="2086" y="1472"/>
                </a:lnTo>
                <a:lnTo>
                  <a:pt x="2074" y="1483"/>
                </a:lnTo>
                <a:lnTo>
                  <a:pt x="2062" y="1492"/>
                </a:lnTo>
                <a:lnTo>
                  <a:pt x="2047" y="1497"/>
                </a:lnTo>
                <a:lnTo>
                  <a:pt x="2020" y="1502"/>
                </a:lnTo>
                <a:lnTo>
                  <a:pt x="1997" y="1502"/>
                </a:lnTo>
                <a:lnTo>
                  <a:pt x="1986" y="1501"/>
                </a:lnTo>
                <a:lnTo>
                  <a:pt x="1976" y="1498"/>
                </a:lnTo>
                <a:lnTo>
                  <a:pt x="1965" y="1495"/>
                </a:lnTo>
                <a:lnTo>
                  <a:pt x="1956" y="1487"/>
                </a:lnTo>
                <a:lnTo>
                  <a:pt x="1949" y="1478"/>
                </a:lnTo>
                <a:lnTo>
                  <a:pt x="1946" y="1466"/>
                </a:lnTo>
                <a:lnTo>
                  <a:pt x="1946" y="1450"/>
                </a:lnTo>
                <a:lnTo>
                  <a:pt x="1992" y="1450"/>
                </a:lnTo>
                <a:lnTo>
                  <a:pt x="1992" y="1458"/>
                </a:lnTo>
                <a:lnTo>
                  <a:pt x="1995" y="1462"/>
                </a:lnTo>
                <a:lnTo>
                  <a:pt x="1999" y="1467"/>
                </a:lnTo>
                <a:lnTo>
                  <a:pt x="2006" y="1471"/>
                </a:lnTo>
                <a:lnTo>
                  <a:pt x="2016" y="1472"/>
                </a:lnTo>
                <a:lnTo>
                  <a:pt x="2030" y="1470"/>
                </a:lnTo>
                <a:lnTo>
                  <a:pt x="2041" y="1462"/>
                </a:lnTo>
                <a:lnTo>
                  <a:pt x="2050" y="1451"/>
                </a:lnTo>
                <a:lnTo>
                  <a:pt x="2051" y="1445"/>
                </a:lnTo>
                <a:lnTo>
                  <a:pt x="2054" y="1437"/>
                </a:lnTo>
                <a:lnTo>
                  <a:pt x="2061" y="1412"/>
                </a:lnTo>
                <a:lnTo>
                  <a:pt x="2046" y="1425"/>
                </a:lnTo>
                <a:lnTo>
                  <a:pt x="2033" y="1431"/>
                </a:lnTo>
                <a:lnTo>
                  <a:pt x="2022" y="1433"/>
                </a:lnTo>
                <a:lnTo>
                  <a:pt x="2012" y="1435"/>
                </a:lnTo>
                <a:lnTo>
                  <a:pt x="1994" y="1432"/>
                </a:lnTo>
                <a:lnTo>
                  <a:pt x="1980" y="1426"/>
                </a:lnTo>
                <a:lnTo>
                  <a:pt x="1969" y="1415"/>
                </a:lnTo>
                <a:lnTo>
                  <a:pt x="1962" y="1402"/>
                </a:lnTo>
                <a:lnTo>
                  <a:pt x="1959" y="1387"/>
                </a:lnTo>
                <a:lnTo>
                  <a:pt x="1957" y="1371"/>
                </a:lnTo>
                <a:lnTo>
                  <a:pt x="1960" y="1353"/>
                </a:lnTo>
                <a:lnTo>
                  <a:pt x="1966" y="1333"/>
                </a:lnTo>
                <a:lnTo>
                  <a:pt x="1976" y="1313"/>
                </a:lnTo>
                <a:lnTo>
                  <a:pt x="1989" y="1297"/>
                </a:lnTo>
                <a:lnTo>
                  <a:pt x="2006" y="1285"/>
                </a:lnTo>
                <a:lnTo>
                  <a:pt x="2025" y="1276"/>
                </a:lnTo>
                <a:lnTo>
                  <a:pt x="2047" y="1272"/>
                </a:lnTo>
                <a:close/>
                <a:moveTo>
                  <a:pt x="1481" y="1272"/>
                </a:moveTo>
                <a:lnTo>
                  <a:pt x="1527" y="1272"/>
                </a:lnTo>
                <a:lnTo>
                  <a:pt x="1521" y="1303"/>
                </a:lnTo>
                <a:lnTo>
                  <a:pt x="1526" y="1296"/>
                </a:lnTo>
                <a:lnTo>
                  <a:pt x="1532" y="1288"/>
                </a:lnTo>
                <a:lnTo>
                  <a:pt x="1541" y="1282"/>
                </a:lnTo>
                <a:lnTo>
                  <a:pt x="1552" y="1276"/>
                </a:lnTo>
                <a:lnTo>
                  <a:pt x="1566" y="1272"/>
                </a:lnTo>
                <a:lnTo>
                  <a:pt x="1583" y="1272"/>
                </a:lnTo>
                <a:lnTo>
                  <a:pt x="1574" y="1316"/>
                </a:lnTo>
                <a:lnTo>
                  <a:pt x="1557" y="1316"/>
                </a:lnTo>
                <a:lnTo>
                  <a:pt x="1542" y="1318"/>
                </a:lnTo>
                <a:lnTo>
                  <a:pt x="1532" y="1323"/>
                </a:lnTo>
                <a:lnTo>
                  <a:pt x="1525" y="1330"/>
                </a:lnTo>
                <a:lnTo>
                  <a:pt x="1520" y="1338"/>
                </a:lnTo>
                <a:lnTo>
                  <a:pt x="1516" y="1347"/>
                </a:lnTo>
                <a:lnTo>
                  <a:pt x="1514" y="1356"/>
                </a:lnTo>
                <a:lnTo>
                  <a:pt x="1497" y="1437"/>
                </a:lnTo>
                <a:lnTo>
                  <a:pt x="1449" y="1437"/>
                </a:lnTo>
                <a:lnTo>
                  <a:pt x="1475" y="1313"/>
                </a:lnTo>
                <a:lnTo>
                  <a:pt x="1477" y="1305"/>
                </a:lnTo>
                <a:lnTo>
                  <a:pt x="1480" y="1282"/>
                </a:lnTo>
                <a:lnTo>
                  <a:pt x="1481" y="1272"/>
                </a:lnTo>
                <a:close/>
                <a:moveTo>
                  <a:pt x="955" y="1272"/>
                </a:moveTo>
                <a:lnTo>
                  <a:pt x="970" y="1274"/>
                </a:lnTo>
                <a:lnTo>
                  <a:pt x="981" y="1279"/>
                </a:lnTo>
                <a:lnTo>
                  <a:pt x="989" y="1285"/>
                </a:lnTo>
                <a:lnTo>
                  <a:pt x="994" y="1291"/>
                </a:lnTo>
                <a:lnTo>
                  <a:pt x="996" y="1296"/>
                </a:lnTo>
                <a:lnTo>
                  <a:pt x="1002" y="1274"/>
                </a:lnTo>
                <a:lnTo>
                  <a:pt x="1047" y="1274"/>
                </a:lnTo>
                <a:lnTo>
                  <a:pt x="1043" y="1286"/>
                </a:lnTo>
                <a:lnTo>
                  <a:pt x="1040" y="1300"/>
                </a:lnTo>
                <a:lnTo>
                  <a:pt x="1036" y="1315"/>
                </a:lnTo>
                <a:lnTo>
                  <a:pt x="1010" y="1436"/>
                </a:lnTo>
                <a:lnTo>
                  <a:pt x="1004" y="1456"/>
                </a:lnTo>
                <a:lnTo>
                  <a:pt x="994" y="1472"/>
                </a:lnTo>
                <a:lnTo>
                  <a:pt x="982" y="1483"/>
                </a:lnTo>
                <a:lnTo>
                  <a:pt x="970" y="1492"/>
                </a:lnTo>
                <a:lnTo>
                  <a:pt x="955" y="1497"/>
                </a:lnTo>
                <a:lnTo>
                  <a:pt x="928" y="1502"/>
                </a:lnTo>
                <a:lnTo>
                  <a:pt x="905" y="1502"/>
                </a:lnTo>
                <a:lnTo>
                  <a:pt x="894" y="1501"/>
                </a:lnTo>
                <a:lnTo>
                  <a:pt x="884" y="1498"/>
                </a:lnTo>
                <a:lnTo>
                  <a:pt x="873" y="1495"/>
                </a:lnTo>
                <a:lnTo>
                  <a:pt x="864" y="1487"/>
                </a:lnTo>
                <a:lnTo>
                  <a:pt x="857" y="1478"/>
                </a:lnTo>
                <a:lnTo>
                  <a:pt x="854" y="1466"/>
                </a:lnTo>
                <a:lnTo>
                  <a:pt x="854" y="1450"/>
                </a:lnTo>
                <a:lnTo>
                  <a:pt x="900" y="1450"/>
                </a:lnTo>
                <a:lnTo>
                  <a:pt x="900" y="1458"/>
                </a:lnTo>
                <a:lnTo>
                  <a:pt x="903" y="1462"/>
                </a:lnTo>
                <a:lnTo>
                  <a:pt x="907" y="1467"/>
                </a:lnTo>
                <a:lnTo>
                  <a:pt x="913" y="1471"/>
                </a:lnTo>
                <a:lnTo>
                  <a:pt x="924" y="1472"/>
                </a:lnTo>
                <a:lnTo>
                  <a:pt x="938" y="1470"/>
                </a:lnTo>
                <a:lnTo>
                  <a:pt x="949" y="1462"/>
                </a:lnTo>
                <a:lnTo>
                  <a:pt x="958" y="1451"/>
                </a:lnTo>
                <a:lnTo>
                  <a:pt x="960" y="1445"/>
                </a:lnTo>
                <a:lnTo>
                  <a:pt x="963" y="1437"/>
                </a:lnTo>
                <a:lnTo>
                  <a:pt x="969" y="1412"/>
                </a:lnTo>
                <a:lnTo>
                  <a:pt x="954" y="1425"/>
                </a:lnTo>
                <a:lnTo>
                  <a:pt x="941" y="1431"/>
                </a:lnTo>
                <a:lnTo>
                  <a:pt x="930" y="1433"/>
                </a:lnTo>
                <a:lnTo>
                  <a:pt x="920" y="1435"/>
                </a:lnTo>
                <a:lnTo>
                  <a:pt x="902" y="1432"/>
                </a:lnTo>
                <a:lnTo>
                  <a:pt x="888" y="1426"/>
                </a:lnTo>
                <a:lnTo>
                  <a:pt x="877" y="1415"/>
                </a:lnTo>
                <a:lnTo>
                  <a:pt x="871" y="1402"/>
                </a:lnTo>
                <a:lnTo>
                  <a:pt x="867" y="1387"/>
                </a:lnTo>
                <a:lnTo>
                  <a:pt x="866" y="1371"/>
                </a:lnTo>
                <a:lnTo>
                  <a:pt x="868" y="1353"/>
                </a:lnTo>
                <a:lnTo>
                  <a:pt x="874" y="1333"/>
                </a:lnTo>
                <a:lnTo>
                  <a:pt x="884" y="1313"/>
                </a:lnTo>
                <a:lnTo>
                  <a:pt x="897" y="1297"/>
                </a:lnTo>
                <a:lnTo>
                  <a:pt x="914" y="1285"/>
                </a:lnTo>
                <a:lnTo>
                  <a:pt x="933" y="1276"/>
                </a:lnTo>
                <a:lnTo>
                  <a:pt x="955" y="1272"/>
                </a:lnTo>
                <a:close/>
                <a:moveTo>
                  <a:pt x="614" y="1272"/>
                </a:moveTo>
                <a:lnTo>
                  <a:pt x="663" y="1272"/>
                </a:lnTo>
                <a:lnTo>
                  <a:pt x="627" y="1437"/>
                </a:lnTo>
                <a:lnTo>
                  <a:pt x="580" y="1437"/>
                </a:lnTo>
                <a:lnTo>
                  <a:pt x="614" y="1272"/>
                </a:lnTo>
                <a:close/>
                <a:moveTo>
                  <a:pt x="3202" y="1270"/>
                </a:moveTo>
                <a:lnTo>
                  <a:pt x="3209" y="1270"/>
                </a:lnTo>
                <a:lnTo>
                  <a:pt x="3228" y="1272"/>
                </a:lnTo>
                <a:lnTo>
                  <a:pt x="3243" y="1280"/>
                </a:lnTo>
                <a:lnTo>
                  <a:pt x="3255" y="1292"/>
                </a:lnTo>
                <a:lnTo>
                  <a:pt x="3261" y="1308"/>
                </a:lnTo>
                <a:lnTo>
                  <a:pt x="3263" y="1328"/>
                </a:lnTo>
                <a:lnTo>
                  <a:pt x="3260" y="1352"/>
                </a:lnTo>
                <a:lnTo>
                  <a:pt x="3253" y="1375"/>
                </a:lnTo>
                <a:lnTo>
                  <a:pt x="3243" y="1396"/>
                </a:lnTo>
                <a:lnTo>
                  <a:pt x="3230" y="1413"/>
                </a:lnTo>
                <a:lnTo>
                  <a:pt x="3212" y="1427"/>
                </a:lnTo>
                <a:lnTo>
                  <a:pt x="3192" y="1436"/>
                </a:lnTo>
                <a:lnTo>
                  <a:pt x="3170" y="1440"/>
                </a:lnTo>
                <a:lnTo>
                  <a:pt x="3155" y="1438"/>
                </a:lnTo>
                <a:lnTo>
                  <a:pt x="3144" y="1433"/>
                </a:lnTo>
                <a:lnTo>
                  <a:pt x="3136" y="1428"/>
                </a:lnTo>
                <a:lnTo>
                  <a:pt x="3131" y="1422"/>
                </a:lnTo>
                <a:lnTo>
                  <a:pt x="3129" y="1418"/>
                </a:lnTo>
                <a:lnTo>
                  <a:pt x="3112" y="1500"/>
                </a:lnTo>
                <a:lnTo>
                  <a:pt x="3063" y="1500"/>
                </a:lnTo>
                <a:lnTo>
                  <a:pt x="3110" y="1274"/>
                </a:lnTo>
                <a:lnTo>
                  <a:pt x="3158" y="1274"/>
                </a:lnTo>
                <a:lnTo>
                  <a:pt x="3154" y="1296"/>
                </a:lnTo>
                <a:lnTo>
                  <a:pt x="3168" y="1284"/>
                </a:lnTo>
                <a:lnTo>
                  <a:pt x="3180" y="1276"/>
                </a:lnTo>
                <a:lnTo>
                  <a:pt x="3192" y="1271"/>
                </a:lnTo>
                <a:lnTo>
                  <a:pt x="3202" y="1270"/>
                </a:lnTo>
                <a:close/>
                <a:moveTo>
                  <a:pt x="2910" y="1270"/>
                </a:moveTo>
                <a:lnTo>
                  <a:pt x="2926" y="1271"/>
                </a:lnTo>
                <a:lnTo>
                  <a:pt x="2937" y="1276"/>
                </a:lnTo>
                <a:lnTo>
                  <a:pt x="2946" y="1282"/>
                </a:lnTo>
                <a:lnTo>
                  <a:pt x="2951" y="1288"/>
                </a:lnTo>
                <a:lnTo>
                  <a:pt x="2954" y="1295"/>
                </a:lnTo>
                <a:lnTo>
                  <a:pt x="2955" y="1300"/>
                </a:lnTo>
                <a:lnTo>
                  <a:pt x="2970" y="1284"/>
                </a:lnTo>
                <a:lnTo>
                  <a:pt x="2986" y="1275"/>
                </a:lnTo>
                <a:lnTo>
                  <a:pt x="3001" y="1271"/>
                </a:lnTo>
                <a:lnTo>
                  <a:pt x="3015" y="1270"/>
                </a:lnTo>
                <a:lnTo>
                  <a:pt x="3029" y="1271"/>
                </a:lnTo>
                <a:lnTo>
                  <a:pt x="3039" y="1275"/>
                </a:lnTo>
                <a:lnTo>
                  <a:pt x="3048" y="1281"/>
                </a:lnTo>
                <a:lnTo>
                  <a:pt x="3053" y="1286"/>
                </a:lnTo>
                <a:lnTo>
                  <a:pt x="3057" y="1292"/>
                </a:lnTo>
                <a:lnTo>
                  <a:pt x="3058" y="1296"/>
                </a:lnTo>
                <a:lnTo>
                  <a:pt x="3061" y="1307"/>
                </a:lnTo>
                <a:lnTo>
                  <a:pt x="3061" y="1321"/>
                </a:lnTo>
                <a:lnTo>
                  <a:pt x="3059" y="1333"/>
                </a:lnTo>
                <a:lnTo>
                  <a:pt x="3057" y="1345"/>
                </a:lnTo>
                <a:lnTo>
                  <a:pt x="3037" y="1437"/>
                </a:lnTo>
                <a:lnTo>
                  <a:pt x="2988" y="1437"/>
                </a:lnTo>
                <a:lnTo>
                  <a:pt x="3010" y="1341"/>
                </a:lnTo>
                <a:lnTo>
                  <a:pt x="3012" y="1323"/>
                </a:lnTo>
                <a:lnTo>
                  <a:pt x="3011" y="1316"/>
                </a:lnTo>
                <a:lnTo>
                  <a:pt x="3007" y="1310"/>
                </a:lnTo>
                <a:lnTo>
                  <a:pt x="3000" y="1305"/>
                </a:lnTo>
                <a:lnTo>
                  <a:pt x="2990" y="1303"/>
                </a:lnTo>
                <a:lnTo>
                  <a:pt x="2977" y="1306"/>
                </a:lnTo>
                <a:lnTo>
                  <a:pt x="2967" y="1311"/>
                </a:lnTo>
                <a:lnTo>
                  <a:pt x="2960" y="1320"/>
                </a:lnTo>
                <a:lnTo>
                  <a:pt x="2955" y="1331"/>
                </a:lnTo>
                <a:lnTo>
                  <a:pt x="2952" y="1342"/>
                </a:lnTo>
                <a:lnTo>
                  <a:pt x="2949" y="1355"/>
                </a:lnTo>
                <a:lnTo>
                  <a:pt x="2931" y="1437"/>
                </a:lnTo>
                <a:lnTo>
                  <a:pt x="2883" y="1437"/>
                </a:lnTo>
                <a:lnTo>
                  <a:pt x="2904" y="1340"/>
                </a:lnTo>
                <a:lnTo>
                  <a:pt x="2906" y="1325"/>
                </a:lnTo>
                <a:lnTo>
                  <a:pt x="2905" y="1317"/>
                </a:lnTo>
                <a:lnTo>
                  <a:pt x="2903" y="1310"/>
                </a:lnTo>
                <a:lnTo>
                  <a:pt x="2896" y="1305"/>
                </a:lnTo>
                <a:lnTo>
                  <a:pt x="2885" y="1303"/>
                </a:lnTo>
                <a:lnTo>
                  <a:pt x="2872" y="1306"/>
                </a:lnTo>
                <a:lnTo>
                  <a:pt x="2862" y="1311"/>
                </a:lnTo>
                <a:lnTo>
                  <a:pt x="2855" y="1318"/>
                </a:lnTo>
                <a:lnTo>
                  <a:pt x="2850" y="1326"/>
                </a:lnTo>
                <a:lnTo>
                  <a:pt x="2848" y="1335"/>
                </a:lnTo>
                <a:lnTo>
                  <a:pt x="2847" y="1341"/>
                </a:lnTo>
                <a:lnTo>
                  <a:pt x="2827" y="1437"/>
                </a:lnTo>
                <a:lnTo>
                  <a:pt x="2778" y="1437"/>
                </a:lnTo>
                <a:lnTo>
                  <a:pt x="2807" y="1303"/>
                </a:lnTo>
                <a:lnTo>
                  <a:pt x="2812" y="1274"/>
                </a:lnTo>
                <a:lnTo>
                  <a:pt x="2858" y="1274"/>
                </a:lnTo>
                <a:lnTo>
                  <a:pt x="2855" y="1293"/>
                </a:lnTo>
                <a:lnTo>
                  <a:pt x="2860" y="1288"/>
                </a:lnTo>
                <a:lnTo>
                  <a:pt x="2868" y="1282"/>
                </a:lnTo>
                <a:lnTo>
                  <a:pt x="2879" y="1276"/>
                </a:lnTo>
                <a:lnTo>
                  <a:pt x="2893" y="1271"/>
                </a:lnTo>
                <a:lnTo>
                  <a:pt x="2910" y="1270"/>
                </a:lnTo>
                <a:close/>
                <a:moveTo>
                  <a:pt x="2697" y="1270"/>
                </a:moveTo>
                <a:lnTo>
                  <a:pt x="2720" y="1272"/>
                </a:lnTo>
                <a:lnTo>
                  <a:pt x="2737" y="1279"/>
                </a:lnTo>
                <a:lnTo>
                  <a:pt x="2751" y="1288"/>
                </a:lnTo>
                <a:lnTo>
                  <a:pt x="2760" y="1302"/>
                </a:lnTo>
                <a:lnTo>
                  <a:pt x="2765" y="1318"/>
                </a:lnTo>
                <a:lnTo>
                  <a:pt x="2766" y="1336"/>
                </a:lnTo>
                <a:lnTo>
                  <a:pt x="2763" y="1355"/>
                </a:lnTo>
                <a:lnTo>
                  <a:pt x="2757" y="1375"/>
                </a:lnTo>
                <a:lnTo>
                  <a:pt x="2748" y="1392"/>
                </a:lnTo>
                <a:lnTo>
                  <a:pt x="2737" y="1408"/>
                </a:lnTo>
                <a:lnTo>
                  <a:pt x="2722" y="1423"/>
                </a:lnTo>
                <a:lnTo>
                  <a:pt x="2704" y="1433"/>
                </a:lnTo>
                <a:lnTo>
                  <a:pt x="2683" y="1441"/>
                </a:lnTo>
                <a:lnTo>
                  <a:pt x="2659" y="1443"/>
                </a:lnTo>
                <a:lnTo>
                  <a:pt x="2640" y="1442"/>
                </a:lnTo>
                <a:lnTo>
                  <a:pt x="2624" y="1436"/>
                </a:lnTo>
                <a:lnTo>
                  <a:pt x="2610" y="1427"/>
                </a:lnTo>
                <a:lnTo>
                  <a:pt x="2600" y="1415"/>
                </a:lnTo>
                <a:lnTo>
                  <a:pt x="2593" y="1398"/>
                </a:lnTo>
                <a:lnTo>
                  <a:pt x="2592" y="1380"/>
                </a:lnTo>
                <a:lnTo>
                  <a:pt x="2594" y="1357"/>
                </a:lnTo>
                <a:lnTo>
                  <a:pt x="2598" y="1342"/>
                </a:lnTo>
                <a:lnTo>
                  <a:pt x="2605" y="1327"/>
                </a:lnTo>
                <a:lnTo>
                  <a:pt x="2614" y="1312"/>
                </a:lnTo>
                <a:lnTo>
                  <a:pt x="2625" y="1298"/>
                </a:lnTo>
                <a:lnTo>
                  <a:pt x="2639" y="1287"/>
                </a:lnTo>
                <a:lnTo>
                  <a:pt x="2655" y="1277"/>
                </a:lnTo>
                <a:lnTo>
                  <a:pt x="2675" y="1272"/>
                </a:lnTo>
                <a:lnTo>
                  <a:pt x="2697" y="1270"/>
                </a:lnTo>
                <a:close/>
                <a:moveTo>
                  <a:pt x="2515" y="1270"/>
                </a:moveTo>
                <a:lnTo>
                  <a:pt x="2525" y="1270"/>
                </a:lnTo>
                <a:lnTo>
                  <a:pt x="2538" y="1271"/>
                </a:lnTo>
                <a:lnTo>
                  <a:pt x="2551" y="1275"/>
                </a:lnTo>
                <a:lnTo>
                  <a:pt x="2562" y="1280"/>
                </a:lnTo>
                <a:lnTo>
                  <a:pt x="2571" y="1288"/>
                </a:lnTo>
                <a:lnTo>
                  <a:pt x="2577" y="1300"/>
                </a:lnTo>
                <a:lnTo>
                  <a:pt x="2579" y="1313"/>
                </a:lnTo>
                <a:lnTo>
                  <a:pt x="2578" y="1331"/>
                </a:lnTo>
                <a:lnTo>
                  <a:pt x="2531" y="1331"/>
                </a:lnTo>
                <a:lnTo>
                  <a:pt x="2532" y="1327"/>
                </a:lnTo>
                <a:lnTo>
                  <a:pt x="2532" y="1315"/>
                </a:lnTo>
                <a:lnTo>
                  <a:pt x="2530" y="1307"/>
                </a:lnTo>
                <a:lnTo>
                  <a:pt x="2525" y="1303"/>
                </a:lnTo>
                <a:lnTo>
                  <a:pt x="2517" y="1301"/>
                </a:lnTo>
                <a:lnTo>
                  <a:pt x="2507" y="1303"/>
                </a:lnTo>
                <a:lnTo>
                  <a:pt x="2498" y="1311"/>
                </a:lnTo>
                <a:lnTo>
                  <a:pt x="2492" y="1321"/>
                </a:lnTo>
                <a:lnTo>
                  <a:pt x="2487" y="1332"/>
                </a:lnTo>
                <a:lnTo>
                  <a:pt x="2484" y="1343"/>
                </a:lnTo>
                <a:lnTo>
                  <a:pt x="2481" y="1353"/>
                </a:lnTo>
                <a:lnTo>
                  <a:pt x="2480" y="1361"/>
                </a:lnTo>
                <a:lnTo>
                  <a:pt x="2477" y="1372"/>
                </a:lnTo>
                <a:lnTo>
                  <a:pt x="2477" y="1383"/>
                </a:lnTo>
                <a:lnTo>
                  <a:pt x="2479" y="1395"/>
                </a:lnTo>
                <a:lnTo>
                  <a:pt x="2482" y="1403"/>
                </a:lnTo>
                <a:lnTo>
                  <a:pt x="2487" y="1408"/>
                </a:lnTo>
                <a:lnTo>
                  <a:pt x="2491" y="1410"/>
                </a:lnTo>
                <a:lnTo>
                  <a:pt x="2497" y="1410"/>
                </a:lnTo>
                <a:lnTo>
                  <a:pt x="2503" y="1407"/>
                </a:lnTo>
                <a:lnTo>
                  <a:pt x="2510" y="1402"/>
                </a:lnTo>
                <a:lnTo>
                  <a:pt x="2517" y="1392"/>
                </a:lnTo>
                <a:lnTo>
                  <a:pt x="2522" y="1377"/>
                </a:lnTo>
                <a:lnTo>
                  <a:pt x="2569" y="1377"/>
                </a:lnTo>
                <a:lnTo>
                  <a:pt x="2567" y="1388"/>
                </a:lnTo>
                <a:lnTo>
                  <a:pt x="2562" y="1401"/>
                </a:lnTo>
                <a:lnTo>
                  <a:pt x="2552" y="1413"/>
                </a:lnTo>
                <a:lnTo>
                  <a:pt x="2538" y="1426"/>
                </a:lnTo>
                <a:lnTo>
                  <a:pt x="2523" y="1435"/>
                </a:lnTo>
                <a:lnTo>
                  <a:pt x="2507" y="1440"/>
                </a:lnTo>
                <a:lnTo>
                  <a:pt x="2489" y="1441"/>
                </a:lnTo>
                <a:lnTo>
                  <a:pt x="2474" y="1440"/>
                </a:lnTo>
                <a:lnTo>
                  <a:pt x="2460" y="1437"/>
                </a:lnTo>
                <a:lnTo>
                  <a:pt x="2447" y="1431"/>
                </a:lnTo>
                <a:lnTo>
                  <a:pt x="2438" y="1420"/>
                </a:lnTo>
                <a:lnTo>
                  <a:pt x="2431" y="1406"/>
                </a:lnTo>
                <a:lnTo>
                  <a:pt x="2428" y="1391"/>
                </a:lnTo>
                <a:lnTo>
                  <a:pt x="2428" y="1373"/>
                </a:lnTo>
                <a:lnTo>
                  <a:pt x="2430" y="1355"/>
                </a:lnTo>
                <a:lnTo>
                  <a:pt x="2438" y="1330"/>
                </a:lnTo>
                <a:lnTo>
                  <a:pt x="2449" y="1310"/>
                </a:lnTo>
                <a:lnTo>
                  <a:pt x="2461" y="1295"/>
                </a:lnTo>
                <a:lnTo>
                  <a:pt x="2476" y="1285"/>
                </a:lnTo>
                <a:lnTo>
                  <a:pt x="2490" y="1277"/>
                </a:lnTo>
                <a:lnTo>
                  <a:pt x="2503" y="1272"/>
                </a:lnTo>
                <a:lnTo>
                  <a:pt x="2515" y="1270"/>
                </a:lnTo>
                <a:close/>
                <a:moveTo>
                  <a:pt x="1683" y="1270"/>
                </a:moveTo>
                <a:lnTo>
                  <a:pt x="1703" y="1271"/>
                </a:lnTo>
                <a:lnTo>
                  <a:pt x="1720" y="1277"/>
                </a:lnTo>
                <a:lnTo>
                  <a:pt x="1732" y="1285"/>
                </a:lnTo>
                <a:lnTo>
                  <a:pt x="1742" y="1296"/>
                </a:lnTo>
                <a:lnTo>
                  <a:pt x="1749" y="1308"/>
                </a:lnTo>
                <a:lnTo>
                  <a:pt x="1751" y="1322"/>
                </a:lnTo>
                <a:lnTo>
                  <a:pt x="1752" y="1338"/>
                </a:lnTo>
                <a:lnTo>
                  <a:pt x="1750" y="1355"/>
                </a:lnTo>
                <a:lnTo>
                  <a:pt x="1744" y="1375"/>
                </a:lnTo>
                <a:lnTo>
                  <a:pt x="1735" y="1392"/>
                </a:lnTo>
                <a:lnTo>
                  <a:pt x="1722" y="1408"/>
                </a:lnTo>
                <a:lnTo>
                  <a:pt x="1708" y="1423"/>
                </a:lnTo>
                <a:lnTo>
                  <a:pt x="1690" y="1433"/>
                </a:lnTo>
                <a:lnTo>
                  <a:pt x="1669" y="1441"/>
                </a:lnTo>
                <a:lnTo>
                  <a:pt x="1645" y="1443"/>
                </a:lnTo>
                <a:lnTo>
                  <a:pt x="1627" y="1442"/>
                </a:lnTo>
                <a:lnTo>
                  <a:pt x="1609" y="1436"/>
                </a:lnTo>
                <a:lnTo>
                  <a:pt x="1596" y="1427"/>
                </a:lnTo>
                <a:lnTo>
                  <a:pt x="1586" y="1415"/>
                </a:lnTo>
                <a:lnTo>
                  <a:pt x="1578" y="1398"/>
                </a:lnTo>
                <a:lnTo>
                  <a:pt x="1577" y="1380"/>
                </a:lnTo>
                <a:lnTo>
                  <a:pt x="1579" y="1357"/>
                </a:lnTo>
                <a:lnTo>
                  <a:pt x="1583" y="1342"/>
                </a:lnTo>
                <a:lnTo>
                  <a:pt x="1591" y="1327"/>
                </a:lnTo>
                <a:lnTo>
                  <a:pt x="1599" y="1312"/>
                </a:lnTo>
                <a:lnTo>
                  <a:pt x="1611" y="1298"/>
                </a:lnTo>
                <a:lnTo>
                  <a:pt x="1624" y="1287"/>
                </a:lnTo>
                <a:lnTo>
                  <a:pt x="1640" y="1277"/>
                </a:lnTo>
                <a:lnTo>
                  <a:pt x="1660" y="1272"/>
                </a:lnTo>
                <a:lnTo>
                  <a:pt x="1683" y="1270"/>
                </a:lnTo>
                <a:close/>
                <a:moveTo>
                  <a:pt x="87" y="1270"/>
                </a:moveTo>
                <a:lnTo>
                  <a:pt x="97" y="1270"/>
                </a:lnTo>
                <a:lnTo>
                  <a:pt x="111" y="1271"/>
                </a:lnTo>
                <a:lnTo>
                  <a:pt x="123" y="1275"/>
                </a:lnTo>
                <a:lnTo>
                  <a:pt x="134" y="1280"/>
                </a:lnTo>
                <a:lnTo>
                  <a:pt x="143" y="1288"/>
                </a:lnTo>
                <a:lnTo>
                  <a:pt x="149" y="1300"/>
                </a:lnTo>
                <a:lnTo>
                  <a:pt x="152" y="1313"/>
                </a:lnTo>
                <a:lnTo>
                  <a:pt x="150" y="1331"/>
                </a:lnTo>
                <a:lnTo>
                  <a:pt x="104" y="1331"/>
                </a:lnTo>
                <a:lnTo>
                  <a:pt x="104" y="1315"/>
                </a:lnTo>
                <a:lnTo>
                  <a:pt x="102" y="1307"/>
                </a:lnTo>
                <a:lnTo>
                  <a:pt x="97" y="1303"/>
                </a:lnTo>
                <a:lnTo>
                  <a:pt x="90" y="1301"/>
                </a:lnTo>
                <a:lnTo>
                  <a:pt x="80" y="1303"/>
                </a:lnTo>
                <a:lnTo>
                  <a:pt x="71" y="1311"/>
                </a:lnTo>
                <a:lnTo>
                  <a:pt x="65" y="1321"/>
                </a:lnTo>
                <a:lnTo>
                  <a:pt x="60" y="1332"/>
                </a:lnTo>
                <a:lnTo>
                  <a:pt x="56" y="1343"/>
                </a:lnTo>
                <a:lnTo>
                  <a:pt x="53" y="1353"/>
                </a:lnTo>
                <a:lnTo>
                  <a:pt x="52" y="1361"/>
                </a:lnTo>
                <a:lnTo>
                  <a:pt x="50" y="1372"/>
                </a:lnTo>
                <a:lnTo>
                  <a:pt x="50" y="1383"/>
                </a:lnTo>
                <a:lnTo>
                  <a:pt x="51" y="1395"/>
                </a:lnTo>
                <a:lnTo>
                  <a:pt x="55" y="1403"/>
                </a:lnTo>
                <a:lnTo>
                  <a:pt x="60" y="1408"/>
                </a:lnTo>
                <a:lnTo>
                  <a:pt x="63" y="1410"/>
                </a:lnTo>
                <a:lnTo>
                  <a:pt x="70" y="1410"/>
                </a:lnTo>
                <a:lnTo>
                  <a:pt x="76" y="1407"/>
                </a:lnTo>
                <a:lnTo>
                  <a:pt x="83" y="1402"/>
                </a:lnTo>
                <a:lnTo>
                  <a:pt x="90" y="1392"/>
                </a:lnTo>
                <a:lnTo>
                  <a:pt x="96" y="1377"/>
                </a:lnTo>
                <a:lnTo>
                  <a:pt x="142" y="1377"/>
                </a:lnTo>
                <a:lnTo>
                  <a:pt x="139" y="1388"/>
                </a:lnTo>
                <a:lnTo>
                  <a:pt x="133" y="1401"/>
                </a:lnTo>
                <a:lnTo>
                  <a:pt x="124" y="1413"/>
                </a:lnTo>
                <a:lnTo>
                  <a:pt x="111" y="1426"/>
                </a:lnTo>
                <a:lnTo>
                  <a:pt x="96" y="1435"/>
                </a:lnTo>
                <a:lnTo>
                  <a:pt x="80" y="1440"/>
                </a:lnTo>
                <a:lnTo>
                  <a:pt x="61" y="1441"/>
                </a:lnTo>
                <a:lnTo>
                  <a:pt x="46" y="1440"/>
                </a:lnTo>
                <a:lnTo>
                  <a:pt x="31" y="1437"/>
                </a:lnTo>
                <a:lnTo>
                  <a:pt x="20" y="1431"/>
                </a:lnTo>
                <a:lnTo>
                  <a:pt x="10" y="1420"/>
                </a:lnTo>
                <a:lnTo>
                  <a:pt x="4" y="1406"/>
                </a:lnTo>
                <a:lnTo>
                  <a:pt x="0" y="1391"/>
                </a:lnTo>
                <a:lnTo>
                  <a:pt x="0" y="1373"/>
                </a:lnTo>
                <a:lnTo>
                  <a:pt x="2" y="1355"/>
                </a:lnTo>
                <a:lnTo>
                  <a:pt x="10" y="1330"/>
                </a:lnTo>
                <a:lnTo>
                  <a:pt x="21" y="1310"/>
                </a:lnTo>
                <a:lnTo>
                  <a:pt x="34" y="1295"/>
                </a:lnTo>
                <a:lnTo>
                  <a:pt x="47" y="1285"/>
                </a:lnTo>
                <a:lnTo>
                  <a:pt x="62" y="1277"/>
                </a:lnTo>
                <a:lnTo>
                  <a:pt x="76" y="1272"/>
                </a:lnTo>
                <a:lnTo>
                  <a:pt x="87" y="1270"/>
                </a:lnTo>
                <a:close/>
                <a:moveTo>
                  <a:pt x="800" y="1269"/>
                </a:moveTo>
                <a:lnTo>
                  <a:pt x="815" y="1270"/>
                </a:lnTo>
                <a:lnTo>
                  <a:pt x="825" y="1274"/>
                </a:lnTo>
                <a:lnTo>
                  <a:pt x="833" y="1280"/>
                </a:lnTo>
                <a:lnTo>
                  <a:pt x="838" y="1287"/>
                </a:lnTo>
                <a:lnTo>
                  <a:pt x="842" y="1293"/>
                </a:lnTo>
                <a:lnTo>
                  <a:pt x="843" y="1300"/>
                </a:lnTo>
                <a:lnTo>
                  <a:pt x="843" y="1321"/>
                </a:lnTo>
                <a:lnTo>
                  <a:pt x="841" y="1332"/>
                </a:lnTo>
                <a:lnTo>
                  <a:pt x="837" y="1348"/>
                </a:lnTo>
                <a:lnTo>
                  <a:pt x="818" y="1437"/>
                </a:lnTo>
                <a:lnTo>
                  <a:pt x="770" y="1437"/>
                </a:lnTo>
                <a:lnTo>
                  <a:pt x="791" y="1335"/>
                </a:lnTo>
                <a:lnTo>
                  <a:pt x="792" y="1330"/>
                </a:lnTo>
                <a:lnTo>
                  <a:pt x="793" y="1326"/>
                </a:lnTo>
                <a:lnTo>
                  <a:pt x="793" y="1321"/>
                </a:lnTo>
                <a:lnTo>
                  <a:pt x="792" y="1317"/>
                </a:lnTo>
                <a:lnTo>
                  <a:pt x="790" y="1311"/>
                </a:lnTo>
                <a:lnTo>
                  <a:pt x="782" y="1306"/>
                </a:lnTo>
                <a:lnTo>
                  <a:pt x="772" y="1303"/>
                </a:lnTo>
                <a:lnTo>
                  <a:pt x="762" y="1305"/>
                </a:lnTo>
                <a:lnTo>
                  <a:pt x="752" y="1310"/>
                </a:lnTo>
                <a:lnTo>
                  <a:pt x="745" y="1316"/>
                </a:lnTo>
                <a:lnTo>
                  <a:pt x="739" y="1325"/>
                </a:lnTo>
                <a:lnTo>
                  <a:pt x="734" y="1341"/>
                </a:lnTo>
                <a:lnTo>
                  <a:pt x="714" y="1437"/>
                </a:lnTo>
                <a:lnTo>
                  <a:pt x="665" y="1437"/>
                </a:lnTo>
                <a:lnTo>
                  <a:pt x="694" y="1302"/>
                </a:lnTo>
                <a:lnTo>
                  <a:pt x="694" y="1300"/>
                </a:lnTo>
                <a:lnTo>
                  <a:pt x="696" y="1291"/>
                </a:lnTo>
                <a:lnTo>
                  <a:pt x="698" y="1282"/>
                </a:lnTo>
                <a:lnTo>
                  <a:pt x="699" y="1272"/>
                </a:lnTo>
                <a:lnTo>
                  <a:pt x="745" y="1272"/>
                </a:lnTo>
                <a:lnTo>
                  <a:pt x="741" y="1297"/>
                </a:lnTo>
                <a:lnTo>
                  <a:pt x="746" y="1291"/>
                </a:lnTo>
                <a:lnTo>
                  <a:pt x="755" y="1284"/>
                </a:lnTo>
                <a:lnTo>
                  <a:pt x="766" y="1276"/>
                </a:lnTo>
                <a:lnTo>
                  <a:pt x="781" y="1271"/>
                </a:lnTo>
                <a:lnTo>
                  <a:pt x="800" y="1269"/>
                </a:lnTo>
                <a:close/>
                <a:moveTo>
                  <a:pt x="3464" y="1267"/>
                </a:moveTo>
                <a:lnTo>
                  <a:pt x="3478" y="1269"/>
                </a:lnTo>
                <a:lnTo>
                  <a:pt x="3492" y="1272"/>
                </a:lnTo>
                <a:lnTo>
                  <a:pt x="3505" y="1280"/>
                </a:lnTo>
                <a:lnTo>
                  <a:pt x="3515" y="1291"/>
                </a:lnTo>
                <a:lnTo>
                  <a:pt x="3522" y="1307"/>
                </a:lnTo>
                <a:lnTo>
                  <a:pt x="3524" y="1330"/>
                </a:lnTo>
                <a:lnTo>
                  <a:pt x="3523" y="1351"/>
                </a:lnTo>
                <a:lnTo>
                  <a:pt x="3519" y="1367"/>
                </a:lnTo>
                <a:lnTo>
                  <a:pt x="3409" y="1367"/>
                </a:lnTo>
                <a:lnTo>
                  <a:pt x="3408" y="1373"/>
                </a:lnTo>
                <a:lnTo>
                  <a:pt x="3406" y="1381"/>
                </a:lnTo>
                <a:lnTo>
                  <a:pt x="3408" y="1390"/>
                </a:lnTo>
                <a:lnTo>
                  <a:pt x="3409" y="1397"/>
                </a:lnTo>
                <a:lnTo>
                  <a:pt x="3414" y="1405"/>
                </a:lnTo>
                <a:lnTo>
                  <a:pt x="3421" y="1410"/>
                </a:lnTo>
                <a:lnTo>
                  <a:pt x="3434" y="1411"/>
                </a:lnTo>
                <a:lnTo>
                  <a:pt x="3442" y="1410"/>
                </a:lnTo>
                <a:lnTo>
                  <a:pt x="3451" y="1407"/>
                </a:lnTo>
                <a:lnTo>
                  <a:pt x="3460" y="1400"/>
                </a:lnTo>
                <a:lnTo>
                  <a:pt x="3466" y="1388"/>
                </a:lnTo>
                <a:lnTo>
                  <a:pt x="3510" y="1388"/>
                </a:lnTo>
                <a:lnTo>
                  <a:pt x="3507" y="1398"/>
                </a:lnTo>
                <a:lnTo>
                  <a:pt x="3500" y="1411"/>
                </a:lnTo>
                <a:lnTo>
                  <a:pt x="3487" y="1425"/>
                </a:lnTo>
                <a:lnTo>
                  <a:pt x="3470" y="1435"/>
                </a:lnTo>
                <a:lnTo>
                  <a:pt x="3449" y="1441"/>
                </a:lnTo>
                <a:lnTo>
                  <a:pt x="3426" y="1443"/>
                </a:lnTo>
                <a:lnTo>
                  <a:pt x="3416" y="1443"/>
                </a:lnTo>
                <a:lnTo>
                  <a:pt x="3405" y="1441"/>
                </a:lnTo>
                <a:lnTo>
                  <a:pt x="3394" y="1437"/>
                </a:lnTo>
                <a:lnTo>
                  <a:pt x="3383" y="1432"/>
                </a:lnTo>
                <a:lnTo>
                  <a:pt x="3373" y="1422"/>
                </a:lnTo>
                <a:lnTo>
                  <a:pt x="3365" y="1410"/>
                </a:lnTo>
                <a:lnTo>
                  <a:pt x="3362" y="1395"/>
                </a:lnTo>
                <a:lnTo>
                  <a:pt x="3362" y="1377"/>
                </a:lnTo>
                <a:lnTo>
                  <a:pt x="3365" y="1358"/>
                </a:lnTo>
                <a:lnTo>
                  <a:pt x="3370" y="1342"/>
                </a:lnTo>
                <a:lnTo>
                  <a:pt x="3376" y="1325"/>
                </a:lnTo>
                <a:lnTo>
                  <a:pt x="3386" y="1308"/>
                </a:lnTo>
                <a:lnTo>
                  <a:pt x="3399" y="1293"/>
                </a:lnTo>
                <a:lnTo>
                  <a:pt x="3415" y="1281"/>
                </a:lnTo>
                <a:lnTo>
                  <a:pt x="3439" y="1271"/>
                </a:lnTo>
                <a:lnTo>
                  <a:pt x="3464" y="1267"/>
                </a:lnTo>
                <a:close/>
                <a:moveTo>
                  <a:pt x="3893" y="1225"/>
                </a:moveTo>
                <a:lnTo>
                  <a:pt x="3883" y="1274"/>
                </a:lnTo>
                <a:lnTo>
                  <a:pt x="3921" y="1274"/>
                </a:lnTo>
                <a:lnTo>
                  <a:pt x="3914" y="1306"/>
                </a:lnTo>
                <a:lnTo>
                  <a:pt x="3875" y="1306"/>
                </a:lnTo>
                <a:lnTo>
                  <a:pt x="3859" y="1380"/>
                </a:lnTo>
                <a:lnTo>
                  <a:pt x="3858" y="1388"/>
                </a:lnTo>
                <a:lnTo>
                  <a:pt x="3858" y="1395"/>
                </a:lnTo>
                <a:lnTo>
                  <a:pt x="3860" y="1400"/>
                </a:lnTo>
                <a:lnTo>
                  <a:pt x="3865" y="1403"/>
                </a:lnTo>
                <a:lnTo>
                  <a:pt x="3876" y="1405"/>
                </a:lnTo>
                <a:lnTo>
                  <a:pt x="3885" y="1405"/>
                </a:lnTo>
                <a:lnTo>
                  <a:pt x="3889" y="1403"/>
                </a:lnTo>
                <a:lnTo>
                  <a:pt x="3893" y="1403"/>
                </a:lnTo>
                <a:lnTo>
                  <a:pt x="3885" y="1435"/>
                </a:lnTo>
                <a:lnTo>
                  <a:pt x="3870" y="1438"/>
                </a:lnTo>
                <a:lnTo>
                  <a:pt x="3858" y="1440"/>
                </a:lnTo>
                <a:lnTo>
                  <a:pt x="3848" y="1440"/>
                </a:lnTo>
                <a:lnTo>
                  <a:pt x="3832" y="1438"/>
                </a:lnTo>
                <a:lnTo>
                  <a:pt x="3820" y="1435"/>
                </a:lnTo>
                <a:lnTo>
                  <a:pt x="3813" y="1430"/>
                </a:lnTo>
                <a:lnTo>
                  <a:pt x="3809" y="1423"/>
                </a:lnTo>
                <a:lnTo>
                  <a:pt x="3807" y="1416"/>
                </a:lnTo>
                <a:lnTo>
                  <a:pt x="3807" y="1408"/>
                </a:lnTo>
                <a:lnTo>
                  <a:pt x="3809" y="1396"/>
                </a:lnTo>
                <a:lnTo>
                  <a:pt x="3828" y="1306"/>
                </a:lnTo>
                <a:lnTo>
                  <a:pt x="3796" y="1306"/>
                </a:lnTo>
                <a:lnTo>
                  <a:pt x="3803" y="1274"/>
                </a:lnTo>
                <a:lnTo>
                  <a:pt x="3834" y="1274"/>
                </a:lnTo>
                <a:lnTo>
                  <a:pt x="3842" y="1242"/>
                </a:lnTo>
                <a:lnTo>
                  <a:pt x="3893" y="1225"/>
                </a:lnTo>
                <a:close/>
                <a:moveTo>
                  <a:pt x="1245" y="1225"/>
                </a:moveTo>
                <a:lnTo>
                  <a:pt x="1234" y="1274"/>
                </a:lnTo>
                <a:lnTo>
                  <a:pt x="1273" y="1274"/>
                </a:lnTo>
                <a:lnTo>
                  <a:pt x="1266" y="1306"/>
                </a:lnTo>
                <a:lnTo>
                  <a:pt x="1227" y="1306"/>
                </a:lnTo>
                <a:lnTo>
                  <a:pt x="1211" y="1380"/>
                </a:lnTo>
                <a:lnTo>
                  <a:pt x="1210" y="1388"/>
                </a:lnTo>
                <a:lnTo>
                  <a:pt x="1210" y="1395"/>
                </a:lnTo>
                <a:lnTo>
                  <a:pt x="1213" y="1400"/>
                </a:lnTo>
                <a:lnTo>
                  <a:pt x="1218" y="1403"/>
                </a:lnTo>
                <a:lnTo>
                  <a:pt x="1227" y="1405"/>
                </a:lnTo>
                <a:lnTo>
                  <a:pt x="1236" y="1405"/>
                </a:lnTo>
                <a:lnTo>
                  <a:pt x="1241" y="1403"/>
                </a:lnTo>
                <a:lnTo>
                  <a:pt x="1245" y="1403"/>
                </a:lnTo>
                <a:lnTo>
                  <a:pt x="1237" y="1435"/>
                </a:lnTo>
                <a:lnTo>
                  <a:pt x="1222" y="1438"/>
                </a:lnTo>
                <a:lnTo>
                  <a:pt x="1210" y="1440"/>
                </a:lnTo>
                <a:lnTo>
                  <a:pt x="1200" y="1440"/>
                </a:lnTo>
                <a:lnTo>
                  <a:pt x="1184" y="1438"/>
                </a:lnTo>
                <a:lnTo>
                  <a:pt x="1173" y="1435"/>
                </a:lnTo>
                <a:lnTo>
                  <a:pt x="1165" y="1430"/>
                </a:lnTo>
                <a:lnTo>
                  <a:pt x="1162" y="1423"/>
                </a:lnTo>
                <a:lnTo>
                  <a:pt x="1159" y="1416"/>
                </a:lnTo>
                <a:lnTo>
                  <a:pt x="1159" y="1402"/>
                </a:lnTo>
                <a:lnTo>
                  <a:pt x="1160" y="1396"/>
                </a:lnTo>
                <a:lnTo>
                  <a:pt x="1180" y="1306"/>
                </a:lnTo>
                <a:lnTo>
                  <a:pt x="1149" y="1306"/>
                </a:lnTo>
                <a:lnTo>
                  <a:pt x="1155" y="1274"/>
                </a:lnTo>
                <a:lnTo>
                  <a:pt x="1186" y="1274"/>
                </a:lnTo>
                <a:lnTo>
                  <a:pt x="1194" y="1242"/>
                </a:lnTo>
                <a:lnTo>
                  <a:pt x="1245" y="1225"/>
                </a:lnTo>
                <a:close/>
                <a:moveTo>
                  <a:pt x="449" y="1225"/>
                </a:moveTo>
                <a:lnTo>
                  <a:pt x="438" y="1274"/>
                </a:lnTo>
                <a:lnTo>
                  <a:pt x="504" y="1274"/>
                </a:lnTo>
                <a:lnTo>
                  <a:pt x="510" y="1242"/>
                </a:lnTo>
                <a:lnTo>
                  <a:pt x="562" y="1225"/>
                </a:lnTo>
                <a:lnTo>
                  <a:pt x="551" y="1274"/>
                </a:lnTo>
                <a:lnTo>
                  <a:pt x="589" y="1274"/>
                </a:lnTo>
                <a:lnTo>
                  <a:pt x="583" y="1306"/>
                </a:lnTo>
                <a:lnTo>
                  <a:pt x="545" y="1306"/>
                </a:lnTo>
                <a:lnTo>
                  <a:pt x="529" y="1380"/>
                </a:lnTo>
                <a:lnTo>
                  <a:pt x="527" y="1388"/>
                </a:lnTo>
                <a:lnTo>
                  <a:pt x="527" y="1395"/>
                </a:lnTo>
                <a:lnTo>
                  <a:pt x="530" y="1400"/>
                </a:lnTo>
                <a:lnTo>
                  <a:pt x="535" y="1403"/>
                </a:lnTo>
                <a:lnTo>
                  <a:pt x="545" y="1405"/>
                </a:lnTo>
                <a:lnTo>
                  <a:pt x="553" y="1405"/>
                </a:lnTo>
                <a:lnTo>
                  <a:pt x="558" y="1403"/>
                </a:lnTo>
                <a:lnTo>
                  <a:pt x="562" y="1403"/>
                </a:lnTo>
                <a:lnTo>
                  <a:pt x="555" y="1435"/>
                </a:lnTo>
                <a:lnTo>
                  <a:pt x="540" y="1438"/>
                </a:lnTo>
                <a:lnTo>
                  <a:pt x="526" y="1440"/>
                </a:lnTo>
                <a:lnTo>
                  <a:pt x="516" y="1440"/>
                </a:lnTo>
                <a:lnTo>
                  <a:pt x="501" y="1438"/>
                </a:lnTo>
                <a:lnTo>
                  <a:pt x="490" y="1435"/>
                </a:lnTo>
                <a:lnTo>
                  <a:pt x="483" y="1430"/>
                </a:lnTo>
                <a:lnTo>
                  <a:pt x="478" y="1423"/>
                </a:lnTo>
                <a:lnTo>
                  <a:pt x="476" y="1416"/>
                </a:lnTo>
                <a:lnTo>
                  <a:pt x="476" y="1402"/>
                </a:lnTo>
                <a:lnTo>
                  <a:pt x="478" y="1396"/>
                </a:lnTo>
                <a:lnTo>
                  <a:pt x="496" y="1306"/>
                </a:lnTo>
                <a:lnTo>
                  <a:pt x="432" y="1306"/>
                </a:lnTo>
                <a:lnTo>
                  <a:pt x="415" y="1380"/>
                </a:lnTo>
                <a:lnTo>
                  <a:pt x="414" y="1388"/>
                </a:lnTo>
                <a:lnTo>
                  <a:pt x="414" y="1395"/>
                </a:lnTo>
                <a:lnTo>
                  <a:pt x="417" y="1400"/>
                </a:lnTo>
                <a:lnTo>
                  <a:pt x="422" y="1403"/>
                </a:lnTo>
                <a:lnTo>
                  <a:pt x="433" y="1405"/>
                </a:lnTo>
                <a:lnTo>
                  <a:pt x="440" y="1405"/>
                </a:lnTo>
                <a:lnTo>
                  <a:pt x="445" y="1403"/>
                </a:lnTo>
                <a:lnTo>
                  <a:pt x="449" y="1403"/>
                </a:lnTo>
                <a:lnTo>
                  <a:pt x="441" y="1435"/>
                </a:lnTo>
                <a:lnTo>
                  <a:pt x="427" y="1438"/>
                </a:lnTo>
                <a:lnTo>
                  <a:pt x="414" y="1440"/>
                </a:lnTo>
                <a:lnTo>
                  <a:pt x="404" y="1440"/>
                </a:lnTo>
                <a:lnTo>
                  <a:pt x="388" y="1438"/>
                </a:lnTo>
                <a:lnTo>
                  <a:pt x="377" y="1435"/>
                </a:lnTo>
                <a:lnTo>
                  <a:pt x="369" y="1430"/>
                </a:lnTo>
                <a:lnTo>
                  <a:pt x="366" y="1423"/>
                </a:lnTo>
                <a:lnTo>
                  <a:pt x="363" y="1416"/>
                </a:lnTo>
                <a:lnTo>
                  <a:pt x="363" y="1402"/>
                </a:lnTo>
                <a:lnTo>
                  <a:pt x="364" y="1396"/>
                </a:lnTo>
                <a:lnTo>
                  <a:pt x="384" y="1306"/>
                </a:lnTo>
                <a:lnTo>
                  <a:pt x="352" y="1306"/>
                </a:lnTo>
                <a:lnTo>
                  <a:pt x="359" y="1274"/>
                </a:lnTo>
                <a:lnTo>
                  <a:pt x="391" y="1274"/>
                </a:lnTo>
                <a:lnTo>
                  <a:pt x="398" y="1242"/>
                </a:lnTo>
                <a:lnTo>
                  <a:pt x="449" y="1225"/>
                </a:lnTo>
                <a:close/>
                <a:moveTo>
                  <a:pt x="3750" y="1202"/>
                </a:moveTo>
                <a:lnTo>
                  <a:pt x="3801" y="1202"/>
                </a:lnTo>
                <a:lnTo>
                  <a:pt x="3792" y="1245"/>
                </a:lnTo>
                <a:lnTo>
                  <a:pt x="3741" y="1245"/>
                </a:lnTo>
                <a:lnTo>
                  <a:pt x="3750" y="1202"/>
                </a:lnTo>
                <a:close/>
                <a:moveTo>
                  <a:pt x="3321" y="1202"/>
                </a:moveTo>
                <a:lnTo>
                  <a:pt x="3368" y="1202"/>
                </a:lnTo>
                <a:lnTo>
                  <a:pt x="3318" y="1437"/>
                </a:lnTo>
                <a:lnTo>
                  <a:pt x="3271" y="1437"/>
                </a:lnTo>
                <a:lnTo>
                  <a:pt x="3321" y="1202"/>
                </a:lnTo>
                <a:close/>
                <a:moveTo>
                  <a:pt x="2190" y="1202"/>
                </a:moveTo>
                <a:lnTo>
                  <a:pt x="2237" y="1202"/>
                </a:lnTo>
                <a:lnTo>
                  <a:pt x="2217" y="1296"/>
                </a:lnTo>
                <a:lnTo>
                  <a:pt x="2222" y="1290"/>
                </a:lnTo>
                <a:lnTo>
                  <a:pt x="2231" y="1284"/>
                </a:lnTo>
                <a:lnTo>
                  <a:pt x="2241" y="1277"/>
                </a:lnTo>
                <a:lnTo>
                  <a:pt x="2255" y="1272"/>
                </a:lnTo>
                <a:lnTo>
                  <a:pt x="2271" y="1271"/>
                </a:lnTo>
                <a:lnTo>
                  <a:pt x="2287" y="1274"/>
                </a:lnTo>
                <a:lnTo>
                  <a:pt x="2299" y="1279"/>
                </a:lnTo>
                <a:lnTo>
                  <a:pt x="2308" y="1285"/>
                </a:lnTo>
                <a:lnTo>
                  <a:pt x="2313" y="1293"/>
                </a:lnTo>
                <a:lnTo>
                  <a:pt x="2316" y="1303"/>
                </a:lnTo>
                <a:lnTo>
                  <a:pt x="2317" y="1318"/>
                </a:lnTo>
                <a:lnTo>
                  <a:pt x="2314" y="1337"/>
                </a:lnTo>
                <a:lnTo>
                  <a:pt x="2293" y="1437"/>
                </a:lnTo>
                <a:lnTo>
                  <a:pt x="2246" y="1437"/>
                </a:lnTo>
                <a:lnTo>
                  <a:pt x="2267" y="1338"/>
                </a:lnTo>
                <a:lnTo>
                  <a:pt x="2268" y="1333"/>
                </a:lnTo>
                <a:lnTo>
                  <a:pt x="2268" y="1321"/>
                </a:lnTo>
                <a:lnTo>
                  <a:pt x="2267" y="1315"/>
                </a:lnTo>
                <a:lnTo>
                  <a:pt x="2263" y="1308"/>
                </a:lnTo>
                <a:lnTo>
                  <a:pt x="2257" y="1305"/>
                </a:lnTo>
                <a:lnTo>
                  <a:pt x="2247" y="1303"/>
                </a:lnTo>
                <a:lnTo>
                  <a:pt x="2239" y="1305"/>
                </a:lnTo>
                <a:lnTo>
                  <a:pt x="2230" y="1307"/>
                </a:lnTo>
                <a:lnTo>
                  <a:pt x="2221" y="1313"/>
                </a:lnTo>
                <a:lnTo>
                  <a:pt x="2215" y="1323"/>
                </a:lnTo>
                <a:lnTo>
                  <a:pt x="2210" y="1337"/>
                </a:lnTo>
                <a:lnTo>
                  <a:pt x="2189" y="1437"/>
                </a:lnTo>
                <a:lnTo>
                  <a:pt x="2140" y="1437"/>
                </a:lnTo>
                <a:lnTo>
                  <a:pt x="2190" y="1202"/>
                </a:lnTo>
                <a:close/>
                <a:moveTo>
                  <a:pt x="1313" y="1202"/>
                </a:moveTo>
                <a:lnTo>
                  <a:pt x="1361" y="1202"/>
                </a:lnTo>
                <a:lnTo>
                  <a:pt x="1341" y="1296"/>
                </a:lnTo>
                <a:lnTo>
                  <a:pt x="1346" y="1290"/>
                </a:lnTo>
                <a:lnTo>
                  <a:pt x="1354" y="1284"/>
                </a:lnTo>
                <a:lnTo>
                  <a:pt x="1364" y="1277"/>
                </a:lnTo>
                <a:lnTo>
                  <a:pt x="1378" y="1272"/>
                </a:lnTo>
                <a:lnTo>
                  <a:pt x="1394" y="1271"/>
                </a:lnTo>
                <a:lnTo>
                  <a:pt x="1410" y="1274"/>
                </a:lnTo>
                <a:lnTo>
                  <a:pt x="1423" y="1279"/>
                </a:lnTo>
                <a:lnTo>
                  <a:pt x="1431" y="1285"/>
                </a:lnTo>
                <a:lnTo>
                  <a:pt x="1436" y="1293"/>
                </a:lnTo>
                <a:lnTo>
                  <a:pt x="1439" y="1303"/>
                </a:lnTo>
                <a:lnTo>
                  <a:pt x="1440" y="1318"/>
                </a:lnTo>
                <a:lnTo>
                  <a:pt x="1438" y="1337"/>
                </a:lnTo>
                <a:lnTo>
                  <a:pt x="1417" y="1437"/>
                </a:lnTo>
                <a:lnTo>
                  <a:pt x="1369" y="1437"/>
                </a:lnTo>
                <a:lnTo>
                  <a:pt x="1390" y="1338"/>
                </a:lnTo>
                <a:lnTo>
                  <a:pt x="1392" y="1333"/>
                </a:lnTo>
                <a:lnTo>
                  <a:pt x="1392" y="1321"/>
                </a:lnTo>
                <a:lnTo>
                  <a:pt x="1390" y="1315"/>
                </a:lnTo>
                <a:lnTo>
                  <a:pt x="1387" y="1308"/>
                </a:lnTo>
                <a:lnTo>
                  <a:pt x="1380" y="1305"/>
                </a:lnTo>
                <a:lnTo>
                  <a:pt x="1370" y="1303"/>
                </a:lnTo>
                <a:lnTo>
                  <a:pt x="1362" y="1305"/>
                </a:lnTo>
                <a:lnTo>
                  <a:pt x="1353" y="1307"/>
                </a:lnTo>
                <a:lnTo>
                  <a:pt x="1344" y="1313"/>
                </a:lnTo>
                <a:lnTo>
                  <a:pt x="1338" y="1323"/>
                </a:lnTo>
                <a:lnTo>
                  <a:pt x="1333" y="1337"/>
                </a:lnTo>
                <a:lnTo>
                  <a:pt x="1312" y="1437"/>
                </a:lnTo>
                <a:lnTo>
                  <a:pt x="1264" y="1437"/>
                </a:lnTo>
                <a:lnTo>
                  <a:pt x="1313" y="1202"/>
                </a:lnTo>
                <a:close/>
                <a:moveTo>
                  <a:pt x="627" y="1202"/>
                </a:moveTo>
                <a:lnTo>
                  <a:pt x="679" y="1202"/>
                </a:lnTo>
                <a:lnTo>
                  <a:pt x="669" y="1245"/>
                </a:lnTo>
                <a:lnTo>
                  <a:pt x="618" y="1245"/>
                </a:lnTo>
                <a:lnTo>
                  <a:pt x="627" y="1202"/>
                </a:lnTo>
                <a:close/>
                <a:moveTo>
                  <a:pt x="1905" y="764"/>
                </a:moveTo>
                <a:lnTo>
                  <a:pt x="1908" y="792"/>
                </a:lnTo>
                <a:lnTo>
                  <a:pt x="1915" y="815"/>
                </a:lnTo>
                <a:lnTo>
                  <a:pt x="1925" y="834"/>
                </a:lnTo>
                <a:lnTo>
                  <a:pt x="1940" y="850"/>
                </a:lnTo>
                <a:lnTo>
                  <a:pt x="1957" y="861"/>
                </a:lnTo>
                <a:lnTo>
                  <a:pt x="1979" y="870"/>
                </a:lnTo>
                <a:lnTo>
                  <a:pt x="2002" y="875"/>
                </a:lnTo>
                <a:lnTo>
                  <a:pt x="2028" y="876"/>
                </a:lnTo>
                <a:lnTo>
                  <a:pt x="2071" y="874"/>
                </a:lnTo>
                <a:lnTo>
                  <a:pt x="2113" y="868"/>
                </a:lnTo>
                <a:lnTo>
                  <a:pt x="2138" y="764"/>
                </a:lnTo>
                <a:lnTo>
                  <a:pt x="1905" y="764"/>
                </a:lnTo>
                <a:close/>
                <a:moveTo>
                  <a:pt x="1583" y="566"/>
                </a:moveTo>
                <a:lnTo>
                  <a:pt x="1469" y="744"/>
                </a:lnTo>
                <a:lnTo>
                  <a:pt x="1545" y="744"/>
                </a:lnTo>
                <a:lnTo>
                  <a:pt x="1583" y="566"/>
                </a:lnTo>
                <a:close/>
                <a:moveTo>
                  <a:pt x="1214" y="558"/>
                </a:moveTo>
                <a:lnTo>
                  <a:pt x="1160" y="744"/>
                </a:lnTo>
                <a:lnTo>
                  <a:pt x="1215" y="744"/>
                </a:lnTo>
                <a:lnTo>
                  <a:pt x="1214" y="558"/>
                </a:lnTo>
                <a:close/>
                <a:moveTo>
                  <a:pt x="769" y="528"/>
                </a:moveTo>
                <a:lnTo>
                  <a:pt x="752" y="593"/>
                </a:lnTo>
                <a:lnTo>
                  <a:pt x="745" y="619"/>
                </a:lnTo>
                <a:lnTo>
                  <a:pt x="730" y="675"/>
                </a:lnTo>
                <a:lnTo>
                  <a:pt x="781" y="675"/>
                </a:lnTo>
                <a:lnTo>
                  <a:pt x="788" y="674"/>
                </a:lnTo>
                <a:lnTo>
                  <a:pt x="796" y="674"/>
                </a:lnTo>
                <a:lnTo>
                  <a:pt x="820" y="670"/>
                </a:lnTo>
                <a:lnTo>
                  <a:pt x="839" y="665"/>
                </a:lnTo>
                <a:lnTo>
                  <a:pt x="856" y="657"/>
                </a:lnTo>
                <a:lnTo>
                  <a:pt x="867" y="647"/>
                </a:lnTo>
                <a:lnTo>
                  <a:pt x="877" y="633"/>
                </a:lnTo>
                <a:lnTo>
                  <a:pt x="885" y="618"/>
                </a:lnTo>
                <a:lnTo>
                  <a:pt x="892" y="599"/>
                </a:lnTo>
                <a:lnTo>
                  <a:pt x="897" y="581"/>
                </a:lnTo>
                <a:lnTo>
                  <a:pt x="899" y="566"/>
                </a:lnTo>
                <a:lnTo>
                  <a:pt x="898" y="553"/>
                </a:lnTo>
                <a:lnTo>
                  <a:pt x="894" y="544"/>
                </a:lnTo>
                <a:lnTo>
                  <a:pt x="887" y="537"/>
                </a:lnTo>
                <a:lnTo>
                  <a:pt x="874" y="533"/>
                </a:lnTo>
                <a:lnTo>
                  <a:pt x="859" y="529"/>
                </a:lnTo>
                <a:lnTo>
                  <a:pt x="839" y="528"/>
                </a:lnTo>
                <a:lnTo>
                  <a:pt x="769" y="528"/>
                </a:lnTo>
                <a:close/>
                <a:moveTo>
                  <a:pt x="1908" y="20"/>
                </a:moveTo>
                <a:lnTo>
                  <a:pt x="1908" y="476"/>
                </a:lnTo>
                <a:lnTo>
                  <a:pt x="1946" y="454"/>
                </a:lnTo>
                <a:lnTo>
                  <a:pt x="1985" y="438"/>
                </a:lnTo>
                <a:lnTo>
                  <a:pt x="2023" y="427"/>
                </a:lnTo>
                <a:lnTo>
                  <a:pt x="2062" y="421"/>
                </a:lnTo>
                <a:lnTo>
                  <a:pt x="2097" y="417"/>
                </a:lnTo>
                <a:lnTo>
                  <a:pt x="2129" y="416"/>
                </a:lnTo>
                <a:lnTo>
                  <a:pt x="2169" y="417"/>
                </a:lnTo>
                <a:lnTo>
                  <a:pt x="2206" y="422"/>
                </a:lnTo>
                <a:lnTo>
                  <a:pt x="2239" y="431"/>
                </a:lnTo>
                <a:lnTo>
                  <a:pt x="2267" y="442"/>
                </a:lnTo>
                <a:lnTo>
                  <a:pt x="2291" y="458"/>
                </a:lnTo>
                <a:lnTo>
                  <a:pt x="2309" y="478"/>
                </a:lnTo>
                <a:lnTo>
                  <a:pt x="2321" y="499"/>
                </a:lnTo>
                <a:lnTo>
                  <a:pt x="2327" y="519"/>
                </a:lnTo>
                <a:lnTo>
                  <a:pt x="2329" y="539"/>
                </a:lnTo>
                <a:lnTo>
                  <a:pt x="2328" y="559"/>
                </a:lnTo>
                <a:lnTo>
                  <a:pt x="2326" y="576"/>
                </a:lnTo>
                <a:lnTo>
                  <a:pt x="2322" y="591"/>
                </a:lnTo>
                <a:lnTo>
                  <a:pt x="2171" y="591"/>
                </a:lnTo>
                <a:lnTo>
                  <a:pt x="2171" y="572"/>
                </a:lnTo>
                <a:lnTo>
                  <a:pt x="2168" y="556"/>
                </a:lnTo>
                <a:lnTo>
                  <a:pt x="2161" y="543"/>
                </a:lnTo>
                <a:lnTo>
                  <a:pt x="2151" y="534"/>
                </a:lnTo>
                <a:lnTo>
                  <a:pt x="2139" y="527"/>
                </a:lnTo>
                <a:lnTo>
                  <a:pt x="2127" y="523"/>
                </a:lnTo>
                <a:lnTo>
                  <a:pt x="2112" y="521"/>
                </a:lnTo>
                <a:lnTo>
                  <a:pt x="2097" y="519"/>
                </a:lnTo>
                <a:lnTo>
                  <a:pt x="2064" y="523"/>
                </a:lnTo>
                <a:lnTo>
                  <a:pt x="2035" y="532"/>
                </a:lnTo>
                <a:lnTo>
                  <a:pt x="2008" y="546"/>
                </a:lnTo>
                <a:lnTo>
                  <a:pt x="1985" y="564"/>
                </a:lnTo>
                <a:lnTo>
                  <a:pt x="1965" y="587"/>
                </a:lnTo>
                <a:lnTo>
                  <a:pt x="1948" y="612"/>
                </a:lnTo>
                <a:lnTo>
                  <a:pt x="1933" y="639"/>
                </a:lnTo>
                <a:lnTo>
                  <a:pt x="1921" y="668"/>
                </a:lnTo>
                <a:lnTo>
                  <a:pt x="1913" y="698"/>
                </a:lnTo>
                <a:lnTo>
                  <a:pt x="1910" y="714"/>
                </a:lnTo>
                <a:lnTo>
                  <a:pt x="1908" y="728"/>
                </a:lnTo>
                <a:lnTo>
                  <a:pt x="1908" y="744"/>
                </a:lnTo>
                <a:lnTo>
                  <a:pt x="2030" y="744"/>
                </a:lnTo>
                <a:lnTo>
                  <a:pt x="2051" y="662"/>
                </a:lnTo>
                <a:lnTo>
                  <a:pt x="2303" y="662"/>
                </a:lnTo>
                <a:lnTo>
                  <a:pt x="2282" y="744"/>
                </a:lnTo>
                <a:lnTo>
                  <a:pt x="2408" y="744"/>
                </a:lnTo>
                <a:lnTo>
                  <a:pt x="2408" y="20"/>
                </a:lnTo>
                <a:lnTo>
                  <a:pt x="1908" y="20"/>
                </a:lnTo>
                <a:close/>
                <a:moveTo>
                  <a:pt x="1323" y="20"/>
                </a:moveTo>
                <a:lnTo>
                  <a:pt x="1323" y="744"/>
                </a:lnTo>
                <a:lnTo>
                  <a:pt x="1337" y="744"/>
                </a:lnTo>
                <a:lnTo>
                  <a:pt x="1527" y="446"/>
                </a:lnTo>
                <a:lnTo>
                  <a:pt x="1739" y="446"/>
                </a:lnTo>
                <a:lnTo>
                  <a:pt x="1675" y="744"/>
                </a:lnTo>
                <a:lnTo>
                  <a:pt x="1750" y="744"/>
                </a:lnTo>
                <a:lnTo>
                  <a:pt x="1752" y="723"/>
                </a:lnTo>
                <a:lnTo>
                  <a:pt x="1757" y="702"/>
                </a:lnTo>
                <a:lnTo>
                  <a:pt x="1767" y="668"/>
                </a:lnTo>
                <a:lnTo>
                  <a:pt x="1781" y="632"/>
                </a:lnTo>
                <a:lnTo>
                  <a:pt x="1801" y="594"/>
                </a:lnTo>
                <a:lnTo>
                  <a:pt x="1824" y="558"/>
                </a:lnTo>
                <a:lnTo>
                  <a:pt x="1824" y="20"/>
                </a:lnTo>
                <a:lnTo>
                  <a:pt x="1323" y="20"/>
                </a:lnTo>
                <a:close/>
                <a:moveTo>
                  <a:pt x="740" y="20"/>
                </a:moveTo>
                <a:lnTo>
                  <a:pt x="740" y="446"/>
                </a:lnTo>
                <a:lnTo>
                  <a:pt x="769" y="446"/>
                </a:lnTo>
                <a:lnTo>
                  <a:pt x="786" y="444"/>
                </a:lnTo>
                <a:lnTo>
                  <a:pt x="892" y="444"/>
                </a:lnTo>
                <a:lnTo>
                  <a:pt x="918" y="447"/>
                </a:lnTo>
                <a:lnTo>
                  <a:pt x="943" y="451"/>
                </a:lnTo>
                <a:lnTo>
                  <a:pt x="965" y="457"/>
                </a:lnTo>
                <a:lnTo>
                  <a:pt x="985" y="467"/>
                </a:lnTo>
                <a:lnTo>
                  <a:pt x="1001" y="482"/>
                </a:lnTo>
                <a:lnTo>
                  <a:pt x="1012" y="499"/>
                </a:lnTo>
                <a:lnTo>
                  <a:pt x="1020" y="519"/>
                </a:lnTo>
                <a:lnTo>
                  <a:pt x="1024" y="543"/>
                </a:lnTo>
                <a:lnTo>
                  <a:pt x="1022" y="571"/>
                </a:lnTo>
                <a:lnTo>
                  <a:pt x="1019" y="602"/>
                </a:lnTo>
                <a:lnTo>
                  <a:pt x="1010" y="636"/>
                </a:lnTo>
                <a:lnTo>
                  <a:pt x="996" y="665"/>
                </a:lnTo>
                <a:lnTo>
                  <a:pt x="977" y="690"/>
                </a:lnTo>
                <a:lnTo>
                  <a:pt x="955" y="713"/>
                </a:lnTo>
                <a:lnTo>
                  <a:pt x="928" y="730"/>
                </a:lnTo>
                <a:lnTo>
                  <a:pt x="897" y="744"/>
                </a:lnTo>
                <a:lnTo>
                  <a:pt x="1030" y="744"/>
                </a:lnTo>
                <a:lnTo>
                  <a:pt x="1116" y="446"/>
                </a:lnTo>
                <a:lnTo>
                  <a:pt x="1241" y="446"/>
                </a:lnTo>
                <a:lnTo>
                  <a:pt x="1241" y="20"/>
                </a:lnTo>
                <a:lnTo>
                  <a:pt x="740" y="20"/>
                </a:lnTo>
                <a:close/>
                <a:moveTo>
                  <a:pt x="157" y="20"/>
                </a:moveTo>
                <a:lnTo>
                  <a:pt x="157" y="446"/>
                </a:lnTo>
                <a:lnTo>
                  <a:pt x="277" y="446"/>
                </a:lnTo>
                <a:lnTo>
                  <a:pt x="213" y="660"/>
                </a:lnTo>
                <a:lnTo>
                  <a:pt x="412" y="446"/>
                </a:lnTo>
                <a:lnTo>
                  <a:pt x="575" y="446"/>
                </a:lnTo>
                <a:lnTo>
                  <a:pt x="321" y="707"/>
                </a:lnTo>
                <a:lnTo>
                  <a:pt x="340" y="744"/>
                </a:lnTo>
                <a:lnTo>
                  <a:pt x="575" y="744"/>
                </a:lnTo>
                <a:lnTo>
                  <a:pt x="577" y="737"/>
                </a:lnTo>
                <a:lnTo>
                  <a:pt x="649" y="498"/>
                </a:lnTo>
                <a:lnTo>
                  <a:pt x="657" y="472"/>
                </a:lnTo>
                <a:lnTo>
                  <a:pt x="657" y="20"/>
                </a:lnTo>
                <a:lnTo>
                  <a:pt x="157" y="20"/>
                </a:lnTo>
                <a:close/>
                <a:moveTo>
                  <a:pt x="138" y="0"/>
                </a:moveTo>
                <a:lnTo>
                  <a:pt x="677" y="0"/>
                </a:lnTo>
                <a:lnTo>
                  <a:pt x="677" y="446"/>
                </a:lnTo>
                <a:lnTo>
                  <a:pt x="721" y="446"/>
                </a:lnTo>
                <a:lnTo>
                  <a:pt x="721" y="0"/>
                </a:lnTo>
                <a:lnTo>
                  <a:pt x="1260" y="0"/>
                </a:lnTo>
                <a:lnTo>
                  <a:pt x="1260" y="446"/>
                </a:lnTo>
                <a:lnTo>
                  <a:pt x="1305" y="446"/>
                </a:lnTo>
                <a:lnTo>
                  <a:pt x="1305" y="0"/>
                </a:lnTo>
                <a:lnTo>
                  <a:pt x="1843" y="0"/>
                </a:lnTo>
                <a:lnTo>
                  <a:pt x="1843" y="532"/>
                </a:lnTo>
                <a:lnTo>
                  <a:pt x="1864" y="509"/>
                </a:lnTo>
                <a:lnTo>
                  <a:pt x="1888" y="489"/>
                </a:lnTo>
                <a:lnTo>
                  <a:pt x="1888" y="0"/>
                </a:lnTo>
                <a:lnTo>
                  <a:pt x="2428" y="0"/>
                </a:lnTo>
                <a:lnTo>
                  <a:pt x="2428" y="764"/>
                </a:lnTo>
                <a:lnTo>
                  <a:pt x="2277" y="764"/>
                </a:lnTo>
                <a:lnTo>
                  <a:pt x="2232" y="949"/>
                </a:lnTo>
                <a:lnTo>
                  <a:pt x="2170" y="961"/>
                </a:lnTo>
                <a:lnTo>
                  <a:pt x="2109" y="971"/>
                </a:lnTo>
                <a:lnTo>
                  <a:pt x="2048" y="976"/>
                </a:lnTo>
                <a:lnTo>
                  <a:pt x="1989" y="979"/>
                </a:lnTo>
                <a:lnTo>
                  <a:pt x="1962" y="979"/>
                </a:lnTo>
                <a:lnTo>
                  <a:pt x="1935" y="976"/>
                </a:lnTo>
                <a:lnTo>
                  <a:pt x="1906" y="971"/>
                </a:lnTo>
                <a:lnTo>
                  <a:pt x="1878" y="965"/>
                </a:lnTo>
                <a:lnTo>
                  <a:pt x="1851" y="955"/>
                </a:lnTo>
                <a:lnTo>
                  <a:pt x="1826" y="941"/>
                </a:lnTo>
                <a:lnTo>
                  <a:pt x="1802" y="924"/>
                </a:lnTo>
                <a:lnTo>
                  <a:pt x="1783" y="903"/>
                </a:lnTo>
                <a:lnTo>
                  <a:pt x="1768" y="879"/>
                </a:lnTo>
                <a:lnTo>
                  <a:pt x="1757" y="854"/>
                </a:lnTo>
                <a:lnTo>
                  <a:pt x="1751" y="825"/>
                </a:lnTo>
                <a:lnTo>
                  <a:pt x="1747" y="795"/>
                </a:lnTo>
                <a:lnTo>
                  <a:pt x="1747" y="764"/>
                </a:lnTo>
                <a:lnTo>
                  <a:pt x="1671" y="764"/>
                </a:lnTo>
                <a:lnTo>
                  <a:pt x="1629" y="968"/>
                </a:lnTo>
                <a:lnTo>
                  <a:pt x="1497" y="968"/>
                </a:lnTo>
                <a:lnTo>
                  <a:pt x="1541" y="764"/>
                </a:lnTo>
                <a:lnTo>
                  <a:pt x="1456" y="764"/>
                </a:lnTo>
                <a:lnTo>
                  <a:pt x="1328" y="968"/>
                </a:lnTo>
                <a:lnTo>
                  <a:pt x="1216" y="968"/>
                </a:lnTo>
                <a:lnTo>
                  <a:pt x="1215" y="764"/>
                </a:lnTo>
                <a:lnTo>
                  <a:pt x="1155" y="764"/>
                </a:lnTo>
                <a:lnTo>
                  <a:pt x="1098" y="968"/>
                </a:lnTo>
                <a:lnTo>
                  <a:pt x="965" y="968"/>
                </a:lnTo>
                <a:lnTo>
                  <a:pt x="1024" y="764"/>
                </a:lnTo>
                <a:lnTo>
                  <a:pt x="730" y="764"/>
                </a:lnTo>
                <a:lnTo>
                  <a:pt x="730" y="765"/>
                </a:lnTo>
                <a:lnTo>
                  <a:pt x="700" y="765"/>
                </a:lnTo>
                <a:lnTo>
                  <a:pt x="640" y="969"/>
                </a:lnTo>
                <a:lnTo>
                  <a:pt x="507" y="969"/>
                </a:lnTo>
                <a:lnTo>
                  <a:pt x="570" y="764"/>
                </a:lnTo>
                <a:lnTo>
                  <a:pt x="348" y="764"/>
                </a:lnTo>
                <a:lnTo>
                  <a:pt x="445" y="969"/>
                </a:lnTo>
                <a:lnTo>
                  <a:pt x="300" y="969"/>
                </a:lnTo>
                <a:lnTo>
                  <a:pt x="199" y="764"/>
                </a:lnTo>
                <a:lnTo>
                  <a:pt x="182" y="764"/>
                </a:lnTo>
                <a:lnTo>
                  <a:pt x="121" y="969"/>
                </a:lnTo>
                <a:lnTo>
                  <a:pt x="0" y="969"/>
                </a:lnTo>
                <a:lnTo>
                  <a:pt x="138" y="508"/>
                </a:lnTo>
                <a:lnTo>
                  <a:pt x="13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1" y="4291200"/>
            <a:ext cx="4013350" cy="18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>
            <a:lvl1pPr>
              <a:defRPr lang="en-US" sz="10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kalyadina\AppData\Local\Microsoft\Windows\Temporary Internet Files\Content.Outlook\JS0V6QGZ\objects03_A4 (2)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9"/>
          <p:cNvSpPr>
            <a:spLocks noChangeAspect="1"/>
          </p:cNvSpPr>
          <p:nvPr/>
        </p:nvSpPr>
        <p:spPr bwMode="gray">
          <a:xfrm>
            <a:off x="0" y="0"/>
            <a:ext cx="5218113" cy="5399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5"/>
              </a:cxn>
              <a:cxn ang="0">
                <a:pos x="3691" y="5505"/>
              </a:cxn>
              <a:cxn ang="0">
                <a:pos x="5321" y="0"/>
              </a:cxn>
              <a:cxn ang="0">
                <a:pos x="0" y="0"/>
              </a:cxn>
            </a:cxnLst>
            <a:rect l="0" t="0" r="r" b="b"/>
            <a:pathLst>
              <a:path w="5321" h="5505">
                <a:moveTo>
                  <a:pt x="0" y="0"/>
                </a:moveTo>
                <a:lnTo>
                  <a:pt x="0" y="5505"/>
                </a:lnTo>
                <a:lnTo>
                  <a:pt x="3691" y="55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44490" y="1556792"/>
            <a:ext cx="3816424" cy="2016224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789363"/>
            <a:ext cx="3384550" cy="107950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spect="1" noEditPoints="1"/>
          </p:cNvSpPr>
          <p:nvPr/>
        </p:nvSpPr>
        <p:spPr bwMode="gray">
          <a:xfrm>
            <a:off x="0" y="549275"/>
            <a:ext cx="5068888" cy="4849813"/>
          </a:xfrm>
          <a:custGeom>
            <a:avLst/>
            <a:gdLst/>
            <a:ahLst/>
            <a:cxnLst>
              <a:cxn ang="0">
                <a:pos x="1651" y="0"/>
              </a:cxn>
              <a:cxn ang="0">
                <a:pos x="255" y="0"/>
              </a:cxn>
              <a:cxn ang="0">
                <a:pos x="0" y="861"/>
              </a:cxn>
              <a:cxn ang="0">
                <a:pos x="0" y="1580"/>
              </a:cxn>
              <a:cxn ang="0">
                <a:pos x="1182" y="1580"/>
              </a:cxn>
              <a:cxn ang="0">
                <a:pos x="1651" y="0"/>
              </a:cxn>
              <a:cxn ang="0">
                <a:pos x="1651" y="0"/>
              </a:cxn>
              <a:cxn ang="0">
                <a:pos x="1651" y="0"/>
              </a:cxn>
            </a:cxnLst>
            <a:rect l="0" t="0" r="r" b="b"/>
            <a:pathLst>
              <a:path w="1651" h="1580">
                <a:moveTo>
                  <a:pt x="1651" y="0"/>
                </a:moveTo>
                <a:lnTo>
                  <a:pt x="255" y="0"/>
                </a:lnTo>
                <a:lnTo>
                  <a:pt x="0" y="861"/>
                </a:lnTo>
                <a:lnTo>
                  <a:pt x="0" y="1580"/>
                </a:lnTo>
                <a:lnTo>
                  <a:pt x="1182" y="1580"/>
                </a:lnTo>
                <a:lnTo>
                  <a:pt x="1651" y="0"/>
                </a:lnTo>
                <a:close/>
                <a:moveTo>
                  <a:pt x="1651" y="0"/>
                </a:moveTo>
                <a:lnTo>
                  <a:pt x="1651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920553" y="1844824"/>
            <a:ext cx="3168352" cy="1943892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920553" y="4005064"/>
            <a:ext cx="2808312" cy="107950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-11113" y="0"/>
            <a:ext cx="10006013" cy="6858000"/>
            <a:chOff x="-11112" y="-1"/>
            <a:chExt cx="10006386" cy="6858001"/>
          </a:xfrm>
        </p:grpSpPr>
        <p:sp>
          <p:nvSpPr>
            <p:cNvPr id="5" name="Freeform 12"/>
            <p:cNvSpPr>
              <a:spLocks/>
            </p:cNvSpPr>
            <p:nvPr userDrawn="1"/>
          </p:nvSpPr>
          <p:spPr bwMode="gray">
            <a:xfrm>
              <a:off x="-11112" y="-1"/>
              <a:ext cx="5397702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Freeform 10"/>
            <p:cNvSpPr>
              <a:spLocks/>
            </p:cNvSpPr>
            <p:nvPr userDrawn="1"/>
          </p:nvSpPr>
          <p:spPr bwMode="gray">
            <a:xfrm>
              <a:off x="2438492" y="1819274"/>
              <a:ext cx="7556782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gray">
            <a:xfrm>
              <a:off x="3421192" y="1819274"/>
              <a:ext cx="1424040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18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9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000000"/>
                </a:solidFill>
                <a:latin typeface="Univers 45 Light" pitchFamily="2" charset="0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000000"/>
                </a:solidFill>
                <a:latin typeface="Univers 45 Light" pitchFamily="2" charset="0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5025010" y="2492896"/>
            <a:ext cx="4536504" cy="2232248"/>
          </a:xfrm>
          <a:noFill/>
          <a:ln w="9525">
            <a:noFill/>
            <a:miter lim="800000"/>
            <a:headEnd/>
            <a:tailEnd/>
          </a:ln>
        </p:spPr>
        <p:txBody>
          <a:bodyPr anchor="t">
            <a:normAutofit/>
          </a:bodyPr>
          <a:lstStyle>
            <a:lvl1pPr algn="r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5025010" y="5013176"/>
            <a:ext cx="4536504" cy="1512168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r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Row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272480" y="1268760"/>
            <a:ext cx="936104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272480" y="3789710"/>
            <a:ext cx="936104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176213" y="0"/>
            <a:ext cx="963612" cy="695325"/>
            <a:chOff x="175518" y="0"/>
            <a:chExt cx="963613" cy="695325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000000"/>
                </a:solidFill>
                <a:latin typeface="Univers 45 Light" pitchFamily="2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gray">
            <a:xfrm>
              <a:off x="294580" y="330200"/>
              <a:ext cx="650876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000000"/>
                </a:solidFill>
                <a:latin typeface="Univers 45 Light" pitchFamily="2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000000"/>
                </a:solidFill>
                <a:latin typeface="Univers 45 Light" pitchFamily="2" charset="0"/>
              </a:endParaRPr>
            </a:p>
          </p:txBody>
        </p:sp>
      </p:grpSp>
      <p:sp>
        <p:nvSpPr>
          <p:cNvPr id="20" name="Text Placeholder 4"/>
          <p:cNvSpPr>
            <a:spLocks noGrp="1"/>
          </p:cNvSpPr>
          <p:nvPr>
            <p:ph type="body" sz="quarter" idx="13"/>
          </p:nvPr>
        </p:nvSpPr>
        <p:spPr bwMode="gray">
          <a:xfrm>
            <a:off x="2504731" y="548681"/>
            <a:ext cx="1368151" cy="50405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1136578" y="548681"/>
            <a:ext cx="1368151" cy="50405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1" y="1269454"/>
            <a:ext cx="4604544" cy="489639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020469" y="1269454"/>
            <a:ext cx="4604544" cy="4896396"/>
          </a:xfrm>
          <a:ln w="6350">
            <a:solidFill>
              <a:srgbClr val="747678"/>
            </a:solidFill>
          </a:ln>
        </p:spPr>
        <p:txBody>
          <a:bodyPr lIns="72000" tIns="72000" rIns="72000" bIns="72000">
            <a:normAutofit/>
          </a:bodyPr>
          <a:lstStyle>
            <a:lvl1pPr>
              <a:lnSpc>
                <a:spcPct val="100000"/>
              </a:lnSpc>
              <a:spcBef>
                <a:spcPts val="336"/>
              </a:spcBef>
              <a:defRPr sz="70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  <a:lvl2pPr>
              <a:lnSpc>
                <a:spcPct val="100000"/>
              </a:lnSpc>
              <a:spcBef>
                <a:spcPts val="336"/>
              </a:spcBef>
              <a:defRPr sz="700">
                <a:solidFill>
                  <a:schemeClr val="accent4"/>
                </a:solidFill>
                <a:latin typeface="+mn-lt"/>
                <a:cs typeface="Arial" pitchFamily="34" charset="0"/>
              </a:defRPr>
            </a:lvl2pPr>
            <a:lvl3pPr>
              <a:lnSpc>
                <a:spcPct val="100000"/>
              </a:lnSpc>
              <a:spcBef>
                <a:spcPts val="336"/>
              </a:spcBef>
              <a:buClrTx/>
              <a:defRPr sz="700">
                <a:solidFill>
                  <a:schemeClr val="accent4"/>
                </a:solidFill>
                <a:latin typeface="+mn-lt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336"/>
              </a:spcBef>
              <a:buClrTx/>
              <a:defRPr sz="700">
                <a:solidFill>
                  <a:schemeClr val="accent4"/>
                </a:solidFill>
                <a:latin typeface="+mn-lt"/>
                <a:cs typeface="Arial" pitchFamily="34" charset="0"/>
              </a:defRPr>
            </a:lvl4pPr>
            <a:lvl5pPr>
              <a:lnSpc>
                <a:spcPct val="100000"/>
              </a:lnSpc>
              <a:spcBef>
                <a:spcPts val="336"/>
              </a:spcBef>
              <a:buClrTx/>
              <a:defRPr sz="700">
                <a:solidFill>
                  <a:schemeClr val="accent4"/>
                </a:solidFill>
                <a:latin typeface="+mn-lt"/>
                <a:cs typeface="Arial" pitchFamily="34" charset="0"/>
              </a:defRPr>
            </a:lvl5pPr>
            <a:lvl6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t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76213" y="0"/>
            <a:ext cx="963612" cy="695325"/>
            <a:chOff x="175518" y="0"/>
            <a:chExt cx="963613" cy="695325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000000"/>
                </a:solidFill>
                <a:latin typeface="Univers 45 Light" pitchFamily="2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gray">
            <a:xfrm>
              <a:off x="294580" y="330200"/>
              <a:ext cx="650876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000000"/>
                </a:solidFill>
                <a:latin typeface="Univers 45 Light" pitchFamily="2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000000"/>
                </a:solidFill>
                <a:latin typeface="Univers 45 Light" pitchFamily="2" charset="0"/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1" y="1269454"/>
            <a:ext cx="4604544" cy="48958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022056" y="1269454"/>
            <a:ext cx="4604544" cy="48958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5025009" y="188640"/>
            <a:ext cx="4608511" cy="576262"/>
          </a:xfrm>
        </p:spPr>
        <p:txBody>
          <a:bodyPr/>
          <a:lstStyle>
            <a:lvl1pPr algn="r">
              <a:defRPr b="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r"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272480" y="1268760"/>
            <a:ext cx="4609083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23867" y="1268760"/>
            <a:ext cx="4609083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o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272480" y="1268760"/>
            <a:ext cx="4609083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23867" y="1268760"/>
            <a:ext cx="4609083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 bwMode="gray">
          <a:xfrm>
            <a:off x="272480" y="3789363"/>
            <a:ext cx="4609083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5023867" y="3789363"/>
            <a:ext cx="4609083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wo Chart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23867" y="1268760"/>
            <a:ext cx="4609083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273050" y="1268416"/>
            <a:ext cx="4608513" cy="2376487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3"/>
          </p:nvPr>
        </p:nvSpPr>
        <p:spPr bwMode="gray">
          <a:xfrm>
            <a:off x="273050" y="3789367"/>
            <a:ext cx="4608513" cy="2376487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wo Table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23867" y="1268760"/>
            <a:ext cx="4609083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 bwMode="gray">
          <a:xfrm>
            <a:off x="273050" y="1268416"/>
            <a:ext cx="4608513" cy="2376487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12" name="Table Placeholder 10"/>
          <p:cNvSpPr>
            <a:spLocks noGrp="1"/>
          </p:cNvSpPr>
          <p:nvPr>
            <p:ph type="tbl" sz="quarter" idx="13"/>
          </p:nvPr>
        </p:nvSpPr>
        <p:spPr bwMode="gray">
          <a:xfrm>
            <a:off x="273050" y="3789367"/>
            <a:ext cx="4608513" cy="2376487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Row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272482" y="1268760"/>
            <a:ext cx="936104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272482" y="3789710"/>
            <a:ext cx="936104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One Chart One R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272482" y="3789710"/>
            <a:ext cx="936104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272481" y="1268416"/>
            <a:ext cx="9359899" cy="2376487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hart One R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272480" y="3789710"/>
            <a:ext cx="936104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272482" y="1268416"/>
            <a:ext cx="9359900" cy="2376487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our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649540" y="1268418"/>
            <a:ext cx="22320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73052" y="1268418"/>
            <a:ext cx="2232025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5024441" y="1268418"/>
            <a:ext cx="22320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7400928" y="1268418"/>
            <a:ext cx="22320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273052" y="1989138"/>
            <a:ext cx="22320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649540" y="1989138"/>
            <a:ext cx="22320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5024441" y="1989138"/>
            <a:ext cx="22320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7400927" y="1989138"/>
            <a:ext cx="22320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ive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180891" y="1268418"/>
            <a:ext cx="1727623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73049" y="1268418"/>
            <a:ext cx="1727623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4088732" y="1268418"/>
            <a:ext cx="1727623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033123" y="1268418"/>
            <a:ext cx="1727623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30"/>
          </p:nvPr>
        </p:nvSpPr>
        <p:spPr bwMode="gray">
          <a:xfrm>
            <a:off x="7905329" y="1268418"/>
            <a:ext cx="1727623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6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273052" y="1989138"/>
            <a:ext cx="172854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7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180892" y="1989138"/>
            <a:ext cx="172854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4088732" y="1989138"/>
            <a:ext cx="172854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5996572" y="1989138"/>
            <a:ext cx="172854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17"/>
          </p:nvPr>
        </p:nvSpPr>
        <p:spPr bwMode="gray">
          <a:xfrm>
            <a:off x="7904412" y="1989138"/>
            <a:ext cx="172854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ands and dri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0"/>
          <p:cNvSpPr>
            <a:spLocks noChangeArrowheads="1"/>
          </p:cNvSpPr>
          <p:nvPr/>
        </p:nvSpPr>
        <p:spPr bwMode="gray">
          <a:xfrm rot="19080000" flipH="1">
            <a:off x="5138738" y="2497138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defRPr/>
            </a:pPr>
            <a:endParaRPr lang="en-CA" sz="1000" dirty="0">
              <a:solidFill>
                <a:srgbClr val="000000"/>
              </a:solidFill>
              <a:latin typeface="Univers 45 Light" pitchFamily="2" charset="0"/>
            </a:endParaRP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gray">
          <a:xfrm rot="2520000" flipH="1">
            <a:off x="5138738" y="4564063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defRPr/>
            </a:pPr>
            <a:endParaRPr lang="en-CA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gray">
          <a:xfrm rot="2520000">
            <a:off x="3143250" y="2497138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defRPr/>
            </a:pPr>
            <a:endParaRPr lang="en-CA" sz="1000" dirty="0">
              <a:solidFill>
                <a:srgbClr val="000000"/>
              </a:solidFill>
              <a:latin typeface="Univers 45 Light" pitchFamily="2" charset="0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gray">
          <a:xfrm rot="19080000">
            <a:off x="3143250" y="4564063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defRPr/>
            </a:pPr>
            <a:endParaRPr lang="en-CA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4354814" y="3395663"/>
            <a:ext cx="1184400" cy="622800"/>
          </a:xfrm>
          <a:prstGeom prst="ellipse">
            <a:avLst/>
          </a:prstGeom>
          <a:solidFill>
            <a:srgbClr val="AA5CAA"/>
          </a:solidFill>
          <a:ln>
            <a:noFill/>
          </a:ln>
        </p:spPr>
        <p:txBody>
          <a:bodyPr lIns="54000" tIns="54000" rIns="54000" bIns="54000" anchor="ctr" anchorCtr="1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273051" y="1700213"/>
            <a:ext cx="3599941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273051" y="4219575"/>
            <a:ext cx="3599941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6033009" y="1700213"/>
            <a:ext cx="3599941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5"/>
          </p:nvPr>
        </p:nvSpPr>
        <p:spPr bwMode="gray">
          <a:xfrm>
            <a:off x="6033009" y="4219575"/>
            <a:ext cx="3599941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73051" y="1268418"/>
            <a:ext cx="3599941" cy="359817"/>
          </a:xfrm>
          <a:solidFill>
            <a:srgbClr val="409DAD"/>
          </a:solidFill>
          <a:ln w="6350">
            <a:solidFill>
              <a:srgbClr val="007C92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6033009" y="1268418"/>
            <a:ext cx="3599941" cy="359817"/>
          </a:xfrm>
          <a:solidFill>
            <a:srgbClr val="409DAD"/>
          </a:solidFill>
          <a:ln w="6350">
            <a:solidFill>
              <a:srgbClr val="007C92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273051" y="3787781"/>
            <a:ext cx="3599941" cy="359817"/>
          </a:xfrm>
          <a:solidFill>
            <a:srgbClr val="409DAD"/>
          </a:solidFill>
          <a:ln w="6350">
            <a:solidFill>
              <a:srgbClr val="007C92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033009" y="3787781"/>
            <a:ext cx="3599941" cy="359817"/>
          </a:xfrm>
          <a:solidFill>
            <a:srgbClr val="409DAD"/>
          </a:solidFill>
          <a:ln w="6350">
            <a:solidFill>
              <a:srgbClr val="007C92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273050" y="1701800"/>
            <a:ext cx="4608513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5024437" y="1701800"/>
            <a:ext cx="4608513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273050" y="4221162"/>
            <a:ext cx="4608513" cy="1944688"/>
          </a:xfrm>
          <a:solidFill>
            <a:srgbClr val="BFDEE4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5024437" y="4221162"/>
            <a:ext cx="4608513" cy="1944688"/>
          </a:xfrm>
          <a:solidFill>
            <a:srgbClr val="BFDEE4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73050" y="1270005"/>
            <a:ext cx="460851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5024438" y="1270005"/>
            <a:ext cx="460851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273050" y="3789367"/>
            <a:ext cx="460851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024438" y="3789367"/>
            <a:ext cx="460851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hart Placeholder 31"/>
          <p:cNvSpPr>
            <a:spLocks noGrp="1"/>
          </p:cNvSpPr>
          <p:nvPr>
            <p:ph type="chart" sz="quarter" idx="22"/>
          </p:nvPr>
        </p:nvSpPr>
        <p:spPr bwMode="gray">
          <a:xfrm>
            <a:off x="3476311" y="1270000"/>
            <a:ext cx="2951758" cy="2376488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0"/>
          </p:nvPr>
        </p:nvSpPr>
        <p:spPr bwMode="gray">
          <a:xfrm>
            <a:off x="6682814" y="3789367"/>
            <a:ext cx="2950138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Chart Placeholder 31"/>
          <p:cNvSpPr>
            <a:spLocks noGrp="1"/>
          </p:cNvSpPr>
          <p:nvPr>
            <p:ph type="chart" sz="quarter" idx="21"/>
          </p:nvPr>
        </p:nvSpPr>
        <p:spPr bwMode="gray">
          <a:xfrm>
            <a:off x="6681192" y="1270000"/>
            <a:ext cx="2951758" cy="2376488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4"/>
          </p:nvPr>
        </p:nvSpPr>
        <p:spPr bwMode="gray">
          <a:xfrm>
            <a:off x="273051" y="1270000"/>
            <a:ext cx="2950138" cy="2376488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 bwMode="gray">
          <a:xfrm>
            <a:off x="273051" y="3789367"/>
            <a:ext cx="2950138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8"/>
          </p:nvPr>
        </p:nvSpPr>
        <p:spPr bwMode="gray">
          <a:xfrm>
            <a:off x="3477933" y="3789367"/>
            <a:ext cx="2950138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spect="1"/>
          </p:cNvSpPr>
          <p:nvPr/>
        </p:nvSpPr>
        <p:spPr bwMode="auto">
          <a:xfrm>
            <a:off x="0" y="0"/>
            <a:ext cx="6867525" cy="6858000"/>
          </a:xfrm>
          <a:custGeom>
            <a:avLst/>
            <a:gdLst/>
            <a:ahLst/>
            <a:cxnLst>
              <a:cxn ang="0">
                <a:pos x="0" y="4914"/>
              </a:cxn>
              <a:cxn ang="0">
                <a:pos x="3464" y="4914"/>
              </a:cxn>
              <a:cxn ang="0">
                <a:pos x="4921" y="0"/>
              </a:cxn>
              <a:cxn ang="0">
                <a:pos x="0" y="0"/>
              </a:cxn>
              <a:cxn ang="0">
                <a:pos x="0" y="4914"/>
              </a:cxn>
            </a:cxnLst>
            <a:rect l="0" t="0" r="r" b="b"/>
            <a:pathLst>
              <a:path w="4921" h="4914">
                <a:moveTo>
                  <a:pt x="0" y="4914"/>
                </a:moveTo>
                <a:lnTo>
                  <a:pt x="3464" y="4914"/>
                </a:lnTo>
                <a:lnTo>
                  <a:pt x="4921" y="0"/>
                </a:lnTo>
                <a:lnTo>
                  <a:pt x="0" y="0"/>
                </a:lnTo>
                <a:lnTo>
                  <a:pt x="0" y="491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gray">
          <a:xfrm>
            <a:off x="344490" y="1268760"/>
            <a:ext cx="5544616" cy="1872208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344488" y="3356993"/>
            <a:ext cx="5184576" cy="108012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1109" y="0"/>
            <a:ext cx="9917112" cy="6858000"/>
            <a:chOff x="-11112" y="-1"/>
            <a:chExt cx="9917112" cy="685800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" name="Freeform 12"/>
            <p:cNvSpPr>
              <a:spLocks/>
            </p:cNvSpPr>
            <p:nvPr/>
          </p:nvSpPr>
          <p:spPr bwMode="gray">
            <a:xfrm>
              <a:off x="-11112" y="-1"/>
              <a:ext cx="5398223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gray">
            <a:xfrm>
              <a:off x="2349123" y="1819274"/>
              <a:ext cx="7556877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gray">
            <a:xfrm>
              <a:off x="3420514" y="1819274"/>
              <a:ext cx="1425347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sz="18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 bwMode="gray">
          <a:xfrm>
            <a:off x="5025011" y="2492896"/>
            <a:ext cx="4535608" cy="2232248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 algn="r">
              <a:defRPr lang="en-GB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 bwMode="gray">
          <a:xfrm>
            <a:off x="5024439" y="5013325"/>
            <a:ext cx="4537075" cy="151130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algn="r"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spect="1"/>
          </p:cNvSpPr>
          <p:nvPr/>
        </p:nvSpPr>
        <p:spPr bwMode="gray">
          <a:xfrm>
            <a:off x="0" y="4518025"/>
            <a:ext cx="4919663" cy="2339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215"/>
              </a:cxn>
              <a:cxn ang="0">
                <a:pos x="11230" y="6215"/>
              </a:cxn>
              <a:cxn ang="0">
                <a:pos x="13073" y="0"/>
              </a:cxn>
              <a:cxn ang="0">
                <a:pos x="0" y="0"/>
              </a:cxn>
            </a:cxnLst>
            <a:rect l="0" t="0" r="r" b="b"/>
            <a:pathLst>
              <a:path w="13073" h="6215">
                <a:moveTo>
                  <a:pt x="0" y="0"/>
                </a:moveTo>
                <a:lnTo>
                  <a:pt x="0" y="6215"/>
                </a:lnTo>
                <a:lnTo>
                  <a:pt x="11230" y="6215"/>
                </a:lnTo>
                <a:lnTo>
                  <a:pt x="1307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sz="1000" dirty="0">
              <a:solidFill>
                <a:srgbClr val="000000"/>
              </a:solidFill>
              <a:latin typeface="Univers 45 Light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344490" y="4941168"/>
            <a:ext cx="3960440" cy="1584176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GB" sz="3000" b="1" dirty="0" smtClean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 noChangeAspect="1"/>
          </p:cNvSpPr>
          <p:nvPr/>
        </p:nvSpPr>
        <p:spPr bwMode="gray">
          <a:xfrm>
            <a:off x="0" y="0"/>
            <a:ext cx="5397500" cy="3238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30"/>
              </a:cxn>
              <a:cxn ang="0">
                <a:pos x="20324" y="14830"/>
              </a:cxn>
              <a:cxn ang="0">
                <a:pos x="24718" y="0"/>
              </a:cxn>
              <a:cxn ang="0">
                <a:pos x="0" y="0"/>
              </a:cxn>
            </a:cxnLst>
            <a:rect l="0" t="0" r="r" b="b"/>
            <a:pathLst>
              <a:path w="24718" h="14830">
                <a:moveTo>
                  <a:pt x="0" y="0"/>
                </a:moveTo>
                <a:lnTo>
                  <a:pt x="0" y="14830"/>
                </a:lnTo>
                <a:lnTo>
                  <a:pt x="20324" y="14830"/>
                </a:lnTo>
                <a:lnTo>
                  <a:pt x="2471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itle 9"/>
          <p:cNvSpPr txBox="1">
            <a:spLocks/>
          </p:cNvSpPr>
          <p:nvPr/>
        </p:nvSpPr>
        <p:spPr bwMode="gray">
          <a:xfrm>
            <a:off x="323850" y="765175"/>
            <a:ext cx="41973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gray">
          <a:xfrm>
            <a:off x="0" y="0"/>
            <a:ext cx="5218113" cy="5399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5"/>
              </a:cxn>
              <a:cxn ang="0">
                <a:pos x="3691" y="5505"/>
              </a:cxn>
              <a:cxn ang="0">
                <a:pos x="5321" y="0"/>
              </a:cxn>
              <a:cxn ang="0">
                <a:pos x="0" y="0"/>
              </a:cxn>
            </a:cxnLst>
            <a:rect l="0" t="0" r="r" b="b"/>
            <a:pathLst>
              <a:path w="5321" h="5505">
                <a:moveTo>
                  <a:pt x="0" y="0"/>
                </a:moveTo>
                <a:lnTo>
                  <a:pt x="0" y="5505"/>
                </a:lnTo>
                <a:lnTo>
                  <a:pt x="3691" y="55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323852" y="1440000"/>
            <a:ext cx="4176000" cy="1080000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324000" y="2700000"/>
            <a:ext cx="3764904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spect="1"/>
          </p:cNvSpPr>
          <p:nvPr/>
        </p:nvSpPr>
        <p:spPr bwMode="gray">
          <a:xfrm>
            <a:off x="0" y="0"/>
            <a:ext cx="5218113" cy="3240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405"/>
              </a:cxn>
              <a:cxn ang="0">
                <a:pos x="16308" y="12405"/>
              </a:cxn>
              <a:cxn ang="0">
                <a:pos x="19984" y="0"/>
              </a:cxn>
              <a:cxn ang="0">
                <a:pos x="0" y="0"/>
              </a:cxn>
            </a:cxnLst>
            <a:rect l="0" t="0" r="r" b="b"/>
            <a:pathLst>
              <a:path w="19984" h="12405">
                <a:moveTo>
                  <a:pt x="0" y="0"/>
                </a:moveTo>
                <a:lnTo>
                  <a:pt x="0" y="12405"/>
                </a:lnTo>
                <a:lnTo>
                  <a:pt x="16308" y="12405"/>
                </a:lnTo>
                <a:lnTo>
                  <a:pt x="199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sz="18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28588" y="0"/>
            <a:ext cx="2735262" cy="1530350"/>
            <a:chOff x="68" y="0"/>
            <a:chExt cx="1723" cy="964"/>
          </a:xfrm>
        </p:grpSpPr>
        <p:sp>
          <p:nvSpPr>
            <p:cNvPr id="6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000000"/>
                </a:solidFill>
                <a:latin typeface="Univers 45 Light" pitchFamily="2" charset="0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000000"/>
                </a:solidFill>
                <a:latin typeface="Univers 45 Light" pitchFamily="2" charset="0"/>
              </a:endParaRPr>
            </a:p>
          </p:txBody>
        </p:sp>
      </p:grp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1" y="4291200"/>
            <a:ext cx="4013349" cy="18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>
            <a:lvl1pPr>
              <a:defRPr lang="en-US" sz="10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t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>
            <a:grpSpLocks/>
          </p:cNvGrpSpPr>
          <p:nvPr userDrawn="1"/>
        </p:nvGrpSpPr>
        <p:grpSpPr bwMode="auto">
          <a:xfrm>
            <a:off x="176213" y="0"/>
            <a:ext cx="963612" cy="695325"/>
            <a:chOff x="175518" y="0"/>
            <a:chExt cx="963613" cy="695325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gray">
            <a:xfrm>
              <a:off x="294580" y="330200"/>
              <a:ext cx="650876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2" name="Text Placeholder 4"/>
          <p:cNvSpPr>
            <a:spLocks noGrp="1"/>
          </p:cNvSpPr>
          <p:nvPr>
            <p:ph type="body" sz="quarter" idx="15"/>
          </p:nvPr>
        </p:nvSpPr>
        <p:spPr bwMode="gray">
          <a:xfrm>
            <a:off x="2649537" y="6421438"/>
            <a:ext cx="2232025" cy="17591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/>
          </p:nvPr>
        </p:nvSpPr>
        <p:spPr bwMode="gray">
          <a:xfrm>
            <a:off x="258761" y="6421438"/>
            <a:ext cx="2247181" cy="17591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3"/>
          </p:nvPr>
        </p:nvSpPr>
        <p:spPr bwMode="gray">
          <a:xfrm>
            <a:off x="2504728" y="548681"/>
            <a:ext cx="1368152" cy="50405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1136576" y="548681"/>
            <a:ext cx="1368152" cy="50405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1" y="1269454"/>
            <a:ext cx="4604544" cy="489639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020469" y="1269454"/>
            <a:ext cx="4604544" cy="4896396"/>
          </a:xfrm>
          <a:ln w="6350">
            <a:solidFill>
              <a:srgbClr val="747678"/>
            </a:solidFill>
          </a:ln>
        </p:spPr>
        <p:txBody>
          <a:bodyPr lIns="72000" tIns="72000" rIns="72000" bIns="72000">
            <a:normAutofit/>
          </a:bodyPr>
          <a:lstStyle>
            <a:lvl1pPr>
              <a:lnSpc>
                <a:spcPct val="100000"/>
              </a:lnSpc>
              <a:spcBef>
                <a:spcPts val="336"/>
              </a:spcBef>
              <a:defRPr sz="70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  <a:lvl2pPr>
              <a:lnSpc>
                <a:spcPct val="100000"/>
              </a:lnSpc>
              <a:spcBef>
                <a:spcPts val="336"/>
              </a:spcBef>
              <a:defRPr sz="700">
                <a:solidFill>
                  <a:schemeClr val="accent4"/>
                </a:solidFill>
                <a:latin typeface="+mn-lt"/>
                <a:cs typeface="Arial" pitchFamily="34" charset="0"/>
              </a:defRPr>
            </a:lvl2pPr>
            <a:lvl3pPr>
              <a:lnSpc>
                <a:spcPct val="100000"/>
              </a:lnSpc>
              <a:spcBef>
                <a:spcPts val="336"/>
              </a:spcBef>
              <a:buClrTx/>
              <a:defRPr sz="700">
                <a:solidFill>
                  <a:schemeClr val="accent4"/>
                </a:solidFill>
                <a:latin typeface="+mn-lt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336"/>
              </a:spcBef>
              <a:buClrTx/>
              <a:defRPr sz="700">
                <a:solidFill>
                  <a:schemeClr val="accent4"/>
                </a:solidFill>
                <a:latin typeface="+mn-lt"/>
                <a:cs typeface="Arial" pitchFamily="34" charset="0"/>
              </a:defRPr>
            </a:lvl4pPr>
            <a:lvl5pPr>
              <a:lnSpc>
                <a:spcPct val="100000"/>
              </a:lnSpc>
              <a:spcBef>
                <a:spcPts val="336"/>
              </a:spcBef>
              <a:buClrTx/>
              <a:defRPr sz="700">
                <a:solidFill>
                  <a:schemeClr val="accent4"/>
                </a:solidFill>
                <a:latin typeface="+mn-lt"/>
                <a:cs typeface="Arial" pitchFamily="34" charset="0"/>
              </a:defRPr>
            </a:lvl5pPr>
            <a:lvl6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t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>
            <a:grpSpLocks/>
          </p:cNvGrpSpPr>
          <p:nvPr userDrawn="1"/>
        </p:nvGrpSpPr>
        <p:grpSpPr bwMode="auto">
          <a:xfrm>
            <a:off x="176213" y="0"/>
            <a:ext cx="963612" cy="695325"/>
            <a:chOff x="175518" y="0"/>
            <a:chExt cx="963613" cy="695325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gray">
            <a:xfrm>
              <a:off x="294580" y="330200"/>
              <a:ext cx="650876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73051" y="1269454"/>
            <a:ext cx="4604544" cy="48958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5022056" y="1269454"/>
            <a:ext cx="4604544" cy="48958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5025008" y="188640"/>
            <a:ext cx="4608511" cy="576262"/>
          </a:xfrm>
        </p:spPr>
        <p:txBody>
          <a:bodyPr/>
          <a:lstStyle>
            <a:lvl1pPr algn="r">
              <a:defRPr b="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r"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272480" y="1268760"/>
            <a:ext cx="4609083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23867" y="1268760"/>
            <a:ext cx="4609083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o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272480" y="1268760"/>
            <a:ext cx="4609083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23867" y="1268760"/>
            <a:ext cx="4609083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 bwMode="gray">
          <a:xfrm>
            <a:off x="272480" y="3789363"/>
            <a:ext cx="4609083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5023867" y="3789363"/>
            <a:ext cx="4609083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Two Chart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23867" y="1268760"/>
            <a:ext cx="4609083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273050" y="1268413"/>
            <a:ext cx="4608513" cy="237648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3"/>
          </p:nvPr>
        </p:nvSpPr>
        <p:spPr bwMode="gray">
          <a:xfrm>
            <a:off x="273050" y="3789363"/>
            <a:ext cx="4608513" cy="237648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Two Table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5023867" y="1268760"/>
            <a:ext cx="4609083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 bwMode="gray">
          <a:xfrm>
            <a:off x="273050" y="1268413"/>
            <a:ext cx="4608513" cy="237648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12" name="Table Placeholder 10"/>
          <p:cNvSpPr>
            <a:spLocks noGrp="1"/>
          </p:cNvSpPr>
          <p:nvPr>
            <p:ph type="tbl" sz="quarter" idx="13"/>
          </p:nvPr>
        </p:nvSpPr>
        <p:spPr bwMode="gray">
          <a:xfrm>
            <a:off x="273050" y="3789363"/>
            <a:ext cx="4608513" cy="237648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wo Row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272480" y="1268760"/>
            <a:ext cx="936104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272480" y="3789710"/>
            <a:ext cx="936104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One Chart One R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272480" y="3789710"/>
            <a:ext cx="936104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272480" y="1268413"/>
            <a:ext cx="9359900" cy="237648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1066800"/>
            <a:ext cx="9906000" cy="5257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</a:rPr>
              <a:t>……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our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649538" y="1268413"/>
            <a:ext cx="22320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73049" y="1268413"/>
            <a:ext cx="2232025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5024438" y="1268413"/>
            <a:ext cx="22320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7400925" y="1268413"/>
            <a:ext cx="22320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273049" y="1989138"/>
            <a:ext cx="22320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649538" y="1989138"/>
            <a:ext cx="22320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5024438" y="1989138"/>
            <a:ext cx="22320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7400924" y="1989138"/>
            <a:ext cx="22320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ive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180890" y="1268413"/>
            <a:ext cx="1727623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73049" y="1268413"/>
            <a:ext cx="1727623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4088730" y="1268413"/>
            <a:ext cx="1727623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033120" y="1268413"/>
            <a:ext cx="1727623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30"/>
          </p:nvPr>
        </p:nvSpPr>
        <p:spPr bwMode="gray">
          <a:xfrm>
            <a:off x="7905327" y="1268413"/>
            <a:ext cx="1727623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6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273050" y="1989138"/>
            <a:ext cx="172854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7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180890" y="1989138"/>
            <a:ext cx="172854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4088730" y="1989138"/>
            <a:ext cx="172854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5996570" y="1989138"/>
            <a:ext cx="172854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17"/>
          </p:nvPr>
        </p:nvSpPr>
        <p:spPr bwMode="gray">
          <a:xfrm>
            <a:off x="7904410" y="1989138"/>
            <a:ext cx="172854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ands and dri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0"/>
          <p:cNvSpPr>
            <a:spLocks noChangeArrowheads="1"/>
          </p:cNvSpPr>
          <p:nvPr userDrawn="1"/>
        </p:nvSpPr>
        <p:spPr bwMode="gray">
          <a:xfrm rot="19080000" flipH="1">
            <a:off x="5138738" y="2497138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800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3" name="AutoShape 17"/>
          <p:cNvSpPr>
            <a:spLocks noChangeArrowheads="1"/>
          </p:cNvSpPr>
          <p:nvPr userDrawn="1"/>
        </p:nvSpPr>
        <p:spPr bwMode="gray">
          <a:xfrm rot="2520000" flipH="1">
            <a:off x="5138738" y="4564063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800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4" name="AutoShape 20"/>
          <p:cNvSpPr>
            <a:spLocks noChangeArrowheads="1"/>
          </p:cNvSpPr>
          <p:nvPr userDrawn="1"/>
        </p:nvSpPr>
        <p:spPr bwMode="gray">
          <a:xfrm rot="2520000">
            <a:off x="3143250" y="2497138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800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5" name="AutoShape 17"/>
          <p:cNvSpPr>
            <a:spLocks noChangeArrowheads="1"/>
          </p:cNvSpPr>
          <p:nvPr userDrawn="1"/>
        </p:nvSpPr>
        <p:spPr bwMode="gray">
          <a:xfrm rot="19080000">
            <a:off x="3143250" y="4564063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800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4354813" y="3395663"/>
            <a:ext cx="1184400" cy="622800"/>
          </a:xfrm>
          <a:prstGeom prst="ellipse">
            <a:avLst/>
          </a:prstGeom>
          <a:solidFill>
            <a:srgbClr val="AA5CAA"/>
          </a:solidFill>
          <a:ln>
            <a:noFill/>
          </a:ln>
        </p:spPr>
        <p:txBody>
          <a:bodyPr lIns="54000" tIns="54000" rIns="54000" bIns="54000" anchor="ctr" anchorCtr="1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273050" y="1700213"/>
            <a:ext cx="3599941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273050" y="4219575"/>
            <a:ext cx="3599941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6033009" y="1700213"/>
            <a:ext cx="3599941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5"/>
          </p:nvPr>
        </p:nvSpPr>
        <p:spPr bwMode="gray">
          <a:xfrm>
            <a:off x="6033009" y="4219575"/>
            <a:ext cx="3599941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73050" y="1268413"/>
            <a:ext cx="3599941" cy="359817"/>
          </a:xfrm>
          <a:solidFill>
            <a:srgbClr val="409DAD"/>
          </a:solidFill>
          <a:ln w="6350">
            <a:solidFill>
              <a:srgbClr val="007C92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6033009" y="1268413"/>
            <a:ext cx="3599941" cy="359817"/>
          </a:xfrm>
          <a:solidFill>
            <a:srgbClr val="409DAD"/>
          </a:solidFill>
          <a:ln w="6350">
            <a:solidFill>
              <a:srgbClr val="007C92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273050" y="3787776"/>
            <a:ext cx="3599941" cy="359817"/>
          </a:xfrm>
          <a:solidFill>
            <a:srgbClr val="409DAD"/>
          </a:solidFill>
          <a:ln w="6350">
            <a:solidFill>
              <a:srgbClr val="007C92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033009" y="3787776"/>
            <a:ext cx="3599941" cy="359817"/>
          </a:xfrm>
          <a:solidFill>
            <a:srgbClr val="409DAD"/>
          </a:solidFill>
          <a:ln w="6350">
            <a:solidFill>
              <a:srgbClr val="007C92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273049" y="1701800"/>
            <a:ext cx="4608513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5024437" y="1701800"/>
            <a:ext cx="4608513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273049" y="4221162"/>
            <a:ext cx="4608513" cy="1944688"/>
          </a:xfrm>
          <a:solidFill>
            <a:srgbClr val="BFDEE4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5024437" y="4221162"/>
            <a:ext cx="4608513" cy="1944688"/>
          </a:xfrm>
          <a:solidFill>
            <a:srgbClr val="BFDEE4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73049" y="1270000"/>
            <a:ext cx="460851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5024438" y="1270000"/>
            <a:ext cx="460851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273049" y="3789363"/>
            <a:ext cx="460851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024438" y="3789363"/>
            <a:ext cx="460851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hart Placeholder 31"/>
          <p:cNvSpPr>
            <a:spLocks noGrp="1"/>
          </p:cNvSpPr>
          <p:nvPr>
            <p:ph type="chart" sz="quarter" idx="22"/>
          </p:nvPr>
        </p:nvSpPr>
        <p:spPr bwMode="gray">
          <a:xfrm>
            <a:off x="3476311" y="1270000"/>
            <a:ext cx="2951758" cy="2376488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0"/>
          </p:nvPr>
        </p:nvSpPr>
        <p:spPr bwMode="gray">
          <a:xfrm>
            <a:off x="6682813" y="3789363"/>
            <a:ext cx="2950138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Chart Placeholder 31"/>
          <p:cNvSpPr>
            <a:spLocks noGrp="1"/>
          </p:cNvSpPr>
          <p:nvPr>
            <p:ph type="chart" sz="quarter" idx="21"/>
          </p:nvPr>
        </p:nvSpPr>
        <p:spPr bwMode="gray">
          <a:xfrm>
            <a:off x="6681192" y="1270000"/>
            <a:ext cx="2951758" cy="2376488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4"/>
          </p:nvPr>
        </p:nvSpPr>
        <p:spPr bwMode="gray">
          <a:xfrm>
            <a:off x="273050" y="1270000"/>
            <a:ext cx="2950138" cy="2376488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 bwMode="gray">
          <a:xfrm>
            <a:off x="273050" y="3789363"/>
            <a:ext cx="2950138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8"/>
          </p:nvPr>
        </p:nvSpPr>
        <p:spPr bwMode="gray">
          <a:xfrm>
            <a:off x="3477931" y="3789363"/>
            <a:ext cx="2950138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-25400" y="1447800"/>
            <a:ext cx="9144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990600" y="2743200"/>
            <a:ext cx="5184576" cy="108012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-11113" y="0"/>
            <a:ext cx="9917113" cy="6858000"/>
            <a:chOff x="-11112" y="-1"/>
            <a:chExt cx="9917112" cy="6858001"/>
          </a:xfrm>
        </p:grpSpPr>
        <p:sp>
          <p:nvSpPr>
            <p:cNvPr id="5" name="Freeform 12"/>
            <p:cNvSpPr>
              <a:spLocks/>
            </p:cNvSpPr>
            <p:nvPr userDrawn="1"/>
          </p:nvSpPr>
          <p:spPr bwMode="gray">
            <a:xfrm>
              <a:off x="-11112" y="-1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sz="1800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" name="Freeform 10"/>
            <p:cNvSpPr>
              <a:spLocks/>
            </p:cNvSpPr>
            <p:nvPr userDrawn="1"/>
          </p:nvSpPr>
          <p:spPr bwMode="gray">
            <a:xfrm>
              <a:off x="2349501" y="1819274"/>
              <a:ext cx="7556499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sz="1800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" name="Freeform 14"/>
            <p:cNvSpPr>
              <a:spLocks/>
            </p:cNvSpPr>
            <p:nvPr userDrawn="1"/>
          </p:nvSpPr>
          <p:spPr bwMode="gray">
            <a:xfrm>
              <a:off x="3421064" y="1819274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sz="1800" b="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 bwMode="gray">
          <a:xfrm>
            <a:off x="5025008" y="2492896"/>
            <a:ext cx="4535608" cy="2232248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 algn="r">
              <a:defRPr lang="en-GB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 bwMode="gray">
          <a:xfrm>
            <a:off x="5024438" y="5013325"/>
            <a:ext cx="4537075" cy="151130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algn="r"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649540" y="1268414"/>
            <a:ext cx="22320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73049" y="1268414"/>
            <a:ext cx="2232025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5024438" y="1268414"/>
            <a:ext cx="22320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7400926" y="1268414"/>
            <a:ext cx="22320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273049" y="1989138"/>
            <a:ext cx="22320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649540" y="1989138"/>
            <a:ext cx="22320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5024438" y="1989138"/>
            <a:ext cx="22320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7400926" y="1989138"/>
            <a:ext cx="22320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spect="1"/>
          </p:cNvSpPr>
          <p:nvPr userDrawn="1"/>
        </p:nvSpPr>
        <p:spPr bwMode="gray">
          <a:xfrm>
            <a:off x="0" y="4518025"/>
            <a:ext cx="4919663" cy="2339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215"/>
              </a:cxn>
              <a:cxn ang="0">
                <a:pos x="11230" y="6215"/>
              </a:cxn>
              <a:cxn ang="0">
                <a:pos x="13073" y="0"/>
              </a:cxn>
              <a:cxn ang="0">
                <a:pos x="0" y="0"/>
              </a:cxn>
            </a:cxnLst>
            <a:rect l="0" t="0" r="r" b="b"/>
            <a:pathLst>
              <a:path w="13073" h="6215">
                <a:moveTo>
                  <a:pt x="0" y="0"/>
                </a:moveTo>
                <a:lnTo>
                  <a:pt x="0" y="6215"/>
                </a:lnTo>
                <a:lnTo>
                  <a:pt x="11230" y="6215"/>
                </a:lnTo>
                <a:lnTo>
                  <a:pt x="1307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sz="1800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344488" y="4941168"/>
            <a:ext cx="3960440" cy="1584176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GB" sz="3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Freeform 9"/>
          <p:cNvGrpSpPr>
            <a:grpSpLocks noChangeAspect="1"/>
          </p:cNvGrpSpPr>
          <p:nvPr/>
        </p:nvGrpSpPr>
        <p:grpSpPr bwMode="auto">
          <a:xfrm>
            <a:off x="-6350" y="-6350"/>
            <a:ext cx="5407025" cy="3249613"/>
            <a:chOff x="-4" y="-4"/>
            <a:chExt cx="3406" cy="2047"/>
          </a:xfrm>
        </p:grpSpPr>
        <p:pic>
          <p:nvPicPr>
            <p:cNvPr id="3" name="Freeform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-4" y="-4"/>
              <a:ext cx="3406" cy="2047"/>
            </a:xfrm>
            <a:prstGeom prst="rect">
              <a:avLst/>
            </a:prstGeom>
            <a:noFill/>
          </p:spPr>
        </p:pic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0" y="0"/>
              <a:ext cx="3400" cy="2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en-GB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5" name="Title 9"/>
          <p:cNvSpPr txBox="1">
            <a:spLocks/>
          </p:cNvSpPr>
          <p:nvPr userDrawn="1"/>
        </p:nvSpPr>
        <p:spPr bwMode="gray">
          <a:xfrm>
            <a:off x="323850" y="765175"/>
            <a:ext cx="41973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8938" y="6172200"/>
            <a:ext cx="9021762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 dirty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150813"/>
            <a:ext cx="9039225" cy="1089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5763" y="1625600"/>
            <a:ext cx="4435475" cy="447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3638" y="1625600"/>
            <a:ext cx="4437062" cy="447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388938" y="6172200"/>
            <a:ext cx="9021762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Key Issue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3"/>
          <p:cNvSpPr>
            <a:spLocks noChangeShapeType="1"/>
          </p:cNvSpPr>
          <p:nvPr userDrawn="1"/>
        </p:nvSpPr>
        <p:spPr bwMode="gray">
          <a:xfrm>
            <a:off x="0" y="6381750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" name="Line 31"/>
          <p:cNvSpPr>
            <a:spLocks noChangeShapeType="1"/>
          </p:cNvSpPr>
          <p:nvPr userDrawn="1"/>
        </p:nvSpPr>
        <p:spPr bwMode="gray">
          <a:xfrm>
            <a:off x="0" y="906463"/>
            <a:ext cx="9898063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 bwMode="gray">
          <a:xfrm>
            <a:off x="2289175" y="1196975"/>
            <a:ext cx="360045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 bwMode="gray">
          <a:xfrm>
            <a:off x="6032500" y="1196975"/>
            <a:ext cx="360045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150815"/>
            <a:ext cx="9039225" cy="1089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5233" y="1625600"/>
            <a:ext cx="9025467" cy="44704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8938" y="6172200"/>
            <a:ext cx="9021762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 dirty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 flipV="1">
            <a:off x="428625" y="5300663"/>
            <a:ext cx="9048750" cy="144462"/>
            <a:chOff x="295" y="1974"/>
            <a:chExt cx="5170" cy="5"/>
          </a:xfrm>
        </p:grpSpPr>
        <p:sp>
          <p:nvSpPr>
            <p:cNvPr id="5" name="Line 15"/>
            <p:cNvSpPr>
              <a:spLocks noChangeShapeType="1"/>
            </p:cNvSpPr>
            <p:nvPr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7" name="Picture 40" descr="лого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" y="333375"/>
            <a:ext cx="8778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7667625" y="5445125"/>
            <a:ext cx="1168400" cy="5588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altLang="ru-RU" sz="1400">
                <a:solidFill>
                  <a:srgbClr val="CC3300"/>
                </a:solidFill>
              </a:rPr>
              <a:t>Докладчик</a:t>
            </a:r>
            <a:br>
              <a:rPr lang="ru-RU" altLang="ru-RU" sz="1400">
                <a:solidFill>
                  <a:srgbClr val="CC3300"/>
                </a:solidFill>
              </a:rPr>
            </a:br>
            <a:r>
              <a:rPr lang="ru-RU" altLang="ru-RU" sz="1400">
                <a:solidFill>
                  <a:srgbClr val="CC3300"/>
                </a:solidFill>
              </a:rPr>
              <a:t>Должность</a:t>
            </a:r>
            <a:endParaRPr lang="ru-RU" altLang="ru-RU" sz="2000" b="0">
              <a:solidFill>
                <a:schemeClr val="tx1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1905000" y="233363"/>
            <a:ext cx="4249738" cy="360362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altLang="ru-RU" sz="1600">
                <a:solidFill>
                  <a:srgbClr val="D9241C"/>
                </a:solidFill>
              </a:rPr>
              <a:t>Дата и место проведения мероприятия</a:t>
            </a:r>
            <a:endParaRPr lang="ru-RU" altLang="ru-RU" sz="2000" b="0">
              <a:solidFill>
                <a:schemeClr val="tx1"/>
              </a:solidFill>
            </a:endParaRPr>
          </a:p>
        </p:txBody>
      </p:sp>
      <p:sp>
        <p:nvSpPr>
          <p:cNvPr id="793637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8229" y="5348288"/>
            <a:ext cx="6934200" cy="1320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rgbClr val="CC3300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93645" name="Rectangle 45"/>
          <p:cNvSpPr>
            <a:spLocks noGrp="1" noChangeArrowheads="1"/>
          </p:cNvSpPr>
          <p:nvPr>
            <p:ph type="ctrTitle" sz="quarter"/>
          </p:nvPr>
        </p:nvSpPr>
        <p:spPr>
          <a:xfrm>
            <a:off x="428229" y="2535239"/>
            <a:ext cx="9049544" cy="1470025"/>
          </a:xfrm>
        </p:spPr>
        <p:txBody>
          <a:bodyPr/>
          <a:lstStyle>
            <a:lvl1pPr algn="ctr">
              <a:defRPr sz="4200"/>
            </a:lvl1pPr>
          </a:lstStyle>
          <a:p>
            <a:pPr lvl="0"/>
            <a:r>
              <a:rPr lang="ru-RU" altLang="ru-RU" noProof="0" dirty="0" smtClean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ive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180894" y="1268414"/>
            <a:ext cx="1727623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73053" y="1268414"/>
            <a:ext cx="1727623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4088734" y="1268414"/>
            <a:ext cx="1727623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033125" y="1268414"/>
            <a:ext cx="1727623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30"/>
          </p:nvPr>
        </p:nvSpPr>
        <p:spPr bwMode="gray">
          <a:xfrm>
            <a:off x="7905331" y="1268414"/>
            <a:ext cx="1727623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6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273049" y="1989138"/>
            <a:ext cx="1728541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7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180890" y="1989138"/>
            <a:ext cx="1728541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4088731" y="1989138"/>
            <a:ext cx="1728541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5996569" y="1989138"/>
            <a:ext cx="1728541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17"/>
          </p:nvPr>
        </p:nvSpPr>
        <p:spPr bwMode="gray">
          <a:xfrm>
            <a:off x="7904410" y="1989138"/>
            <a:ext cx="1728541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s and dri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0"/>
          <p:cNvSpPr>
            <a:spLocks noChangeArrowheads="1"/>
          </p:cNvSpPr>
          <p:nvPr userDrawn="1"/>
        </p:nvSpPr>
        <p:spPr bwMode="gray">
          <a:xfrm rot="19080000" flipH="1">
            <a:off x="5138738" y="2497138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defRPr/>
            </a:pPr>
            <a:endParaRPr lang="en-CA" dirty="0"/>
          </a:p>
        </p:txBody>
      </p:sp>
      <p:sp>
        <p:nvSpPr>
          <p:cNvPr id="13" name="AutoShape 17"/>
          <p:cNvSpPr>
            <a:spLocks noChangeArrowheads="1"/>
          </p:cNvSpPr>
          <p:nvPr userDrawn="1"/>
        </p:nvSpPr>
        <p:spPr bwMode="gray">
          <a:xfrm rot="2520000" flipH="1">
            <a:off x="5138738" y="4564063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defRPr/>
            </a:pPr>
            <a:endParaRPr lang="en-CA" sz="1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4" name="AutoShape 20"/>
          <p:cNvSpPr>
            <a:spLocks noChangeArrowheads="1"/>
          </p:cNvSpPr>
          <p:nvPr userDrawn="1"/>
        </p:nvSpPr>
        <p:spPr bwMode="gray">
          <a:xfrm rot="2520000">
            <a:off x="3143250" y="2497138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defRPr/>
            </a:pPr>
            <a:endParaRPr lang="en-CA" dirty="0"/>
          </a:p>
        </p:txBody>
      </p:sp>
      <p:sp>
        <p:nvSpPr>
          <p:cNvPr id="15" name="AutoShape 17"/>
          <p:cNvSpPr>
            <a:spLocks noChangeArrowheads="1"/>
          </p:cNvSpPr>
          <p:nvPr userDrawn="1"/>
        </p:nvSpPr>
        <p:spPr bwMode="gray">
          <a:xfrm rot="19080000">
            <a:off x="3143250" y="4564063"/>
            <a:ext cx="1622425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defRPr/>
            </a:pPr>
            <a:endParaRPr lang="en-CA" sz="1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4354814" y="3395663"/>
            <a:ext cx="1184400" cy="622800"/>
          </a:xfrm>
          <a:prstGeom prst="ellipse">
            <a:avLst/>
          </a:prstGeom>
          <a:solidFill>
            <a:srgbClr val="AA5CAA"/>
          </a:solidFill>
          <a:ln>
            <a:noFill/>
          </a:ln>
        </p:spPr>
        <p:txBody>
          <a:bodyPr lIns="54000" tIns="54000" rIns="54000" bIns="54000" anchor="ctr" anchorCtr="1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273054" y="1700213"/>
            <a:ext cx="3599941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273054" y="4219575"/>
            <a:ext cx="3599941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6033013" y="1700213"/>
            <a:ext cx="3599941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5"/>
          </p:nvPr>
        </p:nvSpPr>
        <p:spPr bwMode="gray">
          <a:xfrm>
            <a:off x="6033013" y="4219575"/>
            <a:ext cx="3599941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73054" y="1268414"/>
            <a:ext cx="3599941" cy="359817"/>
          </a:xfrm>
          <a:solidFill>
            <a:srgbClr val="409DAD"/>
          </a:solidFill>
          <a:ln w="6350">
            <a:solidFill>
              <a:srgbClr val="007C92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6033013" y="1268414"/>
            <a:ext cx="3599941" cy="359817"/>
          </a:xfrm>
          <a:solidFill>
            <a:srgbClr val="409DAD"/>
          </a:solidFill>
          <a:ln w="6350">
            <a:solidFill>
              <a:srgbClr val="007C92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273054" y="3787778"/>
            <a:ext cx="3599941" cy="359817"/>
          </a:xfrm>
          <a:solidFill>
            <a:srgbClr val="409DAD"/>
          </a:solidFill>
          <a:ln w="6350">
            <a:solidFill>
              <a:srgbClr val="007C92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033013" y="3787778"/>
            <a:ext cx="3599941" cy="359817"/>
          </a:xfrm>
          <a:solidFill>
            <a:srgbClr val="409DAD"/>
          </a:solidFill>
          <a:ln w="6350">
            <a:solidFill>
              <a:srgbClr val="007C92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273053" y="1701800"/>
            <a:ext cx="4608513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5024442" y="1701800"/>
            <a:ext cx="4608513" cy="1944688"/>
          </a:xfrm>
          <a:solidFill>
            <a:schemeClr val="bg1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273053" y="4221162"/>
            <a:ext cx="4608513" cy="1944688"/>
          </a:xfrm>
          <a:solidFill>
            <a:srgbClr val="BFDEE4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5024442" y="4221162"/>
            <a:ext cx="4608513" cy="1944688"/>
          </a:xfrm>
          <a:solidFill>
            <a:srgbClr val="BFDEE4"/>
          </a:solidFill>
          <a:ln w="6350">
            <a:solidFill>
              <a:srgbClr val="007C92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73053" y="1270001"/>
            <a:ext cx="460851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5024442" y="1270001"/>
            <a:ext cx="460851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273053" y="3789364"/>
            <a:ext cx="460851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024442" y="3789364"/>
            <a:ext cx="4608513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rtlCol="0" anchor="ctr" anchorCtr="1">
            <a:norm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9" Type="http://schemas.openxmlformats.org/officeDocument/2006/relationships/slideLayout" Target="../slideLayouts/slideLayout55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42" Type="http://schemas.openxmlformats.org/officeDocument/2006/relationships/slideLayout" Target="../slideLayouts/slideLayout58.xml"/><Relationship Id="rId47" Type="http://schemas.openxmlformats.org/officeDocument/2006/relationships/slideLayout" Target="../slideLayouts/slideLayout63.xml"/><Relationship Id="rId50" Type="http://schemas.openxmlformats.org/officeDocument/2006/relationships/slideLayout" Target="../slideLayouts/slideLayout66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6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41" Type="http://schemas.openxmlformats.org/officeDocument/2006/relationships/slideLayout" Target="../slideLayouts/slideLayout57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53.xml"/><Relationship Id="rId40" Type="http://schemas.openxmlformats.org/officeDocument/2006/relationships/slideLayout" Target="../slideLayouts/slideLayout56.xml"/><Relationship Id="rId45" Type="http://schemas.openxmlformats.org/officeDocument/2006/relationships/slideLayout" Target="../slideLayouts/slideLayout61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4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4" Type="http://schemas.openxmlformats.org/officeDocument/2006/relationships/slideLayout" Target="../slideLayouts/slideLayout60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43" Type="http://schemas.openxmlformats.org/officeDocument/2006/relationships/slideLayout" Target="../slideLayouts/slideLayout59.xml"/><Relationship Id="rId48" Type="http://schemas.openxmlformats.org/officeDocument/2006/relationships/slideLayout" Target="../slideLayouts/slideLayout64.xml"/><Relationship Id="rId8" Type="http://schemas.openxmlformats.org/officeDocument/2006/relationships/slideLayout" Target="../slideLayouts/slideLayout24.xml"/><Relationship Id="rId51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5"/>
          <p:cNvGrpSpPr>
            <a:grpSpLocks/>
          </p:cNvGrpSpPr>
          <p:nvPr/>
        </p:nvGrpSpPr>
        <p:grpSpPr bwMode="auto">
          <a:xfrm>
            <a:off x="273050" y="1268413"/>
            <a:ext cx="9359900" cy="4897437"/>
            <a:chOff x="272350" y="1268700"/>
            <a:chExt cx="9361300" cy="4896602"/>
          </a:xfrm>
        </p:grpSpPr>
        <p:sp>
          <p:nvSpPr>
            <p:cNvPr id="27" name="Rectangle 26"/>
            <p:cNvSpPr/>
            <p:nvPr userDrawn="1"/>
          </p:nvSpPr>
          <p:spPr bwMode="gray">
            <a:xfrm>
              <a:off x="272350" y="1268700"/>
              <a:ext cx="9361300" cy="489660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sz="180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gray">
            <a:xfrm>
              <a:off x="4881552" y="1268700"/>
              <a:ext cx="142896" cy="489660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sz="180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9" name="Rectangle 28"/>
            <p:cNvSpPr/>
            <p:nvPr userDrawn="1"/>
          </p:nvSpPr>
          <p:spPr bwMode="gray">
            <a:xfrm rot="5400000">
              <a:off x="4880780" y="-963649"/>
              <a:ext cx="144438" cy="9361300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sz="180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30" name="Rectangle 29"/>
            <p:cNvSpPr/>
            <p:nvPr userDrawn="1"/>
          </p:nvSpPr>
          <p:spPr bwMode="gray">
            <a:xfrm>
              <a:off x="2504709" y="1268700"/>
              <a:ext cx="144485" cy="489660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sz="180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31" name="Rectangle 30"/>
            <p:cNvSpPr/>
            <p:nvPr userDrawn="1"/>
          </p:nvSpPr>
          <p:spPr bwMode="gray">
            <a:xfrm>
              <a:off x="7256808" y="1268700"/>
              <a:ext cx="144484" cy="489660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sz="180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8" name="Freeform 23"/>
          <p:cNvSpPr>
            <a:spLocks noChangeAspect="1" noEditPoints="1"/>
          </p:cNvSpPr>
          <p:nvPr/>
        </p:nvSpPr>
        <p:spPr bwMode="gray">
          <a:xfrm>
            <a:off x="0" y="0"/>
            <a:ext cx="9904413" cy="1052513"/>
          </a:xfrm>
          <a:custGeom>
            <a:avLst/>
            <a:gdLst/>
            <a:ahLst/>
            <a:cxnLst>
              <a:cxn ang="0">
                <a:pos x="6239" y="0"/>
              </a:cxn>
              <a:cxn ang="0">
                <a:pos x="0" y="0"/>
              </a:cxn>
              <a:cxn ang="0">
                <a:pos x="0" y="663"/>
              </a:cxn>
              <a:cxn ang="0">
                <a:pos x="6067" y="663"/>
              </a:cxn>
              <a:cxn ang="0">
                <a:pos x="6239" y="0"/>
              </a:cxn>
              <a:cxn ang="0">
                <a:pos x="6239" y="0"/>
              </a:cxn>
              <a:cxn ang="0">
                <a:pos x="6239" y="0"/>
              </a:cxn>
            </a:cxnLst>
            <a:rect l="0" t="0" r="r" b="b"/>
            <a:pathLst>
              <a:path w="6239" h="663">
                <a:moveTo>
                  <a:pt x="6239" y="0"/>
                </a:moveTo>
                <a:lnTo>
                  <a:pt x="0" y="0"/>
                </a:lnTo>
                <a:lnTo>
                  <a:pt x="0" y="663"/>
                </a:lnTo>
                <a:lnTo>
                  <a:pt x="6067" y="663"/>
                </a:lnTo>
                <a:lnTo>
                  <a:pt x="6239" y="0"/>
                </a:lnTo>
                <a:close/>
                <a:moveTo>
                  <a:pt x="6239" y="0"/>
                </a:moveTo>
                <a:lnTo>
                  <a:pt x="6239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028" name="Text Placeholder 55"/>
          <p:cNvSpPr>
            <a:spLocks noGrp="1"/>
          </p:cNvSpPr>
          <p:nvPr>
            <p:ph type="body" idx="1"/>
          </p:nvPr>
        </p:nvSpPr>
        <p:spPr bwMode="gray">
          <a:xfrm>
            <a:off x="273050" y="1268413"/>
            <a:ext cx="93599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9" name="Title Placeholder 54"/>
          <p:cNvSpPr>
            <a:spLocks noGrp="1"/>
          </p:cNvSpPr>
          <p:nvPr>
            <p:ph type="title"/>
          </p:nvPr>
        </p:nvSpPr>
        <p:spPr bwMode="gray">
          <a:xfrm>
            <a:off x="273050" y="115888"/>
            <a:ext cx="93599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gray">
          <a:xfrm>
            <a:off x="273050" y="6381750"/>
            <a:ext cx="93599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GB" dirty="0"/>
          </a:p>
        </p:txBody>
      </p:sp>
      <p:grpSp>
        <p:nvGrpSpPr>
          <p:cNvPr id="3" name="Group 19"/>
          <p:cNvGrpSpPr/>
          <p:nvPr/>
        </p:nvGrpSpPr>
        <p:grpSpPr bwMode="gray">
          <a:xfrm>
            <a:off x="5" y="1052736"/>
            <a:ext cx="9905999" cy="5328591"/>
            <a:chOff x="1" y="1052736"/>
            <a:chExt cx="9905999" cy="5328591"/>
          </a:xfrm>
          <a:noFill/>
        </p:grpSpPr>
        <p:sp>
          <p:nvSpPr>
            <p:cNvPr id="16" name="Rectangle 22"/>
            <p:cNvSpPr>
              <a:spLocks noChangeArrowheads="1"/>
            </p:cNvSpPr>
            <p:nvPr/>
          </p:nvSpPr>
          <p:spPr bwMode="gray">
            <a:xfrm>
              <a:off x="9633520" y="3680619"/>
              <a:ext cx="27248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gray">
            <a:xfrm>
              <a:off x="1" y="3680619"/>
              <a:ext cx="27248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gray">
            <a:xfrm rot="16200000">
              <a:off x="4845050" y="1124173"/>
              <a:ext cx="21590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9" name="Rectangle 34"/>
            <p:cNvSpPr>
              <a:spLocks noChangeArrowheads="1"/>
            </p:cNvSpPr>
            <p:nvPr/>
          </p:nvSpPr>
          <p:spPr bwMode="gray">
            <a:xfrm rot="16200000">
              <a:off x="4844989" y="6236803"/>
              <a:ext cx="216023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</p:grpSp>
      <p:sp>
        <p:nvSpPr>
          <p:cNvPr id="21" name="Rectangle 20"/>
          <p:cNvSpPr/>
          <p:nvPr/>
        </p:nvSpPr>
        <p:spPr bwMode="gray">
          <a:xfrm>
            <a:off x="9129713" y="6381750"/>
            <a:ext cx="503237" cy="280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72000" tIns="72000" rIns="0" bIns="0"/>
          <a:lstStyle/>
          <a:p>
            <a:pPr algn="r">
              <a:spcBef>
                <a:spcPct val="40000"/>
              </a:spcBef>
              <a:defRPr/>
            </a:pPr>
            <a:fld id="{0A585BA0-956D-42CE-85A2-C2A8E2ABE241}" type="slidenum">
              <a:rPr lang="en-GB" sz="900">
                <a:solidFill>
                  <a:srgbClr val="00338D"/>
                </a:solidFill>
                <a:latin typeface="Arial"/>
              </a:rPr>
              <a:pPr algn="r">
                <a:spcBef>
                  <a:spcPct val="40000"/>
                </a:spcBef>
                <a:defRPr/>
              </a:pPr>
              <a:t>‹#›</a:t>
            </a:fld>
            <a:endParaRPr lang="en-GB" sz="900" dirty="0">
              <a:solidFill>
                <a:srgbClr val="00338D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0" r:id="rId3"/>
    <p:sldLayoutId id="2147483729" r:id="rId4"/>
    <p:sldLayoutId id="2147483728" r:id="rId5"/>
    <p:sldLayoutId id="2147483727" r:id="rId6"/>
    <p:sldLayoutId id="2147483726" r:id="rId7"/>
    <p:sldLayoutId id="2147483759" r:id="rId8"/>
    <p:sldLayoutId id="2147483725" r:id="rId9"/>
    <p:sldLayoutId id="2147483724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lang="en-GB" b="1" kern="1200" dirty="0">
          <a:solidFill>
            <a:schemeClr val="bg1"/>
          </a:solidFill>
          <a:latin typeface="Arial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lang="en-GB" b="1" kern="1200" dirty="0">
          <a:solidFill>
            <a:schemeClr val="bg1"/>
          </a:solidFill>
          <a:latin typeface="+mj-lt"/>
          <a:ea typeface="+mj-ea"/>
          <a:cs typeface="+mj-cs"/>
        </a:defRPr>
      </a:lvl2pPr>
      <a:lvl3pPr algn="l" rtl="0" fontAlgn="base">
        <a:spcBef>
          <a:spcPct val="0"/>
        </a:spcBef>
        <a:spcAft>
          <a:spcPct val="0"/>
        </a:spcAft>
        <a:defRPr lang="en-GB" b="1" kern="1200" dirty="0">
          <a:solidFill>
            <a:schemeClr val="bg1"/>
          </a:solidFill>
          <a:latin typeface="+mj-lt"/>
          <a:ea typeface="+mj-ea"/>
          <a:cs typeface="+mj-cs"/>
        </a:defRPr>
      </a:lvl3pPr>
      <a:lvl4pPr algn="l" rtl="0" fontAlgn="base">
        <a:spcBef>
          <a:spcPct val="0"/>
        </a:spcBef>
        <a:spcAft>
          <a:spcPct val="0"/>
        </a:spcAft>
        <a:defRPr lang="en-GB" b="1" kern="1200" dirty="0">
          <a:solidFill>
            <a:schemeClr val="bg1"/>
          </a:solidFill>
          <a:latin typeface="+mj-lt"/>
          <a:ea typeface="+mj-ea"/>
          <a:cs typeface="+mj-cs"/>
        </a:defRPr>
      </a:lvl4pPr>
      <a:lvl5pPr algn="l" rtl="0" fontAlgn="base">
        <a:spcBef>
          <a:spcPct val="0"/>
        </a:spcBef>
        <a:spcAft>
          <a:spcPct val="0"/>
        </a:spcAft>
        <a:defRPr lang="en-GB" b="1" kern="1200" dirty="0">
          <a:solidFill>
            <a:schemeClr val="bg1"/>
          </a:solidFill>
          <a:latin typeface="+mj-lt"/>
          <a:ea typeface="+mj-ea"/>
          <a:cs typeface="+mj-cs"/>
        </a:defRPr>
      </a:lvl5pPr>
      <a:lvl6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6pPr>
      <a:lvl7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7pPr>
      <a:lvl8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8pPr>
      <a:lvl9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9pPr>
    </p:titleStyle>
    <p:bodyStyle>
      <a:lvl1pPr algn="l" rtl="0" fontAlgn="base">
        <a:spcBef>
          <a:spcPts val="600"/>
        </a:spcBef>
        <a:spcAft>
          <a:spcPct val="0"/>
        </a:spcAft>
        <a:buFont typeface="Arial" charset="0"/>
        <a:defRPr lang="en-US" sz="1000" b="1" kern="1200" dirty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algn="l" rtl="0" fontAlgn="base">
        <a:spcBef>
          <a:spcPts val="600"/>
        </a:spcBef>
        <a:spcAft>
          <a:spcPct val="0"/>
        </a:spcAft>
        <a:buFont typeface="Arial" charset="0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177800" indent="-177800" algn="l" rtl="0" fontAlgn="base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■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355600" indent="-177800" algn="l" rtl="0" fontAlgn="base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–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534988" indent="-174625" algn="l" rtl="0" fontAlgn="base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■"/>
        <a:defRPr lang="en-GB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720725" indent="-185738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GB" sz="10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6pPr>
      <a:lvl7pPr marL="895350" indent="-174625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1000" kern="1200" baseline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7pPr>
      <a:lvl8pPr marL="1081088" indent="-185738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GB" sz="1000" kern="1200" dirty="0" smtClean="0">
          <a:solidFill>
            <a:schemeClr val="tx1"/>
          </a:solidFill>
          <a:latin typeface="Arial"/>
          <a:ea typeface="+mn-ea"/>
          <a:cs typeface="+mn-cs"/>
        </a:defRPr>
      </a:lvl8pPr>
      <a:lvl9pPr marL="1255713" indent="-174625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10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5"/>
          <p:cNvGrpSpPr>
            <a:grpSpLocks/>
          </p:cNvGrpSpPr>
          <p:nvPr/>
        </p:nvGrpSpPr>
        <p:grpSpPr bwMode="auto">
          <a:xfrm>
            <a:off x="273050" y="1268413"/>
            <a:ext cx="9359900" cy="4897437"/>
            <a:chOff x="272350" y="1268700"/>
            <a:chExt cx="9361300" cy="4896602"/>
          </a:xfrm>
        </p:grpSpPr>
        <p:sp>
          <p:nvSpPr>
            <p:cNvPr id="27" name="Rectangle 26"/>
            <p:cNvSpPr/>
            <p:nvPr userDrawn="1"/>
          </p:nvSpPr>
          <p:spPr bwMode="gray">
            <a:xfrm>
              <a:off x="272350" y="1268700"/>
              <a:ext cx="9361300" cy="489660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gray">
            <a:xfrm>
              <a:off x="4881552" y="1268700"/>
              <a:ext cx="142896" cy="489660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Rectangle 28"/>
            <p:cNvSpPr/>
            <p:nvPr userDrawn="1"/>
          </p:nvSpPr>
          <p:spPr bwMode="gray">
            <a:xfrm rot="5400000">
              <a:off x="4880780" y="-963649"/>
              <a:ext cx="144438" cy="9361300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Rectangle 29"/>
            <p:cNvSpPr/>
            <p:nvPr userDrawn="1"/>
          </p:nvSpPr>
          <p:spPr bwMode="gray">
            <a:xfrm>
              <a:off x="2504709" y="1268700"/>
              <a:ext cx="144485" cy="489660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Rectangle 30"/>
            <p:cNvSpPr/>
            <p:nvPr userDrawn="1"/>
          </p:nvSpPr>
          <p:spPr bwMode="gray">
            <a:xfrm>
              <a:off x="7256808" y="1268700"/>
              <a:ext cx="144484" cy="489660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GB" sz="18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8" name="Freeform 23"/>
          <p:cNvSpPr>
            <a:spLocks noChangeAspect="1" noEditPoints="1"/>
          </p:cNvSpPr>
          <p:nvPr/>
        </p:nvSpPr>
        <p:spPr bwMode="gray">
          <a:xfrm>
            <a:off x="0" y="0"/>
            <a:ext cx="9904413" cy="1052513"/>
          </a:xfrm>
          <a:custGeom>
            <a:avLst/>
            <a:gdLst/>
            <a:ahLst/>
            <a:cxnLst>
              <a:cxn ang="0">
                <a:pos x="6239" y="0"/>
              </a:cxn>
              <a:cxn ang="0">
                <a:pos x="0" y="0"/>
              </a:cxn>
              <a:cxn ang="0">
                <a:pos x="0" y="663"/>
              </a:cxn>
              <a:cxn ang="0">
                <a:pos x="6067" y="663"/>
              </a:cxn>
              <a:cxn ang="0">
                <a:pos x="6239" y="0"/>
              </a:cxn>
              <a:cxn ang="0">
                <a:pos x="6239" y="0"/>
              </a:cxn>
              <a:cxn ang="0">
                <a:pos x="6239" y="0"/>
              </a:cxn>
            </a:cxnLst>
            <a:rect l="0" t="0" r="r" b="b"/>
            <a:pathLst>
              <a:path w="6239" h="663">
                <a:moveTo>
                  <a:pt x="6239" y="0"/>
                </a:moveTo>
                <a:lnTo>
                  <a:pt x="0" y="0"/>
                </a:lnTo>
                <a:lnTo>
                  <a:pt x="0" y="663"/>
                </a:lnTo>
                <a:lnTo>
                  <a:pt x="6067" y="663"/>
                </a:lnTo>
                <a:lnTo>
                  <a:pt x="6239" y="0"/>
                </a:lnTo>
                <a:close/>
                <a:moveTo>
                  <a:pt x="6239" y="0"/>
                </a:moveTo>
                <a:lnTo>
                  <a:pt x="6239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36" name="Text Placeholder 55"/>
          <p:cNvSpPr>
            <a:spLocks noGrp="1"/>
          </p:cNvSpPr>
          <p:nvPr>
            <p:ph type="body" idx="1"/>
          </p:nvPr>
        </p:nvSpPr>
        <p:spPr bwMode="gray">
          <a:xfrm>
            <a:off x="273050" y="1268413"/>
            <a:ext cx="93599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8437" name="Title Placeholder 54"/>
          <p:cNvSpPr>
            <a:spLocks noGrp="1"/>
          </p:cNvSpPr>
          <p:nvPr>
            <p:ph type="title"/>
          </p:nvPr>
        </p:nvSpPr>
        <p:spPr bwMode="gray">
          <a:xfrm>
            <a:off x="273050" y="115888"/>
            <a:ext cx="93599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gray">
          <a:xfrm>
            <a:off x="273050" y="6381750"/>
            <a:ext cx="93599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sz="1000" dirty="0">
              <a:solidFill>
                <a:srgbClr val="000000"/>
              </a:solidFill>
              <a:latin typeface="Univers 45 Light" pitchFamily="2" charset="0"/>
            </a:endParaRPr>
          </a:p>
        </p:txBody>
      </p:sp>
      <p:sp>
        <p:nvSpPr>
          <p:cNvPr id="34" name="Rectangle 33"/>
          <p:cNvSpPr/>
          <p:nvPr/>
        </p:nvSpPr>
        <p:spPr bwMode="gray">
          <a:xfrm>
            <a:off x="9129713" y="6381750"/>
            <a:ext cx="503237" cy="2809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72000" tIns="72000" rIns="0" bIns="0"/>
          <a:lstStyle/>
          <a:p>
            <a:pPr algn="r">
              <a:spcBef>
                <a:spcPct val="40000"/>
              </a:spcBef>
              <a:defRPr/>
            </a:pPr>
            <a:fld id="{9C92BB04-F393-401B-BEFB-900BC80FD32B}" type="slidenum">
              <a:rPr lang="en-GB" sz="900">
                <a:solidFill>
                  <a:srgbClr val="00338D"/>
                </a:solidFill>
                <a:latin typeface="Arial"/>
              </a:rPr>
              <a:pPr algn="r">
                <a:spcBef>
                  <a:spcPct val="40000"/>
                </a:spcBef>
                <a:defRPr/>
              </a:pPr>
              <a:t>‹#›</a:t>
            </a:fld>
            <a:endParaRPr lang="en-GB" sz="900" dirty="0">
              <a:solidFill>
                <a:srgbClr val="00338D"/>
              </a:solidFill>
              <a:latin typeface="Arial"/>
            </a:endParaRPr>
          </a:p>
        </p:txBody>
      </p:sp>
      <p:grpSp>
        <p:nvGrpSpPr>
          <p:cNvPr id="3" name="Group 19"/>
          <p:cNvGrpSpPr/>
          <p:nvPr/>
        </p:nvGrpSpPr>
        <p:grpSpPr bwMode="gray">
          <a:xfrm>
            <a:off x="4" y="1052736"/>
            <a:ext cx="9905999" cy="5328591"/>
            <a:chOff x="1" y="1052736"/>
            <a:chExt cx="9905999" cy="5328591"/>
          </a:xfrm>
          <a:noFill/>
        </p:grpSpPr>
        <p:sp>
          <p:nvSpPr>
            <p:cNvPr id="16" name="Rectangle 22"/>
            <p:cNvSpPr>
              <a:spLocks noChangeArrowheads="1"/>
            </p:cNvSpPr>
            <p:nvPr/>
          </p:nvSpPr>
          <p:spPr bwMode="gray">
            <a:xfrm>
              <a:off x="9633520" y="3680619"/>
              <a:ext cx="27248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000000"/>
                </a:solidFill>
                <a:latin typeface="Univers 45 Light" pitchFamily="2" charset="0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gray">
            <a:xfrm>
              <a:off x="1" y="3680619"/>
              <a:ext cx="27248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000000"/>
                </a:solidFill>
                <a:latin typeface="Univers 45 Light" pitchFamily="2" charset="0"/>
              </a:endParaRP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gray">
            <a:xfrm rot="16200000">
              <a:off x="4845050" y="1124173"/>
              <a:ext cx="21590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000000"/>
                </a:solidFill>
                <a:latin typeface="Univers 45 Light" pitchFamily="2" charset="0"/>
              </a:endParaRPr>
            </a:p>
          </p:txBody>
        </p:sp>
        <p:sp>
          <p:nvSpPr>
            <p:cNvPr id="19" name="Rectangle 34"/>
            <p:cNvSpPr>
              <a:spLocks noChangeArrowheads="1"/>
            </p:cNvSpPr>
            <p:nvPr/>
          </p:nvSpPr>
          <p:spPr bwMode="gray">
            <a:xfrm rot="16200000">
              <a:off x="4844989" y="6236803"/>
              <a:ext cx="216023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1000" dirty="0">
                <a:solidFill>
                  <a:srgbClr val="000000"/>
                </a:solidFill>
                <a:latin typeface="Univers 45 Light" pitchFamily="2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58" r:id="rId6"/>
    <p:sldLayoutId id="2147483757" r:id="rId7"/>
    <p:sldLayoutId id="2147483756" r:id="rId8"/>
    <p:sldLayoutId id="2147483755" r:id="rId9"/>
    <p:sldLayoutId id="2147483754" r:id="rId10"/>
    <p:sldLayoutId id="2147483753" r:id="rId11"/>
    <p:sldLayoutId id="2147483752" r:id="rId12"/>
    <p:sldLayoutId id="2147483751" r:id="rId13"/>
    <p:sldLayoutId id="2147483750" r:id="rId14"/>
    <p:sldLayoutId id="2147483749" r:id="rId15"/>
    <p:sldLayoutId id="2147483748" r:id="rId16"/>
    <p:sldLayoutId id="2147483771" r:id="rId17"/>
    <p:sldLayoutId id="2147483747" r:id="rId18"/>
    <p:sldLayoutId id="2147483746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  <p:sldLayoutId id="2147483745" r:id="rId28"/>
    <p:sldLayoutId id="2147483744" r:id="rId29"/>
    <p:sldLayoutId id="2147483743" r:id="rId30"/>
    <p:sldLayoutId id="2147483742" r:id="rId31"/>
    <p:sldLayoutId id="2147483741" r:id="rId32"/>
    <p:sldLayoutId id="2147483740" r:id="rId33"/>
    <p:sldLayoutId id="2147483739" r:id="rId34"/>
    <p:sldLayoutId id="2147483738" r:id="rId35"/>
    <p:sldLayoutId id="2147483780" r:id="rId36"/>
    <p:sldLayoutId id="2147483737" r:id="rId37"/>
    <p:sldLayoutId id="2147483736" r:id="rId38"/>
    <p:sldLayoutId id="2147483781" r:id="rId39"/>
    <p:sldLayoutId id="2147483735" r:id="rId40"/>
    <p:sldLayoutId id="2147483734" r:id="rId41"/>
    <p:sldLayoutId id="2147483782" r:id="rId42"/>
    <p:sldLayoutId id="2147483783" r:id="rId43"/>
    <p:sldLayoutId id="2147483784" r:id="rId44"/>
    <p:sldLayoutId id="2147483785" r:id="rId45"/>
    <p:sldLayoutId id="2147483786" r:id="rId46"/>
    <p:sldLayoutId id="2147483733" r:id="rId47"/>
    <p:sldLayoutId id="2147483787" r:id="rId48"/>
    <p:sldLayoutId id="2147483788" r:id="rId49"/>
    <p:sldLayoutId id="2147483789" r:id="rId50"/>
    <p:sldLayoutId id="2147483790" r:id="rId5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sz="4400" b="1" kern="1200" dirty="0">
          <a:solidFill>
            <a:schemeClr val="bg1"/>
          </a:solidFill>
          <a:latin typeface="Arial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lang="en-GB" sz="4400" b="1" kern="1200" dirty="0">
          <a:solidFill>
            <a:schemeClr val="bg1"/>
          </a:solidFill>
          <a:latin typeface="+mj-lt"/>
          <a:ea typeface="+mj-ea"/>
          <a:cs typeface="+mj-cs"/>
        </a:defRPr>
      </a:lvl2pPr>
      <a:lvl3pPr algn="l" rtl="0" eaLnBrk="0" fontAlgn="base" hangingPunct="0">
        <a:spcBef>
          <a:spcPct val="0"/>
        </a:spcBef>
        <a:spcAft>
          <a:spcPct val="0"/>
        </a:spcAft>
        <a:defRPr lang="en-GB" sz="4400" b="1" kern="1200" dirty="0">
          <a:solidFill>
            <a:schemeClr val="bg1"/>
          </a:solidFill>
          <a:latin typeface="+mj-lt"/>
          <a:ea typeface="+mj-ea"/>
          <a:cs typeface="+mj-cs"/>
        </a:defRPr>
      </a:lvl3pPr>
      <a:lvl4pPr algn="l" rtl="0" eaLnBrk="0" fontAlgn="base" hangingPunct="0">
        <a:spcBef>
          <a:spcPct val="0"/>
        </a:spcBef>
        <a:spcAft>
          <a:spcPct val="0"/>
        </a:spcAft>
        <a:defRPr lang="en-GB" sz="4400" b="1" kern="1200" dirty="0">
          <a:solidFill>
            <a:schemeClr val="bg1"/>
          </a:solidFill>
          <a:latin typeface="+mj-lt"/>
          <a:ea typeface="+mj-ea"/>
          <a:cs typeface="+mj-cs"/>
        </a:defRPr>
      </a:lvl4pPr>
      <a:lvl5pPr algn="l" rtl="0" eaLnBrk="0" fontAlgn="base" hangingPunct="0">
        <a:spcBef>
          <a:spcPct val="0"/>
        </a:spcBef>
        <a:spcAft>
          <a:spcPct val="0"/>
        </a:spcAft>
        <a:defRPr lang="en-GB" sz="4400" b="1" kern="1200" dirty="0">
          <a:solidFill>
            <a:schemeClr val="bg1"/>
          </a:solidFill>
          <a:latin typeface="+mj-lt"/>
          <a:ea typeface="+mj-ea"/>
          <a:cs typeface="+mj-cs"/>
        </a:defRPr>
      </a:lvl5pPr>
      <a:lvl6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6pPr>
      <a:lvl7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7pPr>
      <a:lvl8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8pPr>
      <a:lvl9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lang="en-US" sz="1000" b="1" kern="1200" dirty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177800" indent="-177800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■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355600" indent="-177800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–"/>
        <a:defRPr lang="en-US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534988" indent="-174625" algn="l" rtl="0" eaLnBrk="0" fontAlgn="base" hangingPunct="0">
        <a:spcBef>
          <a:spcPts val="600"/>
        </a:spcBef>
        <a:spcAft>
          <a:spcPct val="0"/>
        </a:spcAft>
        <a:buClr>
          <a:srgbClr val="97989A"/>
        </a:buClr>
        <a:buFont typeface="Arial" charset="0"/>
        <a:buChar char="■"/>
        <a:defRPr lang="en-GB" sz="1000" kern="1200" dirty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720725" indent="-185738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GB" sz="10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6pPr>
      <a:lvl7pPr marL="895350" indent="-174625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1000" kern="1200" baseline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7pPr>
      <a:lvl8pPr marL="1081088" indent="-185738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GB" sz="1000" kern="1200" dirty="0" smtClean="0">
          <a:solidFill>
            <a:schemeClr val="tx1"/>
          </a:solidFill>
          <a:latin typeface="Arial"/>
          <a:ea typeface="+mn-ea"/>
          <a:cs typeface="+mn-cs"/>
        </a:defRPr>
      </a:lvl8pPr>
      <a:lvl9pPr marL="1255713" indent="-174625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10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8.1c.ru/cpm/webinar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088" y="2133600"/>
            <a:ext cx="8353425" cy="2879725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ru-RU" sz="3200" smtClean="0">
                <a:solidFill>
                  <a:srgbClr val="FF0000"/>
                </a:solidFill>
                <a:latin typeface="Arial" charset="0"/>
              </a:rPr>
              <a:t>Как быстро настроить и удобно работать со сводной таблицей бюджетов</a:t>
            </a:r>
            <a:endParaRPr lang="ru-RU" altLang="ru-RU" sz="3200" smtClean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C00000"/>
                </a:solidFill>
                <a:latin typeface="Arial" charset="0"/>
              </a:rPr>
              <a:t>Настройка состава аналитик – зачем нужна</a:t>
            </a:r>
            <a:r>
              <a:rPr lang="en-US" sz="2800" smtClean="0">
                <a:solidFill>
                  <a:srgbClr val="C00000"/>
                </a:solidFill>
                <a:latin typeface="Arial" charset="0"/>
              </a:rPr>
              <a:t>?</a:t>
            </a:r>
            <a:endParaRPr lang="ru-RU" sz="280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675" y="1035050"/>
            <a:ext cx="9567863" cy="4770438"/>
          </a:xfrm>
          <a:extLst/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1800" smtClean="0"/>
              <a:t> </a:t>
            </a:r>
            <a:endParaRPr lang="ru-RU" sz="1800"/>
          </a:p>
          <a:p>
            <a:pPr marL="0" indent="0">
              <a:buFont typeface="Wingdings" pitchFamily="2" charset="2"/>
              <a:buNone/>
              <a:defRPr/>
            </a:pPr>
            <a:endParaRPr lang="ru-RU" sz="1800" smtClean="0"/>
          </a:p>
          <a:p>
            <a:pPr marL="0" indent="0">
              <a:buFont typeface="Wingdings" pitchFamily="2" charset="2"/>
              <a:buNone/>
              <a:defRPr/>
            </a:pPr>
            <a:endParaRPr lang="ru-RU" sz="1800"/>
          </a:p>
          <a:p>
            <a:pPr marL="0" indent="0">
              <a:buFont typeface="Wingdings" pitchFamily="2" charset="2"/>
              <a:buNone/>
              <a:defRPr/>
            </a:pPr>
            <a:endParaRPr lang="ru-RU" sz="1800" smtClean="0"/>
          </a:p>
          <a:p>
            <a:pPr marL="0" indent="0">
              <a:buFont typeface="Wingdings" pitchFamily="2" charset="2"/>
              <a:buNone/>
              <a:defRPr/>
            </a:pPr>
            <a:endParaRPr sz="1800" smtClean="0"/>
          </a:p>
          <a:p>
            <a:pPr marL="0" indent="0">
              <a:buFont typeface="Wingdings" pitchFamily="2" charset="2"/>
              <a:buNone/>
              <a:defRPr/>
            </a:pPr>
            <a:endParaRPr sz="1800"/>
          </a:p>
          <a:p>
            <a:pPr marL="0" indent="0">
              <a:buFont typeface="Wingdings" pitchFamily="2" charset="2"/>
              <a:buNone/>
              <a:defRPr/>
            </a:pPr>
            <a:endParaRPr sz="1800" smtClean="0"/>
          </a:p>
          <a:p>
            <a:pPr>
              <a:defRPr/>
            </a:pPr>
            <a:endParaRPr lang="ru-RU" sz="180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5363" y="1600200"/>
            <a:ext cx="7758112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3429000" y="4343400"/>
            <a:ext cx="2590800" cy="304800"/>
          </a:xfrm>
          <a:prstGeom prst="roundRect">
            <a:avLst/>
          </a:prstGeom>
          <a:solidFill>
            <a:schemeClr val="tx2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905000"/>
            <a:ext cx="9424988" cy="3779838"/>
          </a:xfrm>
          <a:prstGeom prst="rect">
            <a:avLst/>
          </a:prstGeom>
          <a:noFill/>
          <a:ln w="635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  <p:sp>
        <p:nvSpPr>
          <p:cNvPr id="12" name="Овальная выноска 11"/>
          <p:cNvSpPr>
            <a:spLocks noChangeArrowheads="1"/>
          </p:cNvSpPr>
          <p:nvPr/>
        </p:nvSpPr>
        <p:spPr bwMode="auto">
          <a:xfrm>
            <a:off x="4875213" y="1412875"/>
            <a:ext cx="3432175" cy="2232025"/>
          </a:xfrm>
          <a:prstGeom prst="wedgeEllipseCallout">
            <a:avLst>
              <a:gd name="adj1" fmla="val -44144"/>
              <a:gd name="adj2" fmla="val 66190"/>
            </a:avLst>
          </a:prstGeom>
          <a:solidFill>
            <a:srgbClr val="F9E383">
              <a:alpha val="83920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600" b="0">
                <a:solidFill>
                  <a:schemeClr val="tx1"/>
                </a:solidFill>
              </a:rPr>
              <a:t>Ограничение</a:t>
            </a:r>
            <a:r>
              <a:rPr lang="en-US" sz="1600" b="0">
                <a:solidFill>
                  <a:schemeClr val="tx1"/>
                </a:solidFill>
              </a:rPr>
              <a:t> </a:t>
            </a:r>
            <a:r>
              <a:rPr lang="ru-RU" sz="1600" b="0">
                <a:solidFill>
                  <a:schemeClr val="tx1"/>
                </a:solidFill>
              </a:rPr>
              <a:t>для редактируемых измерений</a:t>
            </a:r>
            <a:r>
              <a:rPr lang="en-US" sz="1600" b="0">
                <a:solidFill>
                  <a:schemeClr val="tx1"/>
                </a:solidFill>
              </a:rPr>
              <a:t>:</a:t>
            </a:r>
            <a:r>
              <a:rPr lang="ru-RU" sz="1600" b="0">
                <a:solidFill>
                  <a:schemeClr val="tx1"/>
                </a:solidFill>
              </a:rPr>
              <a:t>не могут располагаться в колонках таблицы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C00000"/>
                </a:solidFill>
                <a:latin typeface="Arial" charset="0"/>
              </a:rPr>
              <a:t>Настройка состава аналитик</a:t>
            </a:r>
            <a:r>
              <a:rPr lang="en-US" sz="2800" smtClean="0">
                <a:solidFill>
                  <a:srgbClr val="C00000"/>
                </a:solidFill>
                <a:latin typeface="Arial" charset="0"/>
              </a:rPr>
              <a:t>: </a:t>
            </a:r>
            <a:r>
              <a:rPr lang="ru-RU" sz="2800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sz="2800" smtClean="0">
                <a:solidFill>
                  <a:srgbClr val="C00000"/>
                </a:solidFill>
                <a:latin typeface="Arial" charset="0"/>
              </a:rPr>
            </a:br>
            <a:r>
              <a:rPr lang="ru-RU" sz="2800" smtClean="0">
                <a:solidFill>
                  <a:srgbClr val="C00000"/>
                </a:solidFill>
                <a:latin typeface="Arial" charset="0"/>
              </a:rPr>
              <a:t>функциональные направления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675" y="1035050"/>
            <a:ext cx="9567863" cy="4770438"/>
          </a:xfrm>
          <a:extLst/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1800" smtClean="0"/>
              <a:t> </a:t>
            </a:r>
            <a:endParaRPr lang="ru-RU" sz="1800"/>
          </a:p>
          <a:p>
            <a:pPr marL="0" indent="0">
              <a:buFont typeface="Wingdings" pitchFamily="2" charset="2"/>
              <a:buNone/>
              <a:defRPr/>
            </a:pPr>
            <a:endParaRPr lang="ru-RU" sz="1800" smtClean="0"/>
          </a:p>
          <a:p>
            <a:pPr marL="0" indent="0">
              <a:buFont typeface="Wingdings" pitchFamily="2" charset="2"/>
              <a:buNone/>
              <a:defRPr/>
            </a:pPr>
            <a:endParaRPr lang="ru-RU" sz="1800"/>
          </a:p>
          <a:p>
            <a:pPr marL="0" indent="0">
              <a:buFont typeface="Wingdings" pitchFamily="2" charset="2"/>
              <a:buNone/>
              <a:defRPr/>
            </a:pPr>
            <a:endParaRPr lang="ru-RU" sz="1800" smtClean="0"/>
          </a:p>
          <a:p>
            <a:pPr marL="0" indent="0">
              <a:buFont typeface="Wingdings" pitchFamily="2" charset="2"/>
              <a:buNone/>
              <a:defRPr/>
            </a:pPr>
            <a:endParaRPr sz="1800" smtClean="0"/>
          </a:p>
          <a:p>
            <a:pPr marL="0" indent="0">
              <a:buFont typeface="Wingdings" pitchFamily="2" charset="2"/>
              <a:buNone/>
              <a:defRPr/>
            </a:pPr>
            <a:endParaRPr sz="1800"/>
          </a:p>
          <a:p>
            <a:pPr marL="0" indent="0">
              <a:buFont typeface="Wingdings" pitchFamily="2" charset="2"/>
              <a:buNone/>
              <a:defRPr/>
            </a:pPr>
            <a:endParaRPr sz="1800" smtClean="0"/>
          </a:p>
          <a:p>
            <a:pPr>
              <a:defRPr/>
            </a:pPr>
            <a:endParaRPr lang="ru-RU" sz="180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163" y="1104900"/>
            <a:ext cx="8885237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8050" y="2509838"/>
            <a:ext cx="36385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3505200" y="3048000"/>
            <a:ext cx="3643313" cy="304800"/>
          </a:xfrm>
          <a:prstGeom prst="roundRect">
            <a:avLst/>
          </a:prstGeom>
          <a:solidFill>
            <a:schemeClr val="tx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463550" y="1143000"/>
            <a:ext cx="4565650" cy="4786313"/>
            <a:chOff x="685800" y="1371599"/>
            <a:chExt cx="4564933" cy="4786313"/>
          </a:xfrm>
        </p:grpSpPr>
        <p:pic>
          <p:nvPicPr>
            <p:cNvPr id="94219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1371599"/>
              <a:ext cx="4564933" cy="4786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1980997" y="5714999"/>
              <a:ext cx="3123709" cy="381000"/>
            </a:xfrm>
            <a:prstGeom prst="roundRect">
              <a:avLst/>
            </a:prstGeom>
            <a:solidFill>
              <a:schemeClr val="tx2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5334000" y="1143000"/>
            <a:ext cx="3810000" cy="4710113"/>
            <a:chOff x="5410200" y="1447800"/>
            <a:chExt cx="3809749" cy="4710113"/>
          </a:xfrm>
        </p:grpSpPr>
        <p:pic>
          <p:nvPicPr>
            <p:cNvPr id="94217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10200" y="1447800"/>
              <a:ext cx="3809749" cy="471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6172150" y="4038600"/>
              <a:ext cx="2895409" cy="381000"/>
            </a:xfrm>
            <a:prstGeom prst="roundRect">
              <a:avLst/>
            </a:prstGeom>
            <a:solidFill>
              <a:schemeClr val="tx2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5" name="Овальная выноска 14"/>
          <p:cNvSpPr>
            <a:spLocks noChangeArrowheads="1"/>
          </p:cNvSpPr>
          <p:nvPr/>
        </p:nvSpPr>
        <p:spPr bwMode="auto">
          <a:xfrm>
            <a:off x="1447800" y="1676400"/>
            <a:ext cx="3432175" cy="3411538"/>
          </a:xfrm>
          <a:prstGeom prst="wedgeEllipseCallout">
            <a:avLst>
              <a:gd name="adj1" fmla="val 2264"/>
              <a:gd name="adj2" fmla="val 62060"/>
            </a:avLst>
          </a:prstGeom>
          <a:solidFill>
            <a:srgbClr val="F9E383">
              <a:alpha val="83920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600" b="0">
                <a:solidFill>
                  <a:schemeClr val="tx1"/>
                </a:solidFill>
              </a:rPr>
              <a:t>При синхронизации по функц. направлениям устанавливается доступность статей бюджетов в зависимости от ЦФО. Настройка общая с подсистемой резервирования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C00000"/>
                </a:solidFill>
                <a:latin typeface="Arial" charset="0"/>
              </a:rPr>
              <a:t>Семантика цвета фона ячеек</a:t>
            </a:r>
          </a:p>
        </p:txBody>
      </p:sp>
      <p:sp>
        <p:nvSpPr>
          <p:cNvPr id="96258" name="Объект 2"/>
          <p:cNvSpPr>
            <a:spLocks noGrp="1"/>
          </p:cNvSpPr>
          <p:nvPr>
            <p:ph idx="1"/>
          </p:nvPr>
        </p:nvSpPr>
        <p:spPr>
          <a:xfrm>
            <a:off x="193675" y="1125538"/>
            <a:ext cx="9567863" cy="504031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ru-RU" sz="1800" smtClean="0">
              <a:latin typeface="Arial" charset="0"/>
              <a:cs typeface="Arial" charset="0"/>
            </a:endParaRPr>
          </a:p>
          <a:p>
            <a:pPr marL="0" indent="0">
              <a:buFont typeface="Wingdings" pitchFamily="2" charset="2"/>
              <a:buNone/>
            </a:pPr>
            <a:endParaRPr sz="1800" smtClean="0">
              <a:latin typeface="Arial" charset="0"/>
              <a:cs typeface="Arial" charset="0"/>
            </a:endParaRPr>
          </a:p>
          <a:p>
            <a:pPr marL="0" indent="0">
              <a:buFont typeface="Wingdings" pitchFamily="2" charset="2"/>
              <a:buNone/>
            </a:pPr>
            <a:endParaRPr sz="1800" smtClean="0">
              <a:latin typeface="Arial" charset="0"/>
              <a:cs typeface="Arial" charset="0"/>
            </a:endParaRPr>
          </a:p>
          <a:p>
            <a:pPr marL="0" indent="0">
              <a:buFont typeface="Wingdings" pitchFamily="2" charset="2"/>
              <a:buNone/>
            </a:pPr>
            <a:endParaRPr sz="18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pic>
        <p:nvPicPr>
          <p:cNvPr id="9625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0" y="1341438"/>
            <a:ext cx="7715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ая выноска 8"/>
          <p:cNvSpPr/>
          <p:nvPr/>
        </p:nvSpPr>
        <p:spPr bwMode="auto">
          <a:xfrm>
            <a:off x="7448550" y="2708275"/>
            <a:ext cx="1560513" cy="720725"/>
          </a:xfrm>
          <a:prstGeom prst="wedgeRectCallout">
            <a:avLst>
              <a:gd name="adj1" fmla="val -22101"/>
              <a:gd name="adj2" fmla="val -98622"/>
            </a:avLst>
          </a:prstGeom>
          <a:solidFill>
            <a:srgbClr val="E6FFE6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sz="1400" dirty="0">
                <a:latin typeface="Arial" panose="020B0604020202020204" pitchFamily="34" charset="0"/>
              </a:rPr>
              <a:t>Вычисляемый</a:t>
            </a:r>
            <a:r>
              <a:rPr lang="en-US" sz="1400" dirty="0">
                <a:latin typeface="Arial" panose="020B0604020202020204" pitchFamily="34" charset="0"/>
              </a:rPr>
              <a:t>:</a:t>
            </a:r>
            <a:r>
              <a:rPr lang="ru-RU" sz="1400" dirty="0">
                <a:latin typeface="Arial" panose="020B0604020202020204" pitchFamily="34" charset="0"/>
              </a:rPr>
              <a:t>формула или агрегат</a:t>
            </a:r>
            <a:endParaRPr lang="ru-RU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 bwMode="auto">
          <a:xfrm>
            <a:off x="4719638" y="2565400"/>
            <a:ext cx="1716087" cy="719138"/>
          </a:xfrm>
          <a:prstGeom prst="wedgeRectCallout">
            <a:avLst>
              <a:gd name="adj1" fmla="val 25627"/>
              <a:gd name="adj2" fmla="val -98622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sz="1400" dirty="0">
                <a:latin typeface="Arial" panose="020B0604020202020204" pitchFamily="34" charset="0"/>
              </a:rPr>
              <a:t>Редактируемый</a:t>
            </a:r>
            <a:r>
              <a:rPr lang="en-US" sz="1400" dirty="0">
                <a:latin typeface="Arial" panose="020B0604020202020204" pitchFamily="34" charset="0"/>
              </a:rPr>
              <a:t>:</a:t>
            </a:r>
            <a:r>
              <a:rPr lang="ru-RU" sz="1400" dirty="0">
                <a:latin typeface="Arial" panose="020B0604020202020204" pitchFamily="34" charset="0"/>
              </a:rPr>
              <a:t>доступный</a:t>
            </a:r>
            <a:endParaRPr lang="ru-RU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 bwMode="auto">
          <a:xfrm>
            <a:off x="2066925" y="2565400"/>
            <a:ext cx="1560513" cy="863600"/>
          </a:xfrm>
          <a:prstGeom prst="wedgeRectCallout">
            <a:avLst>
              <a:gd name="adj1" fmla="val 91912"/>
              <a:gd name="adj2" fmla="val -95891"/>
            </a:avLst>
          </a:prstGeom>
          <a:solidFill>
            <a:srgbClr val="E6E6E6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sz="1400" dirty="0">
                <a:latin typeface="Arial" panose="020B0604020202020204" pitchFamily="34" charset="0"/>
              </a:rPr>
              <a:t>Заблокирован (утвержден или закрыт период)</a:t>
            </a:r>
            <a:endParaRPr lang="ru-RU" sz="1400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66800"/>
            <a:ext cx="9677400" cy="5105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54000" tIns="54000" rIns="54000" bIns="54000"/>
          <a:lstStyle/>
          <a:p>
            <a:pPr>
              <a:defRPr/>
            </a:pP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3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>
                <a:solidFill>
                  <a:srgbClr val="C00000"/>
                </a:solidFill>
                <a:latin typeface="Arial" charset="0"/>
              </a:rPr>
              <a:t>1С: Управление холдингом – сводная таблица</a:t>
            </a:r>
          </a:p>
        </p:txBody>
      </p:sp>
      <p:sp>
        <p:nvSpPr>
          <p:cNvPr id="98307" name="TextBox 1"/>
          <p:cNvSpPr txBox="1">
            <a:spLocks noChangeArrowheads="1"/>
          </p:cNvSpPr>
          <p:nvPr/>
        </p:nvSpPr>
        <p:spPr bwMode="auto">
          <a:xfrm>
            <a:off x="838200" y="2667000"/>
            <a:ext cx="7848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54000" rIns="54000" bIns="54000"/>
          <a:lstStyle/>
          <a:p>
            <a:r>
              <a:rPr lang="ru-RU" sz="2800">
                <a:solidFill>
                  <a:srgbClr val="C00000"/>
                </a:solidFill>
              </a:rPr>
              <a:t>Работа в режиме отклонений</a:t>
            </a:r>
            <a:r>
              <a:rPr lang="en-US" sz="2800">
                <a:solidFill>
                  <a:srgbClr val="C00000"/>
                </a:solidFill>
              </a:rPr>
              <a:t>:</a:t>
            </a:r>
            <a:endParaRPr lang="ru-RU" sz="28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C00000"/>
                </a:solidFill>
                <a:latin typeface="Arial" charset="0"/>
              </a:rPr>
              <a:t>Работа в режиме отклонений</a:t>
            </a:r>
          </a:p>
        </p:txBody>
      </p:sp>
      <p:sp>
        <p:nvSpPr>
          <p:cNvPr id="100354" name="Объект 2"/>
          <p:cNvSpPr>
            <a:spLocks noGrp="1"/>
          </p:cNvSpPr>
          <p:nvPr>
            <p:ph idx="1"/>
          </p:nvPr>
        </p:nvSpPr>
        <p:spPr>
          <a:xfrm>
            <a:off x="193675" y="1125538"/>
            <a:ext cx="9567863" cy="504031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ru-RU" sz="1800" smtClean="0">
              <a:latin typeface="Arial" charset="0"/>
              <a:cs typeface="Arial" charset="0"/>
            </a:endParaRPr>
          </a:p>
          <a:p>
            <a:pPr marL="0" indent="0">
              <a:buFont typeface="Wingdings" pitchFamily="2" charset="2"/>
              <a:buNone/>
            </a:pPr>
            <a:endParaRPr sz="1800" smtClean="0">
              <a:latin typeface="Arial" charset="0"/>
              <a:cs typeface="Arial" charset="0"/>
            </a:endParaRPr>
          </a:p>
          <a:p>
            <a:pPr marL="0" indent="0">
              <a:buFont typeface="Wingdings" pitchFamily="2" charset="2"/>
              <a:buNone/>
            </a:pPr>
            <a:endParaRPr sz="1800" smtClean="0">
              <a:latin typeface="Arial" charset="0"/>
              <a:cs typeface="Arial" charset="0"/>
            </a:endParaRPr>
          </a:p>
          <a:p>
            <a:pPr marL="0" indent="0">
              <a:buFont typeface="Wingdings" pitchFamily="2" charset="2"/>
              <a:buNone/>
            </a:pPr>
            <a:endParaRPr sz="18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9309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3276600" y="1666875"/>
            <a:ext cx="1401763" cy="304800"/>
          </a:xfrm>
          <a:prstGeom prst="roundRect">
            <a:avLst/>
          </a:prstGeom>
          <a:solidFill>
            <a:schemeClr val="tx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981200"/>
            <a:ext cx="31813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300" y="2190750"/>
            <a:ext cx="811053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Группа 1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11488" y="3773488"/>
            <a:ext cx="3651250" cy="639762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685800" y="2743200"/>
            <a:ext cx="1066800" cy="304800"/>
          </a:xfrm>
          <a:prstGeom prst="roundRect">
            <a:avLst/>
          </a:prstGeom>
          <a:solidFill>
            <a:schemeClr val="tx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C00000"/>
                </a:solidFill>
                <a:latin typeface="Arial" charset="0"/>
              </a:rPr>
              <a:t>Работа в режиме отклонений</a:t>
            </a:r>
          </a:p>
        </p:txBody>
      </p:sp>
      <p:sp>
        <p:nvSpPr>
          <p:cNvPr id="102402" name="Объект 2"/>
          <p:cNvSpPr>
            <a:spLocks noGrp="1"/>
          </p:cNvSpPr>
          <p:nvPr>
            <p:ph idx="1"/>
          </p:nvPr>
        </p:nvSpPr>
        <p:spPr>
          <a:xfrm>
            <a:off x="193675" y="1125538"/>
            <a:ext cx="9567863" cy="504031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ru-RU" sz="1800" smtClean="0">
              <a:latin typeface="Arial" charset="0"/>
              <a:cs typeface="Arial" charset="0"/>
            </a:endParaRPr>
          </a:p>
          <a:p>
            <a:pPr marL="0" indent="0">
              <a:buFont typeface="Wingdings" pitchFamily="2" charset="2"/>
              <a:buNone/>
            </a:pPr>
            <a:endParaRPr sz="1800" smtClean="0">
              <a:latin typeface="Arial" charset="0"/>
              <a:cs typeface="Arial" charset="0"/>
            </a:endParaRPr>
          </a:p>
          <a:p>
            <a:pPr marL="0" indent="0">
              <a:buFont typeface="Wingdings" pitchFamily="2" charset="2"/>
              <a:buNone/>
            </a:pPr>
            <a:endParaRPr sz="1800" smtClean="0">
              <a:latin typeface="Arial" charset="0"/>
              <a:cs typeface="Arial" charset="0"/>
            </a:endParaRPr>
          </a:p>
          <a:p>
            <a:pPr marL="0" indent="0">
              <a:buFont typeface="Wingdings" pitchFamily="2" charset="2"/>
              <a:buNone/>
            </a:pPr>
            <a:endParaRPr sz="18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9309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219200" y="1676400"/>
            <a:ext cx="381000" cy="304800"/>
          </a:xfrm>
          <a:prstGeom prst="roundRect">
            <a:avLst/>
          </a:prstGeom>
          <a:solidFill>
            <a:schemeClr val="tx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8300" y="1627188"/>
            <a:ext cx="6972300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6096000" y="2438400"/>
            <a:ext cx="2362200" cy="304800"/>
          </a:xfrm>
          <a:prstGeom prst="roundRect">
            <a:avLst/>
          </a:prstGeom>
          <a:solidFill>
            <a:schemeClr val="tx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781175"/>
            <a:ext cx="82391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990600" y="3708400"/>
            <a:ext cx="8077200" cy="1320800"/>
          </a:xfrm>
          <a:prstGeom prst="roundRect">
            <a:avLst/>
          </a:prstGeom>
          <a:solidFill>
            <a:schemeClr val="tx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1371600"/>
            <a:ext cx="97043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70575" y="3486150"/>
            <a:ext cx="854075" cy="190500"/>
          </a:xfrm>
          <a:prstGeom prst="rect">
            <a:avLst/>
          </a:prstGeom>
          <a:noFill/>
        </p:spPr>
      </p:pic>
      <p:pic>
        <p:nvPicPr>
          <p:cNvPr id="3083" name="Picture 11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3584575"/>
            <a:ext cx="792163" cy="182563"/>
          </a:xfrm>
          <a:prstGeom prst="rect">
            <a:avLst/>
          </a:prstGeom>
          <a:noFill/>
        </p:spPr>
      </p:pic>
      <p:pic>
        <p:nvPicPr>
          <p:cNvPr id="28" name="Группа 27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70300" y="3895725"/>
            <a:ext cx="3651250" cy="639763"/>
          </a:xfrm>
          <a:prstGeom prst="rect">
            <a:avLst/>
          </a:prstGeom>
          <a:noFill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" y="1465263"/>
            <a:ext cx="9677400" cy="43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66800"/>
            <a:ext cx="9677400" cy="5105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54000" tIns="54000" rIns="54000" bIns="54000"/>
          <a:lstStyle/>
          <a:p>
            <a:pPr>
              <a:defRPr/>
            </a:pP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>
                <a:solidFill>
                  <a:srgbClr val="C00000"/>
                </a:solidFill>
                <a:latin typeface="Arial" charset="0"/>
              </a:rPr>
              <a:t>1С: Управление холдингом – сводная таблица</a:t>
            </a:r>
          </a:p>
        </p:txBody>
      </p:sp>
      <p:sp>
        <p:nvSpPr>
          <p:cNvPr id="104451" name="TextBox 1"/>
          <p:cNvSpPr txBox="1">
            <a:spLocks noChangeArrowheads="1"/>
          </p:cNvSpPr>
          <p:nvPr/>
        </p:nvSpPr>
        <p:spPr bwMode="auto">
          <a:xfrm>
            <a:off x="838200" y="2667000"/>
            <a:ext cx="7848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54000" rIns="54000" bIns="54000"/>
          <a:lstStyle/>
          <a:p>
            <a:r>
              <a:rPr lang="ru-RU" sz="2800">
                <a:solidFill>
                  <a:srgbClr val="C00000"/>
                </a:solidFill>
              </a:rPr>
              <a:t>Интерактивные витрины данных</a:t>
            </a:r>
            <a:r>
              <a:rPr lang="en-US" sz="2800">
                <a:solidFill>
                  <a:srgbClr val="C00000"/>
                </a:solidFill>
              </a:rPr>
              <a:t> </a:t>
            </a:r>
            <a:endParaRPr lang="ru-RU" sz="28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33425" y="3917950"/>
            <a:ext cx="1171575" cy="1081088"/>
          </a:xfr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4854575"/>
            <a:ext cx="2106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chemeClr val="tx1"/>
                </a:solidFill>
              </a:rPr>
              <a:t>Сводная таблица 1</a:t>
            </a:r>
          </a:p>
        </p:txBody>
      </p:sp>
      <p:sp>
        <p:nvSpPr>
          <p:cNvPr id="106499" name="Заголовок 1"/>
          <p:cNvSpPr>
            <a:spLocks noGrp="1"/>
          </p:cNvSpPr>
          <p:nvPr>
            <p:ph type="title"/>
          </p:nvPr>
        </p:nvSpPr>
        <p:spPr>
          <a:xfrm>
            <a:off x="1754188" y="-15875"/>
            <a:ext cx="6018212" cy="1081088"/>
          </a:xfrm>
        </p:spPr>
        <p:txBody>
          <a:bodyPr/>
          <a:lstStyle/>
          <a:p>
            <a:r>
              <a:rPr lang="ru-RU" sz="2800" smtClean="0">
                <a:solidFill>
                  <a:srgbClr val="C00000"/>
                </a:solidFill>
                <a:latin typeface="Arial" charset="0"/>
              </a:rPr>
              <a:t>Интерактивные витрины данных</a:t>
            </a:r>
            <a:r>
              <a:rPr lang="en-US" sz="2800" smtClean="0">
                <a:solidFill>
                  <a:srgbClr val="C00000"/>
                </a:solidFill>
                <a:latin typeface="Arial" charset="0"/>
              </a:rPr>
              <a:t> </a:t>
            </a:r>
            <a:endParaRPr lang="ru-RU" sz="280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938" y="6172200"/>
            <a:ext cx="902176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CAE5AD8-CF22-4EC8-BE47-D0310E186634}" type="slidenum">
              <a:rPr lang="ru-RU" altLang="ru-RU" sz="1000">
                <a:solidFill>
                  <a:srgbClr val="5B0917"/>
                </a:solidFill>
              </a:rPr>
              <a:pPr/>
              <a:t>17</a:t>
            </a:fld>
            <a:endParaRPr lang="ru-RU" altLang="ru-RU" sz="1000">
              <a:solidFill>
                <a:srgbClr val="5B0917"/>
              </a:solidFill>
            </a:endParaRP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2844800" y="1241425"/>
            <a:ext cx="2184400" cy="1435100"/>
            <a:chOff x="2845065" y="1241425"/>
            <a:chExt cx="2184135" cy="1435161"/>
          </a:xfrm>
        </p:grpSpPr>
        <p:pic>
          <p:nvPicPr>
            <p:cNvPr id="106511" name="Объект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0822" y="1241425"/>
              <a:ext cx="1171178" cy="108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512" name="TextBox 8"/>
            <p:cNvSpPr txBox="1">
              <a:spLocks noChangeArrowheads="1"/>
            </p:cNvSpPr>
            <p:nvPr/>
          </p:nvSpPr>
          <p:spPr bwMode="auto">
            <a:xfrm>
              <a:off x="2845065" y="2276476"/>
              <a:ext cx="218413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>
                  <a:solidFill>
                    <a:schemeClr val="tx1"/>
                  </a:solidFill>
                </a:rPr>
                <a:t>Монитор </a:t>
              </a:r>
              <a:r>
                <a:rPr lang="en-US" sz="2000">
                  <a:solidFill>
                    <a:schemeClr val="tx1"/>
                  </a:solidFill>
                </a:rPr>
                <a:t>KPI</a:t>
              </a:r>
              <a:endParaRPr lang="ru-RU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2921000" y="3878263"/>
            <a:ext cx="2184400" cy="1684337"/>
            <a:chOff x="2921265" y="3878263"/>
            <a:chExt cx="2184135" cy="1684337"/>
          </a:xfrm>
        </p:grpSpPr>
        <p:pic>
          <p:nvPicPr>
            <p:cNvPr id="106509" name="Объект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99631" y="3878263"/>
              <a:ext cx="1248569" cy="115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510" name="TextBox 10"/>
            <p:cNvSpPr txBox="1">
              <a:spLocks noChangeArrowheads="1"/>
            </p:cNvSpPr>
            <p:nvPr/>
          </p:nvSpPr>
          <p:spPr bwMode="auto">
            <a:xfrm>
              <a:off x="2921265" y="4854714"/>
              <a:ext cx="218413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>
                  <a:solidFill>
                    <a:schemeClr val="tx1"/>
                  </a:solidFill>
                </a:rPr>
                <a:t>Сводная таблица 2</a:t>
              </a: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38600" y="3068638"/>
            <a:ext cx="1403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73200" y="3087688"/>
            <a:ext cx="2184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chemeClr val="tx1"/>
                </a:solidFill>
              </a:rPr>
              <a:t>+</a:t>
            </a:r>
          </a:p>
        </p:txBody>
      </p:sp>
      <p:pic>
        <p:nvPicPr>
          <p:cNvPr id="15" name="Группа 1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3050" y="3163888"/>
            <a:ext cx="4029075" cy="639762"/>
          </a:xfrm>
          <a:prstGeom prst="rect">
            <a:avLst/>
          </a:prstGeom>
          <a:noFill/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304800" y="1281113"/>
            <a:ext cx="2184400" cy="1712912"/>
            <a:chOff x="304800" y="1281112"/>
            <a:chExt cx="2184135" cy="1712774"/>
          </a:xfrm>
        </p:grpSpPr>
        <p:pic>
          <p:nvPicPr>
            <p:cNvPr id="106507" name="Объект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3822" y="1281112"/>
              <a:ext cx="1171178" cy="108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508" name="TextBox 18"/>
            <p:cNvSpPr txBox="1">
              <a:spLocks noChangeArrowheads="1"/>
            </p:cNvSpPr>
            <p:nvPr/>
          </p:nvSpPr>
          <p:spPr bwMode="auto">
            <a:xfrm>
              <a:off x="304800" y="2286000"/>
              <a:ext cx="218413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>
                  <a:solidFill>
                    <a:schemeClr val="tx1"/>
                  </a:solidFill>
                </a:rPr>
                <a:t>Диаграмма ганта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Заголовок 1"/>
          <p:cNvSpPr>
            <a:spLocks noGrp="1"/>
          </p:cNvSpPr>
          <p:nvPr>
            <p:ph type="title"/>
          </p:nvPr>
        </p:nvSpPr>
        <p:spPr>
          <a:xfrm>
            <a:off x="273050" y="115888"/>
            <a:ext cx="9480550" cy="792162"/>
          </a:xfrm>
        </p:spPr>
        <p:txBody>
          <a:bodyPr/>
          <a:lstStyle/>
          <a:p>
            <a:r>
              <a:rPr lang="ru-RU" sz="2800" smtClean="0">
                <a:solidFill>
                  <a:srgbClr val="C00000"/>
                </a:solidFill>
                <a:latin typeface="Arial" charset="0"/>
              </a:rPr>
              <a:t>Интерактивные витрины данных</a:t>
            </a:r>
            <a:r>
              <a:rPr lang="en-US" sz="2800" smtClean="0">
                <a:solidFill>
                  <a:srgbClr val="C00000"/>
                </a:solidFill>
                <a:latin typeface="Arial" charset="0"/>
              </a:rPr>
              <a:t> </a:t>
            </a:r>
            <a:endParaRPr lang="ru-RU" sz="280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08546" name="Объект 2"/>
          <p:cNvSpPr>
            <a:spLocks noGrp="1"/>
          </p:cNvSpPr>
          <p:nvPr>
            <p:ph idx="1"/>
          </p:nvPr>
        </p:nvSpPr>
        <p:spPr>
          <a:xfrm>
            <a:off x="193675" y="1125538"/>
            <a:ext cx="9567863" cy="504031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ru-RU" sz="1800" smtClean="0">
              <a:latin typeface="Arial" charset="0"/>
              <a:cs typeface="Arial" charset="0"/>
            </a:endParaRPr>
          </a:p>
          <a:p>
            <a:pPr marL="0" indent="0">
              <a:buFont typeface="Wingdings" pitchFamily="2" charset="2"/>
              <a:buNone/>
            </a:pPr>
            <a:endParaRPr sz="1800" smtClean="0">
              <a:latin typeface="Arial" charset="0"/>
              <a:cs typeface="Arial" charset="0"/>
            </a:endParaRPr>
          </a:p>
          <a:p>
            <a:pPr marL="0" indent="0">
              <a:buFont typeface="Wingdings" pitchFamily="2" charset="2"/>
              <a:buNone/>
            </a:pPr>
            <a:endParaRPr sz="1800" smtClean="0">
              <a:latin typeface="Arial" charset="0"/>
              <a:cs typeface="Arial" charset="0"/>
            </a:endParaRPr>
          </a:p>
          <a:p>
            <a:pPr marL="0" indent="0">
              <a:buFont typeface="Wingdings" pitchFamily="2" charset="2"/>
              <a:buNone/>
            </a:pPr>
            <a:endParaRPr sz="18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1258888"/>
            <a:ext cx="9244013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2"/>
          <p:cNvSpPr>
            <a:spLocks noChangeArrowheads="1"/>
          </p:cNvSpPr>
          <p:nvPr/>
        </p:nvSpPr>
        <p:spPr bwMode="gray">
          <a:xfrm>
            <a:off x="700088" y="1066800"/>
            <a:ext cx="83534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</a:pPr>
            <a:r>
              <a:rPr lang="ru-RU" sz="3200">
                <a:solidFill>
                  <a:srgbClr val="FF0000"/>
                </a:solidFill>
              </a:rPr>
              <a:t>Как быстро настроить и удобно работать со сводной таблицей бюджетов</a:t>
            </a:r>
            <a:endParaRPr lang="ru-RU" altLang="ru-RU" sz="3200">
              <a:solidFill>
                <a:srgbClr val="FF0000"/>
              </a:solidFill>
            </a:endParaRPr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304800" y="4343400"/>
            <a:ext cx="9144000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>
                <a:solidFill>
                  <a:srgbClr val="D9241C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C00000"/>
                </a:solidFill>
                <a:latin typeface="Arial" charset="0"/>
              </a:rPr>
              <a:t>Краткий обзор функционала и возможностей</a:t>
            </a:r>
          </a:p>
        </p:txBody>
      </p:sp>
      <p:sp>
        <p:nvSpPr>
          <p:cNvPr id="75778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938" y="6172200"/>
            <a:ext cx="902176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94B2E26-8A2E-485E-AFD8-7BEEED788529}" type="slidenum">
              <a:rPr lang="ru-RU" altLang="ru-RU" sz="1000">
                <a:solidFill>
                  <a:srgbClr val="5B0917"/>
                </a:solidFill>
              </a:rPr>
              <a:pPr/>
              <a:t>2</a:t>
            </a:fld>
            <a:endParaRPr lang="ru-RU" altLang="ru-RU" sz="1000">
              <a:solidFill>
                <a:srgbClr val="5B091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675" y="1035050"/>
            <a:ext cx="9567863" cy="4986338"/>
          </a:xfrm>
          <a:extLst/>
        </p:spPr>
        <p:txBody>
          <a:bodyPr/>
          <a:lstStyle/>
          <a:p>
            <a:pPr>
              <a:defRPr/>
            </a:pPr>
            <a:endParaRPr lang="ru-RU" sz="1800" smtClean="0">
              <a:solidFill>
                <a:srgbClr val="5B0917"/>
              </a:solidFill>
              <a:latin typeface="+mn-lt"/>
              <a:cs typeface="+mn-cs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800" smtClean="0">
                <a:solidFill>
                  <a:srgbClr val="5B0917"/>
                </a:solidFill>
                <a:latin typeface="+mn-lt"/>
                <a:cs typeface="+mn-cs"/>
              </a:rPr>
              <a:t>Основным </a:t>
            </a:r>
            <a:r>
              <a:rPr lang="ru-RU" sz="1800">
                <a:solidFill>
                  <a:srgbClr val="5B0917"/>
                </a:solidFill>
                <a:latin typeface="+mn-lt"/>
                <a:cs typeface="+mn-cs"/>
              </a:rPr>
              <a:t>инструментом работы в УХ с бюджетами является сводная таблица.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>
                <a:solidFill>
                  <a:srgbClr val="5B0917"/>
                </a:solidFill>
                <a:latin typeface="+mn-lt"/>
                <a:cs typeface="+mn-cs"/>
              </a:rPr>
              <a:t>Настройка разных бланков, экспорт импорт из </a:t>
            </a:r>
            <a:r>
              <a:rPr sz="1800">
                <a:solidFill>
                  <a:srgbClr val="5B0917"/>
                </a:solidFill>
                <a:latin typeface="+mn-lt"/>
                <a:cs typeface="+mn-cs"/>
              </a:rPr>
              <a:t>MS EXCEL</a:t>
            </a:r>
            <a:r>
              <a:rPr lang="ru-RU" sz="1800">
                <a:solidFill>
                  <a:srgbClr val="5B0917"/>
                </a:solidFill>
                <a:latin typeface="+mn-lt"/>
                <a:cs typeface="+mn-cs"/>
              </a:rPr>
              <a:t>, режим обратного распределения, режим работы со статусами данных и процессами с согласования, режим графического представления данных, поддержка мультивалютного представления данных – далеко не полный перечень функций сводной таблицы.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>
                <a:solidFill>
                  <a:srgbClr val="5B0917"/>
                </a:solidFill>
                <a:latin typeface="+mn-lt"/>
                <a:cs typeface="+mn-cs"/>
              </a:rPr>
              <a:t>В данной презентации акцент сделан на неочевидных полезных настройках СТ и на планируемых в ближайшее время улучшениях и новых возможностях.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800">
                <a:solidFill>
                  <a:srgbClr val="5B0917"/>
                </a:solidFill>
                <a:latin typeface="+mn-lt"/>
                <a:cs typeface="+mn-cs"/>
              </a:rPr>
              <a:t>Для желающих ознакомиться подробно – презентации и видео по бюджетированию</a:t>
            </a:r>
            <a:r>
              <a:rPr sz="1800">
                <a:solidFill>
                  <a:srgbClr val="5B0917"/>
                </a:solidFill>
                <a:latin typeface="+mn-lt"/>
                <a:cs typeface="+mn-cs"/>
              </a:rPr>
              <a:t>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ru-RU" sz="1800">
                <a:solidFill>
                  <a:srgbClr val="5B0917"/>
                </a:solidFill>
                <a:latin typeface="+mn-lt"/>
                <a:cs typeface="+mn-cs"/>
              </a:rPr>
              <a:t> </a:t>
            </a:r>
            <a:r>
              <a:rPr sz="1800">
                <a:solidFill>
                  <a:srgbClr val="5B0917"/>
                </a:solidFill>
                <a:latin typeface="+mn-lt"/>
                <a:cs typeface="+mn-cs"/>
                <a:hlinkClick r:id="rId3"/>
              </a:rPr>
              <a:t>http://v8.1c.ru/cpm/webinar.htm</a:t>
            </a:r>
            <a:endParaRPr sz="1800">
              <a:solidFill>
                <a:srgbClr val="5B0917"/>
              </a:solidFill>
              <a:latin typeface="+mn-lt"/>
              <a:cs typeface="+mn-cs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ru-RU" sz="1800">
                <a:solidFill>
                  <a:srgbClr val="5B0917"/>
                </a:solidFill>
                <a:latin typeface="+mn-lt"/>
                <a:cs typeface="+mn-cs"/>
              </a:rPr>
              <a:t>Курс в УЦ №1</a:t>
            </a:r>
          </a:p>
          <a:p>
            <a:pPr>
              <a:defRPr/>
            </a:pPr>
            <a:endParaRPr lang="ru-RU" sz="1800" smtClean="0"/>
          </a:p>
          <a:p>
            <a:pPr>
              <a:defRPr/>
            </a:pPr>
            <a:endParaRPr lang="ru-RU" sz="1800" smtClean="0"/>
          </a:p>
          <a:p>
            <a:pPr marL="0" indent="0">
              <a:buFont typeface="Wingdings" pitchFamily="2" charset="2"/>
              <a:buNone/>
              <a:defRPr/>
            </a:pPr>
            <a:endParaRPr lang="ru-RU" sz="1800"/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smtClean="0"/>
              <a:t> </a:t>
            </a:r>
            <a:endParaRPr lang="ru-RU" sz="1800"/>
          </a:p>
          <a:p>
            <a:pPr marL="0" indent="0">
              <a:buFont typeface="Wingdings" pitchFamily="2" charset="2"/>
              <a:buNone/>
              <a:defRPr/>
            </a:pPr>
            <a:endParaRPr lang="ru-RU" sz="1800" smtClean="0"/>
          </a:p>
          <a:p>
            <a:pPr marL="0" indent="0">
              <a:buFont typeface="Wingdings" pitchFamily="2" charset="2"/>
              <a:buNone/>
              <a:defRPr/>
            </a:pPr>
            <a:endParaRPr lang="ru-RU" sz="1800"/>
          </a:p>
          <a:p>
            <a:pPr marL="0" indent="0">
              <a:buFont typeface="Wingdings" pitchFamily="2" charset="2"/>
              <a:buNone/>
              <a:defRPr/>
            </a:pPr>
            <a:endParaRPr lang="ru-RU" sz="1800" smtClean="0"/>
          </a:p>
          <a:p>
            <a:pPr marL="0" indent="0">
              <a:buFont typeface="Wingdings" pitchFamily="2" charset="2"/>
              <a:buNone/>
              <a:defRPr/>
            </a:pPr>
            <a:endParaRPr sz="1800" smtClean="0"/>
          </a:p>
          <a:p>
            <a:pPr marL="0" indent="0">
              <a:buFont typeface="Wingdings" pitchFamily="2" charset="2"/>
              <a:buNone/>
              <a:defRPr/>
            </a:pPr>
            <a:endParaRPr sz="1800"/>
          </a:p>
          <a:p>
            <a:pPr marL="0" indent="0">
              <a:buFont typeface="Wingdings" pitchFamily="2" charset="2"/>
              <a:buNone/>
              <a:defRPr/>
            </a:pPr>
            <a:endParaRPr sz="1800" smtClean="0"/>
          </a:p>
          <a:p>
            <a:pPr>
              <a:defRPr/>
            </a:pP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C00000"/>
                </a:solidFill>
                <a:latin typeface="Arial" charset="0"/>
              </a:rPr>
              <a:t>Настройка модели для примера (кратко)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675" y="1035050"/>
            <a:ext cx="9567863" cy="4770438"/>
          </a:xfrm>
          <a:extLst/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ru-RU" sz="1800" smtClean="0"/>
          </a:p>
          <a:p>
            <a:pPr marL="0" indent="0">
              <a:buFont typeface="Wingdings" pitchFamily="2" charset="2"/>
              <a:buNone/>
              <a:defRPr/>
            </a:pPr>
            <a:endParaRPr lang="ru-RU" sz="1800"/>
          </a:p>
          <a:p>
            <a:pPr marL="0" indent="0">
              <a:buFont typeface="Wingdings" pitchFamily="2" charset="2"/>
              <a:buNone/>
              <a:defRPr/>
            </a:pPr>
            <a:endParaRPr lang="ru-RU" sz="1800" smtClean="0"/>
          </a:p>
          <a:p>
            <a:pPr marL="0" indent="0">
              <a:buFont typeface="Wingdings" pitchFamily="2" charset="2"/>
              <a:buNone/>
              <a:defRPr/>
            </a:pPr>
            <a:endParaRPr sz="1800" smtClean="0"/>
          </a:p>
          <a:p>
            <a:pPr marL="0" indent="0">
              <a:buFont typeface="Wingdings" pitchFamily="2" charset="2"/>
              <a:buNone/>
              <a:defRPr/>
            </a:pPr>
            <a:endParaRPr sz="1800"/>
          </a:p>
          <a:p>
            <a:pPr marL="0" indent="0">
              <a:buFont typeface="Wingdings" pitchFamily="2" charset="2"/>
              <a:buNone/>
              <a:defRPr/>
            </a:pPr>
            <a:endParaRPr sz="1800" smtClean="0"/>
          </a:p>
          <a:p>
            <a:pPr>
              <a:defRPr/>
            </a:pPr>
            <a:endParaRPr lang="ru-RU" sz="180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120775"/>
            <a:ext cx="9477375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050" y="1655763"/>
            <a:ext cx="9437688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>
            <a:cxnSpLocks noChangeShapeType="1"/>
          </p:cNvCxnSpPr>
          <p:nvPr/>
        </p:nvCxnSpPr>
        <p:spPr bwMode="auto">
          <a:xfrm>
            <a:off x="1598613" y="3962400"/>
            <a:ext cx="2417762" cy="0"/>
          </a:xfrm>
          <a:prstGeom prst="line">
            <a:avLst/>
          </a:prstGeom>
          <a:noFill/>
          <a:ln w="44450" algn="ctr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10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1598613" y="4191000"/>
            <a:ext cx="2417762" cy="0"/>
          </a:xfrm>
          <a:prstGeom prst="line">
            <a:avLst/>
          </a:prstGeom>
          <a:noFill/>
          <a:ln w="44450" algn="ctr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11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1598613" y="5029200"/>
            <a:ext cx="2417762" cy="0"/>
          </a:xfrm>
          <a:prstGeom prst="line">
            <a:avLst/>
          </a:prstGeom>
          <a:noFill/>
          <a:ln w="44450" algn="ctr">
            <a:solidFill>
              <a:srgbClr val="CC3300"/>
            </a:solidFill>
            <a:round/>
            <a:headEnd/>
            <a:tailEnd/>
          </a:ln>
        </p:spPr>
      </p:cxn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265738" y="3810000"/>
            <a:ext cx="1716087" cy="215900"/>
          </a:xfrm>
          <a:prstGeom prst="roundRect">
            <a:avLst>
              <a:gd name="adj" fmla="val 16667"/>
            </a:avLst>
          </a:prstGeom>
          <a:solidFill>
            <a:srgbClr val="F9E383">
              <a:alpha val="0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ru-RU" sz="2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" y="1143000"/>
            <a:ext cx="9477375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C00000"/>
                </a:solidFill>
                <a:latin typeface="Arial" charset="0"/>
              </a:rPr>
              <a:t>Настройка модели для примера (кратко)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675" y="1035050"/>
            <a:ext cx="9567863" cy="4770438"/>
          </a:xfrm>
          <a:extLst/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ru-RU" sz="1800" smtClean="0"/>
          </a:p>
          <a:p>
            <a:pPr marL="0" indent="0">
              <a:buFont typeface="Wingdings" pitchFamily="2" charset="2"/>
              <a:buNone/>
              <a:defRPr/>
            </a:pPr>
            <a:endParaRPr lang="ru-RU" sz="1800"/>
          </a:p>
          <a:p>
            <a:pPr marL="0" indent="0">
              <a:buFont typeface="Wingdings" pitchFamily="2" charset="2"/>
              <a:buNone/>
              <a:defRPr/>
            </a:pPr>
            <a:endParaRPr lang="ru-RU" sz="1800" smtClean="0"/>
          </a:p>
          <a:p>
            <a:pPr marL="0" indent="0">
              <a:buFont typeface="Wingdings" pitchFamily="2" charset="2"/>
              <a:buNone/>
              <a:defRPr/>
            </a:pPr>
            <a:endParaRPr sz="1800" smtClean="0"/>
          </a:p>
          <a:p>
            <a:pPr marL="0" indent="0">
              <a:buFont typeface="Wingdings" pitchFamily="2" charset="2"/>
              <a:buNone/>
              <a:defRPr/>
            </a:pPr>
            <a:endParaRPr sz="1800"/>
          </a:p>
          <a:p>
            <a:pPr marL="0" indent="0">
              <a:buFont typeface="Wingdings" pitchFamily="2" charset="2"/>
              <a:buNone/>
              <a:defRPr/>
            </a:pPr>
            <a:endParaRPr sz="1800" smtClean="0"/>
          </a:p>
          <a:p>
            <a:pPr>
              <a:defRPr/>
            </a:pPr>
            <a:endParaRPr lang="ru-RU" sz="180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6225" y="2060575"/>
            <a:ext cx="3341688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>
            <a:cxnSpLocks noChangeShapeType="1"/>
          </p:cNvCxnSpPr>
          <p:nvPr/>
        </p:nvCxnSpPr>
        <p:spPr bwMode="auto">
          <a:xfrm>
            <a:off x="5499100" y="2924175"/>
            <a:ext cx="2417763" cy="0"/>
          </a:xfrm>
          <a:prstGeom prst="line">
            <a:avLst/>
          </a:prstGeom>
          <a:noFill/>
          <a:ln w="44450" algn="ctr">
            <a:solidFill>
              <a:srgbClr val="CC3300"/>
            </a:solidFill>
            <a:round/>
            <a:headEnd/>
            <a:tailEnd/>
          </a:ln>
        </p:spPr>
      </p:cxn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465263"/>
            <a:ext cx="9144000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1066800" y="1828800"/>
            <a:ext cx="7913688" cy="4021138"/>
            <a:chOff x="1542250" y="1934872"/>
            <a:chExt cx="7913621" cy="4021163"/>
          </a:xfrm>
        </p:grpSpPr>
        <p:pic>
          <p:nvPicPr>
            <p:cNvPr id="79882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42250" y="1934872"/>
              <a:ext cx="7913621" cy="402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883" name="Стрелка влево 6"/>
            <p:cNvSpPr>
              <a:spLocks noChangeArrowheads="1"/>
            </p:cNvSpPr>
            <p:nvPr/>
          </p:nvSpPr>
          <p:spPr bwMode="auto">
            <a:xfrm>
              <a:off x="4908478" y="3810000"/>
              <a:ext cx="936104" cy="533400"/>
            </a:xfrm>
            <a:prstGeom prst="leftArrow">
              <a:avLst>
                <a:gd name="adj1" fmla="val 50000"/>
                <a:gd name="adj2" fmla="val 50001"/>
              </a:avLst>
            </a:prstGeom>
            <a:solidFill>
              <a:srgbClr val="F9E383"/>
            </a:solidFill>
            <a:ln w="44450" algn="ctr">
              <a:solidFill>
                <a:srgbClr val="CC33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>
                <a:lnSpc>
                  <a:spcPct val="110000"/>
                </a:lnSpc>
                <a:spcBef>
                  <a:spcPct val="50000"/>
                </a:spcBef>
              </a:pPr>
              <a:endParaRPr lang="ru-RU" sz="2000" b="0">
                <a:solidFill>
                  <a:schemeClr val="tx1"/>
                </a:solidFill>
              </a:endParaRPr>
            </a:p>
          </p:txBody>
        </p:sp>
      </p:grp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2446338"/>
            <a:ext cx="8167688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33400" y="3429000"/>
            <a:ext cx="533400" cy="390525"/>
          </a:xfrm>
          <a:prstGeom prst="roundRect">
            <a:avLst/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C00000"/>
                </a:solidFill>
                <a:latin typeface="Arial" charset="0"/>
              </a:rPr>
              <a:t>Настройка модели для примера (кратко)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675" y="1035050"/>
            <a:ext cx="9567863" cy="4770438"/>
          </a:xfrm>
          <a:extLst/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ru-RU" sz="1800" smtClean="0"/>
          </a:p>
          <a:p>
            <a:pPr marL="0" indent="0">
              <a:buFont typeface="Wingdings" pitchFamily="2" charset="2"/>
              <a:buNone/>
              <a:defRPr/>
            </a:pPr>
            <a:endParaRPr lang="ru-RU" sz="1800"/>
          </a:p>
          <a:p>
            <a:pPr marL="0" indent="0">
              <a:buFont typeface="Wingdings" pitchFamily="2" charset="2"/>
              <a:buNone/>
              <a:defRPr/>
            </a:pPr>
            <a:endParaRPr lang="ru-RU" sz="1800" smtClean="0"/>
          </a:p>
          <a:p>
            <a:pPr marL="0" indent="0">
              <a:buFont typeface="Wingdings" pitchFamily="2" charset="2"/>
              <a:buNone/>
              <a:defRPr/>
            </a:pPr>
            <a:endParaRPr sz="1800" smtClean="0"/>
          </a:p>
          <a:p>
            <a:pPr marL="0" indent="0">
              <a:buFont typeface="Wingdings" pitchFamily="2" charset="2"/>
              <a:buNone/>
              <a:defRPr/>
            </a:pPr>
            <a:endParaRPr sz="1800"/>
          </a:p>
          <a:p>
            <a:pPr marL="0" indent="0">
              <a:buFont typeface="Wingdings" pitchFamily="2" charset="2"/>
              <a:buNone/>
              <a:defRPr/>
            </a:pPr>
            <a:endParaRPr sz="1800" smtClean="0"/>
          </a:p>
          <a:p>
            <a:pPr>
              <a:defRPr/>
            </a:pPr>
            <a:endParaRPr lang="ru-RU" sz="1800"/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1358900"/>
            <a:ext cx="9539287" cy="3441700"/>
          </a:xfrm>
          <a:prstGeom prst="rect">
            <a:avLst/>
          </a:prstGeom>
          <a:noFill/>
          <a:ln w="0" cap="flat" cmpd="sng" algn="ctr">
            <a:solidFill>
              <a:schemeClr val="bg2">
                <a:lumMod val="50000"/>
              </a:schemeClr>
            </a:solidFill>
            <a:prstDash val="solid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/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47800" y="2362200"/>
            <a:ext cx="304800" cy="304800"/>
          </a:xfrm>
          <a:prstGeom prst="roundRect">
            <a:avLst/>
          </a:prstGeom>
          <a:solidFill>
            <a:schemeClr val="tx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485900"/>
            <a:ext cx="6904038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371600" y="2133600"/>
            <a:ext cx="1905000" cy="457200"/>
          </a:xfrm>
          <a:prstGeom prst="roundRect">
            <a:avLst/>
          </a:prstGeom>
          <a:solidFill>
            <a:schemeClr val="tx2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2375" y="1485900"/>
            <a:ext cx="6904038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>
            <a:cxnSpLocks noChangeShapeType="1"/>
          </p:cNvCxnSpPr>
          <p:nvPr/>
        </p:nvCxnSpPr>
        <p:spPr bwMode="auto">
          <a:xfrm>
            <a:off x="3527425" y="4191000"/>
            <a:ext cx="1655763" cy="0"/>
          </a:xfrm>
          <a:prstGeom prst="line">
            <a:avLst/>
          </a:prstGeom>
          <a:noFill/>
          <a:ln w="44450" algn="ctr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14" name="Прямая соединительная линия 13"/>
          <p:cNvCxnSpPr>
            <a:cxnSpLocks noChangeShapeType="1"/>
          </p:cNvCxnSpPr>
          <p:nvPr/>
        </p:nvCxnSpPr>
        <p:spPr bwMode="auto">
          <a:xfrm>
            <a:off x="3527425" y="4419600"/>
            <a:ext cx="1655763" cy="0"/>
          </a:xfrm>
          <a:prstGeom prst="line">
            <a:avLst/>
          </a:prstGeom>
          <a:noFill/>
          <a:ln w="44450" algn="ctr">
            <a:solidFill>
              <a:srgbClr val="CC3300"/>
            </a:solidFill>
            <a:round/>
            <a:headEnd/>
            <a:tailEnd/>
          </a:ln>
        </p:spPr>
      </p:cxnSp>
      <p:grpSp>
        <p:nvGrpSpPr>
          <p:cNvPr id="15" name="Группа 14"/>
          <p:cNvGrpSpPr>
            <a:grpSpLocks/>
          </p:cNvGrpSpPr>
          <p:nvPr/>
        </p:nvGrpSpPr>
        <p:grpSpPr bwMode="auto">
          <a:xfrm>
            <a:off x="2819400" y="2792413"/>
            <a:ext cx="5002213" cy="3254375"/>
            <a:chOff x="3347864" y="2551756"/>
            <a:chExt cx="5002882" cy="3253508"/>
          </a:xfrm>
        </p:grpSpPr>
        <p:pic>
          <p:nvPicPr>
            <p:cNvPr id="81936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47864" y="2551756"/>
              <a:ext cx="5002882" cy="3253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1937" name="Прямая соединительная линия 16"/>
            <p:cNvCxnSpPr>
              <a:cxnSpLocks noChangeShapeType="1"/>
            </p:cNvCxnSpPr>
            <p:nvPr/>
          </p:nvCxnSpPr>
          <p:spPr bwMode="auto">
            <a:xfrm>
              <a:off x="4788024" y="5085184"/>
              <a:ext cx="3240360" cy="0"/>
            </a:xfrm>
            <a:prstGeom prst="line">
              <a:avLst/>
            </a:prstGeom>
            <a:noFill/>
            <a:ln w="44450" algn="ctr">
              <a:solidFill>
                <a:srgbClr val="CC3300"/>
              </a:solidFill>
              <a:round/>
              <a:headEnd/>
              <a:tailEnd/>
            </a:ln>
          </p:spPr>
        </p:cxnSp>
      </p:grp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33863" y="4953000"/>
            <a:ext cx="34559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1157288" y="1235075"/>
            <a:ext cx="8053387" cy="4811713"/>
            <a:chOff x="467544" y="1484784"/>
            <a:chExt cx="8053398" cy="4810522"/>
          </a:xfrm>
        </p:grpSpPr>
        <p:pic>
          <p:nvPicPr>
            <p:cNvPr id="81933" name="Picture 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67544" y="1484784"/>
              <a:ext cx="8053398" cy="4810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1934" name="Прямая соединительная линия 20"/>
            <p:cNvCxnSpPr>
              <a:cxnSpLocks noChangeShapeType="1"/>
            </p:cNvCxnSpPr>
            <p:nvPr/>
          </p:nvCxnSpPr>
          <p:spPr bwMode="auto">
            <a:xfrm>
              <a:off x="3203848" y="4869160"/>
              <a:ext cx="2304256" cy="0"/>
            </a:xfrm>
            <a:prstGeom prst="line">
              <a:avLst/>
            </a:prstGeom>
            <a:noFill/>
            <a:ln w="44450" algn="ctr">
              <a:solidFill>
                <a:srgbClr val="CC3300"/>
              </a:solidFill>
              <a:round/>
              <a:headEnd/>
              <a:tailEnd/>
            </a:ln>
          </p:spPr>
        </p:cxnSp>
        <p:cxnSp>
          <p:nvCxnSpPr>
            <p:cNvPr id="81935" name="Прямая соединительная линия 21"/>
            <p:cNvCxnSpPr>
              <a:cxnSpLocks noChangeShapeType="1"/>
            </p:cNvCxnSpPr>
            <p:nvPr/>
          </p:nvCxnSpPr>
          <p:spPr bwMode="auto">
            <a:xfrm>
              <a:off x="3203848" y="4653136"/>
              <a:ext cx="2304256" cy="0"/>
            </a:xfrm>
            <a:prstGeom prst="line">
              <a:avLst/>
            </a:prstGeom>
            <a:noFill/>
            <a:ln w="44450" algn="ctr">
              <a:solidFill>
                <a:srgbClr val="CC33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C00000"/>
                </a:solidFill>
                <a:latin typeface="Arial" charset="0"/>
              </a:rPr>
              <a:t>Настройка состава аналитик – зачем нужна</a:t>
            </a:r>
            <a:r>
              <a:rPr lang="en-US" sz="2800" smtClean="0">
                <a:solidFill>
                  <a:srgbClr val="C00000"/>
                </a:solidFill>
                <a:latin typeface="Arial" charset="0"/>
              </a:rPr>
              <a:t>?</a:t>
            </a:r>
            <a:endParaRPr lang="ru-RU" sz="280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3970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938" y="6172200"/>
            <a:ext cx="9021762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84CBE14-7693-4BB4-9827-7402817051C8}" type="slidenum">
              <a:rPr lang="ru-RU" altLang="ru-RU" sz="1000">
                <a:solidFill>
                  <a:srgbClr val="5B0917"/>
                </a:solidFill>
              </a:rPr>
              <a:pPr/>
              <a:t>6</a:t>
            </a:fld>
            <a:endParaRPr lang="ru-RU" altLang="ru-RU" sz="1000">
              <a:solidFill>
                <a:srgbClr val="5B091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675" y="1035050"/>
            <a:ext cx="9567863" cy="4770438"/>
          </a:xfrm>
          <a:extLst/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ru-RU" sz="1800" smtClean="0"/>
          </a:p>
          <a:p>
            <a:pPr marL="0" indent="0">
              <a:buFont typeface="Wingdings" pitchFamily="2" charset="2"/>
              <a:buNone/>
              <a:defRPr/>
            </a:pPr>
            <a:endParaRPr lang="ru-RU" sz="1800"/>
          </a:p>
          <a:p>
            <a:pPr marL="0" indent="0">
              <a:buFont typeface="Wingdings" pitchFamily="2" charset="2"/>
              <a:buNone/>
              <a:defRPr/>
            </a:pPr>
            <a:endParaRPr lang="ru-RU" sz="1800" smtClean="0"/>
          </a:p>
          <a:p>
            <a:pPr marL="0" indent="0">
              <a:buFont typeface="Wingdings" pitchFamily="2" charset="2"/>
              <a:buNone/>
              <a:defRPr/>
            </a:pPr>
            <a:endParaRPr sz="1800" smtClean="0"/>
          </a:p>
          <a:p>
            <a:pPr marL="0" indent="0">
              <a:buFont typeface="Wingdings" pitchFamily="2" charset="2"/>
              <a:buNone/>
              <a:defRPr/>
            </a:pPr>
            <a:endParaRPr sz="1800"/>
          </a:p>
          <a:p>
            <a:pPr marL="0" indent="0">
              <a:buFont typeface="Wingdings" pitchFamily="2" charset="2"/>
              <a:buNone/>
              <a:defRPr/>
            </a:pPr>
            <a:endParaRPr sz="1800" smtClean="0"/>
          </a:p>
          <a:p>
            <a:pPr>
              <a:defRPr/>
            </a:pPr>
            <a:endParaRPr lang="ru-RU" sz="1800"/>
          </a:p>
        </p:txBody>
      </p:sp>
      <p:pic>
        <p:nvPicPr>
          <p:cNvPr id="839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00138"/>
            <a:ext cx="86868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C00000"/>
                </a:solidFill>
                <a:latin typeface="Arial" charset="0"/>
              </a:rPr>
              <a:t>Настройка состава аналитик – зачем нужна</a:t>
            </a:r>
            <a:r>
              <a:rPr lang="en-US" sz="2800" smtClean="0">
                <a:solidFill>
                  <a:srgbClr val="C00000"/>
                </a:solidFill>
                <a:latin typeface="Arial" charset="0"/>
              </a:rPr>
              <a:t>?</a:t>
            </a:r>
            <a:endParaRPr lang="ru-RU" sz="2800" smtClean="0">
              <a:latin typeface="Arial" charset="0"/>
            </a:endParaRPr>
          </a:p>
        </p:txBody>
      </p:sp>
      <p:sp>
        <p:nvSpPr>
          <p:cNvPr id="86018" name="Объект 2"/>
          <p:cNvSpPr>
            <a:spLocks noGrp="1"/>
          </p:cNvSpPr>
          <p:nvPr>
            <p:ph idx="1"/>
          </p:nvPr>
        </p:nvSpPr>
        <p:spPr>
          <a:xfrm>
            <a:off x="193675" y="1035050"/>
            <a:ext cx="9567863" cy="477043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1800" smtClean="0">
                <a:latin typeface="Arial" charset="0"/>
                <a:cs typeface="Arial" charset="0"/>
              </a:rPr>
              <a:t> Задача – связать разные наборы аналитик, избавить пользователя </a:t>
            </a:r>
            <a:br>
              <a:rPr lang="ru-RU" sz="1800" smtClean="0">
                <a:latin typeface="Arial" charset="0"/>
                <a:cs typeface="Arial" charset="0"/>
              </a:rPr>
            </a:br>
            <a:r>
              <a:rPr lang="ru-RU" sz="1800" smtClean="0">
                <a:latin typeface="Arial" charset="0"/>
                <a:cs typeface="Arial" charset="0"/>
              </a:rPr>
              <a:t>от дополнительного выбора.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938" y="1709738"/>
            <a:ext cx="5427662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6913" y="2209800"/>
            <a:ext cx="600551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>
            <a:cxnSpLocks noChangeShapeType="1"/>
          </p:cNvCxnSpPr>
          <p:nvPr/>
        </p:nvCxnSpPr>
        <p:spPr bwMode="auto">
          <a:xfrm>
            <a:off x="2457450" y="3429000"/>
            <a:ext cx="1247775" cy="1295400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</p:spPr>
      </p:cxnSp>
      <p:cxnSp>
        <p:nvCxnSpPr>
          <p:cNvPr id="12" name="Прямая со стрелкой 11"/>
          <p:cNvCxnSpPr>
            <a:cxnSpLocks noChangeShapeType="1"/>
          </p:cNvCxnSpPr>
          <p:nvPr/>
        </p:nvCxnSpPr>
        <p:spPr bwMode="auto">
          <a:xfrm>
            <a:off x="2378075" y="3789363"/>
            <a:ext cx="1249363" cy="1295400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</p:spPr>
      </p:cxnSp>
      <p:cxnSp>
        <p:nvCxnSpPr>
          <p:cNvPr id="13" name="Прямая со стрелкой 12"/>
          <p:cNvCxnSpPr>
            <a:cxnSpLocks noChangeShapeType="1"/>
          </p:cNvCxnSpPr>
          <p:nvPr/>
        </p:nvCxnSpPr>
        <p:spPr bwMode="auto">
          <a:xfrm>
            <a:off x="2300288" y="4076700"/>
            <a:ext cx="1247775" cy="1296988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C00000"/>
                </a:solidFill>
                <a:latin typeface="Arial" charset="0"/>
              </a:rPr>
              <a:t>Настройка состава аналитик – зачем нужна</a:t>
            </a:r>
            <a:r>
              <a:rPr lang="en-US" sz="2800" smtClean="0">
                <a:solidFill>
                  <a:srgbClr val="C00000"/>
                </a:solidFill>
                <a:latin typeface="Arial" charset="0"/>
              </a:rPr>
              <a:t>?</a:t>
            </a:r>
            <a:endParaRPr lang="ru-RU" sz="280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675" y="1035050"/>
            <a:ext cx="9567863" cy="4770438"/>
          </a:xfrm>
          <a:extLst/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1800" smtClean="0"/>
              <a:t> </a:t>
            </a:r>
            <a:endParaRPr lang="ru-RU" sz="1800"/>
          </a:p>
          <a:p>
            <a:pPr marL="0" indent="0">
              <a:buFont typeface="Wingdings" pitchFamily="2" charset="2"/>
              <a:buNone/>
              <a:defRPr/>
            </a:pPr>
            <a:endParaRPr lang="ru-RU" sz="1800" smtClean="0"/>
          </a:p>
          <a:p>
            <a:pPr marL="0" indent="0">
              <a:buFont typeface="Wingdings" pitchFamily="2" charset="2"/>
              <a:buNone/>
              <a:defRPr/>
            </a:pPr>
            <a:endParaRPr lang="ru-RU" sz="1800"/>
          </a:p>
          <a:p>
            <a:pPr marL="0" indent="0">
              <a:buFont typeface="Wingdings" pitchFamily="2" charset="2"/>
              <a:buNone/>
              <a:defRPr/>
            </a:pPr>
            <a:endParaRPr lang="ru-RU" sz="1800" smtClean="0"/>
          </a:p>
          <a:p>
            <a:pPr marL="0" indent="0">
              <a:buFont typeface="Wingdings" pitchFamily="2" charset="2"/>
              <a:buNone/>
              <a:defRPr/>
            </a:pPr>
            <a:endParaRPr sz="1800" smtClean="0"/>
          </a:p>
          <a:p>
            <a:pPr marL="0" indent="0">
              <a:buFont typeface="Wingdings" pitchFamily="2" charset="2"/>
              <a:buNone/>
              <a:defRPr/>
            </a:pPr>
            <a:endParaRPr sz="1800"/>
          </a:p>
          <a:p>
            <a:pPr marL="0" indent="0">
              <a:buFont typeface="Wingdings" pitchFamily="2" charset="2"/>
              <a:buNone/>
              <a:defRPr/>
            </a:pPr>
            <a:endParaRPr sz="1800" smtClean="0"/>
          </a:p>
          <a:p>
            <a:pPr>
              <a:defRPr/>
            </a:pPr>
            <a:endParaRPr lang="ru-RU" sz="180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488" y="1109663"/>
            <a:ext cx="8988425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524000"/>
            <a:ext cx="824071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>
            <a:cxnSpLocks noChangeShapeType="1"/>
          </p:cNvCxnSpPr>
          <p:nvPr/>
        </p:nvCxnSpPr>
        <p:spPr bwMode="auto">
          <a:xfrm>
            <a:off x="1219200" y="2819400"/>
            <a:ext cx="7177088" cy="0"/>
          </a:xfrm>
          <a:prstGeom prst="line">
            <a:avLst/>
          </a:prstGeom>
          <a:noFill/>
          <a:ln w="44450" algn="ctr">
            <a:solidFill>
              <a:srgbClr val="CC3300"/>
            </a:solidFill>
            <a:round/>
            <a:headEnd/>
            <a:tailEnd/>
          </a:ln>
        </p:spPr>
      </p:cxn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2808288"/>
            <a:ext cx="18510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2133600"/>
            <a:ext cx="5973763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2286000"/>
            <a:ext cx="5943600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1157288"/>
            <a:ext cx="96266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04800" y="1752600"/>
            <a:ext cx="1638300" cy="360363"/>
          </a:xfrm>
          <a:prstGeom prst="rect">
            <a:avLst/>
          </a:prstGeom>
          <a:solidFill>
            <a:srgbClr val="F9E383">
              <a:alpha val="0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ru-RU" sz="2000" b="0">
              <a:solidFill>
                <a:schemeClr val="tx1"/>
              </a:solidFill>
            </a:endParaRPr>
          </a:p>
        </p:txBody>
      </p:sp>
      <p:pic>
        <p:nvPicPr>
          <p:cNvPr id="6657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7000" y="1157288"/>
            <a:ext cx="96266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2057400" y="1128713"/>
            <a:ext cx="304800" cy="242887"/>
          </a:xfrm>
          <a:prstGeom prst="roundRect">
            <a:avLst/>
          </a:prstGeom>
          <a:solidFill>
            <a:schemeClr val="tx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C00000"/>
                </a:solidFill>
                <a:latin typeface="Arial" charset="0"/>
              </a:rPr>
              <a:t>Настройка состава аналитик – зачем нужна</a:t>
            </a:r>
            <a:r>
              <a:rPr lang="en-US" sz="2800" smtClean="0">
                <a:solidFill>
                  <a:srgbClr val="C00000"/>
                </a:solidFill>
                <a:latin typeface="Arial" charset="0"/>
              </a:rPr>
              <a:t>?</a:t>
            </a:r>
            <a:endParaRPr lang="ru-RU" sz="280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675" y="1035050"/>
            <a:ext cx="9567863" cy="4770438"/>
          </a:xfrm>
          <a:extLst/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1800" smtClean="0"/>
              <a:t> </a:t>
            </a:r>
            <a:endParaRPr lang="ru-RU" sz="1800"/>
          </a:p>
          <a:p>
            <a:pPr marL="0" indent="0">
              <a:buFont typeface="Wingdings" pitchFamily="2" charset="2"/>
              <a:buNone/>
              <a:defRPr/>
            </a:pPr>
            <a:endParaRPr lang="ru-RU" sz="1800" smtClean="0"/>
          </a:p>
          <a:p>
            <a:pPr marL="0" indent="0">
              <a:buFont typeface="Wingdings" pitchFamily="2" charset="2"/>
              <a:buNone/>
              <a:defRPr/>
            </a:pPr>
            <a:endParaRPr lang="ru-RU" sz="1800"/>
          </a:p>
          <a:p>
            <a:pPr marL="0" indent="0">
              <a:buFont typeface="Wingdings" pitchFamily="2" charset="2"/>
              <a:buNone/>
              <a:defRPr/>
            </a:pPr>
            <a:endParaRPr lang="ru-RU" sz="1800" smtClean="0"/>
          </a:p>
          <a:p>
            <a:pPr marL="0" indent="0">
              <a:buFont typeface="Wingdings" pitchFamily="2" charset="2"/>
              <a:buNone/>
              <a:defRPr/>
            </a:pPr>
            <a:endParaRPr sz="1800" smtClean="0"/>
          </a:p>
          <a:p>
            <a:pPr marL="0" indent="0">
              <a:buFont typeface="Wingdings" pitchFamily="2" charset="2"/>
              <a:buNone/>
              <a:defRPr/>
            </a:pPr>
            <a:endParaRPr sz="1800"/>
          </a:p>
          <a:p>
            <a:pPr marL="0" indent="0">
              <a:buFont typeface="Wingdings" pitchFamily="2" charset="2"/>
              <a:buNone/>
              <a:defRPr/>
            </a:pPr>
            <a:endParaRPr sz="1800" smtClean="0"/>
          </a:p>
          <a:p>
            <a:pPr>
              <a:defRPr/>
            </a:pPr>
            <a:endParaRPr lang="ru-RU" sz="1800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838" y="1196975"/>
            <a:ext cx="90424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ьная выноска 7"/>
          <p:cNvSpPr>
            <a:spLocks noChangeArrowheads="1"/>
          </p:cNvSpPr>
          <p:nvPr/>
        </p:nvSpPr>
        <p:spPr bwMode="auto">
          <a:xfrm>
            <a:off x="4875213" y="1412875"/>
            <a:ext cx="3432175" cy="2232025"/>
          </a:xfrm>
          <a:prstGeom prst="wedgeEllipseCallout">
            <a:avLst>
              <a:gd name="adj1" fmla="val -44144"/>
              <a:gd name="adj2" fmla="val 66190"/>
            </a:avLst>
          </a:prstGeom>
          <a:solidFill>
            <a:srgbClr val="F9E383">
              <a:alpha val="83920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600" b="0">
                <a:solidFill>
                  <a:schemeClr val="tx1"/>
                </a:solidFill>
              </a:rPr>
              <a:t>Ограничение</a:t>
            </a:r>
            <a:r>
              <a:rPr lang="en-US" sz="1600" b="0">
                <a:solidFill>
                  <a:schemeClr val="tx1"/>
                </a:solidFill>
              </a:rPr>
              <a:t>: </a:t>
            </a:r>
            <a:r>
              <a:rPr lang="ru-RU" sz="1600" b="0">
                <a:solidFill>
                  <a:schemeClr val="tx1"/>
                </a:solidFill>
              </a:rPr>
              <a:t>настройка состава аналитики действует только для нередактируемых измерений!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KPMG TALKBOOK A4_e_LTD">
  <a:themeElements>
    <a:clrScheme name="KPMG Colours">
      <a:dk1>
        <a:srgbClr val="000000"/>
      </a:dk1>
      <a:lt1>
        <a:srgbClr val="FFFFFF"/>
      </a:lt1>
      <a:dk2>
        <a:srgbClr val="007C92"/>
      </a:dk2>
      <a:lt2>
        <a:srgbClr val="747678"/>
      </a:lt2>
      <a:accent1>
        <a:srgbClr val="8E258D"/>
      </a:accent1>
      <a:accent2>
        <a:srgbClr val="A79E70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007C92"/>
      </a:hlink>
      <a:folHlink>
        <a:srgbClr val="8E258D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54000" tIns="54000" rIns="54000" bIns="54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74767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000" tIns="54000" rIns="54000" bIns="54000" rtlCol="0">
        <a:noAutofit/>
      </a:bodyPr>
      <a:lstStyle>
        <a:defPPr>
          <a:defRPr sz="9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KPMG TALKBOOK A4_e_LTD 1">
        <a:dk1>
          <a:srgbClr val="007C92"/>
        </a:dk1>
        <a:lt1>
          <a:srgbClr val="FFFFFF"/>
        </a:lt1>
        <a:dk2>
          <a:srgbClr val="000000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AAAAAA"/>
        </a:accent3>
        <a:accent4>
          <a:srgbClr val="DADADA"/>
        </a:accent4>
        <a:accent5>
          <a:srgbClr val="C6ACC5"/>
        </a:accent5>
        <a:accent6>
          <a:srgbClr val="978F65"/>
        </a:accent6>
        <a:hlink>
          <a:srgbClr val="007C92"/>
        </a:hlink>
        <a:folHlink>
          <a:srgbClr val="8E258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2.xml><?xml version="1.0" encoding="utf-8"?>
<a:theme xmlns:a="http://schemas.openxmlformats.org/drawingml/2006/main" name="KPMG TALKBOOK A4_r_ZAO">
  <a:themeElements>
    <a:clrScheme name="KPMG Colours">
      <a:dk1>
        <a:srgbClr val="000000"/>
      </a:dk1>
      <a:lt1>
        <a:srgbClr val="FFFFFF"/>
      </a:lt1>
      <a:dk2>
        <a:srgbClr val="007C92"/>
      </a:dk2>
      <a:lt2>
        <a:srgbClr val="747678"/>
      </a:lt2>
      <a:accent1>
        <a:srgbClr val="8E258D"/>
      </a:accent1>
      <a:accent2>
        <a:srgbClr val="A79E70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007C92"/>
      </a:hlink>
      <a:folHlink>
        <a:srgbClr val="8E258D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54000" tIns="54000" rIns="54000" bIns="54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74767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000" tIns="54000" rIns="54000" bIns="54000" rtlCol="0">
        <a:noAutofit/>
      </a:bodyPr>
      <a:lstStyle>
        <a:defPPr>
          <a:defRPr sz="9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KPMG TALKBOOK A4_r_ZAO 1">
        <a:dk1>
          <a:srgbClr val="007C92"/>
        </a:dk1>
        <a:lt1>
          <a:srgbClr val="FFFFFF"/>
        </a:lt1>
        <a:dk2>
          <a:srgbClr val="000000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AAAAAA"/>
        </a:accent3>
        <a:accent4>
          <a:srgbClr val="DADADA"/>
        </a:accent4>
        <a:accent5>
          <a:srgbClr val="C6ACC5"/>
        </a:accent5>
        <a:accent6>
          <a:srgbClr val="978F65"/>
        </a:accent6>
        <a:hlink>
          <a:srgbClr val="007C92"/>
        </a:hlink>
        <a:folHlink>
          <a:srgbClr val="8E258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65150</TotalTime>
  <Words>280</Words>
  <Application>Microsoft Office PowerPoint</Application>
  <PresentationFormat>Лист A4 (210x297 мм)</PresentationFormat>
  <Paragraphs>128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34</vt:i4>
      </vt:variant>
      <vt:variant>
        <vt:lpstr>Заголовки слайдов</vt:lpstr>
      </vt:variant>
      <vt:variant>
        <vt:i4>19</vt:i4>
      </vt:variant>
    </vt:vector>
  </HeadingPairs>
  <TitlesOfParts>
    <vt:vector size="57" baseType="lpstr">
      <vt:lpstr>Arial</vt:lpstr>
      <vt:lpstr>Univers 45 Light</vt:lpstr>
      <vt:lpstr>Wingdings</vt:lpstr>
      <vt:lpstr>Times New Roman</vt:lpstr>
      <vt:lpstr>KPMG TALKBOOK A4_e_LTD</vt:lpstr>
      <vt:lpstr>KPMG TALKBOOK A4_r_ZAO</vt:lpstr>
      <vt:lpstr>KPMG TALKBOOK A4_e_LTD</vt:lpstr>
      <vt:lpstr>KPMG TALKBOOK A4_e_LTD</vt:lpstr>
      <vt:lpstr>KPMG TALKBOOK A4_e_LTD</vt:lpstr>
      <vt:lpstr>KPMG TALKBOOK A4_e_LTD</vt:lpstr>
      <vt:lpstr>KPMG TALKBOOK A4_e_LTD</vt:lpstr>
      <vt:lpstr>KPMG TALKBOOK A4_e_LTD</vt:lpstr>
      <vt:lpstr>KPMG TALKBOOK A4_e_LTD</vt:lpstr>
      <vt:lpstr>KPMG TALKBOOK A4_r_ZAO</vt:lpstr>
      <vt:lpstr>KPMG TALKBOOK A4_r_ZAO</vt:lpstr>
      <vt:lpstr>KPMG TALKBOOK A4_r_ZAO</vt:lpstr>
      <vt:lpstr>KPMG TALKBOOK A4_r_ZAO</vt:lpstr>
      <vt:lpstr>KPMG TALKBOOK A4_r_ZAO</vt:lpstr>
      <vt:lpstr>KPMG TALKBOOK A4_r_ZAO</vt:lpstr>
      <vt:lpstr>KPMG TALKBOOK A4_r_ZAO</vt:lpstr>
      <vt:lpstr>KPMG TALKBOOK A4_r_ZAO</vt:lpstr>
      <vt:lpstr>KPMG TALKBOOK A4_r_ZAO</vt:lpstr>
      <vt:lpstr>KPMG TALKBOOK A4_r_ZAO</vt:lpstr>
      <vt:lpstr>KPMG TALKBOOK A4_r_ZAO</vt:lpstr>
      <vt:lpstr>KPMG TALKBOOK A4_r_ZAO</vt:lpstr>
      <vt:lpstr>KPMG TALKBOOK A4_r_ZAO</vt:lpstr>
      <vt:lpstr>KPMG TALKBOOK A4_r_ZAO</vt:lpstr>
      <vt:lpstr>KPMG TALKBOOK A4_r_ZAO</vt:lpstr>
      <vt:lpstr>KPMG TALKBOOK A4_r_ZAO</vt:lpstr>
      <vt:lpstr>KPMG TALKBOOK A4_r_ZAO</vt:lpstr>
      <vt:lpstr>KPMG TALKBOOK A4_r_ZAO</vt:lpstr>
      <vt:lpstr>KPMG TALKBOOK A4_r_ZAO</vt:lpstr>
      <vt:lpstr>KPMG TALKBOOK A4_r_ZAO</vt:lpstr>
      <vt:lpstr>KPMG TALKBOOK A4_r_ZAO</vt:lpstr>
      <vt:lpstr>KPMG TALKBOOK A4_r_ZAO</vt:lpstr>
      <vt:lpstr>KPMG TALKBOOK A4_r_ZAO</vt:lpstr>
      <vt:lpstr>KPMG TALKBOOK A4_r_ZAO</vt:lpstr>
      <vt:lpstr>KPMG TALKBOOK A4_r_ZAO</vt:lpstr>
      <vt:lpstr>Как быстро настроить и удобно работать со сводной таблицей бюджетов</vt:lpstr>
      <vt:lpstr>Краткий обзор функционала и возможностей</vt:lpstr>
      <vt:lpstr>Настройка модели для примера (кратко)</vt:lpstr>
      <vt:lpstr>Настройка модели для примера (кратко)</vt:lpstr>
      <vt:lpstr>Настройка модели для примера (кратко)</vt:lpstr>
      <vt:lpstr>Настройка состава аналитик – зачем нужна?</vt:lpstr>
      <vt:lpstr>Настройка состава аналитик – зачем нужна?</vt:lpstr>
      <vt:lpstr>Настройка состава аналитик – зачем нужна?</vt:lpstr>
      <vt:lpstr>Настройка состава аналитик – зачем нужна?</vt:lpstr>
      <vt:lpstr>Настройка состава аналитик – зачем нужна?</vt:lpstr>
      <vt:lpstr>Настройка состава аналитик:  функциональные направления</vt:lpstr>
      <vt:lpstr>Семантика цвета фона ячеек</vt:lpstr>
      <vt:lpstr>1С: Управление холдингом – сводная таблица</vt:lpstr>
      <vt:lpstr>Работа в режиме отклонений</vt:lpstr>
      <vt:lpstr>Работа в режиме отклонений</vt:lpstr>
      <vt:lpstr>1С: Управление холдингом – сводная таблица</vt:lpstr>
      <vt:lpstr>Интерактивные витрины данных </vt:lpstr>
      <vt:lpstr>Интерактивные витрины данных </vt:lpstr>
      <vt:lpstr>Слайд 19</vt:lpstr>
    </vt:vector>
  </TitlesOfParts>
  <Company>KPMG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Функциональность КИК</dc:title>
  <dc:creator>1С</dc:creator>
  <cp:lastModifiedBy>Шестакова</cp:lastModifiedBy>
  <cp:revision>3758</cp:revision>
  <cp:lastPrinted>2016-05-18T06:39:54Z</cp:lastPrinted>
  <dcterms:created xsi:type="dcterms:W3CDTF">2004-02-13T21:53:26Z</dcterms:created>
  <dcterms:modified xsi:type="dcterms:W3CDTF">2017-03-07T12:53:11Z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PMG_LayoutGrid">
    <vt:lpwstr>0</vt:lpwstr>
  </property>
</Properties>
</file>