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0.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1.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2.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3.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4.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5.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6.xml" ContentType="application/vnd.openxmlformats-officedocument.theme+xml"/>
  <Override PartName="/ppt/tags/tag25.xml" ContentType="application/vnd.openxmlformats-officedocument.presentationml.tags+xml"/>
  <Override PartName="/ppt/tags/tag26.xml" ContentType="application/vnd.openxmlformats-officedocument.presentationml.tags+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7.xml" ContentType="application/vnd.openxmlformats-officedocument.theme+xml"/>
  <Override PartName="/ppt/tags/tag27.xml" ContentType="application/vnd.openxmlformats-officedocument.presentationml.tags+xml"/>
  <Override PartName="/ppt/tags/tag28.xml" ContentType="application/vnd.openxmlformats-officedocument.presentationml.tags+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8.xml" ContentType="application/vnd.openxmlformats-officedocument.theme+xml"/>
  <Override PartName="/ppt/tags/tag29.xml" ContentType="application/vnd.openxmlformats-officedocument.presentationml.tags+xml"/>
  <Override PartName="/ppt/tags/tag30.xml" ContentType="application/vnd.openxmlformats-officedocument.presentationml.tags+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9.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0.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1.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2.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3.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4.xml" ContentType="application/vnd.openxmlformats-officedocument.theme+xml"/>
  <Override PartName="/ppt/tags/tag33.xml" ContentType="application/vnd.openxmlformats-officedocument.presentationml.tags+xml"/>
  <Override PartName="/ppt/tags/tag34.xml" ContentType="application/vnd.openxmlformats-officedocument.presentationml.tags+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25.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26.xml" ContentType="application/vnd.openxmlformats-officedocument.theme+xml"/>
  <Override PartName="/ppt/tags/tag35.xml" ContentType="application/vnd.openxmlformats-officedocument.presentationml.tags+xml"/>
  <Override PartName="/ppt/tags/tag36.xml" ContentType="application/vnd.openxmlformats-officedocument.presentationml.tags+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27.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28.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29.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30.xml" ContentType="application/vnd.openxmlformats-officedocument.theme+xml"/>
  <Override PartName="/ppt/tags/tag37.xml" ContentType="application/vnd.openxmlformats-officedocument.presentationml.tags+xml"/>
  <Override PartName="/ppt/tags/tag38.xml" ContentType="application/vnd.openxmlformats-officedocument.presentationml.tags+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31.xml" ContentType="application/vnd.openxmlformats-officedocument.theme+xml"/>
  <Override PartName="/ppt/tags/tag39.xml" ContentType="application/vnd.openxmlformats-officedocument.presentationml.tags+xml"/>
  <Override PartName="/ppt/tags/tag40.xml" ContentType="application/vnd.openxmlformats-officedocument.presentationml.tags+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32.xml" ContentType="application/vnd.openxmlformats-officedocument.theme+xml"/>
  <Override PartName="/ppt/tags/tag41.xml" ContentType="application/vnd.openxmlformats-officedocument.presentationml.tags+xml"/>
  <Override PartName="/ppt/tags/tag42.xml" ContentType="application/vnd.openxmlformats-officedocument.presentationml.tags+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33.xml" ContentType="application/vnd.openxmlformats-officedocument.theme+xml"/>
  <Override PartName="/ppt/tags/tag43.xml" ContentType="application/vnd.openxmlformats-officedocument.presentationml.tags+xml"/>
  <Override PartName="/ppt/tags/tag44.xml" ContentType="application/vnd.openxmlformats-officedocument.presentationml.tags+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34.xml" ContentType="application/vnd.openxmlformats-officedocument.theme+xml"/>
  <Override PartName="/ppt/tags/tag45.xml" ContentType="application/vnd.openxmlformats-officedocument.presentationml.tags+xml"/>
  <Override PartName="/ppt/tags/tag46.xml" ContentType="application/vnd.openxmlformats-officedocument.presentationml.tags+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theme/theme35.xml" ContentType="application/vnd.openxmlformats-officedocument.theme+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36.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theme/theme37.xml" ContentType="application/vnd.openxmlformats-officedocument.theme+xml"/>
  <Override PartName="/ppt/tags/tag47.xml" ContentType="application/vnd.openxmlformats-officedocument.presentationml.tags+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38.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theme/theme39.xml" ContentType="application/vnd.openxmlformats-officedocument.theme+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theme/theme40.xml" ContentType="application/vnd.openxmlformats-officedocument.theme+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theme/theme41.xml" ContentType="application/vnd.openxmlformats-officedocument.theme+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theme/theme42.xml" ContentType="application/vnd.openxmlformats-officedocument.theme+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43.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theme/theme44.xml" ContentType="application/vnd.openxmlformats-officedocument.theme+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theme/theme45.xml" ContentType="application/vnd.openxmlformats-officedocument.theme+xml"/>
  <Override PartName="/ppt/tags/tag48.xml" ContentType="application/vnd.openxmlformats-officedocument.presentationml.tags+xml"/>
  <Override PartName="/ppt/tags/tag49.xml" ContentType="application/vnd.openxmlformats-officedocument.presentationml.tags+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theme/theme46.xml" ContentType="application/vnd.openxmlformats-officedocument.theme+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47.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theme/theme48.xml" ContentType="application/vnd.openxmlformats-officedocument.theme+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theme/theme49.xml" ContentType="application/vnd.openxmlformats-officedocument.theme+xml"/>
  <Override PartName="/ppt/tags/tag50.xml" ContentType="application/vnd.openxmlformats-officedocument.presentationml.tags+xml"/>
  <Override PartName="/ppt/tags/tag51.xml" ContentType="application/vnd.openxmlformats-officedocument.presentationml.tags+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theme/theme50.xml" ContentType="application/vnd.openxmlformats-officedocument.theme+xml"/>
  <Override PartName="/ppt/tags/tag52.xml" ContentType="application/vnd.openxmlformats-officedocument.presentationml.tags+xml"/>
  <Override PartName="/ppt/tags/tag53.xml" ContentType="application/vnd.openxmlformats-officedocument.presentationml.tags+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theme/theme51.xml" ContentType="application/vnd.openxmlformats-officedocument.theme+xml"/>
  <Override PartName="/ppt/tags/tag54.xml" ContentType="application/vnd.openxmlformats-officedocument.presentationml.tags+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theme/theme52.xml" ContentType="application/vnd.openxmlformats-officedocument.theme+xml"/>
  <Override PartName="/ppt/tags/tag55.xml" ContentType="application/vnd.openxmlformats-officedocument.presentationml.tags+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theme/theme53.xml" ContentType="application/vnd.openxmlformats-officedocument.theme+xml"/>
  <Override PartName="/ppt/tags/tag56.xml" ContentType="application/vnd.openxmlformats-officedocument.presentationml.tags+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theme/theme54.xml" ContentType="application/vnd.openxmlformats-officedocument.theme+xml"/>
  <Override PartName="/ppt/tags/tag57.xml" ContentType="application/vnd.openxmlformats-officedocument.presentationml.tags+xml"/>
  <Override PartName="/ppt/tags/tag58.xml" ContentType="application/vnd.openxmlformats-officedocument.presentationml.tags+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theme/theme55.xml" ContentType="application/vnd.openxmlformats-officedocument.theme+xml"/>
  <Override PartName="/ppt/tags/tag59.xml" ContentType="application/vnd.openxmlformats-officedocument.presentationml.tags+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theme/theme56.xml" ContentType="application/vnd.openxmlformats-officedocument.theme+xml"/>
  <Override PartName="/ppt/tags/tag60.xml" ContentType="application/vnd.openxmlformats-officedocument.presentationml.tags+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theme/theme57.xml" ContentType="application/vnd.openxmlformats-officedocument.theme+xml"/>
  <Override PartName="/ppt/tags/tag61.xml" ContentType="application/vnd.openxmlformats-officedocument.presentationml.tags+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theme/theme58.xml" ContentType="application/vnd.openxmlformats-officedocument.theme+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theme/theme59.xml" ContentType="application/vnd.openxmlformats-officedocument.theme+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theme/theme60.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theme/theme61.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theme/theme62.xml" ContentType="application/vnd.openxmlformats-officedocument.theme+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theme/theme63.xml" ContentType="application/vnd.openxmlformats-officedocument.theme+xml"/>
  <Override PartName="/ppt/tags/tag66.xml" ContentType="application/vnd.openxmlformats-officedocument.presentationml.tags+xml"/>
  <Override PartName="/ppt/tags/tag67.xml" ContentType="application/vnd.openxmlformats-officedocument.presentationml.tags+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theme/theme64.xml" ContentType="application/vnd.openxmlformats-officedocument.theme+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theme/theme65.xml" ContentType="application/vnd.openxmlformats-officedocument.theme+xml"/>
  <Override PartName="/ppt/tags/tag68.xml" ContentType="application/vnd.openxmlformats-officedocument.presentationml.tags+xml"/>
  <Override PartName="/ppt/tags/tag69.xml" ContentType="application/vnd.openxmlformats-officedocument.presentationml.tags+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theme/theme66.xml" ContentType="application/vnd.openxmlformats-officedocument.theme+xml"/>
  <Override PartName="/ppt/theme/theme6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7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71.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72.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2" r:id="rId1"/>
    <p:sldMasterId id="2147525679" r:id="rId2"/>
    <p:sldMasterId id="2147525691" r:id="rId3"/>
    <p:sldMasterId id="2147525704" r:id="rId4"/>
    <p:sldMasterId id="2147525716" r:id="rId5"/>
    <p:sldMasterId id="2147525733" r:id="rId6"/>
    <p:sldMasterId id="2147525750" r:id="rId7"/>
    <p:sldMasterId id="2147525766" r:id="rId8"/>
    <p:sldMasterId id="2147525778" r:id="rId9"/>
    <p:sldMasterId id="2147525790" r:id="rId10"/>
    <p:sldMasterId id="2147525803" r:id="rId11"/>
    <p:sldMasterId id="2147525815" r:id="rId12"/>
    <p:sldMasterId id="2147525827" r:id="rId13"/>
    <p:sldMasterId id="2147525840" r:id="rId14"/>
    <p:sldMasterId id="2147525853" r:id="rId15"/>
    <p:sldMasterId id="2147525866" r:id="rId16"/>
    <p:sldMasterId id="2147525879" r:id="rId17"/>
    <p:sldMasterId id="2147525892" r:id="rId18"/>
    <p:sldMasterId id="2147525905" r:id="rId19"/>
    <p:sldMasterId id="2147525921" r:id="rId20"/>
    <p:sldMasterId id="2147525937" r:id="rId21"/>
    <p:sldMasterId id="2147525953" r:id="rId22"/>
    <p:sldMasterId id="2147525969" r:id="rId23"/>
    <p:sldMasterId id="2147525981" r:id="rId24"/>
    <p:sldMasterId id="2147525993" r:id="rId25"/>
    <p:sldMasterId id="2147526013" r:id="rId26"/>
    <p:sldMasterId id="2147526025" r:id="rId27"/>
    <p:sldMasterId id="2147526041" r:id="rId28"/>
    <p:sldMasterId id="2147526056" r:id="rId29"/>
    <p:sldMasterId id="2147526070" r:id="rId30"/>
    <p:sldMasterId id="2147526082" r:id="rId31"/>
    <p:sldMasterId id="2147526094" r:id="rId32"/>
    <p:sldMasterId id="2147526106" r:id="rId33"/>
    <p:sldMasterId id="2147526118" r:id="rId34"/>
    <p:sldMasterId id="2147526128" r:id="rId35"/>
    <p:sldMasterId id="2147526145" r:id="rId36"/>
    <p:sldMasterId id="2147526162" r:id="rId37"/>
    <p:sldMasterId id="2147526180" r:id="rId38"/>
    <p:sldMasterId id="2147526194" r:id="rId39"/>
    <p:sldMasterId id="2147526207" r:id="rId40"/>
    <p:sldMasterId id="2147526220" r:id="rId41"/>
    <p:sldMasterId id="2147526232" r:id="rId42"/>
    <p:sldMasterId id="2147526248" r:id="rId43"/>
    <p:sldMasterId id="2147526264" r:id="rId44"/>
    <p:sldMasterId id="2147526280" r:id="rId45"/>
    <p:sldMasterId id="2147526292" r:id="rId46"/>
    <p:sldMasterId id="2147526308" r:id="rId47"/>
    <p:sldMasterId id="2147526324" r:id="rId48"/>
    <p:sldMasterId id="2147526340" r:id="rId49"/>
    <p:sldMasterId id="2147526353" r:id="rId50"/>
    <p:sldMasterId id="2147526365" r:id="rId51"/>
    <p:sldMasterId id="2147526387" r:id="rId52"/>
    <p:sldMasterId id="2147526409" r:id="rId53"/>
    <p:sldMasterId id="2147526431" r:id="rId54"/>
    <p:sldMasterId id="2147526443" r:id="rId55"/>
    <p:sldMasterId id="2147526465" r:id="rId56"/>
    <p:sldMasterId id="2147526487" r:id="rId57"/>
    <p:sldMasterId id="2147526509" r:id="rId58"/>
    <p:sldMasterId id="2147526524" r:id="rId59"/>
    <p:sldMasterId id="2147526540" r:id="rId60"/>
    <p:sldMasterId id="2147526553" r:id="rId61"/>
    <p:sldMasterId id="2147526572" r:id="rId62"/>
    <p:sldMasterId id="2147526581" r:id="rId63"/>
    <p:sldMasterId id="2147526595" r:id="rId64"/>
    <p:sldMasterId id="2147526602" r:id="rId65"/>
    <p:sldMasterId id="2147526614" r:id="rId66"/>
  </p:sldMasterIdLst>
  <p:notesMasterIdLst>
    <p:notesMasterId r:id="rId172"/>
  </p:notesMasterIdLst>
  <p:sldIdLst>
    <p:sldId id="1108" r:id="rId67"/>
    <p:sldId id="1199" r:id="rId68"/>
    <p:sldId id="1200" r:id="rId69"/>
    <p:sldId id="1354" r:id="rId70"/>
    <p:sldId id="1106" r:id="rId71"/>
    <p:sldId id="1109" r:id="rId72"/>
    <p:sldId id="1153" r:id="rId73"/>
    <p:sldId id="1192" r:id="rId74"/>
    <p:sldId id="1071" r:id="rId75"/>
    <p:sldId id="1245" r:id="rId76"/>
    <p:sldId id="1262" r:id="rId77"/>
    <p:sldId id="1247" r:id="rId78"/>
    <p:sldId id="1248" r:id="rId79"/>
    <p:sldId id="1270" r:id="rId80"/>
    <p:sldId id="1271" r:id="rId81"/>
    <p:sldId id="1249" r:id="rId82"/>
    <p:sldId id="1268" r:id="rId83"/>
    <p:sldId id="1269" r:id="rId84"/>
    <p:sldId id="1263" r:id="rId85"/>
    <p:sldId id="1223" r:id="rId86"/>
    <p:sldId id="1266" r:id="rId87"/>
    <p:sldId id="1267" r:id="rId88"/>
    <p:sldId id="1256" r:id="rId89"/>
    <p:sldId id="1066" r:id="rId90"/>
    <p:sldId id="1253" r:id="rId91"/>
    <p:sldId id="1255" r:id="rId92"/>
    <p:sldId id="1280" r:id="rId93"/>
    <p:sldId id="1051" r:id="rId94"/>
    <p:sldId id="1197" r:id="rId95"/>
    <p:sldId id="1251" r:id="rId96"/>
    <p:sldId id="1057" r:id="rId97"/>
    <p:sldId id="1252" r:id="rId98"/>
    <p:sldId id="1265" r:id="rId99"/>
    <p:sldId id="1214" r:id="rId100"/>
    <p:sldId id="1215" r:id="rId101"/>
    <p:sldId id="1191" r:id="rId102"/>
    <p:sldId id="1342" r:id="rId103"/>
    <p:sldId id="1333" r:id="rId104"/>
    <p:sldId id="1349" r:id="rId105"/>
    <p:sldId id="1334" r:id="rId106"/>
    <p:sldId id="1335" r:id="rId107"/>
    <p:sldId id="1339" r:id="rId108"/>
    <p:sldId id="1116" r:id="rId109"/>
    <p:sldId id="1344" r:id="rId110"/>
    <p:sldId id="1345" r:id="rId111"/>
    <p:sldId id="1350" r:id="rId112"/>
    <p:sldId id="1217" r:id="rId113"/>
    <p:sldId id="1221" r:id="rId114"/>
    <p:sldId id="1351" r:id="rId115"/>
    <p:sldId id="1178" r:id="rId116"/>
    <p:sldId id="1160" r:id="rId117"/>
    <p:sldId id="1330" r:id="rId118"/>
    <p:sldId id="1161" r:id="rId119"/>
    <p:sldId id="1353" r:id="rId120"/>
    <p:sldId id="1098" r:id="rId121"/>
    <p:sldId id="1211" r:id="rId122"/>
    <p:sldId id="1212" r:id="rId123"/>
    <p:sldId id="871" r:id="rId124"/>
    <p:sldId id="1190" r:id="rId125"/>
    <p:sldId id="1250" r:id="rId126"/>
    <p:sldId id="1195" r:id="rId127"/>
    <p:sldId id="1124" r:id="rId128"/>
    <p:sldId id="1355" r:id="rId129"/>
    <p:sldId id="1017" r:id="rId130"/>
    <p:sldId id="1125" r:id="rId131"/>
    <p:sldId id="1322" r:id="rId132"/>
    <p:sldId id="1209" r:id="rId133"/>
    <p:sldId id="1189" r:id="rId134"/>
    <p:sldId id="1121" r:id="rId135"/>
    <p:sldId id="1122" r:id="rId136"/>
    <p:sldId id="1328" r:id="rId137"/>
    <p:sldId id="1027" r:id="rId138"/>
    <p:sldId id="1028" r:id="rId139"/>
    <p:sldId id="1029" r:id="rId140"/>
    <p:sldId id="1030" r:id="rId141"/>
    <p:sldId id="1031" r:id="rId142"/>
    <p:sldId id="1325" r:id="rId143"/>
    <p:sldId id="1356" r:id="rId144"/>
    <p:sldId id="1327" r:id="rId145"/>
    <p:sldId id="1329" r:id="rId146"/>
    <p:sldId id="1140" r:id="rId147"/>
    <p:sldId id="1041" r:id="rId148"/>
    <p:sldId id="1323" r:id="rId149"/>
    <p:sldId id="1040" r:id="rId150"/>
    <p:sldId id="1042" r:id="rId151"/>
    <p:sldId id="1043" r:id="rId152"/>
    <p:sldId id="1188" r:id="rId153"/>
    <p:sldId id="1300" r:id="rId154"/>
    <p:sldId id="1304" r:id="rId155"/>
    <p:sldId id="1305" r:id="rId156"/>
    <p:sldId id="1310" r:id="rId157"/>
    <p:sldId id="1314" r:id="rId158"/>
    <p:sldId id="1311" r:id="rId159"/>
    <p:sldId id="1352" r:id="rId160"/>
    <p:sldId id="1318" r:id="rId161"/>
    <p:sldId id="1315" r:id="rId162"/>
    <p:sldId id="1312" r:id="rId163"/>
    <p:sldId id="1319" r:id="rId164"/>
    <p:sldId id="1313" r:id="rId165"/>
    <p:sldId id="1320" r:id="rId166"/>
    <p:sldId id="1321" r:id="rId167"/>
    <p:sldId id="1306" r:id="rId168"/>
    <p:sldId id="1301" r:id="rId169"/>
    <p:sldId id="1273" r:id="rId170"/>
    <p:sldId id="1149" r:id="rId171"/>
  </p:sldIdLst>
  <p:sldSz cx="9144000" cy="6859588"/>
  <p:notesSz cx="6797675" cy="9928225"/>
  <p:defaultTex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3975"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5F6D9"/>
    <a:srgbClr val="FFFFCC"/>
    <a:srgbClr val="DDDDDD"/>
    <a:srgbClr val="C0C0C0"/>
    <a:srgbClr val="F9E9AC"/>
    <a:srgbClr val="FC6E51"/>
    <a:srgbClr val="00B050"/>
    <a:srgbClr val="F3F9FA"/>
    <a:srgbClr val="FFF6D9"/>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841" autoAdjust="0"/>
    <p:restoredTop sz="82048" autoAdjust="0"/>
  </p:normalViewPr>
  <p:slideViewPr>
    <p:cSldViewPr showGuides="1">
      <p:cViewPr varScale="1">
        <p:scale>
          <a:sx n="92" d="100"/>
          <a:sy n="92" d="100"/>
        </p:scale>
        <p:origin x="1674" y="72"/>
      </p:cViewPr>
      <p:guideLst>
        <p:guide orient="horz" pos="3975"/>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51.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Master" Target="slideMasters/slideMaster63.xml"/><Relationship Id="rId68" Type="http://schemas.openxmlformats.org/officeDocument/2006/relationships/slide" Target="slides/slide2.xml"/><Relationship Id="rId84" Type="http://schemas.openxmlformats.org/officeDocument/2006/relationships/slide" Target="slides/slide18.xml"/><Relationship Id="rId89" Type="http://schemas.openxmlformats.org/officeDocument/2006/relationships/slide" Target="slides/slide23.xml"/><Relationship Id="rId112" Type="http://schemas.openxmlformats.org/officeDocument/2006/relationships/slide" Target="slides/slide46.xml"/><Relationship Id="rId133" Type="http://schemas.openxmlformats.org/officeDocument/2006/relationships/slide" Target="slides/slide67.xml"/><Relationship Id="rId138" Type="http://schemas.openxmlformats.org/officeDocument/2006/relationships/slide" Target="slides/slide72.xml"/><Relationship Id="rId154" Type="http://schemas.openxmlformats.org/officeDocument/2006/relationships/slide" Target="slides/slide88.xml"/><Relationship Id="rId159" Type="http://schemas.openxmlformats.org/officeDocument/2006/relationships/slide" Target="slides/slide93.xml"/><Relationship Id="rId175" Type="http://schemas.openxmlformats.org/officeDocument/2006/relationships/theme" Target="theme/theme1.xml"/><Relationship Id="rId170" Type="http://schemas.openxmlformats.org/officeDocument/2006/relationships/slide" Target="slides/slide104.xml"/><Relationship Id="rId16" Type="http://schemas.openxmlformats.org/officeDocument/2006/relationships/slideMaster" Target="slideMasters/slideMaster16.xml"/><Relationship Id="rId107" Type="http://schemas.openxmlformats.org/officeDocument/2006/relationships/slide" Target="slides/slide4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Master" Target="slideMasters/slideMaster58.xml"/><Relationship Id="rId74" Type="http://schemas.openxmlformats.org/officeDocument/2006/relationships/slide" Target="slides/slide8.xml"/><Relationship Id="rId79" Type="http://schemas.openxmlformats.org/officeDocument/2006/relationships/slide" Target="slides/slide13.xml"/><Relationship Id="rId102" Type="http://schemas.openxmlformats.org/officeDocument/2006/relationships/slide" Target="slides/slide36.xml"/><Relationship Id="rId123" Type="http://schemas.openxmlformats.org/officeDocument/2006/relationships/slide" Target="slides/slide57.xml"/><Relationship Id="rId128" Type="http://schemas.openxmlformats.org/officeDocument/2006/relationships/slide" Target="slides/slide62.xml"/><Relationship Id="rId144" Type="http://schemas.openxmlformats.org/officeDocument/2006/relationships/slide" Target="slides/slide78.xml"/><Relationship Id="rId149" Type="http://schemas.openxmlformats.org/officeDocument/2006/relationships/slide" Target="slides/slide83.xml"/><Relationship Id="rId5" Type="http://schemas.openxmlformats.org/officeDocument/2006/relationships/slideMaster" Target="slideMasters/slideMaster5.xml"/><Relationship Id="rId90" Type="http://schemas.openxmlformats.org/officeDocument/2006/relationships/slide" Target="slides/slide24.xml"/><Relationship Id="rId95" Type="http://schemas.openxmlformats.org/officeDocument/2006/relationships/slide" Target="slides/slide29.xml"/><Relationship Id="rId160" Type="http://schemas.openxmlformats.org/officeDocument/2006/relationships/slide" Target="slides/slide94.xml"/><Relationship Id="rId165" Type="http://schemas.openxmlformats.org/officeDocument/2006/relationships/slide" Target="slides/slide99.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Master" Target="slideMasters/slideMaster64.xml"/><Relationship Id="rId69" Type="http://schemas.openxmlformats.org/officeDocument/2006/relationships/slide" Target="slides/slide3.xml"/><Relationship Id="rId113" Type="http://schemas.openxmlformats.org/officeDocument/2006/relationships/slide" Target="slides/slide47.xml"/><Relationship Id="rId118" Type="http://schemas.openxmlformats.org/officeDocument/2006/relationships/slide" Target="slides/slide52.xml"/><Relationship Id="rId134" Type="http://schemas.openxmlformats.org/officeDocument/2006/relationships/slide" Target="slides/slide68.xml"/><Relationship Id="rId139" Type="http://schemas.openxmlformats.org/officeDocument/2006/relationships/slide" Target="slides/slide73.xml"/><Relationship Id="rId80" Type="http://schemas.openxmlformats.org/officeDocument/2006/relationships/slide" Target="slides/slide14.xml"/><Relationship Id="rId85" Type="http://schemas.openxmlformats.org/officeDocument/2006/relationships/slide" Target="slides/slide19.xml"/><Relationship Id="rId150" Type="http://schemas.openxmlformats.org/officeDocument/2006/relationships/slide" Target="slides/slide84.xml"/><Relationship Id="rId155" Type="http://schemas.openxmlformats.org/officeDocument/2006/relationships/slide" Target="slides/slide89.xml"/><Relationship Id="rId171" Type="http://schemas.openxmlformats.org/officeDocument/2006/relationships/slide" Target="slides/slide105.xml"/><Relationship Id="rId176"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7.xml"/><Relationship Id="rId108" Type="http://schemas.openxmlformats.org/officeDocument/2006/relationships/slide" Target="slides/slide42.xml"/><Relationship Id="rId124" Type="http://schemas.openxmlformats.org/officeDocument/2006/relationships/slide" Target="slides/slide58.xml"/><Relationship Id="rId129" Type="http://schemas.openxmlformats.org/officeDocument/2006/relationships/slide" Target="slides/slide63.xml"/><Relationship Id="rId54" Type="http://schemas.openxmlformats.org/officeDocument/2006/relationships/slideMaster" Target="slideMasters/slideMaster54.xml"/><Relationship Id="rId70" Type="http://schemas.openxmlformats.org/officeDocument/2006/relationships/slide" Target="slides/slide4.xml"/><Relationship Id="rId75" Type="http://schemas.openxmlformats.org/officeDocument/2006/relationships/slide" Target="slides/slide9.xml"/><Relationship Id="rId91" Type="http://schemas.openxmlformats.org/officeDocument/2006/relationships/slide" Target="slides/slide25.xml"/><Relationship Id="rId96" Type="http://schemas.openxmlformats.org/officeDocument/2006/relationships/slide" Target="slides/slide30.xml"/><Relationship Id="rId140" Type="http://schemas.openxmlformats.org/officeDocument/2006/relationships/slide" Target="slides/slide74.xml"/><Relationship Id="rId145" Type="http://schemas.openxmlformats.org/officeDocument/2006/relationships/slide" Target="slides/slide79.xml"/><Relationship Id="rId161" Type="http://schemas.openxmlformats.org/officeDocument/2006/relationships/slide" Target="slides/slide95.xml"/><Relationship Id="rId166" Type="http://schemas.openxmlformats.org/officeDocument/2006/relationships/slide" Target="slides/slide10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8.xml"/><Relationship Id="rId119" Type="http://schemas.openxmlformats.org/officeDocument/2006/relationships/slide" Target="slides/slide5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Master" Target="slideMasters/slideMaster52.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73" Type="http://schemas.openxmlformats.org/officeDocument/2006/relationships/slide" Target="slides/slide7.xml"/><Relationship Id="rId78" Type="http://schemas.openxmlformats.org/officeDocument/2006/relationships/slide" Target="slides/slide12.xml"/><Relationship Id="rId81" Type="http://schemas.openxmlformats.org/officeDocument/2006/relationships/slide" Target="slides/slide15.xml"/><Relationship Id="rId86" Type="http://schemas.openxmlformats.org/officeDocument/2006/relationships/slide" Target="slides/slide20.xml"/><Relationship Id="rId94" Type="http://schemas.openxmlformats.org/officeDocument/2006/relationships/slide" Target="slides/slide28.xml"/><Relationship Id="rId99" Type="http://schemas.openxmlformats.org/officeDocument/2006/relationships/slide" Target="slides/slide33.xml"/><Relationship Id="rId101" Type="http://schemas.openxmlformats.org/officeDocument/2006/relationships/slide" Target="slides/slide35.xml"/><Relationship Id="rId122" Type="http://schemas.openxmlformats.org/officeDocument/2006/relationships/slide" Target="slides/slide56.xml"/><Relationship Id="rId130" Type="http://schemas.openxmlformats.org/officeDocument/2006/relationships/slide" Target="slides/slide64.xml"/><Relationship Id="rId135" Type="http://schemas.openxmlformats.org/officeDocument/2006/relationships/slide" Target="slides/slide69.xml"/><Relationship Id="rId143" Type="http://schemas.openxmlformats.org/officeDocument/2006/relationships/slide" Target="slides/slide77.xml"/><Relationship Id="rId148" Type="http://schemas.openxmlformats.org/officeDocument/2006/relationships/slide" Target="slides/slide82.xml"/><Relationship Id="rId151" Type="http://schemas.openxmlformats.org/officeDocument/2006/relationships/slide" Target="slides/slide85.xml"/><Relationship Id="rId156" Type="http://schemas.openxmlformats.org/officeDocument/2006/relationships/slide" Target="slides/slide90.xml"/><Relationship Id="rId164" Type="http://schemas.openxmlformats.org/officeDocument/2006/relationships/slide" Target="slides/slide98.xml"/><Relationship Id="rId169" Type="http://schemas.openxmlformats.org/officeDocument/2006/relationships/slide" Target="slides/slide103.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notesMaster" Target="notesMasters/notesMaster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43.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10.xml"/><Relationship Id="rId97" Type="http://schemas.openxmlformats.org/officeDocument/2006/relationships/slide" Target="slides/slide31.xml"/><Relationship Id="rId104" Type="http://schemas.openxmlformats.org/officeDocument/2006/relationships/slide" Target="slides/slide38.xml"/><Relationship Id="rId120" Type="http://schemas.openxmlformats.org/officeDocument/2006/relationships/slide" Target="slides/slide54.xml"/><Relationship Id="rId125" Type="http://schemas.openxmlformats.org/officeDocument/2006/relationships/slide" Target="slides/slide59.xml"/><Relationship Id="rId141" Type="http://schemas.openxmlformats.org/officeDocument/2006/relationships/slide" Target="slides/slide75.xml"/><Relationship Id="rId146" Type="http://schemas.openxmlformats.org/officeDocument/2006/relationships/slide" Target="slides/slide80.xml"/><Relationship Id="rId167" Type="http://schemas.openxmlformats.org/officeDocument/2006/relationships/slide" Target="slides/slide101.xml"/><Relationship Id="rId7" Type="http://schemas.openxmlformats.org/officeDocument/2006/relationships/slideMaster" Target="slideMasters/slideMaster7.xml"/><Relationship Id="rId71" Type="http://schemas.openxmlformats.org/officeDocument/2006/relationships/slide" Target="slides/slide5.xml"/><Relationship Id="rId92" Type="http://schemas.openxmlformats.org/officeDocument/2006/relationships/slide" Target="slides/slide26.xml"/><Relationship Id="rId162" Type="http://schemas.openxmlformats.org/officeDocument/2006/relationships/slide" Target="slides/slide9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21.xml"/><Relationship Id="rId110" Type="http://schemas.openxmlformats.org/officeDocument/2006/relationships/slide" Target="slides/slide44.xml"/><Relationship Id="rId115" Type="http://schemas.openxmlformats.org/officeDocument/2006/relationships/slide" Target="slides/slide49.xml"/><Relationship Id="rId131" Type="http://schemas.openxmlformats.org/officeDocument/2006/relationships/slide" Target="slides/slide65.xml"/><Relationship Id="rId136" Type="http://schemas.openxmlformats.org/officeDocument/2006/relationships/slide" Target="slides/slide70.xml"/><Relationship Id="rId157" Type="http://schemas.openxmlformats.org/officeDocument/2006/relationships/slide" Target="slides/slide91.xml"/><Relationship Id="rId61" Type="http://schemas.openxmlformats.org/officeDocument/2006/relationships/slideMaster" Target="slideMasters/slideMaster61.xml"/><Relationship Id="rId82" Type="http://schemas.openxmlformats.org/officeDocument/2006/relationships/slide" Target="slides/slide16.xml"/><Relationship Id="rId152" Type="http://schemas.openxmlformats.org/officeDocument/2006/relationships/slide" Target="slides/slide86.xml"/><Relationship Id="rId173" Type="http://schemas.openxmlformats.org/officeDocument/2006/relationships/presProps" Target="pres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1.xml"/><Relationship Id="rId100" Type="http://schemas.openxmlformats.org/officeDocument/2006/relationships/slide" Target="slides/slide34.xml"/><Relationship Id="rId105" Type="http://schemas.openxmlformats.org/officeDocument/2006/relationships/slide" Target="slides/slide39.xml"/><Relationship Id="rId126" Type="http://schemas.openxmlformats.org/officeDocument/2006/relationships/slide" Target="slides/slide60.xml"/><Relationship Id="rId147" Type="http://schemas.openxmlformats.org/officeDocument/2006/relationships/slide" Target="slides/slide81.xml"/><Relationship Id="rId168" Type="http://schemas.openxmlformats.org/officeDocument/2006/relationships/slide" Target="slides/slide102.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6.xml"/><Relationship Id="rId93" Type="http://schemas.openxmlformats.org/officeDocument/2006/relationships/slide" Target="slides/slide27.xml"/><Relationship Id="rId98" Type="http://schemas.openxmlformats.org/officeDocument/2006/relationships/slide" Target="slides/slide32.xml"/><Relationship Id="rId121" Type="http://schemas.openxmlformats.org/officeDocument/2006/relationships/slide" Target="slides/slide55.xml"/><Relationship Id="rId142" Type="http://schemas.openxmlformats.org/officeDocument/2006/relationships/slide" Target="slides/slide76.xml"/><Relationship Id="rId163" Type="http://schemas.openxmlformats.org/officeDocument/2006/relationships/slide" Target="slides/slide97.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xml"/><Relationship Id="rId116" Type="http://schemas.openxmlformats.org/officeDocument/2006/relationships/slide" Target="slides/slide50.xml"/><Relationship Id="rId137" Type="http://schemas.openxmlformats.org/officeDocument/2006/relationships/slide" Target="slides/slide71.xml"/><Relationship Id="rId158" Type="http://schemas.openxmlformats.org/officeDocument/2006/relationships/slide" Target="slides/slide9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7.xml"/><Relationship Id="rId88" Type="http://schemas.openxmlformats.org/officeDocument/2006/relationships/slide" Target="slides/slide22.xml"/><Relationship Id="rId111" Type="http://schemas.openxmlformats.org/officeDocument/2006/relationships/slide" Target="slides/slide45.xml"/><Relationship Id="rId132" Type="http://schemas.openxmlformats.org/officeDocument/2006/relationships/slide" Target="slides/slide66.xml"/><Relationship Id="rId153" Type="http://schemas.openxmlformats.org/officeDocument/2006/relationships/slide" Target="slides/slide87.xml"/><Relationship Id="rId174"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40.xml"/><Relationship Id="rId127" Type="http://schemas.openxmlformats.org/officeDocument/2006/relationships/slide" Target="slides/slide6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Лист1!$B$1</c:f>
              <c:strCache>
                <c:ptCount val="1"/>
                <c:pt idx="0">
                  <c:v>Продажи</c:v>
                </c:pt>
              </c:strCache>
            </c:strRef>
          </c:tx>
          <c:spPr>
            <a:solidFill>
              <a:srgbClr val="FC6E51"/>
            </a:solidFill>
          </c:spPr>
          <c:dPt>
            <c:idx val="0"/>
            <c:bubble3D val="0"/>
            <c:spPr>
              <a:solidFill>
                <a:srgbClr val="FC6E51"/>
              </a:solidFill>
              <a:ln w="19050">
                <a:solidFill>
                  <a:schemeClr val="lt1"/>
                </a:solidFill>
              </a:ln>
              <a:effectLst/>
            </c:spPr>
          </c:dPt>
          <c:dPt>
            <c:idx val="1"/>
            <c:bubble3D val="0"/>
            <c:spPr>
              <a:solidFill>
                <a:srgbClr val="92D050"/>
              </a:solidFill>
              <a:ln w="19050">
                <a:solidFill>
                  <a:schemeClr val="lt1"/>
                </a:solidFill>
              </a:ln>
              <a:effectLst/>
            </c:spPr>
          </c:dPt>
          <c:dLbls>
            <c:dLbl>
              <c:idx val="0"/>
              <c:layout>
                <c:manualLayout>
                  <c:x val="-0.17877166960081359"/>
                  <c:y val="-0.17460147070745893"/>
                </c:manualLayout>
              </c:layout>
              <c:spPr>
                <a:noFill/>
                <a:ln>
                  <a:noFill/>
                </a:ln>
                <a:effectLst/>
              </c:spPr>
              <c:txPr>
                <a:bodyPr rot="0" spcFirstLastPara="1" vertOverflow="ellipsis" vert="horz" wrap="square" lIns="38100" tIns="19050" rIns="38100" bIns="19050" anchor="ctr" anchorCtr="1">
                  <a:spAutoFit/>
                </a:bodyPr>
                <a:lstStyle/>
                <a:p>
                  <a:pPr>
                    <a:defRPr sz="45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18971436400229033"/>
                  <c:y val="0.17771767851620085"/>
                </c:manualLayout>
              </c:layout>
              <c:spPr>
                <a:noFill/>
                <a:ln>
                  <a:noFill/>
                </a:ln>
                <a:effectLst/>
              </c:spPr>
              <c:txPr>
                <a:bodyPr rot="0" spcFirstLastPara="1" vertOverflow="ellipsis" vert="horz" wrap="square" lIns="38100" tIns="19050" rIns="38100" bIns="19050" anchor="ctr" anchorCtr="1">
                  <a:spAutoFit/>
                </a:bodyPr>
                <a:lstStyle/>
                <a:p>
                  <a:pPr>
                    <a:defRPr sz="45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Плохо знакомы</c:v>
                </c:pt>
                <c:pt idx="1">
                  <c:v>Хорошо знакомы</c:v>
                </c:pt>
              </c:strCache>
            </c:strRef>
          </c:cat>
          <c:val>
            <c:numRef>
              <c:f>Лист1!$B$2:$B$3</c:f>
              <c:numCache>
                <c:formatCode>0%</c:formatCode>
                <c:ptCount val="2"/>
                <c:pt idx="0">
                  <c:v>0.68</c:v>
                </c:pt>
                <c:pt idx="1">
                  <c:v>0.32</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ru-RU"/>
          </a:p>
        </c:txPr>
      </c:legendEntry>
      <c:legendEntry>
        <c:idx val="1"/>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ru-RU"/>
          </a:p>
        </c:txPr>
      </c:legendEntry>
      <c:layout>
        <c:manualLayout>
          <c:xMode val="edge"/>
          <c:yMode val="edge"/>
          <c:x val="0.1039634752121559"/>
          <c:y val="0.90437567747727732"/>
          <c:w val="0.79037719099587223"/>
          <c:h val="6.702389674420559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6FFCB3-EDE1-4EF6-90DD-FD479477735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ru-RU"/>
        </a:p>
      </dgm:t>
    </dgm:pt>
    <dgm:pt modelId="{1C183B27-3560-4BE7-9469-15D2D83B30CD}">
      <dgm:prSet phldrT="[Текст]" custT="1"/>
      <dgm:spPr>
        <a:solidFill>
          <a:srgbClr val="FFCC00"/>
        </a:solidFill>
        <a:ln>
          <a:solidFill>
            <a:srgbClr val="FFC000"/>
          </a:solidFill>
        </a:ln>
      </dgm:spPr>
      <dgm:t>
        <a:bodyPr/>
        <a:lstStyle/>
        <a:p>
          <a:r>
            <a:rPr lang="en-US" sz="1800" dirty="0" smtClean="0"/>
            <a:t>1C</a:t>
          </a:r>
          <a:r>
            <a:rPr lang="ru-RU" sz="1800" dirty="0" smtClean="0"/>
            <a:t>:</a:t>
          </a:r>
          <a:r>
            <a:rPr lang="en-US" sz="1800" dirty="0" smtClean="0"/>
            <a:t>ERP</a:t>
          </a:r>
          <a:endParaRPr lang="ru-RU" sz="1800" dirty="0"/>
        </a:p>
      </dgm:t>
    </dgm:pt>
    <dgm:pt modelId="{B85647DC-2E66-4661-A666-B726F41F1FE5}" type="parTrans" cxnId="{BE9C906F-039A-401B-A731-D1721114AF07}">
      <dgm:prSet/>
      <dgm:spPr/>
      <dgm:t>
        <a:bodyPr/>
        <a:lstStyle/>
        <a:p>
          <a:endParaRPr lang="ru-RU"/>
        </a:p>
      </dgm:t>
    </dgm:pt>
    <dgm:pt modelId="{CBC08E64-C828-4472-8CE0-A36EC86E1100}" type="sibTrans" cxnId="{BE9C906F-039A-401B-A731-D1721114AF07}">
      <dgm:prSet/>
      <dgm:spPr/>
      <dgm:t>
        <a:bodyPr/>
        <a:lstStyle/>
        <a:p>
          <a:endParaRPr lang="ru-RU"/>
        </a:p>
      </dgm:t>
    </dgm:pt>
    <dgm:pt modelId="{E6C499E8-7A85-4FCB-A5C1-50194BF75053}">
      <dgm:prSet phldrT="[Текст]" custT="1"/>
      <dgm:spPr>
        <a:solidFill>
          <a:schemeClr val="bg1">
            <a:lumMod val="85000"/>
          </a:schemeClr>
        </a:solidFill>
      </dgm:spPr>
      <dgm:t>
        <a:bodyPr/>
        <a:lstStyle/>
        <a:p>
          <a:r>
            <a:rPr lang="ru-RU" sz="1800" dirty="0" smtClean="0"/>
            <a:t>Не 1С</a:t>
          </a:r>
          <a:endParaRPr lang="ru-RU" sz="1800" dirty="0"/>
        </a:p>
      </dgm:t>
    </dgm:pt>
    <dgm:pt modelId="{DE367D69-4C96-4CCA-BF45-06D0736444E3}" type="parTrans" cxnId="{DED6A3AB-20CC-41F0-A7E4-183B4546BEEA}">
      <dgm:prSet/>
      <dgm:spPr/>
      <dgm:t>
        <a:bodyPr/>
        <a:lstStyle/>
        <a:p>
          <a:endParaRPr lang="ru-RU"/>
        </a:p>
      </dgm:t>
    </dgm:pt>
    <dgm:pt modelId="{B81E0C04-878B-4036-9675-21AA6F72EDC1}" type="sibTrans" cxnId="{DED6A3AB-20CC-41F0-A7E4-183B4546BEEA}">
      <dgm:prSet/>
      <dgm:spPr/>
      <dgm:t>
        <a:bodyPr/>
        <a:lstStyle/>
        <a:p>
          <a:endParaRPr lang="ru-RU"/>
        </a:p>
      </dgm:t>
    </dgm:pt>
    <dgm:pt modelId="{84B5D46D-AAA1-4163-8769-49A88FF1C2B8}">
      <dgm:prSet custT="1"/>
      <dgm:spPr>
        <a:solidFill>
          <a:srgbClr val="FFCC00"/>
        </a:solidFill>
        <a:ln>
          <a:solidFill>
            <a:srgbClr val="FFC000"/>
          </a:solidFill>
        </a:ln>
      </dgm:spPr>
      <dgm:t>
        <a:bodyPr/>
        <a:lstStyle/>
        <a:p>
          <a:r>
            <a:rPr lang="en-US" sz="1800" dirty="0" smtClean="0"/>
            <a:t>1C</a:t>
          </a:r>
          <a:r>
            <a:rPr lang="ru-RU" sz="1800" dirty="0" smtClean="0"/>
            <a:t>:УТ</a:t>
          </a:r>
          <a:endParaRPr lang="ru-RU" sz="1800" dirty="0"/>
        </a:p>
      </dgm:t>
    </dgm:pt>
    <dgm:pt modelId="{FE547E37-B56F-41F6-8DAC-F92D520DF5C6}" type="parTrans" cxnId="{2D82827B-3792-41FD-B5AF-F38258DFEF59}">
      <dgm:prSet/>
      <dgm:spPr/>
      <dgm:t>
        <a:bodyPr/>
        <a:lstStyle/>
        <a:p>
          <a:endParaRPr lang="ru-RU"/>
        </a:p>
      </dgm:t>
    </dgm:pt>
    <dgm:pt modelId="{6DEF9324-6294-4C9E-977D-D0AEF131CBF3}" type="sibTrans" cxnId="{2D82827B-3792-41FD-B5AF-F38258DFEF59}">
      <dgm:prSet/>
      <dgm:spPr/>
      <dgm:t>
        <a:bodyPr/>
        <a:lstStyle/>
        <a:p>
          <a:endParaRPr lang="ru-RU"/>
        </a:p>
      </dgm:t>
    </dgm:pt>
    <dgm:pt modelId="{75A77AC5-7B91-4C04-9388-F29D18FFE6BC}" type="asst">
      <dgm:prSet phldrT="[Текст]" custT="1"/>
      <dgm:spPr>
        <a:solidFill>
          <a:srgbClr val="FFDE07"/>
        </a:solidFill>
        <a:ln>
          <a:solidFill>
            <a:srgbClr val="FFCC00"/>
          </a:solidFill>
        </a:ln>
      </dgm:spPr>
      <dgm:t>
        <a:bodyPr/>
        <a:lstStyle/>
        <a:p>
          <a:r>
            <a:rPr lang="en-US" sz="1800" dirty="0" smtClean="0"/>
            <a:t>1C:</a:t>
          </a:r>
          <a:r>
            <a:rPr lang="ru-RU" sz="1800" dirty="0" smtClean="0"/>
            <a:t>БП</a:t>
          </a:r>
          <a:endParaRPr lang="ru-RU" sz="1800" dirty="0"/>
        </a:p>
      </dgm:t>
    </dgm:pt>
    <dgm:pt modelId="{F4E004B7-69E8-4C7D-9FF7-D02244AA555D}" type="sibTrans" cxnId="{EB15F6A2-94AA-4153-8686-C6CEA31EE387}">
      <dgm:prSet/>
      <dgm:spPr/>
      <dgm:t>
        <a:bodyPr/>
        <a:lstStyle/>
        <a:p>
          <a:endParaRPr lang="ru-RU"/>
        </a:p>
      </dgm:t>
    </dgm:pt>
    <dgm:pt modelId="{06019586-93D2-444F-BAAE-E7DB1EA2F9DD}" type="parTrans" cxnId="{EB15F6A2-94AA-4153-8686-C6CEA31EE387}">
      <dgm:prSet/>
      <dgm:spPr/>
      <dgm:t>
        <a:bodyPr/>
        <a:lstStyle/>
        <a:p>
          <a:endParaRPr lang="ru-RU"/>
        </a:p>
      </dgm:t>
    </dgm:pt>
    <dgm:pt modelId="{E6D88673-D641-478C-A254-D653744D3205}" type="pres">
      <dgm:prSet presAssocID="{AE6FFCB3-EDE1-4EF6-90DD-FD4794777355}" presName="hierChild1" presStyleCnt="0">
        <dgm:presLayoutVars>
          <dgm:orgChart val="1"/>
          <dgm:chPref val="1"/>
          <dgm:dir/>
          <dgm:animOne val="branch"/>
          <dgm:animLvl val="lvl"/>
          <dgm:resizeHandles/>
        </dgm:presLayoutVars>
      </dgm:prSet>
      <dgm:spPr/>
      <dgm:t>
        <a:bodyPr/>
        <a:lstStyle/>
        <a:p>
          <a:endParaRPr lang="ru-RU"/>
        </a:p>
      </dgm:t>
    </dgm:pt>
    <dgm:pt modelId="{2A601713-D15F-4AF9-B375-C3FF2E748246}" type="pres">
      <dgm:prSet presAssocID="{75A77AC5-7B91-4C04-9388-F29D18FFE6BC}" presName="hierRoot1" presStyleCnt="0">
        <dgm:presLayoutVars>
          <dgm:hierBranch val="init"/>
        </dgm:presLayoutVars>
      </dgm:prSet>
      <dgm:spPr/>
    </dgm:pt>
    <dgm:pt modelId="{1E67EC04-2B53-40C6-9339-898A65760AE9}" type="pres">
      <dgm:prSet presAssocID="{75A77AC5-7B91-4C04-9388-F29D18FFE6BC}" presName="rootComposite1" presStyleCnt="0"/>
      <dgm:spPr/>
    </dgm:pt>
    <dgm:pt modelId="{314CCED8-CB68-40B3-BA32-FCF7BCCA5512}" type="pres">
      <dgm:prSet presAssocID="{75A77AC5-7B91-4C04-9388-F29D18FFE6BC}" presName="rootText1" presStyleLbl="node0" presStyleIdx="0" presStyleCnt="1" custScaleX="21884" custScaleY="14045" custLinFactNeighborX="303" custLinFactNeighborY="-20661">
        <dgm:presLayoutVars>
          <dgm:chPref val="3"/>
        </dgm:presLayoutVars>
      </dgm:prSet>
      <dgm:spPr/>
      <dgm:t>
        <a:bodyPr/>
        <a:lstStyle/>
        <a:p>
          <a:endParaRPr lang="ru-RU"/>
        </a:p>
      </dgm:t>
    </dgm:pt>
    <dgm:pt modelId="{96E07DA5-E9A6-4073-B863-D93429A738D2}" type="pres">
      <dgm:prSet presAssocID="{75A77AC5-7B91-4C04-9388-F29D18FFE6BC}" presName="rootConnector1" presStyleLbl="asst0" presStyleIdx="0" presStyleCnt="0"/>
      <dgm:spPr/>
      <dgm:t>
        <a:bodyPr/>
        <a:lstStyle/>
        <a:p>
          <a:endParaRPr lang="ru-RU"/>
        </a:p>
      </dgm:t>
    </dgm:pt>
    <dgm:pt modelId="{55C64B63-865A-4610-BD11-1DC7378952A8}" type="pres">
      <dgm:prSet presAssocID="{75A77AC5-7B91-4C04-9388-F29D18FFE6BC}" presName="hierChild2" presStyleCnt="0"/>
      <dgm:spPr/>
    </dgm:pt>
    <dgm:pt modelId="{E12F1725-2E52-40DC-8446-9EFE28D43D8E}" type="pres">
      <dgm:prSet presAssocID="{B85647DC-2E66-4661-A666-B726F41F1FE5}" presName="Name37" presStyleLbl="parChTrans1D2" presStyleIdx="0" presStyleCnt="3"/>
      <dgm:spPr/>
      <dgm:t>
        <a:bodyPr/>
        <a:lstStyle/>
        <a:p>
          <a:endParaRPr lang="ru-RU"/>
        </a:p>
      </dgm:t>
    </dgm:pt>
    <dgm:pt modelId="{82A92896-2B7D-4DDF-849D-4555885DC433}" type="pres">
      <dgm:prSet presAssocID="{1C183B27-3560-4BE7-9469-15D2D83B30CD}" presName="hierRoot2" presStyleCnt="0">
        <dgm:presLayoutVars>
          <dgm:hierBranch val="init"/>
        </dgm:presLayoutVars>
      </dgm:prSet>
      <dgm:spPr/>
    </dgm:pt>
    <dgm:pt modelId="{17B0EC98-1B2E-47CC-B894-968BA70D6584}" type="pres">
      <dgm:prSet presAssocID="{1C183B27-3560-4BE7-9469-15D2D83B30CD}" presName="rootComposite" presStyleCnt="0"/>
      <dgm:spPr/>
    </dgm:pt>
    <dgm:pt modelId="{AC0FB376-57C8-4C81-96B2-0296FBF93921}" type="pres">
      <dgm:prSet presAssocID="{1C183B27-3560-4BE7-9469-15D2D83B30CD}" presName="rootText" presStyleLbl="node2" presStyleIdx="0" presStyleCnt="3" custScaleX="21044" custScaleY="14911">
        <dgm:presLayoutVars>
          <dgm:chPref val="3"/>
        </dgm:presLayoutVars>
      </dgm:prSet>
      <dgm:spPr/>
      <dgm:t>
        <a:bodyPr/>
        <a:lstStyle/>
        <a:p>
          <a:endParaRPr lang="ru-RU"/>
        </a:p>
      </dgm:t>
    </dgm:pt>
    <dgm:pt modelId="{7897A105-53A0-4248-8C7F-885428D07657}" type="pres">
      <dgm:prSet presAssocID="{1C183B27-3560-4BE7-9469-15D2D83B30CD}" presName="rootConnector" presStyleLbl="node2" presStyleIdx="0" presStyleCnt="3"/>
      <dgm:spPr/>
      <dgm:t>
        <a:bodyPr/>
        <a:lstStyle/>
        <a:p>
          <a:endParaRPr lang="ru-RU"/>
        </a:p>
      </dgm:t>
    </dgm:pt>
    <dgm:pt modelId="{372149E0-918C-4662-AF33-7C9B4A860610}" type="pres">
      <dgm:prSet presAssocID="{1C183B27-3560-4BE7-9469-15D2D83B30CD}" presName="hierChild4" presStyleCnt="0"/>
      <dgm:spPr/>
    </dgm:pt>
    <dgm:pt modelId="{A1DE2CD8-A894-4E31-81CE-B1843D1CC2AA}" type="pres">
      <dgm:prSet presAssocID="{1C183B27-3560-4BE7-9469-15D2D83B30CD}" presName="hierChild5" presStyleCnt="0"/>
      <dgm:spPr/>
    </dgm:pt>
    <dgm:pt modelId="{0C899245-8431-438E-9DF3-EA3D8045337E}" type="pres">
      <dgm:prSet presAssocID="{DE367D69-4C96-4CCA-BF45-06D0736444E3}" presName="Name37" presStyleLbl="parChTrans1D2" presStyleIdx="1" presStyleCnt="3"/>
      <dgm:spPr/>
      <dgm:t>
        <a:bodyPr/>
        <a:lstStyle/>
        <a:p>
          <a:endParaRPr lang="ru-RU"/>
        </a:p>
      </dgm:t>
    </dgm:pt>
    <dgm:pt modelId="{6B6C4C80-3F04-419B-9E2A-6ED89905292D}" type="pres">
      <dgm:prSet presAssocID="{E6C499E8-7A85-4FCB-A5C1-50194BF75053}" presName="hierRoot2" presStyleCnt="0">
        <dgm:presLayoutVars>
          <dgm:hierBranch val="init"/>
        </dgm:presLayoutVars>
      </dgm:prSet>
      <dgm:spPr/>
    </dgm:pt>
    <dgm:pt modelId="{07845A92-0221-4201-9B38-5DCA909DA366}" type="pres">
      <dgm:prSet presAssocID="{E6C499E8-7A85-4FCB-A5C1-50194BF75053}" presName="rootComposite" presStyleCnt="0"/>
      <dgm:spPr/>
    </dgm:pt>
    <dgm:pt modelId="{CAA04817-169E-489E-81D1-8FEC931FB968}" type="pres">
      <dgm:prSet presAssocID="{E6C499E8-7A85-4FCB-A5C1-50194BF75053}" presName="rootText" presStyleLbl="node2" presStyleIdx="1" presStyleCnt="3" custScaleX="24005" custScaleY="15023" custLinFactNeighborX="1730" custLinFactNeighborY="-94">
        <dgm:presLayoutVars>
          <dgm:chPref val="3"/>
        </dgm:presLayoutVars>
      </dgm:prSet>
      <dgm:spPr/>
      <dgm:t>
        <a:bodyPr/>
        <a:lstStyle/>
        <a:p>
          <a:endParaRPr lang="ru-RU"/>
        </a:p>
      </dgm:t>
    </dgm:pt>
    <dgm:pt modelId="{61548A25-EBF7-46A8-81F3-35554EAC0113}" type="pres">
      <dgm:prSet presAssocID="{E6C499E8-7A85-4FCB-A5C1-50194BF75053}" presName="rootConnector" presStyleLbl="node2" presStyleIdx="1" presStyleCnt="3"/>
      <dgm:spPr/>
      <dgm:t>
        <a:bodyPr/>
        <a:lstStyle/>
        <a:p>
          <a:endParaRPr lang="ru-RU"/>
        </a:p>
      </dgm:t>
    </dgm:pt>
    <dgm:pt modelId="{C479473B-A4FB-4FF9-9DEA-BBD8E0CAA8CD}" type="pres">
      <dgm:prSet presAssocID="{E6C499E8-7A85-4FCB-A5C1-50194BF75053}" presName="hierChild4" presStyleCnt="0"/>
      <dgm:spPr/>
    </dgm:pt>
    <dgm:pt modelId="{6D7112CF-37AB-40E9-A4BB-347EF986403D}" type="pres">
      <dgm:prSet presAssocID="{E6C499E8-7A85-4FCB-A5C1-50194BF75053}" presName="hierChild5" presStyleCnt="0"/>
      <dgm:spPr/>
    </dgm:pt>
    <dgm:pt modelId="{D71A6D21-A10D-4CB6-8EB6-FDF23A07748E}" type="pres">
      <dgm:prSet presAssocID="{FE547E37-B56F-41F6-8DAC-F92D520DF5C6}" presName="Name37" presStyleLbl="parChTrans1D2" presStyleIdx="2" presStyleCnt="3"/>
      <dgm:spPr/>
      <dgm:t>
        <a:bodyPr/>
        <a:lstStyle/>
        <a:p>
          <a:endParaRPr lang="ru-RU"/>
        </a:p>
      </dgm:t>
    </dgm:pt>
    <dgm:pt modelId="{FD9DBCA1-255B-47E0-B55E-1E22826AC9E4}" type="pres">
      <dgm:prSet presAssocID="{84B5D46D-AAA1-4163-8769-49A88FF1C2B8}" presName="hierRoot2" presStyleCnt="0">
        <dgm:presLayoutVars>
          <dgm:hierBranch val="init"/>
        </dgm:presLayoutVars>
      </dgm:prSet>
      <dgm:spPr/>
    </dgm:pt>
    <dgm:pt modelId="{33FF67C9-4916-40CE-BC35-CCC9F473D8BA}" type="pres">
      <dgm:prSet presAssocID="{84B5D46D-AAA1-4163-8769-49A88FF1C2B8}" presName="rootComposite" presStyleCnt="0"/>
      <dgm:spPr/>
    </dgm:pt>
    <dgm:pt modelId="{76D44E21-8727-4C59-95A0-9432257DA2DC}" type="pres">
      <dgm:prSet presAssocID="{84B5D46D-AAA1-4163-8769-49A88FF1C2B8}" presName="rootText" presStyleLbl="node2" presStyleIdx="2" presStyleCnt="3" custScaleX="23788" custScaleY="14911">
        <dgm:presLayoutVars>
          <dgm:chPref val="3"/>
        </dgm:presLayoutVars>
      </dgm:prSet>
      <dgm:spPr/>
      <dgm:t>
        <a:bodyPr/>
        <a:lstStyle/>
        <a:p>
          <a:endParaRPr lang="ru-RU"/>
        </a:p>
      </dgm:t>
    </dgm:pt>
    <dgm:pt modelId="{6C4BAA91-9511-4E56-9875-9D42B05D7B99}" type="pres">
      <dgm:prSet presAssocID="{84B5D46D-AAA1-4163-8769-49A88FF1C2B8}" presName="rootConnector" presStyleLbl="node2" presStyleIdx="2" presStyleCnt="3"/>
      <dgm:spPr/>
      <dgm:t>
        <a:bodyPr/>
        <a:lstStyle/>
        <a:p>
          <a:endParaRPr lang="ru-RU"/>
        </a:p>
      </dgm:t>
    </dgm:pt>
    <dgm:pt modelId="{EF1D7DBD-C6F9-48B2-9D28-C7A5162C29DB}" type="pres">
      <dgm:prSet presAssocID="{84B5D46D-AAA1-4163-8769-49A88FF1C2B8}" presName="hierChild4" presStyleCnt="0"/>
      <dgm:spPr/>
    </dgm:pt>
    <dgm:pt modelId="{240CF54F-19DE-4B96-B468-53AA3D0058B7}" type="pres">
      <dgm:prSet presAssocID="{84B5D46D-AAA1-4163-8769-49A88FF1C2B8}" presName="hierChild5" presStyleCnt="0"/>
      <dgm:spPr/>
    </dgm:pt>
    <dgm:pt modelId="{83328D9D-914D-4795-9126-DC509FD96959}" type="pres">
      <dgm:prSet presAssocID="{75A77AC5-7B91-4C04-9388-F29D18FFE6BC}" presName="hierChild3" presStyleCnt="0"/>
      <dgm:spPr/>
    </dgm:pt>
  </dgm:ptLst>
  <dgm:cxnLst>
    <dgm:cxn modelId="{DED6A3AB-20CC-41F0-A7E4-183B4546BEEA}" srcId="{75A77AC5-7B91-4C04-9388-F29D18FFE6BC}" destId="{E6C499E8-7A85-4FCB-A5C1-50194BF75053}" srcOrd="1" destOrd="0" parTransId="{DE367D69-4C96-4CCA-BF45-06D0736444E3}" sibTransId="{B81E0C04-878B-4036-9675-21AA6F72EDC1}"/>
    <dgm:cxn modelId="{2FC2E7EB-33CA-4FBC-8148-9372F7A96C9A}" type="presOf" srcId="{84B5D46D-AAA1-4163-8769-49A88FF1C2B8}" destId="{6C4BAA91-9511-4E56-9875-9D42B05D7B99}" srcOrd="1" destOrd="0" presId="urn:microsoft.com/office/officeart/2005/8/layout/orgChart1"/>
    <dgm:cxn modelId="{BE9C906F-039A-401B-A731-D1721114AF07}" srcId="{75A77AC5-7B91-4C04-9388-F29D18FFE6BC}" destId="{1C183B27-3560-4BE7-9469-15D2D83B30CD}" srcOrd="0" destOrd="0" parTransId="{B85647DC-2E66-4661-A666-B726F41F1FE5}" sibTransId="{CBC08E64-C828-4472-8CE0-A36EC86E1100}"/>
    <dgm:cxn modelId="{8DDC2063-8C5C-4467-A26E-64BD91B676EC}" type="presOf" srcId="{E6C499E8-7A85-4FCB-A5C1-50194BF75053}" destId="{CAA04817-169E-489E-81D1-8FEC931FB968}" srcOrd="0" destOrd="0" presId="urn:microsoft.com/office/officeart/2005/8/layout/orgChart1"/>
    <dgm:cxn modelId="{F0DB754F-3C9C-4AF4-A869-68387399F05E}" type="presOf" srcId="{AE6FFCB3-EDE1-4EF6-90DD-FD4794777355}" destId="{E6D88673-D641-478C-A254-D653744D3205}" srcOrd="0" destOrd="0" presId="urn:microsoft.com/office/officeart/2005/8/layout/orgChart1"/>
    <dgm:cxn modelId="{EEEEA025-64A9-46B9-971C-EE7135C5110C}" type="presOf" srcId="{75A77AC5-7B91-4C04-9388-F29D18FFE6BC}" destId="{96E07DA5-E9A6-4073-B863-D93429A738D2}" srcOrd="1" destOrd="0" presId="urn:microsoft.com/office/officeart/2005/8/layout/orgChart1"/>
    <dgm:cxn modelId="{F222AA31-EDB2-4FC2-94DF-2106FAFAA9A2}" type="presOf" srcId="{75A77AC5-7B91-4C04-9388-F29D18FFE6BC}" destId="{314CCED8-CB68-40B3-BA32-FCF7BCCA5512}" srcOrd="0" destOrd="0" presId="urn:microsoft.com/office/officeart/2005/8/layout/orgChart1"/>
    <dgm:cxn modelId="{BE0476FD-05A2-4D77-A986-BB9F140ADB45}" type="presOf" srcId="{B85647DC-2E66-4661-A666-B726F41F1FE5}" destId="{E12F1725-2E52-40DC-8446-9EFE28D43D8E}" srcOrd="0" destOrd="0" presId="urn:microsoft.com/office/officeart/2005/8/layout/orgChart1"/>
    <dgm:cxn modelId="{10AE9637-4CD2-446A-9F6E-416358FB41E0}" type="presOf" srcId="{DE367D69-4C96-4CCA-BF45-06D0736444E3}" destId="{0C899245-8431-438E-9DF3-EA3D8045337E}" srcOrd="0" destOrd="0" presId="urn:microsoft.com/office/officeart/2005/8/layout/orgChart1"/>
    <dgm:cxn modelId="{2D82827B-3792-41FD-B5AF-F38258DFEF59}" srcId="{75A77AC5-7B91-4C04-9388-F29D18FFE6BC}" destId="{84B5D46D-AAA1-4163-8769-49A88FF1C2B8}" srcOrd="2" destOrd="0" parTransId="{FE547E37-B56F-41F6-8DAC-F92D520DF5C6}" sibTransId="{6DEF9324-6294-4C9E-977D-D0AEF131CBF3}"/>
    <dgm:cxn modelId="{EB15F6A2-94AA-4153-8686-C6CEA31EE387}" srcId="{AE6FFCB3-EDE1-4EF6-90DD-FD4794777355}" destId="{75A77AC5-7B91-4C04-9388-F29D18FFE6BC}" srcOrd="0" destOrd="0" parTransId="{06019586-93D2-444F-BAAE-E7DB1EA2F9DD}" sibTransId="{F4E004B7-69E8-4C7D-9FF7-D02244AA555D}"/>
    <dgm:cxn modelId="{C80E4373-09D0-4476-A4C1-C5EF65CD14B7}" type="presOf" srcId="{84B5D46D-AAA1-4163-8769-49A88FF1C2B8}" destId="{76D44E21-8727-4C59-95A0-9432257DA2DC}" srcOrd="0" destOrd="0" presId="urn:microsoft.com/office/officeart/2005/8/layout/orgChart1"/>
    <dgm:cxn modelId="{82C3C782-0209-4BF8-8730-D8C77D9F8CE1}" type="presOf" srcId="{1C183B27-3560-4BE7-9469-15D2D83B30CD}" destId="{7897A105-53A0-4248-8C7F-885428D07657}" srcOrd="1" destOrd="0" presId="urn:microsoft.com/office/officeart/2005/8/layout/orgChart1"/>
    <dgm:cxn modelId="{BD6DFFF4-EA82-4684-A5C7-AC316E218F43}" type="presOf" srcId="{1C183B27-3560-4BE7-9469-15D2D83B30CD}" destId="{AC0FB376-57C8-4C81-96B2-0296FBF93921}" srcOrd="0" destOrd="0" presId="urn:microsoft.com/office/officeart/2005/8/layout/orgChart1"/>
    <dgm:cxn modelId="{80DFF663-038C-454C-912B-2561ED52F0A7}" type="presOf" srcId="{E6C499E8-7A85-4FCB-A5C1-50194BF75053}" destId="{61548A25-EBF7-46A8-81F3-35554EAC0113}" srcOrd="1" destOrd="0" presId="urn:microsoft.com/office/officeart/2005/8/layout/orgChart1"/>
    <dgm:cxn modelId="{4355DB4A-E114-413B-9C6A-332D7528BC3A}" type="presOf" srcId="{FE547E37-B56F-41F6-8DAC-F92D520DF5C6}" destId="{D71A6D21-A10D-4CB6-8EB6-FDF23A07748E}" srcOrd="0" destOrd="0" presId="urn:microsoft.com/office/officeart/2005/8/layout/orgChart1"/>
    <dgm:cxn modelId="{31081B1C-1525-4E21-ADCC-0BFE50A715EE}" type="presParOf" srcId="{E6D88673-D641-478C-A254-D653744D3205}" destId="{2A601713-D15F-4AF9-B375-C3FF2E748246}" srcOrd="0" destOrd="0" presId="urn:microsoft.com/office/officeart/2005/8/layout/orgChart1"/>
    <dgm:cxn modelId="{82C83E25-32D7-4D96-9FEA-E15D96BC3FE4}" type="presParOf" srcId="{2A601713-D15F-4AF9-B375-C3FF2E748246}" destId="{1E67EC04-2B53-40C6-9339-898A65760AE9}" srcOrd="0" destOrd="0" presId="urn:microsoft.com/office/officeart/2005/8/layout/orgChart1"/>
    <dgm:cxn modelId="{34C20844-6D3D-421E-9756-C73D65288E31}" type="presParOf" srcId="{1E67EC04-2B53-40C6-9339-898A65760AE9}" destId="{314CCED8-CB68-40B3-BA32-FCF7BCCA5512}" srcOrd="0" destOrd="0" presId="urn:microsoft.com/office/officeart/2005/8/layout/orgChart1"/>
    <dgm:cxn modelId="{1E2AD1E6-21AE-4094-9B82-26C014EBE343}" type="presParOf" srcId="{1E67EC04-2B53-40C6-9339-898A65760AE9}" destId="{96E07DA5-E9A6-4073-B863-D93429A738D2}" srcOrd="1" destOrd="0" presId="urn:microsoft.com/office/officeart/2005/8/layout/orgChart1"/>
    <dgm:cxn modelId="{B93AC748-BDDD-40CA-8E43-D812CDF86017}" type="presParOf" srcId="{2A601713-D15F-4AF9-B375-C3FF2E748246}" destId="{55C64B63-865A-4610-BD11-1DC7378952A8}" srcOrd="1" destOrd="0" presId="urn:microsoft.com/office/officeart/2005/8/layout/orgChart1"/>
    <dgm:cxn modelId="{03F04CF5-A822-4F11-9C8A-9EA8405890ED}" type="presParOf" srcId="{55C64B63-865A-4610-BD11-1DC7378952A8}" destId="{E12F1725-2E52-40DC-8446-9EFE28D43D8E}" srcOrd="0" destOrd="0" presId="urn:microsoft.com/office/officeart/2005/8/layout/orgChart1"/>
    <dgm:cxn modelId="{DFA89193-BA93-407C-A4F2-DBBD0BD533A7}" type="presParOf" srcId="{55C64B63-865A-4610-BD11-1DC7378952A8}" destId="{82A92896-2B7D-4DDF-849D-4555885DC433}" srcOrd="1" destOrd="0" presId="urn:microsoft.com/office/officeart/2005/8/layout/orgChart1"/>
    <dgm:cxn modelId="{D4F95B6D-F053-47A8-A762-D9EEB0B81C8B}" type="presParOf" srcId="{82A92896-2B7D-4DDF-849D-4555885DC433}" destId="{17B0EC98-1B2E-47CC-B894-968BA70D6584}" srcOrd="0" destOrd="0" presId="urn:microsoft.com/office/officeart/2005/8/layout/orgChart1"/>
    <dgm:cxn modelId="{DEB53708-DFFC-4DF6-8F94-BEE1861CEBD1}" type="presParOf" srcId="{17B0EC98-1B2E-47CC-B894-968BA70D6584}" destId="{AC0FB376-57C8-4C81-96B2-0296FBF93921}" srcOrd="0" destOrd="0" presId="urn:microsoft.com/office/officeart/2005/8/layout/orgChart1"/>
    <dgm:cxn modelId="{0FCB2879-BCA9-4C90-9956-3E0F81FD8EA5}" type="presParOf" srcId="{17B0EC98-1B2E-47CC-B894-968BA70D6584}" destId="{7897A105-53A0-4248-8C7F-885428D07657}" srcOrd="1" destOrd="0" presId="urn:microsoft.com/office/officeart/2005/8/layout/orgChart1"/>
    <dgm:cxn modelId="{F7BE8C70-7E06-44A9-AAFB-DAE25B03E23B}" type="presParOf" srcId="{82A92896-2B7D-4DDF-849D-4555885DC433}" destId="{372149E0-918C-4662-AF33-7C9B4A860610}" srcOrd="1" destOrd="0" presId="urn:microsoft.com/office/officeart/2005/8/layout/orgChart1"/>
    <dgm:cxn modelId="{F6A8453E-0254-433F-9068-55C90DC64150}" type="presParOf" srcId="{82A92896-2B7D-4DDF-849D-4555885DC433}" destId="{A1DE2CD8-A894-4E31-81CE-B1843D1CC2AA}" srcOrd="2" destOrd="0" presId="urn:microsoft.com/office/officeart/2005/8/layout/orgChart1"/>
    <dgm:cxn modelId="{4B583C34-7829-495C-BCB2-7961493D7BD9}" type="presParOf" srcId="{55C64B63-865A-4610-BD11-1DC7378952A8}" destId="{0C899245-8431-438E-9DF3-EA3D8045337E}" srcOrd="2" destOrd="0" presId="urn:microsoft.com/office/officeart/2005/8/layout/orgChart1"/>
    <dgm:cxn modelId="{DCA55C3E-4016-4150-8FF0-5EC4C85DE710}" type="presParOf" srcId="{55C64B63-865A-4610-BD11-1DC7378952A8}" destId="{6B6C4C80-3F04-419B-9E2A-6ED89905292D}" srcOrd="3" destOrd="0" presId="urn:microsoft.com/office/officeart/2005/8/layout/orgChart1"/>
    <dgm:cxn modelId="{A2CB85E5-40D6-4BDF-898C-5A8E2D3A0548}" type="presParOf" srcId="{6B6C4C80-3F04-419B-9E2A-6ED89905292D}" destId="{07845A92-0221-4201-9B38-5DCA909DA366}" srcOrd="0" destOrd="0" presId="urn:microsoft.com/office/officeart/2005/8/layout/orgChart1"/>
    <dgm:cxn modelId="{8E5BAD6B-A9E7-4B54-858D-8A5F3973C9B8}" type="presParOf" srcId="{07845A92-0221-4201-9B38-5DCA909DA366}" destId="{CAA04817-169E-489E-81D1-8FEC931FB968}" srcOrd="0" destOrd="0" presId="urn:microsoft.com/office/officeart/2005/8/layout/orgChart1"/>
    <dgm:cxn modelId="{29A210ED-D1EA-4816-AD0E-D1D9F1F2DFAF}" type="presParOf" srcId="{07845A92-0221-4201-9B38-5DCA909DA366}" destId="{61548A25-EBF7-46A8-81F3-35554EAC0113}" srcOrd="1" destOrd="0" presId="urn:microsoft.com/office/officeart/2005/8/layout/orgChart1"/>
    <dgm:cxn modelId="{943F64D0-4E99-4373-806E-9AE8A14345D7}" type="presParOf" srcId="{6B6C4C80-3F04-419B-9E2A-6ED89905292D}" destId="{C479473B-A4FB-4FF9-9DEA-BBD8E0CAA8CD}" srcOrd="1" destOrd="0" presId="urn:microsoft.com/office/officeart/2005/8/layout/orgChart1"/>
    <dgm:cxn modelId="{30BA609F-1043-459D-B12A-97C1C9F8C7CB}" type="presParOf" srcId="{6B6C4C80-3F04-419B-9E2A-6ED89905292D}" destId="{6D7112CF-37AB-40E9-A4BB-347EF986403D}" srcOrd="2" destOrd="0" presId="urn:microsoft.com/office/officeart/2005/8/layout/orgChart1"/>
    <dgm:cxn modelId="{25097449-16EC-4497-AA68-603A93F55FDB}" type="presParOf" srcId="{55C64B63-865A-4610-BD11-1DC7378952A8}" destId="{D71A6D21-A10D-4CB6-8EB6-FDF23A07748E}" srcOrd="4" destOrd="0" presId="urn:microsoft.com/office/officeart/2005/8/layout/orgChart1"/>
    <dgm:cxn modelId="{3048777C-7EF4-4CFB-8995-CB4AFAB7BCBC}" type="presParOf" srcId="{55C64B63-865A-4610-BD11-1DC7378952A8}" destId="{FD9DBCA1-255B-47E0-B55E-1E22826AC9E4}" srcOrd="5" destOrd="0" presId="urn:microsoft.com/office/officeart/2005/8/layout/orgChart1"/>
    <dgm:cxn modelId="{19A2B16E-728B-4E80-AA15-BC587CBCEF06}" type="presParOf" srcId="{FD9DBCA1-255B-47E0-B55E-1E22826AC9E4}" destId="{33FF67C9-4916-40CE-BC35-CCC9F473D8BA}" srcOrd="0" destOrd="0" presId="urn:microsoft.com/office/officeart/2005/8/layout/orgChart1"/>
    <dgm:cxn modelId="{17088D4D-D787-4175-B899-C42FAAFBC3EB}" type="presParOf" srcId="{33FF67C9-4916-40CE-BC35-CCC9F473D8BA}" destId="{76D44E21-8727-4C59-95A0-9432257DA2DC}" srcOrd="0" destOrd="0" presId="urn:microsoft.com/office/officeart/2005/8/layout/orgChart1"/>
    <dgm:cxn modelId="{69F61A22-7000-4ED3-87F5-1D2C1FE343E9}" type="presParOf" srcId="{33FF67C9-4916-40CE-BC35-CCC9F473D8BA}" destId="{6C4BAA91-9511-4E56-9875-9D42B05D7B99}" srcOrd="1" destOrd="0" presId="urn:microsoft.com/office/officeart/2005/8/layout/orgChart1"/>
    <dgm:cxn modelId="{A0DF41CE-8555-47F8-80D4-24E2A83DD9A2}" type="presParOf" srcId="{FD9DBCA1-255B-47E0-B55E-1E22826AC9E4}" destId="{EF1D7DBD-C6F9-48B2-9D28-C7A5162C29DB}" srcOrd="1" destOrd="0" presId="urn:microsoft.com/office/officeart/2005/8/layout/orgChart1"/>
    <dgm:cxn modelId="{356F0C18-3D21-4F42-B9A3-9EA3FEEBFE86}" type="presParOf" srcId="{FD9DBCA1-255B-47E0-B55E-1E22826AC9E4}" destId="{240CF54F-19DE-4B96-B468-53AA3D0058B7}" srcOrd="2" destOrd="0" presId="urn:microsoft.com/office/officeart/2005/8/layout/orgChart1"/>
    <dgm:cxn modelId="{60E44C88-689F-4E52-9107-1F6890B19BBB}" type="presParOf" srcId="{2A601713-D15F-4AF9-B375-C3FF2E748246}" destId="{83328D9D-914D-4795-9126-DC509FD96959}"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5BB24B-70F4-47C1-A286-E671626C8EB9}"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ru-RU"/>
        </a:p>
      </dgm:t>
    </dgm:pt>
    <dgm:pt modelId="{CA3E527C-C364-4915-8BF7-9D720B62E975}">
      <dgm:prSet phldrT="[Текст]" custT="1"/>
      <dgm:spPr>
        <a:solidFill>
          <a:srgbClr val="FC6E51"/>
        </a:solidFill>
        <a:ln w="25400">
          <a:solidFill>
            <a:srgbClr val="E9573F"/>
          </a:solidFill>
        </a:ln>
      </dgm:spPr>
      <dgm:t>
        <a:bodyPr/>
        <a:lstStyle/>
        <a:p>
          <a:r>
            <a:rPr lang="ru-RU" sz="1400" b="1" dirty="0" smtClean="0">
              <a:solidFill>
                <a:srgbClr val="FFFFCC"/>
              </a:solidFill>
            </a:rPr>
            <a:t>Оценка эффекта управления</a:t>
          </a:r>
          <a:endParaRPr lang="ru-RU" sz="1400" b="1" dirty="0">
            <a:solidFill>
              <a:srgbClr val="FFFFCC"/>
            </a:solidFill>
          </a:endParaRPr>
        </a:p>
      </dgm:t>
    </dgm:pt>
    <dgm:pt modelId="{2E63C134-0004-4F30-9555-E2EBC7EEEB9E}" type="parTrans" cxnId="{09A50F3E-452B-45CE-9461-3DFEA8529E15}">
      <dgm:prSet/>
      <dgm:spPr/>
      <dgm:t>
        <a:bodyPr/>
        <a:lstStyle/>
        <a:p>
          <a:endParaRPr lang="ru-RU">
            <a:solidFill>
              <a:schemeClr val="bg1"/>
            </a:solidFill>
          </a:endParaRPr>
        </a:p>
      </dgm:t>
    </dgm:pt>
    <dgm:pt modelId="{83E4657E-88C4-4B3E-B484-1F878731ED03}" type="sibTrans" cxnId="{09A50F3E-452B-45CE-9461-3DFEA8529E15}">
      <dgm:prSet/>
      <dgm:spPr>
        <a:solidFill>
          <a:srgbClr val="808080"/>
        </a:solidFill>
      </dgm:spPr>
      <dgm:t>
        <a:bodyPr/>
        <a:lstStyle/>
        <a:p>
          <a:endParaRPr lang="ru-RU">
            <a:solidFill>
              <a:schemeClr val="bg1"/>
            </a:solidFill>
          </a:endParaRPr>
        </a:p>
      </dgm:t>
    </dgm:pt>
    <dgm:pt modelId="{6C5FA047-4E6D-45E6-A89F-52AF7FEFEDC3}">
      <dgm:prSet phldrT="[Текст]" custT="1"/>
      <dgm:spPr>
        <a:solidFill>
          <a:srgbClr val="00B0F0"/>
        </a:solidFill>
        <a:ln w="25400">
          <a:solidFill>
            <a:srgbClr val="4AA0BE"/>
          </a:solidFill>
        </a:ln>
      </dgm:spPr>
      <dgm:t>
        <a:bodyPr/>
        <a:lstStyle/>
        <a:p>
          <a:r>
            <a:rPr lang="ru-RU" sz="1400" b="1" dirty="0" smtClean="0">
              <a:solidFill>
                <a:srgbClr val="FFFFCC"/>
              </a:solidFill>
            </a:rPr>
            <a:t>Реакция на инциденты</a:t>
          </a:r>
          <a:endParaRPr lang="ru-RU" sz="1400" b="1" dirty="0">
            <a:solidFill>
              <a:srgbClr val="FFFFCC"/>
            </a:solidFill>
          </a:endParaRPr>
        </a:p>
      </dgm:t>
    </dgm:pt>
    <dgm:pt modelId="{64B47FF5-3BEB-4590-8ABE-35753A3F7709}" type="parTrans" cxnId="{9EEF69D6-39DE-405D-BF49-8D92F1E168E4}">
      <dgm:prSet/>
      <dgm:spPr/>
      <dgm:t>
        <a:bodyPr/>
        <a:lstStyle/>
        <a:p>
          <a:endParaRPr lang="ru-RU">
            <a:solidFill>
              <a:schemeClr val="bg1"/>
            </a:solidFill>
          </a:endParaRPr>
        </a:p>
      </dgm:t>
    </dgm:pt>
    <dgm:pt modelId="{B8DB5707-DB4F-4FFC-8A68-D1651AC0E281}" type="sibTrans" cxnId="{9EEF69D6-39DE-405D-BF49-8D92F1E168E4}">
      <dgm:prSet/>
      <dgm:spPr>
        <a:solidFill>
          <a:srgbClr val="808080"/>
        </a:solidFill>
      </dgm:spPr>
      <dgm:t>
        <a:bodyPr/>
        <a:lstStyle/>
        <a:p>
          <a:endParaRPr lang="ru-RU">
            <a:solidFill>
              <a:schemeClr val="bg1"/>
            </a:solidFill>
          </a:endParaRPr>
        </a:p>
      </dgm:t>
    </dgm:pt>
    <dgm:pt modelId="{8E24D658-4521-4246-9615-7CDAE43E93B7}">
      <dgm:prSet phldrT="[Текст]" custT="1"/>
      <dgm:spPr>
        <a:solidFill>
          <a:srgbClr val="92D050"/>
        </a:solidFill>
        <a:ln w="25400">
          <a:solidFill>
            <a:srgbClr val="84CA36"/>
          </a:solidFill>
        </a:ln>
      </dgm:spPr>
      <dgm:t>
        <a:bodyPr/>
        <a:lstStyle/>
        <a:p>
          <a:r>
            <a:rPr lang="ru-RU" sz="1400" b="1" dirty="0" smtClean="0">
              <a:solidFill>
                <a:srgbClr val="FFFFCC"/>
              </a:solidFill>
            </a:rPr>
            <a:t>Управление контрольно-предупредительными мероприятиями</a:t>
          </a:r>
          <a:endParaRPr lang="ru-RU" sz="1400" b="1" dirty="0">
            <a:solidFill>
              <a:srgbClr val="FFFFCC"/>
            </a:solidFill>
          </a:endParaRPr>
        </a:p>
      </dgm:t>
    </dgm:pt>
    <dgm:pt modelId="{8674708D-C060-4775-A274-98ED814F95E3}" type="parTrans" cxnId="{84F60473-A1DA-4BD6-B4BA-DF0CD303AF4C}">
      <dgm:prSet/>
      <dgm:spPr/>
      <dgm:t>
        <a:bodyPr/>
        <a:lstStyle/>
        <a:p>
          <a:endParaRPr lang="ru-RU">
            <a:solidFill>
              <a:schemeClr val="bg1"/>
            </a:solidFill>
          </a:endParaRPr>
        </a:p>
      </dgm:t>
    </dgm:pt>
    <dgm:pt modelId="{A707ABDD-D52C-4EBF-9C08-4113540CF86D}" type="sibTrans" cxnId="{84F60473-A1DA-4BD6-B4BA-DF0CD303AF4C}">
      <dgm:prSet/>
      <dgm:spPr>
        <a:solidFill>
          <a:srgbClr val="808080"/>
        </a:solidFill>
      </dgm:spPr>
      <dgm:t>
        <a:bodyPr/>
        <a:lstStyle/>
        <a:p>
          <a:endParaRPr lang="ru-RU">
            <a:solidFill>
              <a:schemeClr val="bg1"/>
            </a:solidFill>
          </a:endParaRPr>
        </a:p>
      </dgm:t>
    </dgm:pt>
    <dgm:pt modelId="{09264DA0-7BBF-483F-AEBF-461B67549795}">
      <dgm:prSet phldrT="[Текст]" custT="1"/>
      <dgm:spPr>
        <a:solidFill>
          <a:srgbClr val="FFCE54"/>
        </a:solidFill>
        <a:ln w="25400">
          <a:solidFill>
            <a:srgbClr val="FFC000"/>
          </a:solidFill>
        </a:ln>
      </dgm:spPr>
      <dgm:t>
        <a:bodyPr/>
        <a:lstStyle/>
        <a:p>
          <a:r>
            <a:rPr lang="ru-RU" sz="1400" b="1" dirty="0" smtClean="0">
              <a:solidFill>
                <a:schemeClr val="bg1">
                  <a:lumMod val="65000"/>
                </a:schemeClr>
              </a:solidFill>
            </a:rPr>
            <a:t>Идентификация, оценка, классификация</a:t>
          </a:r>
          <a:endParaRPr lang="ru-RU" sz="1400" b="1" dirty="0">
            <a:solidFill>
              <a:schemeClr val="bg1">
                <a:lumMod val="65000"/>
              </a:schemeClr>
            </a:solidFill>
          </a:endParaRPr>
        </a:p>
      </dgm:t>
    </dgm:pt>
    <dgm:pt modelId="{AFF5BD8C-D674-488A-98FA-43D1F8CC851E}" type="parTrans" cxnId="{C26E1508-87B8-407A-BD98-2A67CA14F28D}">
      <dgm:prSet/>
      <dgm:spPr/>
      <dgm:t>
        <a:bodyPr/>
        <a:lstStyle/>
        <a:p>
          <a:endParaRPr lang="ru-RU">
            <a:solidFill>
              <a:schemeClr val="bg1"/>
            </a:solidFill>
          </a:endParaRPr>
        </a:p>
      </dgm:t>
    </dgm:pt>
    <dgm:pt modelId="{11843F85-8776-42B0-B01A-D3673E2F72F5}" type="sibTrans" cxnId="{C26E1508-87B8-407A-BD98-2A67CA14F28D}">
      <dgm:prSet/>
      <dgm:spPr>
        <a:solidFill>
          <a:srgbClr val="808080"/>
        </a:solidFill>
      </dgm:spPr>
      <dgm:t>
        <a:bodyPr/>
        <a:lstStyle/>
        <a:p>
          <a:endParaRPr lang="ru-RU">
            <a:solidFill>
              <a:schemeClr val="bg1"/>
            </a:solidFill>
          </a:endParaRPr>
        </a:p>
      </dgm:t>
    </dgm:pt>
    <dgm:pt modelId="{3EA84536-8E65-4A4E-AA68-B5750F903953}" type="pres">
      <dgm:prSet presAssocID="{525BB24B-70F4-47C1-A286-E671626C8EB9}" presName="cycle" presStyleCnt="0">
        <dgm:presLayoutVars>
          <dgm:dir/>
          <dgm:resizeHandles val="exact"/>
        </dgm:presLayoutVars>
      </dgm:prSet>
      <dgm:spPr/>
      <dgm:t>
        <a:bodyPr/>
        <a:lstStyle/>
        <a:p>
          <a:endParaRPr lang="ru-RU"/>
        </a:p>
      </dgm:t>
    </dgm:pt>
    <dgm:pt modelId="{6B287EB4-C1F4-44B0-A8B1-95ECF9EC9148}" type="pres">
      <dgm:prSet presAssocID="{09264DA0-7BBF-483F-AEBF-461B67549795}" presName="node" presStyleLbl="node1" presStyleIdx="0" presStyleCnt="4" custScaleX="109052" custScaleY="109052" custRadScaleRad="92379">
        <dgm:presLayoutVars>
          <dgm:bulletEnabled val="1"/>
        </dgm:presLayoutVars>
      </dgm:prSet>
      <dgm:spPr/>
      <dgm:t>
        <a:bodyPr/>
        <a:lstStyle/>
        <a:p>
          <a:endParaRPr lang="ru-RU"/>
        </a:p>
      </dgm:t>
    </dgm:pt>
    <dgm:pt modelId="{B0A86932-6BBF-43FA-9E2E-449F44B81677}" type="pres">
      <dgm:prSet presAssocID="{11843F85-8776-42B0-B01A-D3673E2F72F5}" presName="sibTrans" presStyleLbl="sibTrans2D1" presStyleIdx="0" presStyleCnt="4"/>
      <dgm:spPr/>
      <dgm:t>
        <a:bodyPr/>
        <a:lstStyle/>
        <a:p>
          <a:endParaRPr lang="ru-RU"/>
        </a:p>
      </dgm:t>
    </dgm:pt>
    <dgm:pt modelId="{1BC0F541-8BFD-4865-BA1E-C4B59021E012}" type="pres">
      <dgm:prSet presAssocID="{11843F85-8776-42B0-B01A-D3673E2F72F5}" presName="connectorText" presStyleLbl="sibTrans2D1" presStyleIdx="0" presStyleCnt="4"/>
      <dgm:spPr/>
      <dgm:t>
        <a:bodyPr/>
        <a:lstStyle/>
        <a:p>
          <a:endParaRPr lang="ru-RU"/>
        </a:p>
      </dgm:t>
    </dgm:pt>
    <dgm:pt modelId="{98E27FE1-221A-484C-BB8C-DD1031B44202}" type="pres">
      <dgm:prSet presAssocID="{8E24D658-4521-4246-9615-7CDAE43E93B7}" presName="node" presStyleLbl="node1" presStyleIdx="1" presStyleCnt="4" custScaleX="109052" custScaleY="109052">
        <dgm:presLayoutVars>
          <dgm:bulletEnabled val="1"/>
        </dgm:presLayoutVars>
      </dgm:prSet>
      <dgm:spPr/>
      <dgm:t>
        <a:bodyPr/>
        <a:lstStyle/>
        <a:p>
          <a:endParaRPr lang="ru-RU"/>
        </a:p>
      </dgm:t>
    </dgm:pt>
    <dgm:pt modelId="{559B22F3-827E-48B7-A023-7B571B21A6A2}" type="pres">
      <dgm:prSet presAssocID="{A707ABDD-D52C-4EBF-9C08-4113540CF86D}" presName="sibTrans" presStyleLbl="sibTrans2D1" presStyleIdx="1" presStyleCnt="4"/>
      <dgm:spPr/>
      <dgm:t>
        <a:bodyPr/>
        <a:lstStyle/>
        <a:p>
          <a:endParaRPr lang="ru-RU"/>
        </a:p>
      </dgm:t>
    </dgm:pt>
    <dgm:pt modelId="{11C36B3D-ED2B-4584-AFF6-CE8C2C255ADB}" type="pres">
      <dgm:prSet presAssocID="{A707ABDD-D52C-4EBF-9C08-4113540CF86D}" presName="connectorText" presStyleLbl="sibTrans2D1" presStyleIdx="1" presStyleCnt="4"/>
      <dgm:spPr/>
      <dgm:t>
        <a:bodyPr/>
        <a:lstStyle/>
        <a:p>
          <a:endParaRPr lang="ru-RU"/>
        </a:p>
      </dgm:t>
    </dgm:pt>
    <dgm:pt modelId="{E5C60B2F-1515-415F-B3A3-15AB8A6DF767}" type="pres">
      <dgm:prSet presAssocID="{6C5FA047-4E6D-45E6-A89F-52AF7FEFEDC3}" presName="node" presStyleLbl="node1" presStyleIdx="2" presStyleCnt="4" custScaleX="109052" custScaleY="109052" custRadScaleRad="92367">
        <dgm:presLayoutVars>
          <dgm:bulletEnabled val="1"/>
        </dgm:presLayoutVars>
      </dgm:prSet>
      <dgm:spPr/>
      <dgm:t>
        <a:bodyPr/>
        <a:lstStyle/>
        <a:p>
          <a:endParaRPr lang="ru-RU"/>
        </a:p>
      </dgm:t>
    </dgm:pt>
    <dgm:pt modelId="{5663A4C8-F855-451A-9E6A-CCA0ADE93238}" type="pres">
      <dgm:prSet presAssocID="{B8DB5707-DB4F-4FFC-8A68-D1651AC0E281}" presName="sibTrans" presStyleLbl="sibTrans2D1" presStyleIdx="2" presStyleCnt="4"/>
      <dgm:spPr/>
      <dgm:t>
        <a:bodyPr/>
        <a:lstStyle/>
        <a:p>
          <a:endParaRPr lang="ru-RU"/>
        </a:p>
      </dgm:t>
    </dgm:pt>
    <dgm:pt modelId="{BDC7388D-541D-4B14-8CFE-8624D1BE0DD1}" type="pres">
      <dgm:prSet presAssocID="{B8DB5707-DB4F-4FFC-8A68-D1651AC0E281}" presName="connectorText" presStyleLbl="sibTrans2D1" presStyleIdx="2" presStyleCnt="4"/>
      <dgm:spPr/>
      <dgm:t>
        <a:bodyPr/>
        <a:lstStyle/>
        <a:p>
          <a:endParaRPr lang="ru-RU"/>
        </a:p>
      </dgm:t>
    </dgm:pt>
    <dgm:pt modelId="{2B97025F-6D0C-4363-A38C-3A89F58194EA}" type="pres">
      <dgm:prSet presAssocID="{CA3E527C-C364-4915-8BF7-9D720B62E975}" presName="node" presStyleLbl="node1" presStyleIdx="3" presStyleCnt="4" custScaleX="109052" custScaleY="109052">
        <dgm:presLayoutVars>
          <dgm:bulletEnabled val="1"/>
        </dgm:presLayoutVars>
      </dgm:prSet>
      <dgm:spPr/>
      <dgm:t>
        <a:bodyPr/>
        <a:lstStyle/>
        <a:p>
          <a:endParaRPr lang="ru-RU"/>
        </a:p>
      </dgm:t>
    </dgm:pt>
    <dgm:pt modelId="{64B4AB13-755C-41F4-89E5-FD999EAA19D0}" type="pres">
      <dgm:prSet presAssocID="{83E4657E-88C4-4B3E-B484-1F878731ED03}" presName="sibTrans" presStyleLbl="sibTrans2D1" presStyleIdx="3" presStyleCnt="4"/>
      <dgm:spPr/>
      <dgm:t>
        <a:bodyPr/>
        <a:lstStyle/>
        <a:p>
          <a:endParaRPr lang="ru-RU"/>
        </a:p>
      </dgm:t>
    </dgm:pt>
    <dgm:pt modelId="{B429A13B-1B23-4686-8A66-4DC5B4EE6C92}" type="pres">
      <dgm:prSet presAssocID="{83E4657E-88C4-4B3E-B484-1F878731ED03}" presName="connectorText" presStyleLbl="sibTrans2D1" presStyleIdx="3" presStyleCnt="4"/>
      <dgm:spPr/>
      <dgm:t>
        <a:bodyPr/>
        <a:lstStyle/>
        <a:p>
          <a:endParaRPr lang="ru-RU"/>
        </a:p>
      </dgm:t>
    </dgm:pt>
  </dgm:ptLst>
  <dgm:cxnLst>
    <dgm:cxn modelId="{09A50F3E-452B-45CE-9461-3DFEA8529E15}" srcId="{525BB24B-70F4-47C1-A286-E671626C8EB9}" destId="{CA3E527C-C364-4915-8BF7-9D720B62E975}" srcOrd="3" destOrd="0" parTransId="{2E63C134-0004-4F30-9555-E2EBC7EEEB9E}" sibTransId="{83E4657E-88C4-4B3E-B484-1F878731ED03}"/>
    <dgm:cxn modelId="{B9481225-8F3C-46F8-A202-8D241CFDCF39}" type="presOf" srcId="{CA3E527C-C364-4915-8BF7-9D720B62E975}" destId="{2B97025F-6D0C-4363-A38C-3A89F58194EA}" srcOrd="0" destOrd="0" presId="urn:microsoft.com/office/officeart/2005/8/layout/cycle2"/>
    <dgm:cxn modelId="{A896A702-4EDC-4AA8-8D1F-A850AEFD4226}" type="presOf" srcId="{B8DB5707-DB4F-4FFC-8A68-D1651AC0E281}" destId="{BDC7388D-541D-4B14-8CFE-8624D1BE0DD1}" srcOrd="1" destOrd="0" presId="urn:microsoft.com/office/officeart/2005/8/layout/cycle2"/>
    <dgm:cxn modelId="{F99701EC-8FE6-428A-9DBC-F73906335A90}" type="presOf" srcId="{6C5FA047-4E6D-45E6-A89F-52AF7FEFEDC3}" destId="{E5C60B2F-1515-415F-B3A3-15AB8A6DF767}" srcOrd="0" destOrd="0" presId="urn:microsoft.com/office/officeart/2005/8/layout/cycle2"/>
    <dgm:cxn modelId="{991D3B47-BFEE-48AA-90D1-5F12BE081C85}" type="presOf" srcId="{09264DA0-7BBF-483F-AEBF-461B67549795}" destId="{6B287EB4-C1F4-44B0-A8B1-95ECF9EC9148}" srcOrd="0" destOrd="0" presId="urn:microsoft.com/office/officeart/2005/8/layout/cycle2"/>
    <dgm:cxn modelId="{9EEF69D6-39DE-405D-BF49-8D92F1E168E4}" srcId="{525BB24B-70F4-47C1-A286-E671626C8EB9}" destId="{6C5FA047-4E6D-45E6-A89F-52AF7FEFEDC3}" srcOrd="2" destOrd="0" parTransId="{64B47FF5-3BEB-4590-8ABE-35753A3F7709}" sibTransId="{B8DB5707-DB4F-4FFC-8A68-D1651AC0E281}"/>
    <dgm:cxn modelId="{6A46EF2D-673E-47CF-8B66-6626F448E85E}" type="presOf" srcId="{8E24D658-4521-4246-9615-7CDAE43E93B7}" destId="{98E27FE1-221A-484C-BB8C-DD1031B44202}" srcOrd="0" destOrd="0" presId="urn:microsoft.com/office/officeart/2005/8/layout/cycle2"/>
    <dgm:cxn modelId="{E5801C0B-7D33-4FA3-94E3-AD1C3250247C}" type="presOf" srcId="{A707ABDD-D52C-4EBF-9C08-4113540CF86D}" destId="{11C36B3D-ED2B-4584-AFF6-CE8C2C255ADB}" srcOrd="1" destOrd="0" presId="urn:microsoft.com/office/officeart/2005/8/layout/cycle2"/>
    <dgm:cxn modelId="{C26E1508-87B8-407A-BD98-2A67CA14F28D}" srcId="{525BB24B-70F4-47C1-A286-E671626C8EB9}" destId="{09264DA0-7BBF-483F-AEBF-461B67549795}" srcOrd="0" destOrd="0" parTransId="{AFF5BD8C-D674-488A-98FA-43D1F8CC851E}" sibTransId="{11843F85-8776-42B0-B01A-D3673E2F72F5}"/>
    <dgm:cxn modelId="{97910162-0CBC-4CDE-97E4-22C8C02115BA}" type="presOf" srcId="{A707ABDD-D52C-4EBF-9C08-4113540CF86D}" destId="{559B22F3-827E-48B7-A023-7B571B21A6A2}" srcOrd="0" destOrd="0" presId="urn:microsoft.com/office/officeart/2005/8/layout/cycle2"/>
    <dgm:cxn modelId="{A35F7DF9-0CC3-4433-8B2E-46395C89376F}" type="presOf" srcId="{83E4657E-88C4-4B3E-B484-1F878731ED03}" destId="{B429A13B-1B23-4686-8A66-4DC5B4EE6C92}" srcOrd="1" destOrd="0" presId="urn:microsoft.com/office/officeart/2005/8/layout/cycle2"/>
    <dgm:cxn modelId="{81187A3C-8217-434C-9063-8C2C6F348434}" type="presOf" srcId="{11843F85-8776-42B0-B01A-D3673E2F72F5}" destId="{B0A86932-6BBF-43FA-9E2E-449F44B81677}" srcOrd="0" destOrd="0" presId="urn:microsoft.com/office/officeart/2005/8/layout/cycle2"/>
    <dgm:cxn modelId="{AA5CCEB8-2C57-4463-B305-41FB295E4A4D}" type="presOf" srcId="{525BB24B-70F4-47C1-A286-E671626C8EB9}" destId="{3EA84536-8E65-4A4E-AA68-B5750F903953}" srcOrd="0" destOrd="0" presId="urn:microsoft.com/office/officeart/2005/8/layout/cycle2"/>
    <dgm:cxn modelId="{84F60473-A1DA-4BD6-B4BA-DF0CD303AF4C}" srcId="{525BB24B-70F4-47C1-A286-E671626C8EB9}" destId="{8E24D658-4521-4246-9615-7CDAE43E93B7}" srcOrd="1" destOrd="0" parTransId="{8674708D-C060-4775-A274-98ED814F95E3}" sibTransId="{A707ABDD-D52C-4EBF-9C08-4113540CF86D}"/>
    <dgm:cxn modelId="{E85ED8A2-A22C-433B-8BE8-80985353AE26}" type="presOf" srcId="{83E4657E-88C4-4B3E-B484-1F878731ED03}" destId="{64B4AB13-755C-41F4-89E5-FD999EAA19D0}" srcOrd="0" destOrd="0" presId="urn:microsoft.com/office/officeart/2005/8/layout/cycle2"/>
    <dgm:cxn modelId="{2CDC1800-34C8-4928-B1D5-8260082F3027}" type="presOf" srcId="{11843F85-8776-42B0-B01A-D3673E2F72F5}" destId="{1BC0F541-8BFD-4865-BA1E-C4B59021E012}" srcOrd="1" destOrd="0" presId="urn:microsoft.com/office/officeart/2005/8/layout/cycle2"/>
    <dgm:cxn modelId="{08475143-63E1-4DFA-8514-10905F40B9F9}" type="presOf" srcId="{B8DB5707-DB4F-4FFC-8A68-D1651AC0E281}" destId="{5663A4C8-F855-451A-9E6A-CCA0ADE93238}" srcOrd="0" destOrd="0" presId="urn:microsoft.com/office/officeart/2005/8/layout/cycle2"/>
    <dgm:cxn modelId="{6BBA3022-5EC1-47FA-AFFF-DF6B54CCC411}" type="presParOf" srcId="{3EA84536-8E65-4A4E-AA68-B5750F903953}" destId="{6B287EB4-C1F4-44B0-A8B1-95ECF9EC9148}" srcOrd="0" destOrd="0" presId="urn:microsoft.com/office/officeart/2005/8/layout/cycle2"/>
    <dgm:cxn modelId="{A56122DA-101D-4F61-B6AF-3CB5EF2E5F4E}" type="presParOf" srcId="{3EA84536-8E65-4A4E-AA68-B5750F903953}" destId="{B0A86932-6BBF-43FA-9E2E-449F44B81677}" srcOrd="1" destOrd="0" presId="urn:microsoft.com/office/officeart/2005/8/layout/cycle2"/>
    <dgm:cxn modelId="{0E19B991-A257-4F4B-9A58-5A0798DAC5F8}" type="presParOf" srcId="{B0A86932-6BBF-43FA-9E2E-449F44B81677}" destId="{1BC0F541-8BFD-4865-BA1E-C4B59021E012}" srcOrd="0" destOrd="0" presId="urn:microsoft.com/office/officeart/2005/8/layout/cycle2"/>
    <dgm:cxn modelId="{CE0F833B-5D8F-4AA9-8F5A-8E7B17732955}" type="presParOf" srcId="{3EA84536-8E65-4A4E-AA68-B5750F903953}" destId="{98E27FE1-221A-484C-BB8C-DD1031B44202}" srcOrd="2" destOrd="0" presId="urn:microsoft.com/office/officeart/2005/8/layout/cycle2"/>
    <dgm:cxn modelId="{750CBF80-E586-45E2-B673-80F98D4B6DA2}" type="presParOf" srcId="{3EA84536-8E65-4A4E-AA68-B5750F903953}" destId="{559B22F3-827E-48B7-A023-7B571B21A6A2}" srcOrd="3" destOrd="0" presId="urn:microsoft.com/office/officeart/2005/8/layout/cycle2"/>
    <dgm:cxn modelId="{08AADC00-BD15-48BB-8A71-A48F7BEFCD3C}" type="presParOf" srcId="{559B22F3-827E-48B7-A023-7B571B21A6A2}" destId="{11C36B3D-ED2B-4584-AFF6-CE8C2C255ADB}" srcOrd="0" destOrd="0" presId="urn:microsoft.com/office/officeart/2005/8/layout/cycle2"/>
    <dgm:cxn modelId="{68C280B9-B73D-4D1C-97E2-2F52ACAB9099}" type="presParOf" srcId="{3EA84536-8E65-4A4E-AA68-B5750F903953}" destId="{E5C60B2F-1515-415F-B3A3-15AB8A6DF767}" srcOrd="4" destOrd="0" presId="urn:microsoft.com/office/officeart/2005/8/layout/cycle2"/>
    <dgm:cxn modelId="{F70C3F6D-6140-42E4-A417-F038D6CA79F0}" type="presParOf" srcId="{3EA84536-8E65-4A4E-AA68-B5750F903953}" destId="{5663A4C8-F855-451A-9E6A-CCA0ADE93238}" srcOrd="5" destOrd="0" presId="urn:microsoft.com/office/officeart/2005/8/layout/cycle2"/>
    <dgm:cxn modelId="{5B22BB60-AB66-4407-913E-34B041DDAE7B}" type="presParOf" srcId="{5663A4C8-F855-451A-9E6A-CCA0ADE93238}" destId="{BDC7388D-541D-4B14-8CFE-8624D1BE0DD1}" srcOrd="0" destOrd="0" presId="urn:microsoft.com/office/officeart/2005/8/layout/cycle2"/>
    <dgm:cxn modelId="{93676F92-34B2-4E97-8B1D-3C78AF8DEC95}" type="presParOf" srcId="{3EA84536-8E65-4A4E-AA68-B5750F903953}" destId="{2B97025F-6D0C-4363-A38C-3A89F58194EA}" srcOrd="6" destOrd="0" presId="urn:microsoft.com/office/officeart/2005/8/layout/cycle2"/>
    <dgm:cxn modelId="{40F31115-5178-414B-82DC-2B2BA24EBDF8}" type="presParOf" srcId="{3EA84536-8E65-4A4E-AA68-B5750F903953}" destId="{64B4AB13-755C-41F4-89E5-FD999EAA19D0}" srcOrd="7" destOrd="0" presId="urn:microsoft.com/office/officeart/2005/8/layout/cycle2"/>
    <dgm:cxn modelId="{14021FCE-6351-48A8-ADAD-C44949A01D73}" type="presParOf" srcId="{64B4AB13-755C-41F4-89E5-FD999EAA19D0}" destId="{B429A13B-1B23-4686-8A66-4DC5B4EE6C92}"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5BB24B-70F4-47C1-A286-E671626C8EB9}"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ru-RU"/>
        </a:p>
      </dgm:t>
    </dgm:pt>
    <dgm:pt modelId="{B13D598E-B415-458A-8A75-C3E64FABD119}">
      <dgm:prSet phldrT="[Текст]" custT="1"/>
      <dgm:spPr>
        <a:solidFill>
          <a:srgbClr val="AAB2BD"/>
        </a:solidFill>
        <a:ln>
          <a:solidFill>
            <a:schemeClr val="accent3">
              <a:lumMod val="50000"/>
            </a:schemeClr>
          </a:solidFill>
        </a:ln>
      </dgm:spPr>
      <dgm:t>
        <a:bodyPr/>
        <a:lstStyle/>
        <a:p>
          <a:r>
            <a:rPr lang="en-US" sz="1400" dirty="0" smtClean="0"/>
            <a:t>KPI</a:t>
          </a:r>
          <a:endParaRPr lang="ru-RU" sz="1400" dirty="0"/>
        </a:p>
      </dgm:t>
    </dgm:pt>
    <dgm:pt modelId="{7CA29A45-87C3-46AC-A32F-226A39E2E23C}" type="parTrans" cxnId="{87B3069F-DEBE-4BCA-B5A4-496E6E7B25A6}">
      <dgm:prSet/>
      <dgm:spPr/>
      <dgm:t>
        <a:bodyPr/>
        <a:lstStyle/>
        <a:p>
          <a:endParaRPr lang="ru-RU" sz="1400"/>
        </a:p>
      </dgm:t>
    </dgm:pt>
    <dgm:pt modelId="{579D8B90-7031-4A9E-9207-A07E17779692}" type="sibTrans" cxnId="{87B3069F-DEBE-4BCA-B5A4-496E6E7B25A6}">
      <dgm:prSet/>
      <dgm:spPr/>
      <dgm:t>
        <a:bodyPr/>
        <a:lstStyle/>
        <a:p>
          <a:endParaRPr lang="ru-RU" sz="1400"/>
        </a:p>
      </dgm:t>
    </dgm:pt>
    <dgm:pt modelId="{5F5EC032-69E9-4720-BADA-6C1FE9787C48}">
      <dgm:prSet phldrT="[Текст]" custT="1"/>
      <dgm:spPr>
        <a:solidFill>
          <a:srgbClr val="FC6E51"/>
        </a:solidFill>
        <a:ln w="25400">
          <a:solidFill>
            <a:srgbClr val="FF0000"/>
          </a:solidFill>
        </a:ln>
      </dgm:spPr>
      <dgm:t>
        <a:bodyPr/>
        <a:lstStyle/>
        <a:p>
          <a:r>
            <a:rPr lang="ru-RU" sz="1400" dirty="0" smtClean="0"/>
            <a:t>Цели</a:t>
          </a:r>
          <a:endParaRPr lang="ru-RU" sz="1400" dirty="0"/>
        </a:p>
      </dgm:t>
    </dgm:pt>
    <dgm:pt modelId="{68FE46E7-384C-4B80-B1D8-35465AD1B3A4}" type="parTrans" cxnId="{3D8DDFA1-2D7A-49BB-928A-9C3EF3C929DF}">
      <dgm:prSet/>
      <dgm:spPr>
        <a:solidFill>
          <a:srgbClr val="808080"/>
        </a:solidFill>
      </dgm:spPr>
      <dgm:t>
        <a:bodyPr/>
        <a:lstStyle/>
        <a:p>
          <a:endParaRPr lang="ru-RU" sz="1400"/>
        </a:p>
      </dgm:t>
    </dgm:pt>
    <dgm:pt modelId="{1AC8DA35-38B0-4EF4-B008-603E6F20801F}" type="sibTrans" cxnId="{3D8DDFA1-2D7A-49BB-928A-9C3EF3C929DF}">
      <dgm:prSet/>
      <dgm:spPr/>
      <dgm:t>
        <a:bodyPr/>
        <a:lstStyle/>
        <a:p>
          <a:endParaRPr lang="ru-RU" sz="1400"/>
        </a:p>
      </dgm:t>
    </dgm:pt>
    <dgm:pt modelId="{88D00E32-9518-44E3-9406-6903A2DDBDB4}">
      <dgm:prSet phldrT="[Текст]" custT="1"/>
      <dgm:spPr>
        <a:solidFill>
          <a:srgbClr val="FFCE54"/>
        </a:solidFill>
        <a:ln w="25400">
          <a:solidFill>
            <a:srgbClr val="F6B842"/>
          </a:solidFill>
        </a:ln>
      </dgm:spPr>
      <dgm:t>
        <a:bodyPr/>
        <a:lstStyle/>
        <a:p>
          <a:r>
            <a:rPr lang="ru-RU" sz="1400" dirty="0" smtClean="0"/>
            <a:t>Риски</a:t>
          </a:r>
          <a:endParaRPr lang="ru-RU" sz="1400" b="0" dirty="0"/>
        </a:p>
      </dgm:t>
    </dgm:pt>
    <dgm:pt modelId="{2CB3E893-7A12-4937-9E87-8BEC07E260C8}" type="parTrans" cxnId="{BC36EAC7-47C6-48F3-B601-78748AD54418}">
      <dgm:prSet/>
      <dgm:spPr>
        <a:solidFill>
          <a:srgbClr val="808080"/>
        </a:solidFill>
      </dgm:spPr>
      <dgm:t>
        <a:bodyPr/>
        <a:lstStyle/>
        <a:p>
          <a:endParaRPr lang="ru-RU" sz="1400" dirty="0"/>
        </a:p>
      </dgm:t>
    </dgm:pt>
    <dgm:pt modelId="{F467D232-FEBE-4585-8666-51F11FDF9E5D}" type="sibTrans" cxnId="{BC36EAC7-47C6-48F3-B601-78748AD54418}">
      <dgm:prSet/>
      <dgm:spPr/>
      <dgm:t>
        <a:bodyPr/>
        <a:lstStyle/>
        <a:p>
          <a:endParaRPr lang="ru-RU" sz="1400"/>
        </a:p>
      </dgm:t>
    </dgm:pt>
    <dgm:pt modelId="{C54FBCB1-A006-4104-BE92-2F6EE5EF20EF}">
      <dgm:prSet phldrT="[Текст]" custT="1"/>
      <dgm:spPr>
        <a:solidFill>
          <a:srgbClr val="6CB1CA"/>
        </a:solidFill>
        <a:ln w="25400">
          <a:solidFill>
            <a:srgbClr val="4AA0BE"/>
          </a:solidFill>
        </a:ln>
      </dgm:spPr>
      <dgm:t>
        <a:bodyPr/>
        <a:lstStyle/>
        <a:p>
          <a:r>
            <a:rPr lang="ru-RU" sz="1400" dirty="0" smtClean="0"/>
            <a:t>Бюджеты</a:t>
          </a:r>
          <a:r>
            <a:rPr lang="en-US" sz="1400" dirty="0" smtClean="0"/>
            <a:t> </a:t>
          </a:r>
          <a:r>
            <a:rPr lang="ru-RU" sz="1400" dirty="0" smtClean="0"/>
            <a:t>и отчетность</a:t>
          </a:r>
          <a:endParaRPr lang="ru-RU" sz="1400" dirty="0"/>
        </a:p>
      </dgm:t>
    </dgm:pt>
    <dgm:pt modelId="{3B28E9C4-6AB4-4699-BF11-080864E3A5AF}" type="parTrans" cxnId="{1D71C2A8-3043-461A-8992-DCBD092B59A2}">
      <dgm:prSet/>
      <dgm:spPr>
        <a:solidFill>
          <a:srgbClr val="808080"/>
        </a:solidFill>
      </dgm:spPr>
      <dgm:t>
        <a:bodyPr/>
        <a:lstStyle/>
        <a:p>
          <a:endParaRPr lang="ru-RU" sz="1400"/>
        </a:p>
      </dgm:t>
    </dgm:pt>
    <dgm:pt modelId="{F43A5ABD-74E7-4E50-BCE8-99981F14A2A7}" type="sibTrans" cxnId="{1D71C2A8-3043-461A-8992-DCBD092B59A2}">
      <dgm:prSet/>
      <dgm:spPr/>
      <dgm:t>
        <a:bodyPr/>
        <a:lstStyle/>
        <a:p>
          <a:endParaRPr lang="ru-RU" sz="1400"/>
        </a:p>
      </dgm:t>
    </dgm:pt>
    <dgm:pt modelId="{345D904F-1241-4D3B-AAC2-B4D84433665B}">
      <dgm:prSet phldrT="[Текст]" custT="1"/>
      <dgm:spPr>
        <a:solidFill>
          <a:srgbClr val="84CA36"/>
        </a:solidFill>
        <a:ln w="25400">
          <a:solidFill>
            <a:srgbClr val="7ABC32"/>
          </a:solidFill>
        </a:ln>
      </dgm:spPr>
      <dgm:t>
        <a:bodyPr/>
        <a:lstStyle/>
        <a:p>
          <a:r>
            <a:rPr lang="ru-RU" sz="1400" dirty="0" smtClean="0"/>
            <a:t>Мероприятия</a:t>
          </a:r>
          <a:endParaRPr lang="ru-RU" sz="1400" dirty="0"/>
        </a:p>
      </dgm:t>
    </dgm:pt>
    <dgm:pt modelId="{A11F3007-D0B9-4925-99B3-3C1EEF8F48EC}" type="parTrans" cxnId="{5EF06709-4B65-4211-A63B-B85BDD48CCAF}">
      <dgm:prSet/>
      <dgm:spPr>
        <a:solidFill>
          <a:srgbClr val="808080"/>
        </a:solidFill>
      </dgm:spPr>
      <dgm:t>
        <a:bodyPr/>
        <a:lstStyle/>
        <a:p>
          <a:endParaRPr lang="ru-RU" sz="1400"/>
        </a:p>
      </dgm:t>
    </dgm:pt>
    <dgm:pt modelId="{F69FB443-D36F-4019-84D6-F509D404DFB1}" type="sibTrans" cxnId="{5EF06709-4B65-4211-A63B-B85BDD48CCAF}">
      <dgm:prSet/>
      <dgm:spPr/>
      <dgm:t>
        <a:bodyPr/>
        <a:lstStyle/>
        <a:p>
          <a:endParaRPr lang="ru-RU" sz="1400"/>
        </a:p>
      </dgm:t>
    </dgm:pt>
    <dgm:pt modelId="{877C7FE5-94FC-46C9-A415-32C8FA963871}">
      <dgm:prSet phldrT="[Текст]" custT="1"/>
      <dgm:spPr>
        <a:solidFill>
          <a:srgbClr val="BF9FEA"/>
        </a:solidFill>
        <a:ln w="25400">
          <a:solidFill>
            <a:srgbClr val="A78BCC"/>
          </a:solidFill>
        </a:ln>
      </dgm:spPr>
      <dgm:t>
        <a:bodyPr/>
        <a:lstStyle/>
        <a:p>
          <a:r>
            <a:rPr lang="ru-RU" sz="1400" smtClean="0"/>
            <a:t>Интеграция</a:t>
          </a:r>
          <a:endParaRPr lang="ru-RU" sz="1400" dirty="0"/>
        </a:p>
      </dgm:t>
    </dgm:pt>
    <dgm:pt modelId="{0976F00B-836E-48EB-A5DA-99CBDF705D9E}" type="parTrans" cxnId="{57E1F882-0209-4B9C-80BF-7DA3DECD968C}">
      <dgm:prSet/>
      <dgm:spPr>
        <a:solidFill>
          <a:srgbClr val="808080"/>
        </a:solidFill>
      </dgm:spPr>
      <dgm:t>
        <a:bodyPr/>
        <a:lstStyle/>
        <a:p>
          <a:endParaRPr lang="ru-RU"/>
        </a:p>
      </dgm:t>
    </dgm:pt>
    <dgm:pt modelId="{E9CBEA6C-9B18-44F6-AD34-2C42A76B0F00}" type="sibTrans" cxnId="{57E1F882-0209-4B9C-80BF-7DA3DECD968C}">
      <dgm:prSet/>
      <dgm:spPr/>
      <dgm:t>
        <a:bodyPr/>
        <a:lstStyle/>
        <a:p>
          <a:endParaRPr lang="ru-RU"/>
        </a:p>
      </dgm:t>
    </dgm:pt>
    <dgm:pt modelId="{469F060F-19EF-44CB-9905-56EA2BB61E35}" type="pres">
      <dgm:prSet presAssocID="{525BB24B-70F4-47C1-A286-E671626C8EB9}" presName="Name0" presStyleCnt="0">
        <dgm:presLayoutVars>
          <dgm:chMax val="1"/>
          <dgm:dir/>
          <dgm:animLvl val="ctr"/>
          <dgm:resizeHandles val="exact"/>
        </dgm:presLayoutVars>
      </dgm:prSet>
      <dgm:spPr/>
      <dgm:t>
        <a:bodyPr/>
        <a:lstStyle/>
        <a:p>
          <a:endParaRPr lang="ru-RU"/>
        </a:p>
      </dgm:t>
    </dgm:pt>
    <dgm:pt modelId="{031A8191-AE27-4FD1-94F8-19D4DBA47270}" type="pres">
      <dgm:prSet presAssocID="{B13D598E-B415-458A-8A75-C3E64FABD119}" presName="centerShape" presStyleLbl="node0" presStyleIdx="0" presStyleCnt="1"/>
      <dgm:spPr/>
      <dgm:t>
        <a:bodyPr/>
        <a:lstStyle/>
        <a:p>
          <a:endParaRPr lang="ru-RU"/>
        </a:p>
      </dgm:t>
    </dgm:pt>
    <dgm:pt modelId="{CAC8D6E6-146E-458A-B6F1-DBB445F9F7B8}" type="pres">
      <dgm:prSet presAssocID="{68FE46E7-384C-4B80-B1D8-35465AD1B3A4}" presName="parTrans" presStyleLbl="sibTrans2D1" presStyleIdx="0" presStyleCnt="5"/>
      <dgm:spPr/>
      <dgm:t>
        <a:bodyPr/>
        <a:lstStyle/>
        <a:p>
          <a:endParaRPr lang="ru-RU"/>
        </a:p>
      </dgm:t>
    </dgm:pt>
    <dgm:pt modelId="{B524AAA1-7D44-46CC-98C1-176FBCD0EE16}" type="pres">
      <dgm:prSet presAssocID="{68FE46E7-384C-4B80-B1D8-35465AD1B3A4}" presName="connectorText" presStyleLbl="sibTrans2D1" presStyleIdx="0" presStyleCnt="5"/>
      <dgm:spPr/>
      <dgm:t>
        <a:bodyPr/>
        <a:lstStyle/>
        <a:p>
          <a:endParaRPr lang="ru-RU"/>
        </a:p>
      </dgm:t>
    </dgm:pt>
    <dgm:pt modelId="{F10A7214-1EA0-474C-B493-DCFDA7BBCF66}" type="pres">
      <dgm:prSet presAssocID="{5F5EC032-69E9-4720-BADA-6C1FE9787C48}" presName="node" presStyleLbl="node1" presStyleIdx="0" presStyleCnt="5" custScaleX="125113" custScaleY="125113">
        <dgm:presLayoutVars>
          <dgm:bulletEnabled val="1"/>
        </dgm:presLayoutVars>
      </dgm:prSet>
      <dgm:spPr/>
      <dgm:t>
        <a:bodyPr/>
        <a:lstStyle/>
        <a:p>
          <a:endParaRPr lang="ru-RU"/>
        </a:p>
      </dgm:t>
    </dgm:pt>
    <dgm:pt modelId="{FF61681B-A041-4951-AF06-32CE7D7FEC70}" type="pres">
      <dgm:prSet presAssocID="{2CB3E893-7A12-4937-9E87-8BEC07E260C8}" presName="parTrans" presStyleLbl="sibTrans2D1" presStyleIdx="1" presStyleCnt="5"/>
      <dgm:spPr/>
      <dgm:t>
        <a:bodyPr/>
        <a:lstStyle/>
        <a:p>
          <a:endParaRPr lang="ru-RU"/>
        </a:p>
      </dgm:t>
    </dgm:pt>
    <dgm:pt modelId="{D639285A-032F-4413-8FAE-DBCFE16E4CCC}" type="pres">
      <dgm:prSet presAssocID="{2CB3E893-7A12-4937-9E87-8BEC07E260C8}" presName="connectorText" presStyleLbl="sibTrans2D1" presStyleIdx="1" presStyleCnt="5"/>
      <dgm:spPr/>
      <dgm:t>
        <a:bodyPr/>
        <a:lstStyle/>
        <a:p>
          <a:endParaRPr lang="ru-RU"/>
        </a:p>
      </dgm:t>
    </dgm:pt>
    <dgm:pt modelId="{65FA39E1-1D61-411B-8F24-AC765C289060}" type="pres">
      <dgm:prSet presAssocID="{88D00E32-9518-44E3-9406-6903A2DDBDB4}" presName="node" presStyleLbl="node1" presStyleIdx="1" presStyleCnt="5" custScaleX="125113" custScaleY="125113" custRadScaleRad="100084" custRadScaleInc="-38">
        <dgm:presLayoutVars>
          <dgm:bulletEnabled val="1"/>
        </dgm:presLayoutVars>
      </dgm:prSet>
      <dgm:spPr/>
      <dgm:t>
        <a:bodyPr/>
        <a:lstStyle/>
        <a:p>
          <a:endParaRPr lang="ru-RU"/>
        </a:p>
      </dgm:t>
    </dgm:pt>
    <dgm:pt modelId="{E0C074F2-6C4C-46DA-A5D1-5FB5FCE0194B}" type="pres">
      <dgm:prSet presAssocID="{3B28E9C4-6AB4-4699-BF11-080864E3A5AF}" presName="parTrans" presStyleLbl="sibTrans2D1" presStyleIdx="2" presStyleCnt="5"/>
      <dgm:spPr/>
      <dgm:t>
        <a:bodyPr/>
        <a:lstStyle/>
        <a:p>
          <a:endParaRPr lang="ru-RU"/>
        </a:p>
      </dgm:t>
    </dgm:pt>
    <dgm:pt modelId="{E07A8C93-8484-467E-8F2A-4C24D5874F49}" type="pres">
      <dgm:prSet presAssocID="{3B28E9C4-6AB4-4699-BF11-080864E3A5AF}" presName="connectorText" presStyleLbl="sibTrans2D1" presStyleIdx="2" presStyleCnt="5"/>
      <dgm:spPr/>
      <dgm:t>
        <a:bodyPr/>
        <a:lstStyle/>
        <a:p>
          <a:endParaRPr lang="ru-RU"/>
        </a:p>
      </dgm:t>
    </dgm:pt>
    <dgm:pt modelId="{5F1C5079-F77C-44FE-8806-2699498C10AD}" type="pres">
      <dgm:prSet presAssocID="{C54FBCB1-A006-4104-BE92-2F6EE5EF20EF}" presName="node" presStyleLbl="node1" presStyleIdx="2" presStyleCnt="5" custScaleX="125113" custScaleY="125113">
        <dgm:presLayoutVars>
          <dgm:bulletEnabled val="1"/>
        </dgm:presLayoutVars>
      </dgm:prSet>
      <dgm:spPr/>
      <dgm:t>
        <a:bodyPr/>
        <a:lstStyle/>
        <a:p>
          <a:endParaRPr lang="ru-RU"/>
        </a:p>
      </dgm:t>
    </dgm:pt>
    <dgm:pt modelId="{D24F4216-65DC-4A32-9567-9CC461B57083}" type="pres">
      <dgm:prSet presAssocID="{0976F00B-836E-48EB-A5DA-99CBDF705D9E}" presName="parTrans" presStyleLbl="sibTrans2D1" presStyleIdx="3" presStyleCnt="5"/>
      <dgm:spPr/>
      <dgm:t>
        <a:bodyPr/>
        <a:lstStyle/>
        <a:p>
          <a:endParaRPr lang="ru-RU"/>
        </a:p>
      </dgm:t>
    </dgm:pt>
    <dgm:pt modelId="{89F25309-2AA5-4A48-9B97-C58E149A8E2B}" type="pres">
      <dgm:prSet presAssocID="{0976F00B-836E-48EB-A5DA-99CBDF705D9E}" presName="connectorText" presStyleLbl="sibTrans2D1" presStyleIdx="3" presStyleCnt="5"/>
      <dgm:spPr/>
      <dgm:t>
        <a:bodyPr/>
        <a:lstStyle/>
        <a:p>
          <a:endParaRPr lang="ru-RU"/>
        </a:p>
      </dgm:t>
    </dgm:pt>
    <dgm:pt modelId="{7770451C-7C0D-47A7-8D8D-14C918C93CB7}" type="pres">
      <dgm:prSet presAssocID="{877C7FE5-94FC-46C9-A415-32C8FA963871}" presName="node" presStyleLbl="node1" presStyleIdx="3" presStyleCnt="5" custScaleX="125215" custScaleY="125215">
        <dgm:presLayoutVars>
          <dgm:bulletEnabled val="1"/>
        </dgm:presLayoutVars>
      </dgm:prSet>
      <dgm:spPr/>
      <dgm:t>
        <a:bodyPr/>
        <a:lstStyle/>
        <a:p>
          <a:endParaRPr lang="ru-RU"/>
        </a:p>
      </dgm:t>
    </dgm:pt>
    <dgm:pt modelId="{621009DD-8668-49D0-BA53-CC5A48050F3E}" type="pres">
      <dgm:prSet presAssocID="{A11F3007-D0B9-4925-99B3-3C1EEF8F48EC}" presName="parTrans" presStyleLbl="sibTrans2D1" presStyleIdx="4" presStyleCnt="5"/>
      <dgm:spPr/>
      <dgm:t>
        <a:bodyPr/>
        <a:lstStyle/>
        <a:p>
          <a:endParaRPr lang="ru-RU"/>
        </a:p>
      </dgm:t>
    </dgm:pt>
    <dgm:pt modelId="{AA40FC1C-D12E-4E09-8036-8A8130865AE3}" type="pres">
      <dgm:prSet presAssocID="{A11F3007-D0B9-4925-99B3-3C1EEF8F48EC}" presName="connectorText" presStyleLbl="sibTrans2D1" presStyleIdx="4" presStyleCnt="5"/>
      <dgm:spPr/>
      <dgm:t>
        <a:bodyPr/>
        <a:lstStyle/>
        <a:p>
          <a:endParaRPr lang="ru-RU"/>
        </a:p>
      </dgm:t>
    </dgm:pt>
    <dgm:pt modelId="{04DEAD44-91F7-438D-99BA-B9863E71D7F5}" type="pres">
      <dgm:prSet presAssocID="{345D904F-1241-4D3B-AAC2-B4D84433665B}" presName="node" presStyleLbl="node1" presStyleIdx="4" presStyleCnt="5" custScaleX="125113" custScaleY="125113">
        <dgm:presLayoutVars>
          <dgm:bulletEnabled val="1"/>
        </dgm:presLayoutVars>
      </dgm:prSet>
      <dgm:spPr/>
      <dgm:t>
        <a:bodyPr/>
        <a:lstStyle/>
        <a:p>
          <a:endParaRPr lang="ru-RU"/>
        </a:p>
      </dgm:t>
    </dgm:pt>
  </dgm:ptLst>
  <dgm:cxnLst>
    <dgm:cxn modelId="{1D71C2A8-3043-461A-8992-DCBD092B59A2}" srcId="{B13D598E-B415-458A-8A75-C3E64FABD119}" destId="{C54FBCB1-A006-4104-BE92-2F6EE5EF20EF}" srcOrd="2" destOrd="0" parTransId="{3B28E9C4-6AB4-4699-BF11-080864E3A5AF}" sibTransId="{F43A5ABD-74E7-4E50-BCE8-99981F14A2A7}"/>
    <dgm:cxn modelId="{AD166A2F-94A1-4BE6-88D0-1C3C01F5A25D}" type="presOf" srcId="{68FE46E7-384C-4B80-B1D8-35465AD1B3A4}" destId="{CAC8D6E6-146E-458A-B6F1-DBB445F9F7B8}" srcOrd="0" destOrd="0" presId="urn:microsoft.com/office/officeart/2005/8/layout/radial5"/>
    <dgm:cxn modelId="{986C321A-A11E-48EE-BC56-BC9176EDF1EF}" type="presOf" srcId="{5F5EC032-69E9-4720-BADA-6C1FE9787C48}" destId="{F10A7214-1EA0-474C-B493-DCFDA7BBCF66}" srcOrd="0" destOrd="0" presId="urn:microsoft.com/office/officeart/2005/8/layout/radial5"/>
    <dgm:cxn modelId="{A61A477A-6E12-467B-84F0-BC55FC2E4205}" type="presOf" srcId="{3B28E9C4-6AB4-4699-BF11-080864E3A5AF}" destId="{E07A8C93-8484-467E-8F2A-4C24D5874F49}" srcOrd="1" destOrd="0" presId="urn:microsoft.com/office/officeart/2005/8/layout/radial5"/>
    <dgm:cxn modelId="{3D8DDFA1-2D7A-49BB-928A-9C3EF3C929DF}" srcId="{B13D598E-B415-458A-8A75-C3E64FABD119}" destId="{5F5EC032-69E9-4720-BADA-6C1FE9787C48}" srcOrd="0" destOrd="0" parTransId="{68FE46E7-384C-4B80-B1D8-35465AD1B3A4}" sibTransId="{1AC8DA35-38B0-4EF4-B008-603E6F20801F}"/>
    <dgm:cxn modelId="{57E1F882-0209-4B9C-80BF-7DA3DECD968C}" srcId="{B13D598E-B415-458A-8A75-C3E64FABD119}" destId="{877C7FE5-94FC-46C9-A415-32C8FA963871}" srcOrd="3" destOrd="0" parTransId="{0976F00B-836E-48EB-A5DA-99CBDF705D9E}" sibTransId="{E9CBEA6C-9B18-44F6-AD34-2C42A76B0F00}"/>
    <dgm:cxn modelId="{6F1CFEB0-341F-4F37-9635-94F10A060A8A}" type="presOf" srcId="{525BB24B-70F4-47C1-A286-E671626C8EB9}" destId="{469F060F-19EF-44CB-9905-56EA2BB61E35}" srcOrd="0" destOrd="0" presId="urn:microsoft.com/office/officeart/2005/8/layout/radial5"/>
    <dgm:cxn modelId="{5EF06709-4B65-4211-A63B-B85BDD48CCAF}" srcId="{B13D598E-B415-458A-8A75-C3E64FABD119}" destId="{345D904F-1241-4D3B-AAC2-B4D84433665B}" srcOrd="4" destOrd="0" parTransId="{A11F3007-D0B9-4925-99B3-3C1EEF8F48EC}" sibTransId="{F69FB443-D36F-4019-84D6-F509D404DFB1}"/>
    <dgm:cxn modelId="{357BD9FB-ED94-4457-8984-7A828E1E96BF}" type="presOf" srcId="{0976F00B-836E-48EB-A5DA-99CBDF705D9E}" destId="{89F25309-2AA5-4A48-9B97-C58E149A8E2B}" srcOrd="1" destOrd="0" presId="urn:microsoft.com/office/officeart/2005/8/layout/radial5"/>
    <dgm:cxn modelId="{C06510BF-B02D-4EF2-8F35-249C80328D89}" type="presOf" srcId="{0976F00B-836E-48EB-A5DA-99CBDF705D9E}" destId="{D24F4216-65DC-4A32-9567-9CC461B57083}" srcOrd="0" destOrd="0" presId="urn:microsoft.com/office/officeart/2005/8/layout/radial5"/>
    <dgm:cxn modelId="{F0731D75-ED3E-4BE9-89A6-C4403ACFF3F4}" type="presOf" srcId="{B13D598E-B415-458A-8A75-C3E64FABD119}" destId="{031A8191-AE27-4FD1-94F8-19D4DBA47270}" srcOrd="0" destOrd="0" presId="urn:microsoft.com/office/officeart/2005/8/layout/radial5"/>
    <dgm:cxn modelId="{2DE61870-17FB-4775-ADF8-E3469383F9AB}" type="presOf" srcId="{345D904F-1241-4D3B-AAC2-B4D84433665B}" destId="{04DEAD44-91F7-438D-99BA-B9863E71D7F5}" srcOrd="0" destOrd="0" presId="urn:microsoft.com/office/officeart/2005/8/layout/radial5"/>
    <dgm:cxn modelId="{370E2202-47C4-425F-B8FA-B39D0D9C8C1B}" type="presOf" srcId="{2CB3E893-7A12-4937-9E87-8BEC07E260C8}" destId="{D639285A-032F-4413-8FAE-DBCFE16E4CCC}" srcOrd="1" destOrd="0" presId="urn:microsoft.com/office/officeart/2005/8/layout/radial5"/>
    <dgm:cxn modelId="{3CCC2513-7832-43AF-BFA8-25276A02A634}" type="presOf" srcId="{2CB3E893-7A12-4937-9E87-8BEC07E260C8}" destId="{FF61681B-A041-4951-AF06-32CE7D7FEC70}" srcOrd="0" destOrd="0" presId="urn:microsoft.com/office/officeart/2005/8/layout/radial5"/>
    <dgm:cxn modelId="{A80AC583-FAB8-4F7B-B145-11898CB03310}" type="presOf" srcId="{3B28E9C4-6AB4-4699-BF11-080864E3A5AF}" destId="{E0C074F2-6C4C-46DA-A5D1-5FB5FCE0194B}" srcOrd="0" destOrd="0" presId="urn:microsoft.com/office/officeart/2005/8/layout/radial5"/>
    <dgm:cxn modelId="{A8C2964C-920E-4D9E-8159-D67F04669429}" type="presOf" srcId="{A11F3007-D0B9-4925-99B3-3C1EEF8F48EC}" destId="{AA40FC1C-D12E-4E09-8036-8A8130865AE3}" srcOrd="1" destOrd="0" presId="urn:microsoft.com/office/officeart/2005/8/layout/radial5"/>
    <dgm:cxn modelId="{CD81B258-D293-43E6-AB4A-6394D0A9141C}" type="presOf" srcId="{A11F3007-D0B9-4925-99B3-3C1EEF8F48EC}" destId="{621009DD-8668-49D0-BA53-CC5A48050F3E}" srcOrd="0" destOrd="0" presId="urn:microsoft.com/office/officeart/2005/8/layout/radial5"/>
    <dgm:cxn modelId="{6C5490F4-8D17-415E-A2A8-660572C70B4A}" type="presOf" srcId="{877C7FE5-94FC-46C9-A415-32C8FA963871}" destId="{7770451C-7C0D-47A7-8D8D-14C918C93CB7}" srcOrd="0" destOrd="0" presId="urn:microsoft.com/office/officeart/2005/8/layout/radial5"/>
    <dgm:cxn modelId="{F308295C-BB2E-4141-882D-9C3C789B7829}" type="presOf" srcId="{88D00E32-9518-44E3-9406-6903A2DDBDB4}" destId="{65FA39E1-1D61-411B-8F24-AC765C289060}" srcOrd="0" destOrd="0" presId="urn:microsoft.com/office/officeart/2005/8/layout/radial5"/>
    <dgm:cxn modelId="{BC36EAC7-47C6-48F3-B601-78748AD54418}" srcId="{B13D598E-B415-458A-8A75-C3E64FABD119}" destId="{88D00E32-9518-44E3-9406-6903A2DDBDB4}" srcOrd="1" destOrd="0" parTransId="{2CB3E893-7A12-4937-9E87-8BEC07E260C8}" sibTransId="{F467D232-FEBE-4585-8666-51F11FDF9E5D}"/>
    <dgm:cxn modelId="{1E02053E-19AC-4B5C-9D6B-436A8C83CA3D}" type="presOf" srcId="{C54FBCB1-A006-4104-BE92-2F6EE5EF20EF}" destId="{5F1C5079-F77C-44FE-8806-2699498C10AD}" srcOrd="0" destOrd="0" presId="urn:microsoft.com/office/officeart/2005/8/layout/radial5"/>
    <dgm:cxn modelId="{E07A351B-7480-42C4-B263-19B16B7B2180}" type="presOf" srcId="{68FE46E7-384C-4B80-B1D8-35465AD1B3A4}" destId="{B524AAA1-7D44-46CC-98C1-176FBCD0EE16}" srcOrd="1" destOrd="0" presId="urn:microsoft.com/office/officeart/2005/8/layout/radial5"/>
    <dgm:cxn modelId="{87B3069F-DEBE-4BCA-B5A4-496E6E7B25A6}" srcId="{525BB24B-70F4-47C1-A286-E671626C8EB9}" destId="{B13D598E-B415-458A-8A75-C3E64FABD119}" srcOrd="0" destOrd="0" parTransId="{7CA29A45-87C3-46AC-A32F-226A39E2E23C}" sibTransId="{579D8B90-7031-4A9E-9207-A07E17779692}"/>
    <dgm:cxn modelId="{0C202F70-D3E9-41BC-9F3F-FD0F5A9A0A95}" type="presParOf" srcId="{469F060F-19EF-44CB-9905-56EA2BB61E35}" destId="{031A8191-AE27-4FD1-94F8-19D4DBA47270}" srcOrd="0" destOrd="0" presId="urn:microsoft.com/office/officeart/2005/8/layout/radial5"/>
    <dgm:cxn modelId="{7B0FBC2C-D961-453B-A240-4954B23A1EC7}" type="presParOf" srcId="{469F060F-19EF-44CB-9905-56EA2BB61E35}" destId="{CAC8D6E6-146E-458A-B6F1-DBB445F9F7B8}" srcOrd="1" destOrd="0" presId="urn:microsoft.com/office/officeart/2005/8/layout/radial5"/>
    <dgm:cxn modelId="{34B4FA14-115A-4579-8800-70E302150C25}" type="presParOf" srcId="{CAC8D6E6-146E-458A-B6F1-DBB445F9F7B8}" destId="{B524AAA1-7D44-46CC-98C1-176FBCD0EE16}" srcOrd="0" destOrd="0" presId="urn:microsoft.com/office/officeart/2005/8/layout/radial5"/>
    <dgm:cxn modelId="{56DA6856-AA57-4995-8DEC-3BB7EEA6C6C7}" type="presParOf" srcId="{469F060F-19EF-44CB-9905-56EA2BB61E35}" destId="{F10A7214-1EA0-474C-B493-DCFDA7BBCF66}" srcOrd="2" destOrd="0" presId="urn:microsoft.com/office/officeart/2005/8/layout/radial5"/>
    <dgm:cxn modelId="{422D21FA-57FD-40CA-ADF7-698496F5C517}" type="presParOf" srcId="{469F060F-19EF-44CB-9905-56EA2BB61E35}" destId="{FF61681B-A041-4951-AF06-32CE7D7FEC70}" srcOrd="3" destOrd="0" presId="urn:microsoft.com/office/officeart/2005/8/layout/radial5"/>
    <dgm:cxn modelId="{323CAEBE-2BDA-43DA-9A90-B84B85986585}" type="presParOf" srcId="{FF61681B-A041-4951-AF06-32CE7D7FEC70}" destId="{D639285A-032F-4413-8FAE-DBCFE16E4CCC}" srcOrd="0" destOrd="0" presId="urn:microsoft.com/office/officeart/2005/8/layout/radial5"/>
    <dgm:cxn modelId="{A2BB45DB-49B0-4116-A1E1-D19E3ACF4218}" type="presParOf" srcId="{469F060F-19EF-44CB-9905-56EA2BB61E35}" destId="{65FA39E1-1D61-411B-8F24-AC765C289060}" srcOrd="4" destOrd="0" presId="urn:microsoft.com/office/officeart/2005/8/layout/radial5"/>
    <dgm:cxn modelId="{58FFBEE5-C598-4E6A-97AE-1BAE02E92840}" type="presParOf" srcId="{469F060F-19EF-44CB-9905-56EA2BB61E35}" destId="{E0C074F2-6C4C-46DA-A5D1-5FB5FCE0194B}" srcOrd="5" destOrd="0" presId="urn:microsoft.com/office/officeart/2005/8/layout/radial5"/>
    <dgm:cxn modelId="{8B9AB9A7-863F-4BFD-86E5-99C8EAAD7EE9}" type="presParOf" srcId="{E0C074F2-6C4C-46DA-A5D1-5FB5FCE0194B}" destId="{E07A8C93-8484-467E-8F2A-4C24D5874F49}" srcOrd="0" destOrd="0" presId="urn:microsoft.com/office/officeart/2005/8/layout/radial5"/>
    <dgm:cxn modelId="{409FF54D-2914-43D5-9044-826BAF097C0E}" type="presParOf" srcId="{469F060F-19EF-44CB-9905-56EA2BB61E35}" destId="{5F1C5079-F77C-44FE-8806-2699498C10AD}" srcOrd="6" destOrd="0" presId="urn:microsoft.com/office/officeart/2005/8/layout/radial5"/>
    <dgm:cxn modelId="{22A4F199-0531-4859-9829-DA6ECF78490A}" type="presParOf" srcId="{469F060F-19EF-44CB-9905-56EA2BB61E35}" destId="{D24F4216-65DC-4A32-9567-9CC461B57083}" srcOrd="7" destOrd="0" presId="urn:microsoft.com/office/officeart/2005/8/layout/radial5"/>
    <dgm:cxn modelId="{01ABCA35-C5B5-4DFB-9C47-43F2631EB270}" type="presParOf" srcId="{D24F4216-65DC-4A32-9567-9CC461B57083}" destId="{89F25309-2AA5-4A48-9B97-C58E149A8E2B}" srcOrd="0" destOrd="0" presId="urn:microsoft.com/office/officeart/2005/8/layout/radial5"/>
    <dgm:cxn modelId="{FCDBFF9A-0A15-467C-96FE-255F6151B42D}" type="presParOf" srcId="{469F060F-19EF-44CB-9905-56EA2BB61E35}" destId="{7770451C-7C0D-47A7-8D8D-14C918C93CB7}" srcOrd="8" destOrd="0" presId="urn:microsoft.com/office/officeart/2005/8/layout/radial5"/>
    <dgm:cxn modelId="{DBF0C21D-DA2C-4086-840D-5EA638F443E1}" type="presParOf" srcId="{469F060F-19EF-44CB-9905-56EA2BB61E35}" destId="{621009DD-8668-49D0-BA53-CC5A48050F3E}" srcOrd="9" destOrd="0" presId="urn:microsoft.com/office/officeart/2005/8/layout/radial5"/>
    <dgm:cxn modelId="{8E7F557E-1A73-4E34-A5E7-70BAA447F971}" type="presParOf" srcId="{621009DD-8668-49D0-BA53-CC5A48050F3E}" destId="{AA40FC1C-D12E-4E09-8036-8A8130865AE3}" srcOrd="0" destOrd="0" presId="urn:microsoft.com/office/officeart/2005/8/layout/radial5"/>
    <dgm:cxn modelId="{78550F6D-7137-42A1-8FD7-279B9BDD95D9}" type="presParOf" srcId="{469F060F-19EF-44CB-9905-56EA2BB61E35}" destId="{04DEAD44-91F7-438D-99BA-B9863E71D7F5}"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E228BA-732B-46BC-B1A9-2991243127A1}" type="doc">
      <dgm:prSet loTypeId="urn:microsoft.com/office/officeart/2005/8/layout/radial5" loCatId="relationship" qsTypeId="urn:microsoft.com/office/officeart/2005/8/quickstyle/simple4" qsCatId="simple" csTypeId="urn:microsoft.com/office/officeart/2005/8/colors/accent1_2" csCatId="accent1" phldr="1"/>
      <dgm:spPr/>
      <dgm:t>
        <a:bodyPr/>
        <a:lstStyle/>
        <a:p>
          <a:endParaRPr lang="ru-RU"/>
        </a:p>
      </dgm:t>
    </dgm:pt>
    <dgm:pt modelId="{9EA221FF-4EEC-44F0-BF38-6E65C324CD26}">
      <dgm:prSet phldrT="[Текст]" custT="1"/>
      <dgm:spPr>
        <a:solidFill>
          <a:schemeClr val="bg1"/>
        </a:solidFill>
        <a:ln>
          <a:solidFill>
            <a:srgbClr val="0070C0"/>
          </a:solidFill>
        </a:ln>
      </dgm:spPr>
      <dgm:t>
        <a:bodyPr/>
        <a:lstStyle/>
        <a:p>
          <a:r>
            <a:rPr lang="ru-RU" sz="1600" b="1" dirty="0" smtClean="0">
              <a:solidFill>
                <a:srgbClr val="0070C0"/>
              </a:solidFill>
            </a:rPr>
            <a:t>Банки</a:t>
          </a:r>
          <a:endParaRPr lang="ru-RU" sz="1600" b="1" dirty="0">
            <a:solidFill>
              <a:srgbClr val="0070C0"/>
            </a:solidFill>
          </a:endParaRPr>
        </a:p>
      </dgm:t>
    </dgm:pt>
    <dgm:pt modelId="{ECB3EB1A-D4CF-4D55-84E3-EFABC83FC60B}" type="parTrans" cxnId="{3B0D0086-85BC-4C95-BF94-F8062A22BB16}">
      <dgm:prSet/>
      <dgm:spPr/>
      <dgm:t>
        <a:bodyPr/>
        <a:lstStyle/>
        <a:p>
          <a:endParaRPr lang="ru-RU"/>
        </a:p>
      </dgm:t>
    </dgm:pt>
    <dgm:pt modelId="{CCFFA058-1BE2-4491-B71A-A4FF7E556729}" type="sibTrans" cxnId="{3B0D0086-85BC-4C95-BF94-F8062A22BB16}">
      <dgm:prSet/>
      <dgm:spPr/>
      <dgm:t>
        <a:bodyPr/>
        <a:lstStyle/>
        <a:p>
          <a:endParaRPr lang="ru-RU"/>
        </a:p>
      </dgm:t>
    </dgm:pt>
    <dgm:pt modelId="{641F7762-433E-42A2-9081-A79E38B26783}">
      <dgm:prSet custT="1"/>
      <dgm:spPr>
        <a:solidFill>
          <a:schemeClr val="bg1"/>
        </a:solidFill>
        <a:ln>
          <a:solidFill>
            <a:srgbClr val="00A268"/>
          </a:solidFill>
        </a:ln>
      </dgm:spPr>
      <dgm:t>
        <a:bodyPr/>
        <a:lstStyle/>
        <a:p>
          <a:r>
            <a:rPr lang="ru-RU" sz="1200" b="1" dirty="0" smtClean="0">
              <a:solidFill>
                <a:srgbClr val="008A59"/>
              </a:solidFill>
            </a:rPr>
            <a:t>ООО «Фин-инвест»</a:t>
          </a:r>
          <a:endParaRPr lang="ru-RU" sz="1200" b="1" dirty="0">
            <a:solidFill>
              <a:srgbClr val="008A59"/>
            </a:solidFill>
          </a:endParaRPr>
        </a:p>
      </dgm:t>
    </dgm:pt>
    <dgm:pt modelId="{94621186-97AD-456B-96DC-46E093164989}" type="parTrans" cxnId="{1F04CC7E-A281-46DE-947F-E2C1FBD164C6}">
      <dgm:prSet/>
      <dgm:spPr>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ru-RU"/>
        </a:p>
      </dgm:t>
    </dgm:pt>
    <dgm:pt modelId="{CD685711-812E-4ACA-B681-CAC300C98FFE}" type="sibTrans" cxnId="{1F04CC7E-A281-46DE-947F-E2C1FBD164C6}">
      <dgm:prSet/>
      <dgm:spPr/>
      <dgm:t>
        <a:bodyPr/>
        <a:lstStyle/>
        <a:p>
          <a:endParaRPr lang="ru-RU"/>
        </a:p>
      </dgm:t>
    </dgm:pt>
    <dgm:pt modelId="{13654430-10A2-4147-9728-A0ED00794ACD}">
      <dgm:prSet custT="1"/>
      <dgm:spPr>
        <a:solidFill>
          <a:schemeClr val="bg1"/>
        </a:solidFill>
        <a:ln>
          <a:solidFill>
            <a:srgbClr val="00A268"/>
          </a:solidFill>
        </a:ln>
      </dgm:spPr>
      <dgm:t>
        <a:bodyPr/>
        <a:lstStyle/>
        <a:p>
          <a:r>
            <a:rPr lang="ru-RU" sz="1200" b="1" dirty="0" smtClean="0">
              <a:solidFill>
                <a:srgbClr val="008A59"/>
              </a:solidFill>
            </a:rPr>
            <a:t>ООО «Татнефть-УРС»</a:t>
          </a:r>
          <a:endParaRPr lang="ru-RU" sz="1200" b="1" dirty="0">
            <a:solidFill>
              <a:srgbClr val="008A59"/>
            </a:solidFill>
          </a:endParaRPr>
        </a:p>
      </dgm:t>
    </dgm:pt>
    <dgm:pt modelId="{057A3991-78CD-4FDD-9C4B-FDB41510E916}" type="parTrans" cxnId="{A49305CE-5D89-4074-8748-7B3A6779E438}">
      <dgm:prSet/>
      <dgm:spPr>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ru-RU"/>
        </a:p>
      </dgm:t>
    </dgm:pt>
    <dgm:pt modelId="{AFDC5348-7AE7-4BD7-AEF1-5F2C91DDBBAA}" type="sibTrans" cxnId="{A49305CE-5D89-4074-8748-7B3A6779E438}">
      <dgm:prSet/>
      <dgm:spPr/>
      <dgm:t>
        <a:bodyPr/>
        <a:lstStyle/>
        <a:p>
          <a:endParaRPr lang="ru-RU"/>
        </a:p>
      </dgm:t>
    </dgm:pt>
    <dgm:pt modelId="{CA5E5F26-A686-4782-9DB5-B5792894EB8A}">
      <dgm:prSet custT="1"/>
      <dgm:spPr>
        <a:solidFill>
          <a:schemeClr val="bg1"/>
        </a:solidFill>
        <a:ln>
          <a:solidFill>
            <a:srgbClr val="00A268"/>
          </a:solidFill>
        </a:ln>
      </dgm:spPr>
      <dgm:t>
        <a:bodyPr/>
        <a:lstStyle/>
        <a:p>
          <a:r>
            <a:rPr lang="ru-RU" sz="1200" b="1" dirty="0" smtClean="0">
              <a:solidFill>
                <a:srgbClr val="008A59"/>
              </a:solidFill>
            </a:rPr>
            <a:t>ООО «Татнефть-Актив»</a:t>
          </a:r>
          <a:endParaRPr lang="ru-RU" sz="1200" b="1" dirty="0">
            <a:solidFill>
              <a:srgbClr val="008A59"/>
            </a:solidFill>
          </a:endParaRPr>
        </a:p>
      </dgm:t>
    </dgm:pt>
    <dgm:pt modelId="{A0B41DB7-783A-4F65-AC69-B0109150FF6E}" type="parTrans" cxnId="{AC7BC114-2A52-44AF-9762-7AAF9283663D}">
      <dgm:prSet/>
      <dgm:spPr>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ru-RU"/>
        </a:p>
      </dgm:t>
    </dgm:pt>
    <dgm:pt modelId="{6CCEF5A3-E15C-4B52-8038-CC2CBEC8ADF9}" type="sibTrans" cxnId="{AC7BC114-2A52-44AF-9762-7AAF9283663D}">
      <dgm:prSet/>
      <dgm:spPr/>
      <dgm:t>
        <a:bodyPr/>
        <a:lstStyle/>
        <a:p>
          <a:endParaRPr lang="ru-RU"/>
        </a:p>
      </dgm:t>
    </dgm:pt>
    <dgm:pt modelId="{D00C4FEF-5721-4A6A-9C9E-D93E7F60FFB0}">
      <dgm:prSet custT="1"/>
      <dgm:spPr>
        <a:solidFill>
          <a:schemeClr val="bg1"/>
        </a:solidFill>
        <a:ln>
          <a:solidFill>
            <a:srgbClr val="00A268"/>
          </a:solidFill>
        </a:ln>
      </dgm:spPr>
      <dgm:t>
        <a:bodyPr/>
        <a:lstStyle/>
        <a:p>
          <a:r>
            <a:rPr lang="ru-RU" sz="1200" b="1" dirty="0" smtClean="0">
              <a:solidFill>
                <a:srgbClr val="008A59"/>
              </a:solidFill>
            </a:rPr>
            <a:t>ООО «Процессинговый центр»</a:t>
          </a:r>
          <a:endParaRPr lang="ru-RU" sz="1200" b="1" dirty="0">
            <a:solidFill>
              <a:srgbClr val="008A59"/>
            </a:solidFill>
          </a:endParaRPr>
        </a:p>
      </dgm:t>
    </dgm:pt>
    <dgm:pt modelId="{2F7DB04B-470D-425F-AED3-418A1632015A}" type="parTrans" cxnId="{8D47CD9A-93AD-4DC1-AF31-53377B0C6F7C}">
      <dgm:prSet/>
      <dgm:spPr>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ru-RU"/>
        </a:p>
      </dgm:t>
    </dgm:pt>
    <dgm:pt modelId="{539FCB8F-8E37-4CAC-9044-7DCDCB993D49}" type="sibTrans" cxnId="{8D47CD9A-93AD-4DC1-AF31-53377B0C6F7C}">
      <dgm:prSet/>
      <dgm:spPr/>
      <dgm:t>
        <a:bodyPr/>
        <a:lstStyle/>
        <a:p>
          <a:endParaRPr lang="ru-RU"/>
        </a:p>
      </dgm:t>
    </dgm:pt>
    <dgm:pt modelId="{81B1C3BE-EC1F-4A3A-A2F1-2723E3527688}">
      <dgm:prSet custT="1"/>
      <dgm:spPr>
        <a:solidFill>
          <a:schemeClr val="bg1"/>
        </a:solidFill>
        <a:ln>
          <a:solidFill>
            <a:srgbClr val="00A268"/>
          </a:solidFill>
        </a:ln>
      </dgm:spPr>
      <dgm:t>
        <a:bodyPr/>
        <a:lstStyle/>
        <a:p>
          <a:r>
            <a:rPr lang="ru-RU" sz="1200" b="1" dirty="0" smtClean="0">
              <a:solidFill>
                <a:srgbClr val="008A59"/>
              </a:solidFill>
            </a:rPr>
            <a:t>ООО «Татнефть Энергосбыт»</a:t>
          </a:r>
          <a:endParaRPr lang="ru-RU" sz="1200" b="1" dirty="0">
            <a:solidFill>
              <a:srgbClr val="008A59"/>
            </a:solidFill>
          </a:endParaRPr>
        </a:p>
      </dgm:t>
    </dgm:pt>
    <dgm:pt modelId="{754BA275-3AEF-4886-811B-C72B0B0DB10F}" type="parTrans" cxnId="{4B06A49D-FFBC-480D-9184-A5A1FF6DB60A}">
      <dgm:prSet/>
      <dgm:spPr>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ru-RU"/>
        </a:p>
      </dgm:t>
    </dgm:pt>
    <dgm:pt modelId="{477A1219-29DD-44A4-95E3-1AD7E98891DF}" type="sibTrans" cxnId="{4B06A49D-FFBC-480D-9184-A5A1FF6DB60A}">
      <dgm:prSet/>
      <dgm:spPr/>
      <dgm:t>
        <a:bodyPr/>
        <a:lstStyle/>
        <a:p>
          <a:endParaRPr lang="ru-RU"/>
        </a:p>
      </dgm:t>
    </dgm:pt>
    <dgm:pt modelId="{E815741B-5DFF-4E14-B525-CCB9DA78C145}">
      <dgm:prSet custT="1"/>
      <dgm:spPr>
        <a:solidFill>
          <a:schemeClr val="bg1"/>
        </a:solidFill>
        <a:ln>
          <a:solidFill>
            <a:srgbClr val="00A268"/>
          </a:solidFill>
        </a:ln>
      </dgm:spPr>
      <dgm:t>
        <a:bodyPr/>
        <a:lstStyle/>
        <a:p>
          <a:r>
            <a:rPr lang="ru-RU" sz="1200" b="1" dirty="0" smtClean="0">
              <a:solidFill>
                <a:srgbClr val="008A59"/>
              </a:solidFill>
            </a:rPr>
            <a:t>ООО «Нижнекамская ТЭЦ»</a:t>
          </a:r>
          <a:endParaRPr lang="ru-RU" sz="1200" b="1" dirty="0">
            <a:solidFill>
              <a:srgbClr val="008A59"/>
            </a:solidFill>
          </a:endParaRPr>
        </a:p>
      </dgm:t>
    </dgm:pt>
    <dgm:pt modelId="{F9CC0A81-5A0D-4891-B09F-624B69614F61}" type="parTrans" cxnId="{BDBCBF34-2F13-4FF9-A4BE-F9BFB92B7E5D}">
      <dgm:prSet/>
      <dgm:spPr>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ru-RU"/>
        </a:p>
      </dgm:t>
    </dgm:pt>
    <dgm:pt modelId="{1F6DE6B2-6C60-4A96-80CF-F252FD4BA9CB}" type="sibTrans" cxnId="{BDBCBF34-2F13-4FF9-A4BE-F9BFB92B7E5D}">
      <dgm:prSet/>
      <dgm:spPr/>
      <dgm:t>
        <a:bodyPr/>
        <a:lstStyle/>
        <a:p>
          <a:endParaRPr lang="ru-RU"/>
        </a:p>
      </dgm:t>
    </dgm:pt>
    <dgm:pt modelId="{1E55B620-3972-4C0D-8D3E-274D37C7A752}">
      <dgm:prSet custT="1"/>
      <dgm:spPr>
        <a:solidFill>
          <a:schemeClr val="bg1"/>
        </a:solidFill>
        <a:ln>
          <a:solidFill>
            <a:srgbClr val="00A268"/>
          </a:solidFill>
        </a:ln>
      </dgm:spPr>
      <dgm:t>
        <a:bodyPr/>
        <a:lstStyle/>
        <a:p>
          <a:r>
            <a:rPr lang="ru-RU" sz="1200" b="1" dirty="0" smtClean="0">
              <a:solidFill>
                <a:srgbClr val="008A59"/>
              </a:solidFill>
            </a:rPr>
            <a:t>ООО «Татнефть-АЗС Запад»</a:t>
          </a:r>
          <a:endParaRPr lang="ru-RU" sz="1200" b="1" dirty="0">
            <a:solidFill>
              <a:srgbClr val="008A59"/>
            </a:solidFill>
          </a:endParaRPr>
        </a:p>
      </dgm:t>
    </dgm:pt>
    <dgm:pt modelId="{63092625-2B50-415A-957B-B8B060B543D8}" type="parTrans" cxnId="{4E65A7FC-0512-4F8A-AD53-EA27E97F9135}">
      <dgm:prSet/>
      <dgm:spPr>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ru-RU"/>
        </a:p>
      </dgm:t>
    </dgm:pt>
    <dgm:pt modelId="{7677EF3D-258C-4916-862D-83998F4B11C9}" type="sibTrans" cxnId="{4E65A7FC-0512-4F8A-AD53-EA27E97F9135}">
      <dgm:prSet/>
      <dgm:spPr/>
      <dgm:t>
        <a:bodyPr/>
        <a:lstStyle/>
        <a:p>
          <a:endParaRPr lang="ru-RU"/>
        </a:p>
      </dgm:t>
    </dgm:pt>
    <dgm:pt modelId="{049B3612-B50A-46E4-ADB3-6778DA9E63C0}">
      <dgm:prSet custT="1"/>
      <dgm:spPr>
        <a:solidFill>
          <a:schemeClr val="bg1"/>
        </a:solidFill>
        <a:ln>
          <a:solidFill>
            <a:srgbClr val="00A268"/>
          </a:solidFill>
        </a:ln>
      </dgm:spPr>
      <dgm:t>
        <a:bodyPr/>
        <a:lstStyle/>
        <a:p>
          <a:r>
            <a:rPr lang="ru-RU" sz="1200" b="1" dirty="0" smtClean="0">
              <a:solidFill>
                <a:srgbClr val="008A59"/>
              </a:solidFill>
            </a:rPr>
            <a:t>ООО «Татнефть-АЗС Центр»</a:t>
          </a:r>
          <a:endParaRPr lang="ru-RU" sz="1200" b="1" dirty="0">
            <a:solidFill>
              <a:srgbClr val="008A59"/>
            </a:solidFill>
          </a:endParaRPr>
        </a:p>
      </dgm:t>
    </dgm:pt>
    <dgm:pt modelId="{38B2135F-AA8A-409A-B943-9765D6C26A81}" type="parTrans" cxnId="{5FAA3425-8C08-4469-8F21-706352BAE393}">
      <dgm:prSet/>
      <dgm:spPr>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ru-RU"/>
        </a:p>
      </dgm:t>
    </dgm:pt>
    <dgm:pt modelId="{EA972835-F977-43F5-BDA5-737AB2258681}" type="sibTrans" cxnId="{5FAA3425-8C08-4469-8F21-706352BAE393}">
      <dgm:prSet/>
      <dgm:spPr/>
      <dgm:t>
        <a:bodyPr/>
        <a:lstStyle/>
        <a:p>
          <a:endParaRPr lang="ru-RU"/>
        </a:p>
      </dgm:t>
    </dgm:pt>
    <dgm:pt modelId="{B36A01C3-7426-426C-A3D6-8F3241B23447}">
      <dgm:prSet custT="1"/>
      <dgm:spPr>
        <a:solidFill>
          <a:schemeClr val="bg1"/>
        </a:solidFill>
        <a:ln>
          <a:solidFill>
            <a:srgbClr val="00A268"/>
          </a:solidFill>
        </a:ln>
      </dgm:spPr>
      <dgm:t>
        <a:bodyPr/>
        <a:lstStyle/>
        <a:p>
          <a:r>
            <a:rPr lang="ru-RU" sz="1200" b="1" dirty="0" smtClean="0">
              <a:solidFill>
                <a:srgbClr val="008A59"/>
              </a:solidFill>
            </a:rPr>
            <a:t>АО «ТАНЕКО»</a:t>
          </a:r>
          <a:endParaRPr lang="ru-RU" sz="1200" b="1" dirty="0">
            <a:solidFill>
              <a:srgbClr val="008A59"/>
            </a:solidFill>
          </a:endParaRPr>
        </a:p>
      </dgm:t>
    </dgm:pt>
    <dgm:pt modelId="{F594AEC8-69A0-4D9D-9792-D7D34725A22E}" type="parTrans" cxnId="{E4537696-039A-4271-A617-8D3FD9E2EEE0}">
      <dgm:prSet/>
      <dgm:spPr>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ru-RU"/>
        </a:p>
      </dgm:t>
    </dgm:pt>
    <dgm:pt modelId="{B6E554F4-4367-49DE-8C49-A1C8B059A67E}" type="sibTrans" cxnId="{E4537696-039A-4271-A617-8D3FD9E2EEE0}">
      <dgm:prSet/>
      <dgm:spPr/>
      <dgm:t>
        <a:bodyPr/>
        <a:lstStyle/>
        <a:p>
          <a:endParaRPr lang="ru-RU"/>
        </a:p>
      </dgm:t>
    </dgm:pt>
    <dgm:pt modelId="{84F4C1EC-62CD-4BAD-846C-1F208619CEAE}">
      <dgm:prSet custT="1"/>
      <dgm:spPr>
        <a:solidFill>
          <a:schemeClr val="bg1"/>
        </a:solidFill>
        <a:ln>
          <a:solidFill>
            <a:srgbClr val="00A268"/>
          </a:solidFill>
        </a:ln>
      </dgm:spPr>
      <dgm:t>
        <a:bodyPr/>
        <a:lstStyle/>
        <a:p>
          <a:r>
            <a:rPr lang="ru-RU" sz="1200" b="1" dirty="0" smtClean="0">
              <a:solidFill>
                <a:srgbClr val="008A59"/>
              </a:solidFill>
            </a:rPr>
            <a:t>ООО «Татнефть-Самара»</a:t>
          </a:r>
          <a:endParaRPr lang="ru-RU" sz="1200" b="1" dirty="0">
            <a:solidFill>
              <a:srgbClr val="008A59"/>
            </a:solidFill>
          </a:endParaRPr>
        </a:p>
      </dgm:t>
    </dgm:pt>
    <dgm:pt modelId="{98B33A1B-C801-41C0-ADF9-54D39ED26D64}" type="parTrans" cxnId="{F31A6692-22EC-4A31-B099-BE82D8F7FB2E}">
      <dgm:prSet/>
      <dgm:spPr>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ru-RU"/>
        </a:p>
      </dgm:t>
    </dgm:pt>
    <dgm:pt modelId="{7DD94804-6865-4CC7-9A33-BA1DD3AA1D26}" type="sibTrans" cxnId="{F31A6692-22EC-4A31-B099-BE82D8F7FB2E}">
      <dgm:prSet/>
      <dgm:spPr/>
      <dgm:t>
        <a:bodyPr/>
        <a:lstStyle/>
        <a:p>
          <a:endParaRPr lang="ru-RU"/>
        </a:p>
      </dgm:t>
    </dgm:pt>
    <dgm:pt modelId="{48847F8F-1E82-4876-8E67-E90409867BF6}">
      <dgm:prSet phldrT="[Текст]" custScaleX="244059" custLinFactNeighborX="-1568" custLinFactNeighborY="654"/>
      <dgm:spPr>
        <a:solidFill>
          <a:schemeClr val="bg1"/>
        </a:solidFill>
        <a:ln>
          <a:solidFill>
            <a:srgbClr val="FF0000"/>
          </a:solidFill>
        </a:ln>
      </dgm:spPr>
      <dgm:t>
        <a:bodyPr/>
        <a:lstStyle/>
        <a:p>
          <a:endParaRPr lang="ru-RU"/>
        </a:p>
      </dgm:t>
    </dgm:pt>
    <dgm:pt modelId="{3F55793D-8186-4BBD-9F4E-F7C5610D53AF}" type="parTrans" cxnId="{452C0BF2-4C20-415C-A930-ACF1C5F6CC0D}">
      <dgm:prSet/>
      <dgm:spPr/>
      <dgm:t>
        <a:bodyPr/>
        <a:lstStyle/>
        <a:p>
          <a:endParaRPr lang="ru-RU"/>
        </a:p>
      </dgm:t>
    </dgm:pt>
    <dgm:pt modelId="{C887234F-99FD-4C12-9854-B996C7A8BA7E}" type="sibTrans" cxnId="{452C0BF2-4C20-415C-A930-ACF1C5F6CC0D}">
      <dgm:prSet/>
      <dgm:spPr/>
      <dgm:t>
        <a:bodyPr/>
        <a:lstStyle/>
        <a:p>
          <a:endParaRPr lang="ru-RU"/>
        </a:p>
      </dgm:t>
    </dgm:pt>
    <dgm:pt modelId="{CB8DADF4-64E8-49F1-9E2A-C02DE189D992}">
      <dgm:prSet custT="1"/>
      <dgm:spPr>
        <a:solidFill>
          <a:schemeClr val="bg1"/>
        </a:solidFill>
        <a:ln>
          <a:solidFill>
            <a:srgbClr val="00A268"/>
          </a:solidFill>
        </a:ln>
      </dgm:spPr>
      <dgm:t>
        <a:bodyPr/>
        <a:lstStyle/>
        <a:p>
          <a:r>
            <a:rPr lang="ru-RU" sz="1200" b="1" dirty="0" smtClean="0">
              <a:solidFill>
                <a:srgbClr val="008A59"/>
              </a:solidFill>
            </a:rPr>
            <a:t>ПАО «Татнефть»</a:t>
          </a:r>
          <a:endParaRPr lang="ru-RU" sz="1200" b="1" dirty="0">
            <a:solidFill>
              <a:srgbClr val="008A59"/>
            </a:solidFill>
          </a:endParaRPr>
        </a:p>
      </dgm:t>
    </dgm:pt>
    <dgm:pt modelId="{CE56DB1D-8E9E-4906-BC5D-2B58CA7158AC}" type="parTrans" cxnId="{4621438B-7602-4A31-89B5-8E632E20BC23}">
      <dgm:prSet/>
      <dgm:spPr>
        <a:gradFill rotWithShape="0">
          <a:gsLst>
            <a:gs pos="0">
              <a:srgbClr val="00A268"/>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ru-RU"/>
        </a:p>
      </dgm:t>
    </dgm:pt>
    <dgm:pt modelId="{1DA81F73-22FC-4300-BD07-F95DF6701ACE}" type="sibTrans" cxnId="{4621438B-7602-4A31-89B5-8E632E20BC23}">
      <dgm:prSet/>
      <dgm:spPr/>
      <dgm:t>
        <a:bodyPr/>
        <a:lstStyle/>
        <a:p>
          <a:endParaRPr lang="ru-RU"/>
        </a:p>
      </dgm:t>
    </dgm:pt>
    <dgm:pt modelId="{E3C23831-8E9C-476F-9EB9-688DC4ECA114}" type="pres">
      <dgm:prSet presAssocID="{57E228BA-732B-46BC-B1A9-2991243127A1}" presName="Name0" presStyleCnt="0">
        <dgm:presLayoutVars>
          <dgm:chMax val="1"/>
          <dgm:dir/>
          <dgm:animLvl val="ctr"/>
          <dgm:resizeHandles val="exact"/>
        </dgm:presLayoutVars>
      </dgm:prSet>
      <dgm:spPr/>
      <dgm:t>
        <a:bodyPr/>
        <a:lstStyle/>
        <a:p>
          <a:endParaRPr lang="ru-RU"/>
        </a:p>
      </dgm:t>
    </dgm:pt>
    <dgm:pt modelId="{C275FED3-6BE4-49C7-A562-759BD3F7F455}" type="pres">
      <dgm:prSet presAssocID="{9EA221FF-4EEC-44F0-BF38-6E65C324CD26}" presName="centerShape" presStyleLbl="node0" presStyleIdx="0" presStyleCnt="1" custScaleX="244059" custLinFactNeighborX="-2239" custLinFactNeighborY="1508"/>
      <dgm:spPr>
        <a:prstGeom prst="roundRect">
          <a:avLst/>
        </a:prstGeom>
      </dgm:spPr>
      <dgm:t>
        <a:bodyPr/>
        <a:lstStyle/>
        <a:p>
          <a:endParaRPr lang="ru-RU"/>
        </a:p>
      </dgm:t>
    </dgm:pt>
    <dgm:pt modelId="{809481B3-FA27-47E0-84FB-307168BDDDE3}" type="pres">
      <dgm:prSet presAssocID="{057A3991-78CD-4FDD-9C4B-FDB41510E916}" presName="parTrans" presStyleLbl="sibTrans2D1" presStyleIdx="0" presStyleCnt="11" custAng="10733457"/>
      <dgm:spPr/>
      <dgm:t>
        <a:bodyPr/>
        <a:lstStyle/>
        <a:p>
          <a:endParaRPr lang="ru-RU"/>
        </a:p>
      </dgm:t>
    </dgm:pt>
    <dgm:pt modelId="{22364C65-560B-4635-AD83-2E0E99999B4B}" type="pres">
      <dgm:prSet presAssocID="{057A3991-78CD-4FDD-9C4B-FDB41510E916}" presName="connectorText" presStyleLbl="sibTrans2D1" presStyleIdx="0" presStyleCnt="11"/>
      <dgm:spPr/>
      <dgm:t>
        <a:bodyPr/>
        <a:lstStyle/>
        <a:p>
          <a:endParaRPr lang="ru-RU"/>
        </a:p>
      </dgm:t>
    </dgm:pt>
    <dgm:pt modelId="{05798848-15F0-4180-9592-688672D73A5D}" type="pres">
      <dgm:prSet presAssocID="{13654430-10A2-4147-9728-A0ED00794ACD}" presName="node" presStyleLbl="node1" presStyleIdx="0" presStyleCnt="11" custScaleX="175845" custScaleY="62788" custRadScaleRad="152288" custRadScaleInc="445561">
        <dgm:presLayoutVars>
          <dgm:bulletEnabled val="1"/>
        </dgm:presLayoutVars>
      </dgm:prSet>
      <dgm:spPr>
        <a:prstGeom prst="roundRect">
          <a:avLst/>
        </a:prstGeom>
      </dgm:spPr>
      <dgm:t>
        <a:bodyPr/>
        <a:lstStyle/>
        <a:p>
          <a:endParaRPr lang="ru-RU"/>
        </a:p>
      </dgm:t>
    </dgm:pt>
    <dgm:pt modelId="{7BB0CCF2-D1C6-466B-8C71-BAEF120D151E}" type="pres">
      <dgm:prSet presAssocID="{A0B41DB7-783A-4F65-AC69-B0109150FF6E}" presName="parTrans" presStyleLbl="sibTrans2D1" presStyleIdx="1" presStyleCnt="11" custAng="10733457"/>
      <dgm:spPr/>
      <dgm:t>
        <a:bodyPr/>
        <a:lstStyle/>
        <a:p>
          <a:endParaRPr lang="ru-RU"/>
        </a:p>
      </dgm:t>
    </dgm:pt>
    <dgm:pt modelId="{1D9EBCD9-934D-4463-A2A2-0842606A2641}" type="pres">
      <dgm:prSet presAssocID="{A0B41DB7-783A-4F65-AC69-B0109150FF6E}" presName="connectorText" presStyleLbl="sibTrans2D1" presStyleIdx="1" presStyleCnt="11"/>
      <dgm:spPr/>
      <dgm:t>
        <a:bodyPr/>
        <a:lstStyle/>
        <a:p>
          <a:endParaRPr lang="ru-RU"/>
        </a:p>
      </dgm:t>
    </dgm:pt>
    <dgm:pt modelId="{73885C3F-09DE-47B9-80C9-9547F2C8DD3E}" type="pres">
      <dgm:prSet presAssocID="{CA5E5F26-A686-4782-9DB5-B5792894EB8A}" presName="node" presStyleLbl="node1" presStyleIdx="1" presStyleCnt="11" custScaleX="175846" custScaleY="76621" custRadScaleRad="148996" custRadScaleInc="456628">
        <dgm:presLayoutVars>
          <dgm:bulletEnabled val="1"/>
        </dgm:presLayoutVars>
      </dgm:prSet>
      <dgm:spPr>
        <a:prstGeom prst="roundRect">
          <a:avLst/>
        </a:prstGeom>
      </dgm:spPr>
      <dgm:t>
        <a:bodyPr/>
        <a:lstStyle/>
        <a:p>
          <a:endParaRPr lang="ru-RU"/>
        </a:p>
      </dgm:t>
    </dgm:pt>
    <dgm:pt modelId="{1905D4EF-C2AF-4F04-A36E-A19568E2D5FE}" type="pres">
      <dgm:prSet presAssocID="{2F7DB04B-470D-425F-AED3-418A1632015A}" presName="parTrans" presStyleLbl="sibTrans2D1" presStyleIdx="2" presStyleCnt="11" custAng="10733457"/>
      <dgm:spPr/>
      <dgm:t>
        <a:bodyPr/>
        <a:lstStyle/>
        <a:p>
          <a:endParaRPr lang="ru-RU"/>
        </a:p>
      </dgm:t>
    </dgm:pt>
    <dgm:pt modelId="{93C4E156-39B0-42E4-94B2-6428D7544726}" type="pres">
      <dgm:prSet presAssocID="{2F7DB04B-470D-425F-AED3-418A1632015A}" presName="connectorText" presStyleLbl="sibTrans2D1" presStyleIdx="2" presStyleCnt="11"/>
      <dgm:spPr/>
      <dgm:t>
        <a:bodyPr/>
        <a:lstStyle/>
        <a:p>
          <a:endParaRPr lang="ru-RU"/>
        </a:p>
      </dgm:t>
    </dgm:pt>
    <dgm:pt modelId="{CC9E9D66-A457-4E60-A97B-6B861925365F}" type="pres">
      <dgm:prSet presAssocID="{D00C4FEF-5721-4A6A-9C9E-D93E7F60FFB0}" presName="node" presStyleLbl="node1" presStyleIdx="2" presStyleCnt="11" custScaleX="210558" custScaleY="61021" custRadScaleRad="156349" custRadScaleInc="359783">
        <dgm:presLayoutVars>
          <dgm:bulletEnabled val="1"/>
        </dgm:presLayoutVars>
      </dgm:prSet>
      <dgm:spPr>
        <a:prstGeom prst="roundRect">
          <a:avLst/>
        </a:prstGeom>
      </dgm:spPr>
      <dgm:t>
        <a:bodyPr/>
        <a:lstStyle/>
        <a:p>
          <a:endParaRPr lang="ru-RU"/>
        </a:p>
      </dgm:t>
    </dgm:pt>
    <dgm:pt modelId="{EB5760C0-3FC2-4D87-97B7-7B41964D9647}" type="pres">
      <dgm:prSet presAssocID="{94621186-97AD-456B-96DC-46E093164989}" presName="parTrans" presStyleLbl="sibTrans2D1" presStyleIdx="3" presStyleCnt="11" custAng="10733457"/>
      <dgm:spPr/>
      <dgm:t>
        <a:bodyPr/>
        <a:lstStyle/>
        <a:p>
          <a:endParaRPr lang="ru-RU"/>
        </a:p>
      </dgm:t>
    </dgm:pt>
    <dgm:pt modelId="{FC0BDECE-4827-4BD1-8945-60CBE8DB7F4A}" type="pres">
      <dgm:prSet presAssocID="{94621186-97AD-456B-96DC-46E093164989}" presName="connectorText" presStyleLbl="sibTrans2D1" presStyleIdx="3" presStyleCnt="11"/>
      <dgm:spPr/>
      <dgm:t>
        <a:bodyPr/>
        <a:lstStyle/>
        <a:p>
          <a:endParaRPr lang="ru-RU"/>
        </a:p>
      </dgm:t>
    </dgm:pt>
    <dgm:pt modelId="{7A3EAFD3-E1DC-4139-8CCA-D63D566503A4}" type="pres">
      <dgm:prSet presAssocID="{641F7762-433E-42A2-9081-A79E38B26783}" presName="node" presStyleLbl="node1" presStyleIdx="3" presStyleCnt="11" custScaleX="157779" custScaleY="74432" custRadScaleRad="108167" custRadScaleInc="346364">
        <dgm:presLayoutVars>
          <dgm:bulletEnabled val="1"/>
        </dgm:presLayoutVars>
      </dgm:prSet>
      <dgm:spPr>
        <a:prstGeom prst="roundRect">
          <a:avLst/>
        </a:prstGeom>
      </dgm:spPr>
      <dgm:t>
        <a:bodyPr/>
        <a:lstStyle/>
        <a:p>
          <a:endParaRPr lang="ru-RU"/>
        </a:p>
      </dgm:t>
    </dgm:pt>
    <dgm:pt modelId="{E8513613-C91B-4705-9506-5816C39F745F}" type="pres">
      <dgm:prSet presAssocID="{754BA275-3AEF-4886-811B-C72B0B0DB10F}" presName="parTrans" presStyleLbl="sibTrans2D1" presStyleIdx="4" presStyleCnt="11" custAng="10733457"/>
      <dgm:spPr/>
      <dgm:t>
        <a:bodyPr/>
        <a:lstStyle/>
        <a:p>
          <a:endParaRPr lang="ru-RU"/>
        </a:p>
      </dgm:t>
    </dgm:pt>
    <dgm:pt modelId="{10DAB1B2-CAB4-42A4-946B-44236D8D8E91}" type="pres">
      <dgm:prSet presAssocID="{754BA275-3AEF-4886-811B-C72B0B0DB10F}" presName="connectorText" presStyleLbl="sibTrans2D1" presStyleIdx="4" presStyleCnt="11"/>
      <dgm:spPr/>
      <dgm:t>
        <a:bodyPr/>
        <a:lstStyle/>
        <a:p>
          <a:endParaRPr lang="ru-RU"/>
        </a:p>
      </dgm:t>
    </dgm:pt>
    <dgm:pt modelId="{A052F5CD-3D2F-406E-9B35-BE515BF71624}" type="pres">
      <dgm:prSet presAssocID="{81B1C3BE-EC1F-4A3A-A2F1-2723E3527688}" presName="node" presStyleLbl="node1" presStyleIdx="4" presStyleCnt="11" custScaleX="157106" custScaleY="78569" custRadScaleRad="106654" custRadScaleInc="398646">
        <dgm:presLayoutVars>
          <dgm:bulletEnabled val="1"/>
        </dgm:presLayoutVars>
      </dgm:prSet>
      <dgm:spPr>
        <a:prstGeom prst="roundRect">
          <a:avLst/>
        </a:prstGeom>
      </dgm:spPr>
      <dgm:t>
        <a:bodyPr/>
        <a:lstStyle/>
        <a:p>
          <a:endParaRPr lang="ru-RU"/>
        </a:p>
      </dgm:t>
    </dgm:pt>
    <dgm:pt modelId="{4361709E-488E-470F-884B-AFEAE2B9F4C1}" type="pres">
      <dgm:prSet presAssocID="{F9CC0A81-5A0D-4891-B09F-624B69614F61}" presName="parTrans" presStyleLbl="sibTrans2D1" presStyleIdx="5" presStyleCnt="11" custAng="10733457"/>
      <dgm:spPr/>
      <dgm:t>
        <a:bodyPr/>
        <a:lstStyle/>
        <a:p>
          <a:endParaRPr lang="ru-RU"/>
        </a:p>
      </dgm:t>
    </dgm:pt>
    <dgm:pt modelId="{C6103521-AE07-4831-9197-CC58BC8E10C5}" type="pres">
      <dgm:prSet presAssocID="{F9CC0A81-5A0D-4891-B09F-624B69614F61}" presName="connectorText" presStyleLbl="sibTrans2D1" presStyleIdx="5" presStyleCnt="11"/>
      <dgm:spPr/>
      <dgm:t>
        <a:bodyPr/>
        <a:lstStyle/>
        <a:p>
          <a:endParaRPr lang="ru-RU"/>
        </a:p>
      </dgm:t>
    </dgm:pt>
    <dgm:pt modelId="{8FDBDFFB-14FE-4C47-841F-DA6A475EB9CF}" type="pres">
      <dgm:prSet presAssocID="{E815741B-5DFF-4E14-B525-CCB9DA78C145}" presName="node" presStyleLbl="node1" presStyleIdx="5" presStyleCnt="11" custScaleX="198175" custScaleY="55478" custRadScaleRad="151974" custRadScaleInc="407079">
        <dgm:presLayoutVars>
          <dgm:bulletEnabled val="1"/>
        </dgm:presLayoutVars>
      </dgm:prSet>
      <dgm:spPr>
        <a:prstGeom prst="roundRect">
          <a:avLst/>
        </a:prstGeom>
      </dgm:spPr>
      <dgm:t>
        <a:bodyPr/>
        <a:lstStyle/>
        <a:p>
          <a:endParaRPr lang="ru-RU"/>
        </a:p>
      </dgm:t>
    </dgm:pt>
    <dgm:pt modelId="{93856F3D-FADD-47F5-9F6F-5CCF3E2DAF7E}" type="pres">
      <dgm:prSet presAssocID="{63092625-2B50-415A-957B-B8B060B543D8}" presName="parTrans" presStyleLbl="sibTrans2D1" presStyleIdx="6" presStyleCnt="11" custAng="10733457"/>
      <dgm:spPr/>
      <dgm:t>
        <a:bodyPr/>
        <a:lstStyle/>
        <a:p>
          <a:endParaRPr lang="ru-RU"/>
        </a:p>
      </dgm:t>
    </dgm:pt>
    <dgm:pt modelId="{35B2842E-0C69-4C9A-BB7D-045F6B2D61F8}" type="pres">
      <dgm:prSet presAssocID="{63092625-2B50-415A-957B-B8B060B543D8}" presName="connectorText" presStyleLbl="sibTrans2D1" presStyleIdx="6" presStyleCnt="11"/>
      <dgm:spPr/>
      <dgm:t>
        <a:bodyPr/>
        <a:lstStyle/>
        <a:p>
          <a:endParaRPr lang="ru-RU"/>
        </a:p>
      </dgm:t>
    </dgm:pt>
    <dgm:pt modelId="{F1C45DE3-4F56-4B1C-AFEB-573D975DC91D}" type="pres">
      <dgm:prSet presAssocID="{1E55B620-3972-4C0D-8D3E-274D37C7A752}" presName="node" presStyleLbl="node1" presStyleIdx="6" presStyleCnt="11" custScaleX="188282" custScaleY="78256" custRadScaleRad="144734" custRadScaleInc="304667">
        <dgm:presLayoutVars>
          <dgm:bulletEnabled val="1"/>
        </dgm:presLayoutVars>
      </dgm:prSet>
      <dgm:spPr>
        <a:prstGeom prst="roundRect">
          <a:avLst/>
        </a:prstGeom>
      </dgm:spPr>
      <dgm:t>
        <a:bodyPr/>
        <a:lstStyle/>
        <a:p>
          <a:endParaRPr lang="ru-RU"/>
        </a:p>
      </dgm:t>
    </dgm:pt>
    <dgm:pt modelId="{EE5DD499-9BA8-4FFB-B0CA-24E77AE52AA5}" type="pres">
      <dgm:prSet presAssocID="{38B2135F-AA8A-409A-B943-9765D6C26A81}" presName="parTrans" presStyleLbl="sibTrans2D1" presStyleIdx="7" presStyleCnt="11" custAng="10733457"/>
      <dgm:spPr/>
      <dgm:t>
        <a:bodyPr/>
        <a:lstStyle/>
        <a:p>
          <a:endParaRPr lang="ru-RU"/>
        </a:p>
      </dgm:t>
    </dgm:pt>
    <dgm:pt modelId="{F5562B62-7093-494D-BF24-FE4DC9D18906}" type="pres">
      <dgm:prSet presAssocID="{38B2135F-AA8A-409A-B943-9765D6C26A81}" presName="connectorText" presStyleLbl="sibTrans2D1" presStyleIdx="7" presStyleCnt="11"/>
      <dgm:spPr/>
      <dgm:t>
        <a:bodyPr/>
        <a:lstStyle/>
        <a:p>
          <a:endParaRPr lang="ru-RU"/>
        </a:p>
      </dgm:t>
    </dgm:pt>
    <dgm:pt modelId="{73B985AC-9E1D-4D58-B667-CA26473DE6CE}" type="pres">
      <dgm:prSet presAssocID="{049B3612-B50A-46E4-ADB3-6778DA9E63C0}" presName="node" presStyleLbl="node1" presStyleIdx="7" presStyleCnt="11" custScaleX="182479" custScaleY="76552" custRadScaleRad="147513" custRadScaleInc="235864">
        <dgm:presLayoutVars>
          <dgm:bulletEnabled val="1"/>
        </dgm:presLayoutVars>
      </dgm:prSet>
      <dgm:spPr>
        <a:prstGeom prst="roundRect">
          <a:avLst/>
        </a:prstGeom>
      </dgm:spPr>
      <dgm:t>
        <a:bodyPr/>
        <a:lstStyle/>
        <a:p>
          <a:endParaRPr lang="ru-RU"/>
        </a:p>
      </dgm:t>
    </dgm:pt>
    <dgm:pt modelId="{A33064CA-B258-44F3-8312-BC99B060CB90}" type="pres">
      <dgm:prSet presAssocID="{F594AEC8-69A0-4D9D-9792-D7D34725A22E}" presName="parTrans" presStyleLbl="sibTrans2D1" presStyleIdx="8" presStyleCnt="11" custAng="10733457"/>
      <dgm:spPr/>
      <dgm:t>
        <a:bodyPr/>
        <a:lstStyle/>
        <a:p>
          <a:endParaRPr lang="ru-RU"/>
        </a:p>
      </dgm:t>
    </dgm:pt>
    <dgm:pt modelId="{5617731C-3B72-4D5B-8E66-4ACE0C08B873}" type="pres">
      <dgm:prSet presAssocID="{F594AEC8-69A0-4D9D-9792-D7D34725A22E}" presName="connectorText" presStyleLbl="sibTrans2D1" presStyleIdx="8" presStyleCnt="11"/>
      <dgm:spPr/>
      <dgm:t>
        <a:bodyPr/>
        <a:lstStyle/>
        <a:p>
          <a:endParaRPr lang="ru-RU"/>
        </a:p>
      </dgm:t>
    </dgm:pt>
    <dgm:pt modelId="{62D6F5BD-14FF-4353-A937-385663B61463}" type="pres">
      <dgm:prSet presAssocID="{B36A01C3-7426-426C-A3D6-8F3241B23447}" presName="node" presStyleLbl="node1" presStyleIdx="8" presStyleCnt="11" custScaleX="176643" custScaleY="84593" custRadScaleRad="159199" custRadScaleInc="155110">
        <dgm:presLayoutVars>
          <dgm:bulletEnabled val="1"/>
        </dgm:presLayoutVars>
      </dgm:prSet>
      <dgm:spPr>
        <a:prstGeom prst="roundRect">
          <a:avLst/>
        </a:prstGeom>
      </dgm:spPr>
      <dgm:t>
        <a:bodyPr/>
        <a:lstStyle/>
        <a:p>
          <a:endParaRPr lang="ru-RU"/>
        </a:p>
      </dgm:t>
    </dgm:pt>
    <dgm:pt modelId="{DCFCC060-A324-4E4F-8217-C769BBA16424}" type="pres">
      <dgm:prSet presAssocID="{CE56DB1D-8E9E-4906-BC5D-2B58CA7158AC}" presName="parTrans" presStyleLbl="sibTrans2D1" presStyleIdx="9" presStyleCnt="11" custAng="10733457"/>
      <dgm:spPr/>
      <dgm:t>
        <a:bodyPr/>
        <a:lstStyle/>
        <a:p>
          <a:endParaRPr lang="ru-RU"/>
        </a:p>
      </dgm:t>
    </dgm:pt>
    <dgm:pt modelId="{581554B1-20B3-491C-9D09-C838C96EF5E2}" type="pres">
      <dgm:prSet presAssocID="{CE56DB1D-8E9E-4906-BC5D-2B58CA7158AC}" presName="connectorText" presStyleLbl="sibTrans2D1" presStyleIdx="9" presStyleCnt="11"/>
      <dgm:spPr/>
      <dgm:t>
        <a:bodyPr/>
        <a:lstStyle/>
        <a:p>
          <a:endParaRPr lang="ru-RU"/>
        </a:p>
      </dgm:t>
    </dgm:pt>
    <dgm:pt modelId="{472D0A25-A804-4BB4-9B02-24570A246354}" type="pres">
      <dgm:prSet presAssocID="{CB8DADF4-64E8-49F1-9E2A-C02DE189D992}" presName="node" presStyleLbl="node1" presStyleIdx="9" presStyleCnt="11" custScaleX="176643" custScaleY="84593" custRadScaleRad="59943" custRadScaleInc="371446">
        <dgm:presLayoutVars>
          <dgm:bulletEnabled val="1"/>
        </dgm:presLayoutVars>
      </dgm:prSet>
      <dgm:spPr>
        <a:prstGeom prst="roundRect">
          <a:avLst/>
        </a:prstGeom>
      </dgm:spPr>
      <dgm:t>
        <a:bodyPr/>
        <a:lstStyle/>
        <a:p>
          <a:endParaRPr lang="ru-RU"/>
        </a:p>
      </dgm:t>
    </dgm:pt>
    <dgm:pt modelId="{BADA91FA-B31C-4854-ACF7-40C0900FDDAC}" type="pres">
      <dgm:prSet presAssocID="{98B33A1B-C801-41C0-ADF9-54D39ED26D64}" presName="parTrans" presStyleLbl="sibTrans2D1" presStyleIdx="10" presStyleCnt="11" custAng="10733457" custScaleY="80668"/>
      <dgm:spPr/>
      <dgm:t>
        <a:bodyPr/>
        <a:lstStyle/>
        <a:p>
          <a:endParaRPr lang="ru-RU"/>
        </a:p>
      </dgm:t>
    </dgm:pt>
    <dgm:pt modelId="{5CDB466C-EC08-4665-A59E-8CFDE4A4395D}" type="pres">
      <dgm:prSet presAssocID="{98B33A1B-C801-41C0-ADF9-54D39ED26D64}" presName="connectorText" presStyleLbl="sibTrans2D1" presStyleIdx="10" presStyleCnt="11"/>
      <dgm:spPr/>
      <dgm:t>
        <a:bodyPr/>
        <a:lstStyle/>
        <a:p>
          <a:endParaRPr lang="ru-RU"/>
        </a:p>
      </dgm:t>
    </dgm:pt>
    <dgm:pt modelId="{2DF49623-EAC1-4DE1-AC3E-B55542790415}" type="pres">
      <dgm:prSet presAssocID="{84F4C1EC-62CD-4BAD-846C-1F208619CEAE}" presName="node" presStyleLbl="node1" presStyleIdx="10" presStyleCnt="11" custScaleX="175845" custScaleY="86521" custRadScaleRad="142146" custRadScaleInc="753118">
        <dgm:presLayoutVars>
          <dgm:bulletEnabled val="1"/>
        </dgm:presLayoutVars>
      </dgm:prSet>
      <dgm:spPr>
        <a:prstGeom prst="roundRect">
          <a:avLst/>
        </a:prstGeom>
      </dgm:spPr>
      <dgm:t>
        <a:bodyPr/>
        <a:lstStyle/>
        <a:p>
          <a:endParaRPr lang="ru-RU"/>
        </a:p>
      </dgm:t>
    </dgm:pt>
  </dgm:ptLst>
  <dgm:cxnLst>
    <dgm:cxn modelId="{A5B1E737-7243-4FDE-A266-2A2B10A683A0}" type="presOf" srcId="{CA5E5F26-A686-4782-9DB5-B5792894EB8A}" destId="{73885C3F-09DE-47B9-80C9-9547F2C8DD3E}" srcOrd="0" destOrd="0" presId="urn:microsoft.com/office/officeart/2005/8/layout/radial5"/>
    <dgm:cxn modelId="{4E65A7FC-0512-4F8A-AD53-EA27E97F9135}" srcId="{9EA221FF-4EEC-44F0-BF38-6E65C324CD26}" destId="{1E55B620-3972-4C0D-8D3E-274D37C7A752}" srcOrd="6" destOrd="0" parTransId="{63092625-2B50-415A-957B-B8B060B543D8}" sibTransId="{7677EF3D-258C-4916-862D-83998F4B11C9}"/>
    <dgm:cxn modelId="{F62DE793-DA2B-4560-9284-AECDE8332BB7}" type="presOf" srcId="{84F4C1EC-62CD-4BAD-846C-1F208619CEAE}" destId="{2DF49623-EAC1-4DE1-AC3E-B55542790415}" srcOrd="0" destOrd="0" presId="urn:microsoft.com/office/officeart/2005/8/layout/radial5"/>
    <dgm:cxn modelId="{4F016B0D-52D5-45DF-99F3-7AB057A88246}" type="presOf" srcId="{57E228BA-732B-46BC-B1A9-2991243127A1}" destId="{E3C23831-8E9C-476F-9EB9-688DC4ECA114}" srcOrd="0" destOrd="0" presId="urn:microsoft.com/office/officeart/2005/8/layout/radial5"/>
    <dgm:cxn modelId="{9D0BFC26-AFEA-4017-9D99-86E90FD570FB}" type="presOf" srcId="{38B2135F-AA8A-409A-B943-9765D6C26A81}" destId="{EE5DD499-9BA8-4FFB-B0CA-24E77AE52AA5}" srcOrd="0" destOrd="0" presId="urn:microsoft.com/office/officeart/2005/8/layout/radial5"/>
    <dgm:cxn modelId="{435B382E-5520-4581-8475-37CA0A9ADB4F}" type="presOf" srcId="{057A3991-78CD-4FDD-9C4B-FDB41510E916}" destId="{809481B3-FA27-47E0-84FB-307168BDDDE3}" srcOrd="0" destOrd="0" presId="urn:microsoft.com/office/officeart/2005/8/layout/radial5"/>
    <dgm:cxn modelId="{560CB427-A740-4ECA-8852-C7A00092C463}" type="presOf" srcId="{CE56DB1D-8E9E-4906-BC5D-2B58CA7158AC}" destId="{581554B1-20B3-491C-9D09-C838C96EF5E2}" srcOrd="1" destOrd="0" presId="urn:microsoft.com/office/officeart/2005/8/layout/radial5"/>
    <dgm:cxn modelId="{7F803502-2C10-4D43-8A07-7CE582E063BF}" type="presOf" srcId="{98B33A1B-C801-41C0-ADF9-54D39ED26D64}" destId="{5CDB466C-EC08-4665-A59E-8CFDE4A4395D}" srcOrd="1" destOrd="0" presId="urn:microsoft.com/office/officeart/2005/8/layout/radial5"/>
    <dgm:cxn modelId="{5F974477-7D68-4833-B649-07F6304C07A7}" type="presOf" srcId="{F594AEC8-69A0-4D9D-9792-D7D34725A22E}" destId="{5617731C-3B72-4D5B-8E66-4ACE0C08B873}" srcOrd="1" destOrd="0" presId="urn:microsoft.com/office/officeart/2005/8/layout/radial5"/>
    <dgm:cxn modelId="{5E46A3B0-FF05-4FD5-B907-F281162E4D22}" type="presOf" srcId="{057A3991-78CD-4FDD-9C4B-FDB41510E916}" destId="{22364C65-560B-4635-AD83-2E0E99999B4B}" srcOrd="1" destOrd="0" presId="urn:microsoft.com/office/officeart/2005/8/layout/radial5"/>
    <dgm:cxn modelId="{452C0BF2-4C20-415C-A930-ACF1C5F6CC0D}" srcId="{57E228BA-732B-46BC-B1A9-2991243127A1}" destId="{48847F8F-1E82-4876-8E67-E90409867BF6}" srcOrd="1" destOrd="0" parTransId="{3F55793D-8186-4BBD-9F4E-F7C5610D53AF}" sibTransId="{C887234F-99FD-4C12-9854-B996C7A8BA7E}"/>
    <dgm:cxn modelId="{09DE6148-5A2D-439C-8FF9-D6B71462F8C9}" type="presOf" srcId="{641F7762-433E-42A2-9081-A79E38B26783}" destId="{7A3EAFD3-E1DC-4139-8CCA-D63D566503A4}" srcOrd="0" destOrd="0" presId="urn:microsoft.com/office/officeart/2005/8/layout/radial5"/>
    <dgm:cxn modelId="{FCCB2328-AB54-4AAB-A849-D6940B7AADD1}" type="presOf" srcId="{E815741B-5DFF-4E14-B525-CCB9DA78C145}" destId="{8FDBDFFB-14FE-4C47-841F-DA6A475EB9CF}" srcOrd="0" destOrd="0" presId="urn:microsoft.com/office/officeart/2005/8/layout/radial5"/>
    <dgm:cxn modelId="{8D47CD9A-93AD-4DC1-AF31-53377B0C6F7C}" srcId="{9EA221FF-4EEC-44F0-BF38-6E65C324CD26}" destId="{D00C4FEF-5721-4A6A-9C9E-D93E7F60FFB0}" srcOrd="2" destOrd="0" parTransId="{2F7DB04B-470D-425F-AED3-418A1632015A}" sibTransId="{539FCB8F-8E37-4CAC-9044-7DCDCB993D49}"/>
    <dgm:cxn modelId="{4621438B-7602-4A31-89B5-8E632E20BC23}" srcId="{9EA221FF-4EEC-44F0-BF38-6E65C324CD26}" destId="{CB8DADF4-64E8-49F1-9E2A-C02DE189D992}" srcOrd="9" destOrd="0" parTransId="{CE56DB1D-8E9E-4906-BC5D-2B58CA7158AC}" sibTransId="{1DA81F73-22FC-4300-BD07-F95DF6701ACE}"/>
    <dgm:cxn modelId="{FE3FE749-F577-4258-9F4C-685943C455ED}" type="presOf" srcId="{81B1C3BE-EC1F-4A3A-A2F1-2723E3527688}" destId="{A052F5CD-3D2F-406E-9B35-BE515BF71624}" srcOrd="0" destOrd="0" presId="urn:microsoft.com/office/officeart/2005/8/layout/radial5"/>
    <dgm:cxn modelId="{1C32090A-E8B6-4C9E-8021-04DCDA0FEB16}" type="presOf" srcId="{F9CC0A81-5A0D-4891-B09F-624B69614F61}" destId="{C6103521-AE07-4831-9197-CC58BC8E10C5}" srcOrd="1" destOrd="0" presId="urn:microsoft.com/office/officeart/2005/8/layout/radial5"/>
    <dgm:cxn modelId="{5FAA3425-8C08-4469-8F21-706352BAE393}" srcId="{9EA221FF-4EEC-44F0-BF38-6E65C324CD26}" destId="{049B3612-B50A-46E4-ADB3-6778DA9E63C0}" srcOrd="7" destOrd="0" parTransId="{38B2135F-AA8A-409A-B943-9765D6C26A81}" sibTransId="{EA972835-F977-43F5-BDA5-737AB2258681}"/>
    <dgm:cxn modelId="{AC7BC114-2A52-44AF-9762-7AAF9283663D}" srcId="{9EA221FF-4EEC-44F0-BF38-6E65C324CD26}" destId="{CA5E5F26-A686-4782-9DB5-B5792894EB8A}" srcOrd="1" destOrd="0" parTransId="{A0B41DB7-783A-4F65-AC69-B0109150FF6E}" sibTransId="{6CCEF5A3-E15C-4B52-8038-CC2CBEC8ADF9}"/>
    <dgm:cxn modelId="{45C37BDA-8BA7-4AFB-931A-388DDAE67A01}" type="presOf" srcId="{754BA275-3AEF-4886-811B-C72B0B0DB10F}" destId="{10DAB1B2-CAB4-42A4-946B-44236D8D8E91}" srcOrd="1" destOrd="0" presId="urn:microsoft.com/office/officeart/2005/8/layout/radial5"/>
    <dgm:cxn modelId="{0A7012C7-2F32-4728-B5D1-00D63A6DFEF7}" type="presOf" srcId="{049B3612-B50A-46E4-ADB3-6778DA9E63C0}" destId="{73B985AC-9E1D-4D58-B667-CA26473DE6CE}" srcOrd="0" destOrd="0" presId="urn:microsoft.com/office/officeart/2005/8/layout/radial5"/>
    <dgm:cxn modelId="{9E6E89F4-410C-4B67-8D81-BB2852A718BA}" type="presOf" srcId="{A0B41DB7-783A-4F65-AC69-B0109150FF6E}" destId="{1D9EBCD9-934D-4463-A2A2-0842606A2641}" srcOrd="1" destOrd="0" presId="urn:microsoft.com/office/officeart/2005/8/layout/radial5"/>
    <dgm:cxn modelId="{63A0884A-4B64-45F1-9DBC-10EAF65F7B60}" type="presOf" srcId="{38B2135F-AA8A-409A-B943-9765D6C26A81}" destId="{F5562B62-7093-494D-BF24-FE4DC9D18906}" srcOrd="1" destOrd="0" presId="urn:microsoft.com/office/officeart/2005/8/layout/radial5"/>
    <dgm:cxn modelId="{BDBCBF34-2F13-4FF9-A4BE-F9BFB92B7E5D}" srcId="{9EA221FF-4EEC-44F0-BF38-6E65C324CD26}" destId="{E815741B-5DFF-4E14-B525-CCB9DA78C145}" srcOrd="5" destOrd="0" parTransId="{F9CC0A81-5A0D-4891-B09F-624B69614F61}" sibTransId="{1F6DE6B2-6C60-4A96-80CF-F252FD4BA9CB}"/>
    <dgm:cxn modelId="{8B9139A5-E888-45F6-84D0-410ABDE28FB3}" type="presOf" srcId="{98B33A1B-C801-41C0-ADF9-54D39ED26D64}" destId="{BADA91FA-B31C-4854-ACF7-40C0900FDDAC}" srcOrd="0" destOrd="0" presId="urn:microsoft.com/office/officeart/2005/8/layout/radial5"/>
    <dgm:cxn modelId="{E00C01F0-4EE8-4A41-83AB-FDEAFACF0BFD}" type="presOf" srcId="{CB8DADF4-64E8-49F1-9E2A-C02DE189D992}" destId="{472D0A25-A804-4BB4-9B02-24570A246354}" srcOrd="0" destOrd="0" presId="urn:microsoft.com/office/officeart/2005/8/layout/radial5"/>
    <dgm:cxn modelId="{A45620BF-0DEB-49C9-966F-4CE44DACA0CB}" type="presOf" srcId="{754BA275-3AEF-4886-811B-C72B0B0DB10F}" destId="{E8513613-C91B-4705-9506-5816C39F745F}" srcOrd="0" destOrd="0" presId="urn:microsoft.com/office/officeart/2005/8/layout/radial5"/>
    <dgm:cxn modelId="{4B06A49D-FFBC-480D-9184-A5A1FF6DB60A}" srcId="{9EA221FF-4EEC-44F0-BF38-6E65C324CD26}" destId="{81B1C3BE-EC1F-4A3A-A2F1-2723E3527688}" srcOrd="4" destOrd="0" parTransId="{754BA275-3AEF-4886-811B-C72B0B0DB10F}" sibTransId="{477A1219-29DD-44A4-95E3-1AD7E98891DF}"/>
    <dgm:cxn modelId="{454D0708-DD9C-4583-9112-731AC6FD750D}" type="presOf" srcId="{D00C4FEF-5721-4A6A-9C9E-D93E7F60FFB0}" destId="{CC9E9D66-A457-4E60-A97B-6B861925365F}" srcOrd="0" destOrd="0" presId="urn:microsoft.com/office/officeart/2005/8/layout/radial5"/>
    <dgm:cxn modelId="{D8D6E561-8CD3-4EF6-B342-D0024C3A1CCA}" type="presOf" srcId="{1E55B620-3972-4C0D-8D3E-274D37C7A752}" destId="{F1C45DE3-4F56-4B1C-AFEB-573D975DC91D}" srcOrd="0" destOrd="0" presId="urn:microsoft.com/office/officeart/2005/8/layout/radial5"/>
    <dgm:cxn modelId="{A639293D-2AD5-45FA-BE69-546FFA6E75CF}" type="presOf" srcId="{F9CC0A81-5A0D-4891-B09F-624B69614F61}" destId="{4361709E-488E-470F-884B-AFEAE2B9F4C1}" srcOrd="0" destOrd="0" presId="urn:microsoft.com/office/officeart/2005/8/layout/radial5"/>
    <dgm:cxn modelId="{15B97290-0110-4A3A-8219-14D8A14AD9A8}" type="presOf" srcId="{CE56DB1D-8E9E-4906-BC5D-2B58CA7158AC}" destId="{DCFCC060-A324-4E4F-8217-C769BBA16424}" srcOrd="0" destOrd="0" presId="urn:microsoft.com/office/officeart/2005/8/layout/radial5"/>
    <dgm:cxn modelId="{B5662436-DFD5-47DA-9A98-45799007BC21}" type="presOf" srcId="{A0B41DB7-783A-4F65-AC69-B0109150FF6E}" destId="{7BB0CCF2-D1C6-466B-8C71-BAEF120D151E}" srcOrd="0" destOrd="0" presId="urn:microsoft.com/office/officeart/2005/8/layout/radial5"/>
    <dgm:cxn modelId="{BC9366C6-B827-4062-B166-70BC6FF0BA24}" type="presOf" srcId="{9EA221FF-4EEC-44F0-BF38-6E65C324CD26}" destId="{C275FED3-6BE4-49C7-A562-759BD3F7F455}" srcOrd="0" destOrd="0" presId="urn:microsoft.com/office/officeart/2005/8/layout/radial5"/>
    <dgm:cxn modelId="{7BC63FE4-08D1-4A99-AAF6-5413CB7E87E3}" type="presOf" srcId="{94621186-97AD-456B-96DC-46E093164989}" destId="{EB5760C0-3FC2-4D87-97B7-7B41964D9647}" srcOrd="0" destOrd="0" presId="urn:microsoft.com/office/officeart/2005/8/layout/radial5"/>
    <dgm:cxn modelId="{F0F276DB-F71F-404F-8F0C-88185D899440}" type="presOf" srcId="{63092625-2B50-415A-957B-B8B060B543D8}" destId="{93856F3D-FADD-47F5-9F6F-5CCF3E2DAF7E}" srcOrd="0" destOrd="0" presId="urn:microsoft.com/office/officeart/2005/8/layout/radial5"/>
    <dgm:cxn modelId="{1A40F335-3572-4210-B6D1-ACD1D064EDF3}" type="presOf" srcId="{2F7DB04B-470D-425F-AED3-418A1632015A}" destId="{93C4E156-39B0-42E4-94B2-6428D7544726}" srcOrd="1" destOrd="0" presId="urn:microsoft.com/office/officeart/2005/8/layout/radial5"/>
    <dgm:cxn modelId="{9690C11C-78D0-47D5-8044-24AC37133BF3}" type="presOf" srcId="{B36A01C3-7426-426C-A3D6-8F3241B23447}" destId="{62D6F5BD-14FF-4353-A937-385663B61463}" srcOrd="0" destOrd="0" presId="urn:microsoft.com/office/officeart/2005/8/layout/radial5"/>
    <dgm:cxn modelId="{8DA69C59-8CE0-41E1-B5D2-6DCADD1D08B4}" type="presOf" srcId="{F594AEC8-69A0-4D9D-9792-D7D34725A22E}" destId="{A33064CA-B258-44F3-8312-BC99B060CB90}" srcOrd="0" destOrd="0" presId="urn:microsoft.com/office/officeart/2005/8/layout/radial5"/>
    <dgm:cxn modelId="{A49305CE-5D89-4074-8748-7B3A6779E438}" srcId="{9EA221FF-4EEC-44F0-BF38-6E65C324CD26}" destId="{13654430-10A2-4147-9728-A0ED00794ACD}" srcOrd="0" destOrd="0" parTransId="{057A3991-78CD-4FDD-9C4B-FDB41510E916}" sibTransId="{AFDC5348-7AE7-4BD7-AEF1-5F2C91DDBBAA}"/>
    <dgm:cxn modelId="{E4537696-039A-4271-A617-8D3FD9E2EEE0}" srcId="{9EA221FF-4EEC-44F0-BF38-6E65C324CD26}" destId="{B36A01C3-7426-426C-A3D6-8F3241B23447}" srcOrd="8" destOrd="0" parTransId="{F594AEC8-69A0-4D9D-9792-D7D34725A22E}" sibTransId="{B6E554F4-4367-49DE-8C49-A1C8B059A67E}"/>
    <dgm:cxn modelId="{3B0D0086-85BC-4C95-BF94-F8062A22BB16}" srcId="{57E228BA-732B-46BC-B1A9-2991243127A1}" destId="{9EA221FF-4EEC-44F0-BF38-6E65C324CD26}" srcOrd="0" destOrd="0" parTransId="{ECB3EB1A-D4CF-4D55-84E3-EFABC83FC60B}" sibTransId="{CCFFA058-1BE2-4491-B71A-A4FF7E556729}"/>
    <dgm:cxn modelId="{8FA929C8-7568-4024-9E2C-C8D6FBBFF2D5}" type="presOf" srcId="{63092625-2B50-415A-957B-B8B060B543D8}" destId="{35B2842E-0C69-4C9A-BB7D-045F6B2D61F8}" srcOrd="1" destOrd="0" presId="urn:microsoft.com/office/officeart/2005/8/layout/radial5"/>
    <dgm:cxn modelId="{6E216857-607F-4F77-9839-EBC7006FA37C}" type="presOf" srcId="{94621186-97AD-456B-96DC-46E093164989}" destId="{FC0BDECE-4827-4BD1-8945-60CBE8DB7F4A}" srcOrd="1" destOrd="0" presId="urn:microsoft.com/office/officeart/2005/8/layout/radial5"/>
    <dgm:cxn modelId="{1F04CC7E-A281-46DE-947F-E2C1FBD164C6}" srcId="{9EA221FF-4EEC-44F0-BF38-6E65C324CD26}" destId="{641F7762-433E-42A2-9081-A79E38B26783}" srcOrd="3" destOrd="0" parTransId="{94621186-97AD-456B-96DC-46E093164989}" sibTransId="{CD685711-812E-4ACA-B681-CAC300C98FFE}"/>
    <dgm:cxn modelId="{F31A6692-22EC-4A31-B099-BE82D8F7FB2E}" srcId="{9EA221FF-4EEC-44F0-BF38-6E65C324CD26}" destId="{84F4C1EC-62CD-4BAD-846C-1F208619CEAE}" srcOrd="10" destOrd="0" parTransId="{98B33A1B-C801-41C0-ADF9-54D39ED26D64}" sibTransId="{7DD94804-6865-4CC7-9A33-BA1DD3AA1D26}"/>
    <dgm:cxn modelId="{A4DEABA5-C235-4400-AED2-EE9D81AA0DC8}" type="presOf" srcId="{13654430-10A2-4147-9728-A0ED00794ACD}" destId="{05798848-15F0-4180-9592-688672D73A5D}" srcOrd="0" destOrd="0" presId="urn:microsoft.com/office/officeart/2005/8/layout/radial5"/>
    <dgm:cxn modelId="{CD8EA4F7-28B9-4A49-B30C-21F07846BFEF}" type="presOf" srcId="{2F7DB04B-470D-425F-AED3-418A1632015A}" destId="{1905D4EF-C2AF-4F04-A36E-A19568E2D5FE}" srcOrd="0" destOrd="0" presId="urn:microsoft.com/office/officeart/2005/8/layout/radial5"/>
    <dgm:cxn modelId="{DD24231E-AAF6-4DA7-AEB5-FD51CD6161D7}" type="presParOf" srcId="{E3C23831-8E9C-476F-9EB9-688DC4ECA114}" destId="{C275FED3-6BE4-49C7-A562-759BD3F7F455}" srcOrd="0" destOrd="0" presId="urn:microsoft.com/office/officeart/2005/8/layout/radial5"/>
    <dgm:cxn modelId="{B42BF7B1-B948-4CDE-BC21-BA3866389B11}" type="presParOf" srcId="{E3C23831-8E9C-476F-9EB9-688DC4ECA114}" destId="{809481B3-FA27-47E0-84FB-307168BDDDE3}" srcOrd="1" destOrd="0" presId="urn:microsoft.com/office/officeart/2005/8/layout/radial5"/>
    <dgm:cxn modelId="{9A9321C2-CBF0-4B1F-8646-C300484A03CC}" type="presParOf" srcId="{809481B3-FA27-47E0-84FB-307168BDDDE3}" destId="{22364C65-560B-4635-AD83-2E0E99999B4B}" srcOrd="0" destOrd="0" presId="urn:microsoft.com/office/officeart/2005/8/layout/radial5"/>
    <dgm:cxn modelId="{7B9AD8EE-883B-44B8-91BF-AD84EDC3EC89}" type="presParOf" srcId="{E3C23831-8E9C-476F-9EB9-688DC4ECA114}" destId="{05798848-15F0-4180-9592-688672D73A5D}" srcOrd="2" destOrd="0" presId="urn:microsoft.com/office/officeart/2005/8/layout/radial5"/>
    <dgm:cxn modelId="{030ADA01-8301-4B81-9424-89A0BA3267A5}" type="presParOf" srcId="{E3C23831-8E9C-476F-9EB9-688DC4ECA114}" destId="{7BB0CCF2-D1C6-466B-8C71-BAEF120D151E}" srcOrd="3" destOrd="0" presId="urn:microsoft.com/office/officeart/2005/8/layout/radial5"/>
    <dgm:cxn modelId="{48B2BDE3-768A-4E11-8B30-DEE43A1E9604}" type="presParOf" srcId="{7BB0CCF2-D1C6-466B-8C71-BAEF120D151E}" destId="{1D9EBCD9-934D-4463-A2A2-0842606A2641}" srcOrd="0" destOrd="0" presId="urn:microsoft.com/office/officeart/2005/8/layout/radial5"/>
    <dgm:cxn modelId="{5EA0B254-E2AF-405C-96E5-C6BA5E5BB8AC}" type="presParOf" srcId="{E3C23831-8E9C-476F-9EB9-688DC4ECA114}" destId="{73885C3F-09DE-47B9-80C9-9547F2C8DD3E}" srcOrd="4" destOrd="0" presId="urn:microsoft.com/office/officeart/2005/8/layout/radial5"/>
    <dgm:cxn modelId="{EEDF5D51-4EB6-4F55-A68B-5C66A3E8E157}" type="presParOf" srcId="{E3C23831-8E9C-476F-9EB9-688DC4ECA114}" destId="{1905D4EF-C2AF-4F04-A36E-A19568E2D5FE}" srcOrd="5" destOrd="0" presId="urn:microsoft.com/office/officeart/2005/8/layout/radial5"/>
    <dgm:cxn modelId="{CDD7978D-B7C7-4A18-8983-DC292CFB854E}" type="presParOf" srcId="{1905D4EF-C2AF-4F04-A36E-A19568E2D5FE}" destId="{93C4E156-39B0-42E4-94B2-6428D7544726}" srcOrd="0" destOrd="0" presId="urn:microsoft.com/office/officeart/2005/8/layout/radial5"/>
    <dgm:cxn modelId="{B1EC4511-C064-4AD8-BD81-62E9D07772D2}" type="presParOf" srcId="{E3C23831-8E9C-476F-9EB9-688DC4ECA114}" destId="{CC9E9D66-A457-4E60-A97B-6B861925365F}" srcOrd="6" destOrd="0" presId="urn:microsoft.com/office/officeart/2005/8/layout/radial5"/>
    <dgm:cxn modelId="{4FB68FCB-AB89-496C-B1A2-23FE4954ACA4}" type="presParOf" srcId="{E3C23831-8E9C-476F-9EB9-688DC4ECA114}" destId="{EB5760C0-3FC2-4D87-97B7-7B41964D9647}" srcOrd="7" destOrd="0" presId="urn:microsoft.com/office/officeart/2005/8/layout/radial5"/>
    <dgm:cxn modelId="{D4033AB8-AEED-4554-8B95-8833CA591957}" type="presParOf" srcId="{EB5760C0-3FC2-4D87-97B7-7B41964D9647}" destId="{FC0BDECE-4827-4BD1-8945-60CBE8DB7F4A}" srcOrd="0" destOrd="0" presId="urn:microsoft.com/office/officeart/2005/8/layout/radial5"/>
    <dgm:cxn modelId="{E441BF32-D419-4D2F-BE34-DFD3543EB95B}" type="presParOf" srcId="{E3C23831-8E9C-476F-9EB9-688DC4ECA114}" destId="{7A3EAFD3-E1DC-4139-8CCA-D63D566503A4}" srcOrd="8" destOrd="0" presId="urn:microsoft.com/office/officeart/2005/8/layout/radial5"/>
    <dgm:cxn modelId="{8B07EDE0-76CB-4F8C-BFA2-C834A627183D}" type="presParOf" srcId="{E3C23831-8E9C-476F-9EB9-688DC4ECA114}" destId="{E8513613-C91B-4705-9506-5816C39F745F}" srcOrd="9" destOrd="0" presId="urn:microsoft.com/office/officeart/2005/8/layout/radial5"/>
    <dgm:cxn modelId="{5020E07D-AF2E-4E43-81D7-90B8BA57930F}" type="presParOf" srcId="{E8513613-C91B-4705-9506-5816C39F745F}" destId="{10DAB1B2-CAB4-42A4-946B-44236D8D8E91}" srcOrd="0" destOrd="0" presId="urn:microsoft.com/office/officeart/2005/8/layout/radial5"/>
    <dgm:cxn modelId="{203489EC-B004-4BA0-BC93-E46A522D762A}" type="presParOf" srcId="{E3C23831-8E9C-476F-9EB9-688DC4ECA114}" destId="{A052F5CD-3D2F-406E-9B35-BE515BF71624}" srcOrd="10" destOrd="0" presId="urn:microsoft.com/office/officeart/2005/8/layout/radial5"/>
    <dgm:cxn modelId="{BBB4CE09-295F-4C47-B459-08D5BBE61405}" type="presParOf" srcId="{E3C23831-8E9C-476F-9EB9-688DC4ECA114}" destId="{4361709E-488E-470F-884B-AFEAE2B9F4C1}" srcOrd="11" destOrd="0" presId="urn:microsoft.com/office/officeart/2005/8/layout/radial5"/>
    <dgm:cxn modelId="{9D193A0C-42D6-4F73-856A-5D2AA83C09D0}" type="presParOf" srcId="{4361709E-488E-470F-884B-AFEAE2B9F4C1}" destId="{C6103521-AE07-4831-9197-CC58BC8E10C5}" srcOrd="0" destOrd="0" presId="urn:microsoft.com/office/officeart/2005/8/layout/radial5"/>
    <dgm:cxn modelId="{8E83EBD3-429A-494B-8354-686784DC540E}" type="presParOf" srcId="{E3C23831-8E9C-476F-9EB9-688DC4ECA114}" destId="{8FDBDFFB-14FE-4C47-841F-DA6A475EB9CF}" srcOrd="12" destOrd="0" presId="urn:microsoft.com/office/officeart/2005/8/layout/radial5"/>
    <dgm:cxn modelId="{D3A53C12-4F56-49A6-8CB3-BE25654E4B76}" type="presParOf" srcId="{E3C23831-8E9C-476F-9EB9-688DC4ECA114}" destId="{93856F3D-FADD-47F5-9F6F-5CCF3E2DAF7E}" srcOrd="13" destOrd="0" presId="urn:microsoft.com/office/officeart/2005/8/layout/radial5"/>
    <dgm:cxn modelId="{2FCB6363-4384-4E44-B2F7-6EEA4A594328}" type="presParOf" srcId="{93856F3D-FADD-47F5-9F6F-5CCF3E2DAF7E}" destId="{35B2842E-0C69-4C9A-BB7D-045F6B2D61F8}" srcOrd="0" destOrd="0" presId="urn:microsoft.com/office/officeart/2005/8/layout/radial5"/>
    <dgm:cxn modelId="{9932A0FD-5885-43AD-BC33-E6BEF036F984}" type="presParOf" srcId="{E3C23831-8E9C-476F-9EB9-688DC4ECA114}" destId="{F1C45DE3-4F56-4B1C-AFEB-573D975DC91D}" srcOrd="14" destOrd="0" presId="urn:microsoft.com/office/officeart/2005/8/layout/radial5"/>
    <dgm:cxn modelId="{32E07121-11B5-490C-807B-846D3CA71F86}" type="presParOf" srcId="{E3C23831-8E9C-476F-9EB9-688DC4ECA114}" destId="{EE5DD499-9BA8-4FFB-B0CA-24E77AE52AA5}" srcOrd="15" destOrd="0" presId="urn:microsoft.com/office/officeart/2005/8/layout/radial5"/>
    <dgm:cxn modelId="{9BAEFE91-9A9E-4769-8BF0-39B64DBA9EE3}" type="presParOf" srcId="{EE5DD499-9BA8-4FFB-B0CA-24E77AE52AA5}" destId="{F5562B62-7093-494D-BF24-FE4DC9D18906}" srcOrd="0" destOrd="0" presId="urn:microsoft.com/office/officeart/2005/8/layout/radial5"/>
    <dgm:cxn modelId="{A4833321-A09E-49C7-A0EA-D8438CF9B76F}" type="presParOf" srcId="{E3C23831-8E9C-476F-9EB9-688DC4ECA114}" destId="{73B985AC-9E1D-4D58-B667-CA26473DE6CE}" srcOrd="16" destOrd="0" presId="urn:microsoft.com/office/officeart/2005/8/layout/radial5"/>
    <dgm:cxn modelId="{AD724420-14C9-4638-BC8B-18B9879C0E81}" type="presParOf" srcId="{E3C23831-8E9C-476F-9EB9-688DC4ECA114}" destId="{A33064CA-B258-44F3-8312-BC99B060CB90}" srcOrd="17" destOrd="0" presId="urn:microsoft.com/office/officeart/2005/8/layout/radial5"/>
    <dgm:cxn modelId="{1F2EAFC3-868E-4705-97D6-96024D14782E}" type="presParOf" srcId="{A33064CA-B258-44F3-8312-BC99B060CB90}" destId="{5617731C-3B72-4D5B-8E66-4ACE0C08B873}" srcOrd="0" destOrd="0" presId="urn:microsoft.com/office/officeart/2005/8/layout/radial5"/>
    <dgm:cxn modelId="{6A3B26FE-3259-4BD7-98E0-ED893D6E9832}" type="presParOf" srcId="{E3C23831-8E9C-476F-9EB9-688DC4ECA114}" destId="{62D6F5BD-14FF-4353-A937-385663B61463}" srcOrd="18" destOrd="0" presId="urn:microsoft.com/office/officeart/2005/8/layout/radial5"/>
    <dgm:cxn modelId="{70F74BE7-3A8E-4CD2-91E8-E956BA7473B5}" type="presParOf" srcId="{E3C23831-8E9C-476F-9EB9-688DC4ECA114}" destId="{DCFCC060-A324-4E4F-8217-C769BBA16424}" srcOrd="19" destOrd="0" presId="urn:microsoft.com/office/officeart/2005/8/layout/radial5"/>
    <dgm:cxn modelId="{DE9CFC0B-8B0A-4B28-B597-03425B0BF0BA}" type="presParOf" srcId="{DCFCC060-A324-4E4F-8217-C769BBA16424}" destId="{581554B1-20B3-491C-9D09-C838C96EF5E2}" srcOrd="0" destOrd="0" presId="urn:microsoft.com/office/officeart/2005/8/layout/radial5"/>
    <dgm:cxn modelId="{7504D059-2C38-45F3-A4CF-BEF82F4B18C9}" type="presParOf" srcId="{E3C23831-8E9C-476F-9EB9-688DC4ECA114}" destId="{472D0A25-A804-4BB4-9B02-24570A246354}" srcOrd="20" destOrd="0" presId="urn:microsoft.com/office/officeart/2005/8/layout/radial5"/>
    <dgm:cxn modelId="{0149C704-9034-4E73-AEB8-DDD788454157}" type="presParOf" srcId="{E3C23831-8E9C-476F-9EB9-688DC4ECA114}" destId="{BADA91FA-B31C-4854-ACF7-40C0900FDDAC}" srcOrd="21" destOrd="0" presId="urn:microsoft.com/office/officeart/2005/8/layout/radial5"/>
    <dgm:cxn modelId="{9875F773-2461-4639-962A-623AE4FC2168}" type="presParOf" srcId="{BADA91FA-B31C-4854-ACF7-40C0900FDDAC}" destId="{5CDB466C-EC08-4665-A59E-8CFDE4A4395D}" srcOrd="0" destOrd="0" presId="urn:microsoft.com/office/officeart/2005/8/layout/radial5"/>
    <dgm:cxn modelId="{05C12A50-8580-47D9-8F60-B5E35C83A9CB}" type="presParOf" srcId="{E3C23831-8E9C-476F-9EB9-688DC4ECA114}" destId="{2DF49623-EAC1-4DE1-AC3E-B55542790415}" srcOrd="2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7E228BA-732B-46BC-B1A9-2991243127A1}" type="doc">
      <dgm:prSet loTypeId="urn:microsoft.com/office/officeart/2005/8/layout/radial5" loCatId="relationship" qsTypeId="urn:microsoft.com/office/officeart/2005/8/quickstyle/simple4" qsCatId="simple" csTypeId="urn:microsoft.com/office/officeart/2005/8/colors/accent1_2" csCatId="accent1" phldr="1"/>
      <dgm:spPr/>
      <dgm:t>
        <a:bodyPr/>
        <a:lstStyle/>
        <a:p>
          <a:endParaRPr lang="ru-RU"/>
        </a:p>
      </dgm:t>
    </dgm:pt>
    <dgm:pt modelId="{9EA221FF-4EEC-44F0-BF38-6E65C324CD26}">
      <dgm:prSet phldrT="[Текст]" custT="1"/>
      <dgm:spPr>
        <a:solidFill>
          <a:schemeClr val="bg1"/>
        </a:solidFill>
        <a:ln>
          <a:solidFill>
            <a:srgbClr val="F03C46"/>
          </a:solidFill>
        </a:ln>
      </dgm:spPr>
      <dgm:t>
        <a:bodyPr anchor="t" anchorCtr="0"/>
        <a:lstStyle/>
        <a:p>
          <a:r>
            <a:rPr lang="ru-RU" sz="1300" b="1" dirty="0" smtClean="0">
              <a:solidFill>
                <a:srgbClr val="F03C46"/>
              </a:solidFill>
            </a:rPr>
            <a:t>Управление финансов</a:t>
          </a:r>
        </a:p>
        <a:p>
          <a:r>
            <a:rPr lang="ru-RU" sz="1500" b="1" dirty="0" smtClean="0">
              <a:solidFill>
                <a:srgbClr val="F03C46"/>
              </a:solidFill>
            </a:rPr>
            <a:t>ПАО «Татнефть</a:t>
          </a:r>
          <a:endParaRPr lang="ru-RU" sz="1500" b="1" dirty="0">
            <a:solidFill>
              <a:srgbClr val="F03C46"/>
            </a:solidFill>
          </a:endParaRPr>
        </a:p>
      </dgm:t>
    </dgm:pt>
    <dgm:pt modelId="{ECB3EB1A-D4CF-4D55-84E3-EFABC83FC60B}" type="parTrans" cxnId="{3B0D0086-85BC-4C95-BF94-F8062A22BB16}">
      <dgm:prSet/>
      <dgm:spPr/>
      <dgm:t>
        <a:bodyPr/>
        <a:lstStyle/>
        <a:p>
          <a:endParaRPr lang="ru-RU"/>
        </a:p>
      </dgm:t>
    </dgm:pt>
    <dgm:pt modelId="{CCFFA058-1BE2-4491-B71A-A4FF7E556729}" type="sibTrans" cxnId="{3B0D0086-85BC-4C95-BF94-F8062A22BB16}">
      <dgm:prSet/>
      <dgm:spPr/>
      <dgm:t>
        <a:bodyPr/>
        <a:lstStyle/>
        <a:p>
          <a:endParaRPr lang="ru-RU"/>
        </a:p>
      </dgm:t>
    </dgm:pt>
    <dgm:pt modelId="{641F7762-433E-42A2-9081-A79E38B26783}">
      <dgm:prSet custT="1"/>
      <dgm:spPr>
        <a:solidFill>
          <a:schemeClr val="bg1"/>
        </a:solidFill>
        <a:ln>
          <a:solidFill>
            <a:srgbClr val="00A268"/>
          </a:solidFill>
        </a:ln>
      </dgm:spPr>
      <dgm:t>
        <a:bodyPr/>
        <a:lstStyle/>
        <a:p>
          <a:r>
            <a:rPr lang="ru-RU" sz="1200" b="1" dirty="0" smtClean="0">
              <a:solidFill>
                <a:srgbClr val="008A59"/>
              </a:solidFill>
            </a:rPr>
            <a:t>ООО «Фин-инвест»</a:t>
          </a:r>
          <a:endParaRPr lang="ru-RU" sz="1200" b="1" dirty="0">
            <a:solidFill>
              <a:srgbClr val="008A59"/>
            </a:solidFill>
          </a:endParaRPr>
        </a:p>
      </dgm:t>
    </dgm:pt>
    <dgm:pt modelId="{94621186-97AD-456B-96DC-46E093164989}" type="parTrans" cxnId="{1F04CC7E-A281-46DE-947F-E2C1FBD164C6}">
      <dgm:prSet/>
      <dgm:spPr>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ru-RU"/>
        </a:p>
      </dgm:t>
    </dgm:pt>
    <dgm:pt modelId="{CD685711-812E-4ACA-B681-CAC300C98FFE}" type="sibTrans" cxnId="{1F04CC7E-A281-46DE-947F-E2C1FBD164C6}">
      <dgm:prSet/>
      <dgm:spPr/>
      <dgm:t>
        <a:bodyPr/>
        <a:lstStyle/>
        <a:p>
          <a:endParaRPr lang="ru-RU"/>
        </a:p>
      </dgm:t>
    </dgm:pt>
    <dgm:pt modelId="{13654430-10A2-4147-9728-A0ED00794ACD}">
      <dgm:prSet custT="1"/>
      <dgm:spPr>
        <a:solidFill>
          <a:schemeClr val="bg1"/>
        </a:solidFill>
        <a:ln>
          <a:solidFill>
            <a:srgbClr val="00A268"/>
          </a:solidFill>
        </a:ln>
      </dgm:spPr>
      <dgm:t>
        <a:bodyPr/>
        <a:lstStyle/>
        <a:p>
          <a:r>
            <a:rPr lang="ru-RU" sz="1200" b="1" dirty="0" smtClean="0">
              <a:solidFill>
                <a:srgbClr val="008A59"/>
              </a:solidFill>
            </a:rPr>
            <a:t>ООО «Татнефть-УРС»</a:t>
          </a:r>
          <a:endParaRPr lang="ru-RU" sz="1200" b="1" dirty="0">
            <a:solidFill>
              <a:srgbClr val="008A59"/>
            </a:solidFill>
          </a:endParaRPr>
        </a:p>
      </dgm:t>
    </dgm:pt>
    <dgm:pt modelId="{057A3991-78CD-4FDD-9C4B-FDB41510E916}" type="parTrans" cxnId="{A49305CE-5D89-4074-8748-7B3A6779E438}">
      <dgm:prSet/>
      <dgm:spPr>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ru-RU"/>
        </a:p>
      </dgm:t>
    </dgm:pt>
    <dgm:pt modelId="{AFDC5348-7AE7-4BD7-AEF1-5F2C91DDBBAA}" type="sibTrans" cxnId="{A49305CE-5D89-4074-8748-7B3A6779E438}">
      <dgm:prSet/>
      <dgm:spPr/>
      <dgm:t>
        <a:bodyPr/>
        <a:lstStyle/>
        <a:p>
          <a:endParaRPr lang="ru-RU"/>
        </a:p>
      </dgm:t>
    </dgm:pt>
    <dgm:pt modelId="{CA5E5F26-A686-4782-9DB5-B5792894EB8A}">
      <dgm:prSet custT="1"/>
      <dgm:spPr>
        <a:solidFill>
          <a:schemeClr val="bg1"/>
        </a:solidFill>
        <a:ln>
          <a:solidFill>
            <a:srgbClr val="00A268"/>
          </a:solidFill>
        </a:ln>
      </dgm:spPr>
      <dgm:t>
        <a:bodyPr/>
        <a:lstStyle/>
        <a:p>
          <a:r>
            <a:rPr lang="ru-RU" sz="1200" b="1" dirty="0" smtClean="0">
              <a:solidFill>
                <a:srgbClr val="008A59"/>
              </a:solidFill>
            </a:rPr>
            <a:t>ООО «Татнефть-Актив»</a:t>
          </a:r>
          <a:endParaRPr lang="ru-RU" sz="1200" b="1" dirty="0">
            <a:solidFill>
              <a:srgbClr val="008A59"/>
            </a:solidFill>
          </a:endParaRPr>
        </a:p>
      </dgm:t>
    </dgm:pt>
    <dgm:pt modelId="{A0B41DB7-783A-4F65-AC69-B0109150FF6E}" type="parTrans" cxnId="{AC7BC114-2A52-44AF-9762-7AAF9283663D}">
      <dgm:prSet/>
      <dgm:spPr>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ru-RU"/>
        </a:p>
      </dgm:t>
    </dgm:pt>
    <dgm:pt modelId="{6CCEF5A3-E15C-4B52-8038-CC2CBEC8ADF9}" type="sibTrans" cxnId="{AC7BC114-2A52-44AF-9762-7AAF9283663D}">
      <dgm:prSet/>
      <dgm:spPr/>
      <dgm:t>
        <a:bodyPr/>
        <a:lstStyle/>
        <a:p>
          <a:endParaRPr lang="ru-RU"/>
        </a:p>
      </dgm:t>
    </dgm:pt>
    <dgm:pt modelId="{D00C4FEF-5721-4A6A-9C9E-D93E7F60FFB0}">
      <dgm:prSet custT="1"/>
      <dgm:spPr>
        <a:solidFill>
          <a:schemeClr val="bg1"/>
        </a:solidFill>
        <a:ln>
          <a:solidFill>
            <a:srgbClr val="00A268"/>
          </a:solidFill>
        </a:ln>
      </dgm:spPr>
      <dgm:t>
        <a:bodyPr/>
        <a:lstStyle/>
        <a:p>
          <a:r>
            <a:rPr lang="ru-RU" sz="1200" b="1" dirty="0" smtClean="0">
              <a:solidFill>
                <a:srgbClr val="008A59"/>
              </a:solidFill>
            </a:rPr>
            <a:t>ООО «Процессинговый центр»</a:t>
          </a:r>
          <a:endParaRPr lang="ru-RU" sz="1200" b="1" dirty="0">
            <a:solidFill>
              <a:srgbClr val="008A59"/>
            </a:solidFill>
          </a:endParaRPr>
        </a:p>
      </dgm:t>
    </dgm:pt>
    <dgm:pt modelId="{2F7DB04B-470D-425F-AED3-418A1632015A}" type="parTrans" cxnId="{8D47CD9A-93AD-4DC1-AF31-53377B0C6F7C}">
      <dgm:prSet/>
      <dgm:spPr>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ru-RU"/>
        </a:p>
      </dgm:t>
    </dgm:pt>
    <dgm:pt modelId="{539FCB8F-8E37-4CAC-9044-7DCDCB993D49}" type="sibTrans" cxnId="{8D47CD9A-93AD-4DC1-AF31-53377B0C6F7C}">
      <dgm:prSet/>
      <dgm:spPr/>
      <dgm:t>
        <a:bodyPr/>
        <a:lstStyle/>
        <a:p>
          <a:endParaRPr lang="ru-RU"/>
        </a:p>
      </dgm:t>
    </dgm:pt>
    <dgm:pt modelId="{81B1C3BE-EC1F-4A3A-A2F1-2723E3527688}">
      <dgm:prSet custT="1"/>
      <dgm:spPr>
        <a:solidFill>
          <a:schemeClr val="bg1"/>
        </a:solidFill>
        <a:ln>
          <a:solidFill>
            <a:srgbClr val="00A268"/>
          </a:solidFill>
        </a:ln>
      </dgm:spPr>
      <dgm:t>
        <a:bodyPr/>
        <a:lstStyle/>
        <a:p>
          <a:r>
            <a:rPr lang="ru-RU" sz="1200" b="1" dirty="0" smtClean="0">
              <a:solidFill>
                <a:srgbClr val="008A59"/>
              </a:solidFill>
            </a:rPr>
            <a:t>ООО «Татнефть Энергосбыт»</a:t>
          </a:r>
          <a:endParaRPr lang="ru-RU" sz="1200" b="1" dirty="0">
            <a:solidFill>
              <a:srgbClr val="008A59"/>
            </a:solidFill>
          </a:endParaRPr>
        </a:p>
      </dgm:t>
    </dgm:pt>
    <dgm:pt modelId="{754BA275-3AEF-4886-811B-C72B0B0DB10F}" type="parTrans" cxnId="{4B06A49D-FFBC-480D-9184-A5A1FF6DB60A}">
      <dgm:prSet/>
      <dgm:spPr>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ru-RU"/>
        </a:p>
      </dgm:t>
    </dgm:pt>
    <dgm:pt modelId="{477A1219-29DD-44A4-95E3-1AD7E98891DF}" type="sibTrans" cxnId="{4B06A49D-FFBC-480D-9184-A5A1FF6DB60A}">
      <dgm:prSet/>
      <dgm:spPr/>
      <dgm:t>
        <a:bodyPr/>
        <a:lstStyle/>
        <a:p>
          <a:endParaRPr lang="ru-RU"/>
        </a:p>
      </dgm:t>
    </dgm:pt>
    <dgm:pt modelId="{E815741B-5DFF-4E14-B525-CCB9DA78C145}">
      <dgm:prSet custT="1"/>
      <dgm:spPr>
        <a:solidFill>
          <a:schemeClr val="bg1"/>
        </a:solidFill>
        <a:ln>
          <a:solidFill>
            <a:srgbClr val="00A268"/>
          </a:solidFill>
        </a:ln>
      </dgm:spPr>
      <dgm:t>
        <a:bodyPr/>
        <a:lstStyle/>
        <a:p>
          <a:r>
            <a:rPr lang="ru-RU" sz="1200" b="1" dirty="0" smtClean="0">
              <a:solidFill>
                <a:srgbClr val="008A59"/>
              </a:solidFill>
            </a:rPr>
            <a:t>ООО «Нижнекамская ТЭЦ»</a:t>
          </a:r>
          <a:endParaRPr lang="ru-RU" sz="1200" b="1" dirty="0">
            <a:solidFill>
              <a:srgbClr val="008A59"/>
            </a:solidFill>
          </a:endParaRPr>
        </a:p>
      </dgm:t>
    </dgm:pt>
    <dgm:pt modelId="{F9CC0A81-5A0D-4891-B09F-624B69614F61}" type="parTrans" cxnId="{BDBCBF34-2F13-4FF9-A4BE-F9BFB92B7E5D}">
      <dgm:prSet/>
      <dgm:spPr>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ru-RU"/>
        </a:p>
      </dgm:t>
    </dgm:pt>
    <dgm:pt modelId="{1F6DE6B2-6C60-4A96-80CF-F252FD4BA9CB}" type="sibTrans" cxnId="{BDBCBF34-2F13-4FF9-A4BE-F9BFB92B7E5D}">
      <dgm:prSet/>
      <dgm:spPr/>
      <dgm:t>
        <a:bodyPr/>
        <a:lstStyle/>
        <a:p>
          <a:endParaRPr lang="ru-RU"/>
        </a:p>
      </dgm:t>
    </dgm:pt>
    <dgm:pt modelId="{1E55B620-3972-4C0D-8D3E-274D37C7A752}">
      <dgm:prSet custT="1"/>
      <dgm:spPr>
        <a:solidFill>
          <a:schemeClr val="bg1"/>
        </a:solidFill>
        <a:ln>
          <a:solidFill>
            <a:srgbClr val="00A268"/>
          </a:solidFill>
        </a:ln>
      </dgm:spPr>
      <dgm:t>
        <a:bodyPr/>
        <a:lstStyle/>
        <a:p>
          <a:r>
            <a:rPr lang="ru-RU" sz="1200" b="1" dirty="0" smtClean="0">
              <a:solidFill>
                <a:srgbClr val="008A59"/>
              </a:solidFill>
            </a:rPr>
            <a:t>ООО «Татнефть-АЗС Запад»</a:t>
          </a:r>
          <a:endParaRPr lang="ru-RU" sz="1200" b="1" dirty="0">
            <a:solidFill>
              <a:srgbClr val="008A59"/>
            </a:solidFill>
          </a:endParaRPr>
        </a:p>
      </dgm:t>
    </dgm:pt>
    <dgm:pt modelId="{63092625-2B50-415A-957B-B8B060B543D8}" type="parTrans" cxnId="{4E65A7FC-0512-4F8A-AD53-EA27E97F9135}">
      <dgm:prSet/>
      <dgm:spPr>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ru-RU"/>
        </a:p>
      </dgm:t>
    </dgm:pt>
    <dgm:pt modelId="{7677EF3D-258C-4916-862D-83998F4B11C9}" type="sibTrans" cxnId="{4E65A7FC-0512-4F8A-AD53-EA27E97F9135}">
      <dgm:prSet/>
      <dgm:spPr/>
      <dgm:t>
        <a:bodyPr/>
        <a:lstStyle/>
        <a:p>
          <a:endParaRPr lang="ru-RU"/>
        </a:p>
      </dgm:t>
    </dgm:pt>
    <dgm:pt modelId="{049B3612-B50A-46E4-ADB3-6778DA9E63C0}">
      <dgm:prSet custT="1"/>
      <dgm:spPr>
        <a:solidFill>
          <a:schemeClr val="bg1"/>
        </a:solidFill>
        <a:ln>
          <a:solidFill>
            <a:srgbClr val="00A268"/>
          </a:solidFill>
        </a:ln>
      </dgm:spPr>
      <dgm:t>
        <a:bodyPr/>
        <a:lstStyle/>
        <a:p>
          <a:r>
            <a:rPr lang="ru-RU" sz="1200" b="1" dirty="0" smtClean="0">
              <a:solidFill>
                <a:srgbClr val="008A59"/>
              </a:solidFill>
            </a:rPr>
            <a:t>ООО «Татнефть-АЗС Центр»</a:t>
          </a:r>
          <a:endParaRPr lang="ru-RU" sz="1200" b="1" dirty="0">
            <a:solidFill>
              <a:srgbClr val="008A59"/>
            </a:solidFill>
          </a:endParaRPr>
        </a:p>
      </dgm:t>
    </dgm:pt>
    <dgm:pt modelId="{38B2135F-AA8A-409A-B943-9765D6C26A81}" type="parTrans" cxnId="{5FAA3425-8C08-4469-8F21-706352BAE393}">
      <dgm:prSet/>
      <dgm:spPr>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ru-RU"/>
        </a:p>
      </dgm:t>
    </dgm:pt>
    <dgm:pt modelId="{EA972835-F977-43F5-BDA5-737AB2258681}" type="sibTrans" cxnId="{5FAA3425-8C08-4469-8F21-706352BAE393}">
      <dgm:prSet/>
      <dgm:spPr/>
      <dgm:t>
        <a:bodyPr/>
        <a:lstStyle/>
        <a:p>
          <a:endParaRPr lang="ru-RU"/>
        </a:p>
      </dgm:t>
    </dgm:pt>
    <dgm:pt modelId="{B36A01C3-7426-426C-A3D6-8F3241B23447}">
      <dgm:prSet custT="1"/>
      <dgm:spPr>
        <a:solidFill>
          <a:schemeClr val="bg1"/>
        </a:solidFill>
        <a:ln>
          <a:solidFill>
            <a:srgbClr val="00A268"/>
          </a:solidFill>
        </a:ln>
      </dgm:spPr>
      <dgm:t>
        <a:bodyPr/>
        <a:lstStyle/>
        <a:p>
          <a:r>
            <a:rPr lang="ru-RU" sz="1200" b="1" dirty="0" smtClean="0">
              <a:solidFill>
                <a:srgbClr val="008A59"/>
              </a:solidFill>
            </a:rPr>
            <a:t>АО «ТАНЕКО»</a:t>
          </a:r>
          <a:endParaRPr lang="ru-RU" sz="1200" b="1" dirty="0">
            <a:solidFill>
              <a:srgbClr val="008A59"/>
            </a:solidFill>
          </a:endParaRPr>
        </a:p>
      </dgm:t>
    </dgm:pt>
    <dgm:pt modelId="{F594AEC8-69A0-4D9D-9792-D7D34725A22E}" type="parTrans" cxnId="{E4537696-039A-4271-A617-8D3FD9E2EEE0}">
      <dgm:prSet/>
      <dgm:spPr>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ru-RU"/>
        </a:p>
      </dgm:t>
    </dgm:pt>
    <dgm:pt modelId="{B6E554F4-4367-49DE-8C49-A1C8B059A67E}" type="sibTrans" cxnId="{E4537696-039A-4271-A617-8D3FD9E2EEE0}">
      <dgm:prSet/>
      <dgm:spPr/>
      <dgm:t>
        <a:bodyPr/>
        <a:lstStyle/>
        <a:p>
          <a:endParaRPr lang="ru-RU"/>
        </a:p>
      </dgm:t>
    </dgm:pt>
    <dgm:pt modelId="{84F4C1EC-62CD-4BAD-846C-1F208619CEAE}">
      <dgm:prSet custT="1"/>
      <dgm:spPr>
        <a:solidFill>
          <a:schemeClr val="bg1"/>
        </a:solidFill>
        <a:ln>
          <a:solidFill>
            <a:srgbClr val="00A268"/>
          </a:solidFill>
        </a:ln>
      </dgm:spPr>
      <dgm:t>
        <a:bodyPr/>
        <a:lstStyle/>
        <a:p>
          <a:r>
            <a:rPr lang="ru-RU" sz="1200" b="1" dirty="0" smtClean="0">
              <a:solidFill>
                <a:srgbClr val="008A59"/>
              </a:solidFill>
            </a:rPr>
            <a:t>ООО «Татнефть-Самара»</a:t>
          </a:r>
          <a:endParaRPr lang="ru-RU" sz="1200" b="1" dirty="0">
            <a:solidFill>
              <a:srgbClr val="008A59"/>
            </a:solidFill>
          </a:endParaRPr>
        </a:p>
      </dgm:t>
    </dgm:pt>
    <dgm:pt modelId="{98B33A1B-C801-41C0-ADF9-54D39ED26D64}" type="parTrans" cxnId="{F31A6692-22EC-4A31-B099-BE82D8F7FB2E}">
      <dgm:prSet/>
      <dgm:spPr>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ru-RU"/>
        </a:p>
      </dgm:t>
    </dgm:pt>
    <dgm:pt modelId="{7DD94804-6865-4CC7-9A33-BA1DD3AA1D26}" type="sibTrans" cxnId="{F31A6692-22EC-4A31-B099-BE82D8F7FB2E}">
      <dgm:prSet/>
      <dgm:spPr/>
      <dgm:t>
        <a:bodyPr/>
        <a:lstStyle/>
        <a:p>
          <a:endParaRPr lang="ru-RU"/>
        </a:p>
      </dgm:t>
    </dgm:pt>
    <dgm:pt modelId="{48847F8F-1E82-4876-8E67-E90409867BF6}">
      <dgm:prSet phldrT="[Текст]" custScaleX="244059" custLinFactNeighborX="-1568" custLinFactNeighborY="654"/>
      <dgm:spPr>
        <a:solidFill>
          <a:schemeClr val="bg1"/>
        </a:solidFill>
        <a:ln>
          <a:solidFill>
            <a:srgbClr val="FF0000"/>
          </a:solidFill>
        </a:ln>
      </dgm:spPr>
      <dgm:t>
        <a:bodyPr/>
        <a:lstStyle/>
        <a:p>
          <a:endParaRPr lang="ru-RU"/>
        </a:p>
      </dgm:t>
    </dgm:pt>
    <dgm:pt modelId="{3F55793D-8186-4BBD-9F4E-F7C5610D53AF}" type="parTrans" cxnId="{452C0BF2-4C20-415C-A930-ACF1C5F6CC0D}">
      <dgm:prSet/>
      <dgm:spPr/>
      <dgm:t>
        <a:bodyPr/>
        <a:lstStyle/>
        <a:p>
          <a:endParaRPr lang="ru-RU"/>
        </a:p>
      </dgm:t>
    </dgm:pt>
    <dgm:pt modelId="{C887234F-99FD-4C12-9854-B996C7A8BA7E}" type="sibTrans" cxnId="{452C0BF2-4C20-415C-A930-ACF1C5F6CC0D}">
      <dgm:prSet/>
      <dgm:spPr/>
      <dgm:t>
        <a:bodyPr/>
        <a:lstStyle/>
        <a:p>
          <a:endParaRPr lang="ru-RU"/>
        </a:p>
      </dgm:t>
    </dgm:pt>
    <dgm:pt modelId="{CB8DADF4-64E8-49F1-9E2A-C02DE189D992}">
      <dgm:prSet custT="1"/>
      <dgm:spPr>
        <a:solidFill>
          <a:schemeClr val="bg1"/>
        </a:solidFill>
        <a:ln>
          <a:solidFill>
            <a:schemeClr val="accent6">
              <a:lumMod val="60000"/>
              <a:lumOff val="40000"/>
            </a:schemeClr>
          </a:solidFill>
        </a:ln>
      </dgm:spPr>
      <dgm:t>
        <a:bodyPr/>
        <a:lstStyle/>
        <a:p>
          <a:r>
            <a:rPr lang="ru-RU" sz="1800" b="1" dirty="0" smtClean="0">
              <a:solidFill>
                <a:schemeClr val="accent6">
                  <a:lumMod val="60000"/>
                  <a:lumOff val="40000"/>
                </a:schemeClr>
              </a:solidFill>
            </a:rPr>
            <a:t>Банки</a:t>
          </a:r>
          <a:endParaRPr lang="ru-RU" sz="1800" b="1" dirty="0">
            <a:solidFill>
              <a:schemeClr val="accent6">
                <a:lumMod val="60000"/>
                <a:lumOff val="40000"/>
              </a:schemeClr>
            </a:solidFill>
          </a:endParaRPr>
        </a:p>
      </dgm:t>
    </dgm:pt>
    <dgm:pt modelId="{CE56DB1D-8E9E-4906-BC5D-2B58CA7158AC}" type="parTrans" cxnId="{4621438B-7602-4A31-89B5-8E632E20BC23}">
      <dgm:prSet/>
      <dgm:spPr>
        <a:gradFill rotWithShape="0">
          <a:gsLst>
            <a:gs pos="0">
              <a:srgbClr val="00A268"/>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gradFill>
      </dgm:spPr>
      <dgm:t>
        <a:bodyPr/>
        <a:lstStyle/>
        <a:p>
          <a:endParaRPr lang="ru-RU"/>
        </a:p>
      </dgm:t>
    </dgm:pt>
    <dgm:pt modelId="{1DA81F73-22FC-4300-BD07-F95DF6701ACE}" type="sibTrans" cxnId="{4621438B-7602-4A31-89B5-8E632E20BC23}">
      <dgm:prSet/>
      <dgm:spPr/>
      <dgm:t>
        <a:bodyPr/>
        <a:lstStyle/>
        <a:p>
          <a:endParaRPr lang="ru-RU"/>
        </a:p>
      </dgm:t>
    </dgm:pt>
    <dgm:pt modelId="{E3C23831-8E9C-476F-9EB9-688DC4ECA114}" type="pres">
      <dgm:prSet presAssocID="{57E228BA-732B-46BC-B1A9-2991243127A1}" presName="Name0" presStyleCnt="0">
        <dgm:presLayoutVars>
          <dgm:chMax val="1"/>
          <dgm:dir/>
          <dgm:animLvl val="ctr"/>
          <dgm:resizeHandles val="exact"/>
        </dgm:presLayoutVars>
      </dgm:prSet>
      <dgm:spPr/>
      <dgm:t>
        <a:bodyPr/>
        <a:lstStyle/>
        <a:p>
          <a:endParaRPr lang="ru-RU"/>
        </a:p>
      </dgm:t>
    </dgm:pt>
    <dgm:pt modelId="{C275FED3-6BE4-49C7-A562-759BD3F7F455}" type="pres">
      <dgm:prSet presAssocID="{9EA221FF-4EEC-44F0-BF38-6E65C324CD26}" presName="centerShape" presStyleLbl="node0" presStyleIdx="0" presStyleCnt="1" custScaleX="244059" custLinFactNeighborX="-2239" custLinFactNeighborY="1508"/>
      <dgm:spPr>
        <a:prstGeom prst="roundRect">
          <a:avLst/>
        </a:prstGeom>
      </dgm:spPr>
      <dgm:t>
        <a:bodyPr/>
        <a:lstStyle/>
        <a:p>
          <a:endParaRPr lang="ru-RU"/>
        </a:p>
      </dgm:t>
    </dgm:pt>
    <dgm:pt modelId="{809481B3-FA27-47E0-84FB-307168BDDDE3}" type="pres">
      <dgm:prSet presAssocID="{057A3991-78CD-4FDD-9C4B-FDB41510E916}" presName="parTrans" presStyleLbl="sibTrans2D1" presStyleIdx="0" presStyleCnt="11" custAng="10733457"/>
      <dgm:spPr/>
      <dgm:t>
        <a:bodyPr/>
        <a:lstStyle/>
        <a:p>
          <a:endParaRPr lang="ru-RU"/>
        </a:p>
      </dgm:t>
    </dgm:pt>
    <dgm:pt modelId="{22364C65-560B-4635-AD83-2E0E99999B4B}" type="pres">
      <dgm:prSet presAssocID="{057A3991-78CD-4FDD-9C4B-FDB41510E916}" presName="connectorText" presStyleLbl="sibTrans2D1" presStyleIdx="0" presStyleCnt="11"/>
      <dgm:spPr/>
      <dgm:t>
        <a:bodyPr/>
        <a:lstStyle/>
        <a:p>
          <a:endParaRPr lang="ru-RU"/>
        </a:p>
      </dgm:t>
    </dgm:pt>
    <dgm:pt modelId="{05798848-15F0-4180-9592-688672D73A5D}" type="pres">
      <dgm:prSet presAssocID="{13654430-10A2-4147-9728-A0ED00794ACD}" presName="node" presStyleLbl="node1" presStyleIdx="0" presStyleCnt="11" custScaleX="175845" custScaleY="62788" custRadScaleRad="145331" custRadScaleInc="532415">
        <dgm:presLayoutVars>
          <dgm:bulletEnabled val="1"/>
        </dgm:presLayoutVars>
      </dgm:prSet>
      <dgm:spPr>
        <a:prstGeom prst="roundRect">
          <a:avLst/>
        </a:prstGeom>
      </dgm:spPr>
      <dgm:t>
        <a:bodyPr/>
        <a:lstStyle/>
        <a:p>
          <a:endParaRPr lang="ru-RU"/>
        </a:p>
      </dgm:t>
    </dgm:pt>
    <dgm:pt modelId="{7BB0CCF2-D1C6-466B-8C71-BAEF120D151E}" type="pres">
      <dgm:prSet presAssocID="{A0B41DB7-783A-4F65-AC69-B0109150FF6E}" presName="parTrans" presStyleLbl="sibTrans2D1" presStyleIdx="1" presStyleCnt="11" custAng="10733457"/>
      <dgm:spPr/>
      <dgm:t>
        <a:bodyPr/>
        <a:lstStyle/>
        <a:p>
          <a:endParaRPr lang="ru-RU"/>
        </a:p>
      </dgm:t>
    </dgm:pt>
    <dgm:pt modelId="{1D9EBCD9-934D-4463-A2A2-0842606A2641}" type="pres">
      <dgm:prSet presAssocID="{A0B41DB7-783A-4F65-AC69-B0109150FF6E}" presName="connectorText" presStyleLbl="sibTrans2D1" presStyleIdx="1" presStyleCnt="11"/>
      <dgm:spPr/>
      <dgm:t>
        <a:bodyPr/>
        <a:lstStyle/>
        <a:p>
          <a:endParaRPr lang="ru-RU"/>
        </a:p>
      </dgm:t>
    </dgm:pt>
    <dgm:pt modelId="{73885C3F-09DE-47B9-80C9-9547F2C8DD3E}" type="pres">
      <dgm:prSet presAssocID="{CA5E5F26-A686-4782-9DB5-B5792894EB8A}" presName="node" presStyleLbl="node1" presStyleIdx="1" presStyleCnt="11" custScaleX="175846" custScaleY="63242" custRadScaleRad="151263" custRadScaleInc="496014">
        <dgm:presLayoutVars>
          <dgm:bulletEnabled val="1"/>
        </dgm:presLayoutVars>
      </dgm:prSet>
      <dgm:spPr>
        <a:prstGeom prst="roundRect">
          <a:avLst/>
        </a:prstGeom>
      </dgm:spPr>
      <dgm:t>
        <a:bodyPr/>
        <a:lstStyle/>
        <a:p>
          <a:endParaRPr lang="ru-RU"/>
        </a:p>
      </dgm:t>
    </dgm:pt>
    <dgm:pt modelId="{1905D4EF-C2AF-4F04-A36E-A19568E2D5FE}" type="pres">
      <dgm:prSet presAssocID="{2F7DB04B-470D-425F-AED3-418A1632015A}" presName="parTrans" presStyleLbl="sibTrans2D1" presStyleIdx="2" presStyleCnt="11" custAng="10733457"/>
      <dgm:spPr/>
      <dgm:t>
        <a:bodyPr/>
        <a:lstStyle/>
        <a:p>
          <a:endParaRPr lang="ru-RU"/>
        </a:p>
      </dgm:t>
    </dgm:pt>
    <dgm:pt modelId="{93C4E156-39B0-42E4-94B2-6428D7544726}" type="pres">
      <dgm:prSet presAssocID="{2F7DB04B-470D-425F-AED3-418A1632015A}" presName="connectorText" presStyleLbl="sibTrans2D1" presStyleIdx="2" presStyleCnt="11"/>
      <dgm:spPr/>
      <dgm:t>
        <a:bodyPr/>
        <a:lstStyle/>
        <a:p>
          <a:endParaRPr lang="ru-RU"/>
        </a:p>
      </dgm:t>
    </dgm:pt>
    <dgm:pt modelId="{CC9E9D66-A457-4E60-A97B-6B861925365F}" type="pres">
      <dgm:prSet presAssocID="{D00C4FEF-5721-4A6A-9C9E-D93E7F60FFB0}" presName="node" presStyleLbl="node1" presStyleIdx="2" presStyleCnt="11" custScaleX="210558" custScaleY="61021" custRadScaleRad="156538" custRadScaleInc="368848">
        <dgm:presLayoutVars>
          <dgm:bulletEnabled val="1"/>
        </dgm:presLayoutVars>
      </dgm:prSet>
      <dgm:spPr>
        <a:prstGeom prst="roundRect">
          <a:avLst/>
        </a:prstGeom>
      </dgm:spPr>
      <dgm:t>
        <a:bodyPr/>
        <a:lstStyle/>
        <a:p>
          <a:endParaRPr lang="ru-RU"/>
        </a:p>
      </dgm:t>
    </dgm:pt>
    <dgm:pt modelId="{EB5760C0-3FC2-4D87-97B7-7B41964D9647}" type="pres">
      <dgm:prSet presAssocID="{94621186-97AD-456B-96DC-46E093164989}" presName="parTrans" presStyleLbl="sibTrans2D1" presStyleIdx="3" presStyleCnt="11" custAng="10733457"/>
      <dgm:spPr/>
      <dgm:t>
        <a:bodyPr/>
        <a:lstStyle/>
        <a:p>
          <a:endParaRPr lang="ru-RU"/>
        </a:p>
      </dgm:t>
    </dgm:pt>
    <dgm:pt modelId="{FC0BDECE-4827-4BD1-8945-60CBE8DB7F4A}" type="pres">
      <dgm:prSet presAssocID="{94621186-97AD-456B-96DC-46E093164989}" presName="connectorText" presStyleLbl="sibTrans2D1" presStyleIdx="3" presStyleCnt="11"/>
      <dgm:spPr/>
      <dgm:t>
        <a:bodyPr/>
        <a:lstStyle/>
        <a:p>
          <a:endParaRPr lang="ru-RU"/>
        </a:p>
      </dgm:t>
    </dgm:pt>
    <dgm:pt modelId="{7A3EAFD3-E1DC-4139-8CCA-D63D566503A4}" type="pres">
      <dgm:prSet presAssocID="{641F7762-433E-42A2-9081-A79E38B26783}" presName="node" presStyleLbl="node1" presStyleIdx="3" presStyleCnt="11" custScaleX="126817" custScaleY="58519" custRadScaleRad="105473" custRadScaleInc="354700">
        <dgm:presLayoutVars>
          <dgm:bulletEnabled val="1"/>
        </dgm:presLayoutVars>
      </dgm:prSet>
      <dgm:spPr>
        <a:prstGeom prst="roundRect">
          <a:avLst/>
        </a:prstGeom>
      </dgm:spPr>
      <dgm:t>
        <a:bodyPr/>
        <a:lstStyle/>
        <a:p>
          <a:endParaRPr lang="ru-RU"/>
        </a:p>
      </dgm:t>
    </dgm:pt>
    <dgm:pt modelId="{E8513613-C91B-4705-9506-5816C39F745F}" type="pres">
      <dgm:prSet presAssocID="{754BA275-3AEF-4886-811B-C72B0B0DB10F}" presName="parTrans" presStyleLbl="sibTrans2D1" presStyleIdx="4" presStyleCnt="11" custAng="10733457"/>
      <dgm:spPr/>
      <dgm:t>
        <a:bodyPr/>
        <a:lstStyle/>
        <a:p>
          <a:endParaRPr lang="ru-RU"/>
        </a:p>
      </dgm:t>
    </dgm:pt>
    <dgm:pt modelId="{10DAB1B2-CAB4-42A4-946B-44236D8D8E91}" type="pres">
      <dgm:prSet presAssocID="{754BA275-3AEF-4886-811B-C72B0B0DB10F}" presName="connectorText" presStyleLbl="sibTrans2D1" presStyleIdx="4" presStyleCnt="11"/>
      <dgm:spPr/>
      <dgm:t>
        <a:bodyPr/>
        <a:lstStyle/>
        <a:p>
          <a:endParaRPr lang="ru-RU"/>
        </a:p>
      </dgm:t>
    </dgm:pt>
    <dgm:pt modelId="{A052F5CD-3D2F-406E-9B35-BE515BF71624}" type="pres">
      <dgm:prSet presAssocID="{81B1C3BE-EC1F-4A3A-A2F1-2723E3527688}" presName="node" presStyleLbl="node1" presStyleIdx="4" presStyleCnt="11" custScaleX="157106" custScaleY="60838" custRadScaleRad="102771" custRadScaleInc="402481">
        <dgm:presLayoutVars>
          <dgm:bulletEnabled val="1"/>
        </dgm:presLayoutVars>
      </dgm:prSet>
      <dgm:spPr>
        <a:prstGeom prst="roundRect">
          <a:avLst/>
        </a:prstGeom>
      </dgm:spPr>
      <dgm:t>
        <a:bodyPr/>
        <a:lstStyle/>
        <a:p>
          <a:endParaRPr lang="ru-RU"/>
        </a:p>
      </dgm:t>
    </dgm:pt>
    <dgm:pt modelId="{4361709E-488E-470F-884B-AFEAE2B9F4C1}" type="pres">
      <dgm:prSet presAssocID="{F9CC0A81-5A0D-4891-B09F-624B69614F61}" presName="parTrans" presStyleLbl="sibTrans2D1" presStyleIdx="5" presStyleCnt="11" custAng="10733457"/>
      <dgm:spPr/>
      <dgm:t>
        <a:bodyPr/>
        <a:lstStyle/>
        <a:p>
          <a:endParaRPr lang="ru-RU"/>
        </a:p>
      </dgm:t>
    </dgm:pt>
    <dgm:pt modelId="{C6103521-AE07-4831-9197-CC58BC8E10C5}" type="pres">
      <dgm:prSet presAssocID="{F9CC0A81-5A0D-4891-B09F-624B69614F61}" presName="connectorText" presStyleLbl="sibTrans2D1" presStyleIdx="5" presStyleCnt="11"/>
      <dgm:spPr/>
      <dgm:t>
        <a:bodyPr/>
        <a:lstStyle/>
        <a:p>
          <a:endParaRPr lang="ru-RU"/>
        </a:p>
      </dgm:t>
    </dgm:pt>
    <dgm:pt modelId="{8FDBDFFB-14FE-4C47-841F-DA6A475EB9CF}" type="pres">
      <dgm:prSet presAssocID="{E815741B-5DFF-4E14-B525-CCB9DA78C145}" presName="node" presStyleLbl="node1" presStyleIdx="5" presStyleCnt="11" custScaleX="198175" custScaleY="55478" custRadScaleRad="151974" custRadScaleInc="407079">
        <dgm:presLayoutVars>
          <dgm:bulletEnabled val="1"/>
        </dgm:presLayoutVars>
      </dgm:prSet>
      <dgm:spPr>
        <a:prstGeom prst="roundRect">
          <a:avLst/>
        </a:prstGeom>
      </dgm:spPr>
      <dgm:t>
        <a:bodyPr/>
        <a:lstStyle/>
        <a:p>
          <a:endParaRPr lang="ru-RU"/>
        </a:p>
      </dgm:t>
    </dgm:pt>
    <dgm:pt modelId="{93856F3D-FADD-47F5-9F6F-5CCF3E2DAF7E}" type="pres">
      <dgm:prSet presAssocID="{63092625-2B50-415A-957B-B8B060B543D8}" presName="parTrans" presStyleLbl="sibTrans2D1" presStyleIdx="6" presStyleCnt="11" custAng="10733457"/>
      <dgm:spPr/>
      <dgm:t>
        <a:bodyPr/>
        <a:lstStyle/>
        <a:p>
          <a:endParaRPr lang="ru-RU"/>
        </a:p>
      </dgm:t>
    </dgm:pt>
    <dgm:pt modelId="{35B2842E-0C69-4C9A-BB7D-045F6B2D61F8}" type="pres">
      <dgm:prSet presAssocID="{63092625-2B50-415A-957B-B8B060B543D8}" presName="connectorText" presStyleLbl="sibTrans2D1" presStyleIdx="6" presStyleCnt="11"/>
      <dgm:spPr/>
      <dgm:t>
        <a:bodyPr/>
        <a:lstStyle/>
        <a:p>
          <a:endParaRPr lang="ru-RU"/>
        </a:p>
      </dgm:t>
    </dgm:pt>
    <dgm:pt modelId="{F1C45DE3-4F56-4B1C-AFEB-573D975DC91D}" type="pres">
      <dgm:prSet presAssocID="{1E55B620-3972-4C0D-8D3E-274D37C7A752}" presName="node" presStyleLbl="node1" presStyleIdx="6" presStyleCnt="11" custScaleX="188282" custScaleY="78256" custRadScaleRad="144734" custRadScaleInc="304667">
        <dgm:presLayoutVars>
          <dgm:bulletEnabled val="1"/>
        </dgm:presLayoutVars>
      </dgm:prSet>
      <dgm:spPr>
        <a:prstGeom prst="roundRect">
          <a:avLst/>
        </a:prstGeom>
      </dgm:spPr>
      <dgm:t>
        <a:bodyPr/>
        <a:lstStyle/>
        <a:p>
          <a:endParaRPr lang="ru-RU"/>
        </a:p>
      </dgm:t>
    </dgm:pt>
    <dgm:pt modelId="{EE5DD499-9BA8-4FFB-B0CA-24E77AE52AA5}" type="pres">
      <dgm:prSet presAssocID="{38B2135F-AA8A-409A-B943-9765D6C26A81}" presName="parTrans" presStyleLbl="sibTrans2D1" presStyleIdx="7" presStyleCnt="11" custAng="10733457"/>
      <dgm:spPr/>
      <dgm:t>
        <a:bodyPr/>
        <a:lstStyle/>
        <a:p>
          <a:endParaRPr lang="ru-RU"/>
        </a:p>
      </dgm:t>
    </dgm:pt>
    <dgm:pt modelId="{F5562B62-7093-494D-BF24-FE4DC9D18906}" type="pres">
      <dgm:prSet presAssocID="{38B2135F-AA8A-409A-B943-9765D6C26A81}" presName="connectorText" presStyleLbl="sibTrans2D1" presStyleIdx="7" presStyleCnt="11"/>
      <dgm:spPr/>
      <dgm:t>
        <a:bodyPr/>
        <a:lstStyle/>
        <a:p>
          <a:endParaRPr lang="ru-RU"/>
        </a:p>
      </dgm:t>
    </dgm:pt>
    <dgm:pt modelId="{73B985AC-9E1D-4D58-B667-CA26473DE6CE}" type="pres">
      <dgm:prSet presAssocID="{049B3612-B50A-46E4-ADB3-6778DA9E63C0}" presName="node" presStyleLbl="node1" presStyleIdx="7" presStyleCnt="11" custScaleX="182479" custScaleY="76552" custRadScaleRad="155836" custRadScaleInc="204512">
        <dgm:presLayoutVars>
          <dgm:bulletEnabled val="1"/>
        </dgm:presLayoutVars>
      </dgm:prSet>
      <dgm:spPr>
        <a:prstGeom prst="roundRect">
          <a:avLst/>
        </a:prstGeom>
      </dgm:spPr>
      <dgm:t>
        <a:bodyPr/>
        <a:lstStyle/>
        <a:p>
          <a:endParaRPr lang="ru-RU"/>
        </a:p>
      </dgm:t>
    </dgm:pt>
    <dgm:pt modelId="{A33064CA-B258-44F3-8312-BC99B060CB90}" type="pres">
      <dgm:prSet presAssocID="{F594AEC8-69A0-4D9D-9792-D7D34725A22E}" presName="parTrans" presStyleLbl="sibTrans2D1" presStyleIdx="8" presStyleCnt="11" custAng="10733457"/>
      <dgm:spPr/>
      <dgm:t>
        <a:bodyPr/>
        <a:lstStyle/>
        <a:p>
          <a:endParaRPr lang="ru-RU"/>
        </a:p>
      </dgm:t>
    </dgm:pt>
    <dgm:pt modelId="{5617731C-3B72-4D5B-8E66-4ACE0C08B873}" type="pres">
      <dgm:prSet presAssocID="{F594AEC8-69A0-4D9D-9792-D7D34725A22E}" presName="connectorText" presStyleLbl="sibTrans2D1" presStyleIdx="8" presStyleCnt="11"/>
      <dgm:spPr/>
      <dgm:t>
        <a:bodyPr/>
        <a:lstStyle/>
        <a:p>
          <a:endParaRPr lang="ru-RU"/>
        </a:p>
      </dgm:t>
    </dgm:pt>
    <dgm:pt modelId="{62D6F5BD-14FF-4353-A937-385663B61463}" type="pres">
      <dgm:prSet presAssocID="{B36A01C3-7426-426C-A3D6-8F3241B23447}" presName="node" presStyleLbl="node1" presStyleIdx="8" presStyleCnt="11" custScaleX="176643" custScaleY="62037" custRadScaleRad="159108" custRadScaleInc="89094">
        <dgm:presLayoutVars>
          <dgm:bulletEnabled val="1"/>
        </dgm:presLayoutVars>
      </dgm:prSet>
      <dgm:spPr>
        <a:prstGeom prst="roundRect">
          <a:avLst/>
        </a:prstGeom>
      </dgm:spPr>
      <dgm:t>
        <a:bodyPr/>
        <a:lstStyle/>
        <a:p>
          <a:endParaRPr lang="ru-RU"/>
        </a:p>
      </dgm:t>
    </dgm:pt>
    <dgm:pt modelId="{DCFCC060-A324-4E4F-8217-C769BBA16424}" type="pres">
      <dgm:prSet presAssocID="{CE56DB1D-8E9E-4906-BC5D-2B58CA7158AC}" presName="parTrans" presStyleLbl="sibTrans2D1" presStyleIdx="9" presStyleCnt="11" custAng="22181" custScaleX="145832"/>
      <dgm:spPr/>
      <dgm:t>
        <a:bodyPr/>
        <a:lstStyle/>
        <a:p>
          <a:endParaRPr lang="ru-RU"/>
        </a:p>
      </dgm:t>
    </dgm:pt>
    <dgm:pt modelId="{581554B1-20B3-491C-9D09-C838C96EF5E2}" type="pres">
      <dgm:prSet presAssocID="{CE56DB1D-8E9E-4906-BC5D-2B58CA7158AC}" presName="connectorText" presStyleLbl="sibTrans2D1" presStyleIdx="9" presStyleCnt="11"/>
      <dgm:spPr/>
      <dgm:t>
        <a:bodyPr/>
        <a:lstStyle/>
        <a:p>
          <a:endParaRPr lang="ru-RU"/>
        </a:p>
      </dgm:t>
    </dgm:pt>
    <dgm:pt modelId="{472D0A25-A804-4BB4-9B02-24570A246354}" type="pres">
      <dgm:prSet presAssocID="{CB8DADF4-64E8-49F1-9E2A-C02DE189D992}" presName="node" presStyleLbl="node1" presStyleIdx="9" presStyleCnt="11" custScaleX="176643" custScaleY="57704" custRadScaleRad="73599" custRadScaleInc="376752">
        <dgm:presLayoutVars>
          <dgm:bulletEnabled val="1"/>
        </dgm:presLayoutVars>
      </dgm:prSet>
      <dgm:spPr>
        <a:prstGeom prst="roundRect">
          <a:avLst/>
        </a:prstGeom>
      </dgm:spPr>
      <dgm:t>
        <a:bodyPr/>
        <a:lstStyle/>
        <a:p>
          <a:endParaRPr lang="ru-RU"/>
        </a:p>
      </dgm:t>
    </dgm:pt>
    <dgm:pt modelId="{BADA91FA-B31C-4854-ACF7-40C0900FDDAC}" type="pres">
      <dgm:prSet presAssocID="{98B33A1B-C801-41C0-ADF9-54D39ED26D64}" presName="parTrans" presStyleLbl="sibTrans2D1" presStyleIdx="10" presStyleCnt="11" custAng="10733457" custScaleY="80668"/>
      <dgm:spPr/>
      <dgm:t>
        <a:bodyPr/>
        <a:lstStyle/>
        <a:p>
          <a:endParaRPr lang="ru-RU"/>
        </a:p>
      </dgm:t>
    </dgm:pt>
    <dgm:pt modelId="{5CDB466C-EC08-4665-A59E-8CFDE4A4395D}" type="pres">
      <dgm:prSet presAssocID="{98B33A1B-C801-41C0-ADF9-54D39ED26D64}" presName="connectorText" presStyleLbl="sibTrans2D1" presStyleIdx="10" presStyleCnt="11"/>
      <dgm:spPr/>
      <dgm:t>
        <a:bodyPr/>
        <a:lstStyle/>
        <a:p>
          <a:endParaRPr lang="ru-RU"/>
        </a:p>
      </dgm:t>
    </dgm:pt>
    <dgm:pt modelId="{2DF49623-EAC1-4DE1-AC3E-B55542790415}" type="pres">
      <dgm:prSet presAssocID="{84F4C1EC-62CD-4BAD-846C-1F208619CEAE}" presName="node" presStyleLbl="node1" presStyleIdx="10" presStyleCnt="11" custScaleX="175845" custScaleY="61322" custRadScaleRad="146733" custRadScaleInc="815892">
        <dgm:presLayoutVars>
          <dgm:bulletEnabled val="1"/>
        </dgm:presLayoutVars>
      </dgm:prSet>
      <dgm:spPr>
        <a:prstGeom prst="roundRect">
          <a:avLst/>
        </a:prstGeom>
      </dgm:spPr>
      <dgm:t>
        <a:bodyPr/>
        <a:lstStyle/>
        <a:p>
          <a:endParaRPr lang="ru-RU"/>
        </a:p>
      </dgm:t>
    </dgm:pt>
  </dgm:ptLst>
  <dgm:cxnLst>
    <dgm:cxn modelId="{6B114A4A-9CAE-4E19-BAC7-626B27771FC7}" type="presOf" srcId="{1E55B620-3972-4C0D-8D3E-274D37C7A752}" destId="{F1C45DE3-4F56-4B1C-AFEB-573D975DC91D}" srcOrd="0" destOrd="0" presId="urn:microsoft.com/office/officeart/2005/8/layout/radial5"/>
    <dgm:cxn modelId="{5733010C-D8F0-4043-A303-EAD8A6C90417}" type="presOf" srcId="{9EA221FF-4EEC-44F0-BF38-6E65C324CD26}" destId="{C275FED3-6BE4-49C7-A562-759BD3F7F455}" srcOrd="0" destOrd="0" presId="urn:microsoft.com/office/officeart/2005/8/layout/radial5"/>
    <dgm:cxn modelId="{4E65A7FC-0512-4F8A-AD53-EA27E97F9135}" srcId="{9EA221FF-4EEC-44F0-BF38-6E65C324CD26}" destId="{1E55B620-3972-4C0D-8D3E-274D37C7A752}" srcOrd="6" destOrd="0" parTransId="{63092625-2B50-415A-957B-B8B060B543D8}" sibTransId="{7677EF3D-258C-4916-862D-83998F4B11C9}"/>
    <dgm:cxn modelId="{AA42DF3B-FA10-4865-B2B7-A40F744792C6}" type="presOf" srcId="{B36A01C3-7426-426C-A3D6-8F3241B23447}" destId="{62D6F5BD-14FF-4353-A937-385663B61463}" srcOrd="0" destOrd="0" presId="urn:microsoft.com/office/officeart/2005/8/layout/radial5"/>
    <dgm:cxn modelId="{5654B770-816A-419A-B00B-4422DD46D8DB}" type="presOf" srcId="{57E228BA-732B-46BC-B1A9-2991243127A1}" destId="{E3C23831-8E9C-476F-9EB9-688DC4ECA114}" srcOrd="0" destOrd="0" presId="urn:microsoft.com/office/officeart/2005/8/layout/radial5"/>
    <dgm:cxn modelId="{1E4EFF4F-F1D9-43E1-BC97-2A49D2077780}" type="presOf" srcId="{F9CC0A81-5A0D-4891-B09F-624B69614F61}" destId="{C6103521-AE07-4831-9197-CC58BC8E10C5}" srcOrd="1" destOrd="0" presId="urn:microsoft.com/office/officeart/2005/8/layout/radial5"/>
    <dgm:cxn modelId="{1458DDFD-C341-4C1A-BD74-A281B3B2C8CB}" type="presOf" srcId="{98B33A1B-C801-41C0-ADF9-54D39ED26D64}" destId="{BADA91FA-B31C-4854-ACF7-40C0900FDDAC}" srcOrd="0" destOrd="0" presId="urn:microsoft.com/office/officeart/2005/8/layout/radial5"/>
    <dgm:cxn modelId="{643F8878-1D49-4FEA-932F-798662F0C55D}" type="presOf" srcId="{A0B41DB7-783A-4F65-AC69-B0109150FF6E}" destId="{1D9EBCD9-934D-4463-A2A2-0842606A2641}" srcOrd="1" destOrd="0" presId="urn:microsoft.com/office/officeart/2005/8/layout/radial5"/>
    <dgm:cxn modelId="{054D2CA2-D2B0-4376-AAEE-599AA22D9977}" type="presOf" srcId="{754BA275-3AEF-4886-811B-C72B0B0DB10F}" destId="{E8513613-C91B-4705-9506-5816C39F745F}" srcOrd="0" destOrd="0" presId="urn:microsoft.com/office/officeart/2005/8/layout/radial5"/>
    <dgm:cxn modelId="{87D2E202-2786-418D-B5A1-520312068300}" type="presOf" srcId="{057A3991-78CD-4FDD-9C4B-FDB41510E916}" destId="{22364C65-560B-4635-AD83-2E0E99999B4B}" srcOrd="1" destOrd="0" presId="urn:microsoft.com/office/officeart/2005/8/layout/radial5"/>
    <dgm:cxn modelId="{452C0BF2-4C20-415C-A930-ACF1C5F6CC0D}" srcId="{57E228BA-732B-46BC-B1A9-2991243127A1}" destId="{48847F8F-1E82-4876-8E67-E90409867BF6}" srcOrd="1" destOrd="0" parTransId="{3F55793D-8186-4BBD-9F4E-F7C5610D53AF}" sibTransId="{C887234F-99FD-4C12-9854-B996C7A8BA7E}"/>
    <dgm:cxn modelId="{F8678C27-A298-4FCB-AC2F-B907EF783060}" type="presOf" srcId="{057A3991-78CD-4FDD-9C4B-FDB41510E916}" destId="{809481B3-FA27-47E0-84FB-307168BDDDE3}" srcOrd="0" destOrd="0" presId="urn:microsoft.com/office/officeart/2005/8/layout/radial5"/>
    <dgm:cxn modelId="{87C70516-F0F3-4AFE-9FB9-9C3B1AC8948A}" type="presOf" srcId="{94621186-97AD-456B-96DC-46E093164989}" destId="{FC0BDECE-4827-4BD1-8945-60CBE8DB7F4A}" srcOrd="1" destOrd="0" presId="urn:microsoft.com/office/officeart/2005/8/layout/radial5"/>
    <dgm:cxn modelId="{8D47CD9A-93AD-4DC1-AF31-53377B0C6F7C}" srcId="{9EA221FF-4EEC-44F0-BF38-6E65C324CD26}" destId="{D00C4FEF-5721-4A6A-9C9E-D93E7F60FFB0}" srcOrd="2" destOrd="0" parTransId="{2F7DB04B-470D-425F-AED3-418A1632015A}" sibTransId="{539FCB8F-8E37-4CAC-9044-7DCDCB993D49}"/>
    <dgm:cxn modelId="{4621438B-7602-4A31-89B5-8E632E20BC23}" srcId="{9EA221FF-4EEC-44F0-BF38-6E65C324CD26}" destId="{CB8DADF4-64E8-49F1-9E2A-C02DE189D992}" srcOrd="9" destOrd="0" parTransId="{CE56DB1D-8E9E-4906-BC5D-2B58CA7158AC}" sibTransId="{1DA81F73-22FC-4300-BD07-F95DF6701ACE}"/>
    <dgm:cxn modelId="{5FAA3425-8C08-4469-8F21-706352BAE393}" srcId="{9EA221FF-4EEC-44F0-BF38-6E65C324CD26}" destId="{049B3612-B50A-46E4-ADB3-6778DA9E63C0}" srcOrd="7" destOrd="0" parTransId="{38B2135F-AA8A-409A-B943-9765D6C26A81}" sibTransId="{EA972835-F977-43F5-BDA5-737AB2258681}"/>
    <dgm:cxn modelId="{AC7BC114-2A52-44AF-9762-7AAF9283663D}" srcId="{9EA221FF-4EEC-44F0-BF38-6E65C324CD26}" destId="{CA5E5F26-A686-4782-9DB5-B5792894EB8A}" srcOrd="1" destOrd="0" parTransId="{A0B41DB7-783A-4F65-AC69-B0109150FF6E}" sibTransId="{6CCEF5A3-E15C-4B52-8038-CC2CBEC8ADF9}"/>
    <dgm:cxn modelId="{65F26474-FF85-4108-8C3A-01266DEAD000}" type="presOf" srcId="{F594AEC8-69A0-4D9D-9792-D7D34725A22E}" destId="{A33064CA-B258-44F3-8312-BC99B060CB90}" srcOrd="0" destOrd="0" presId="urn:microsoft.com/office/officeart/2005/8/layout/radial5"/>
    <dgm:cxn modelId="{CD75BA91-C0F6-46A5-B315-BFFFD5FB7969}" type="presOf" srcId="{641F7762-433E-42A2-9081-A79E38B26783}" destId="{7A3EAFD3-E1DC-4139-8CCA-D63D566503A4}" srcOrd="0" destOrd="0" presId="urn:microsoft.com/office/officeart/2005/8/layout/radial5"/>
    <dgm:cxn modelId="{D0AB4843-2148-4C4B-BE5D-DB12042F67DF}" type="presOf" srcId="{CA5E5F26-A686-4782-9DB5-B5792894EB8A}" destId="{73885C3F-09DE-47B9-80C9-9547F2C8DD3E}" srcOrd="0" destOrd="0" presId="urn:microsoft.com/office/officeart/2005/8/layout/radial5"/>
    <dgm:cxn modelId="{EF3043AF-EF5B-4E5E-B972-993ECDDE6EA3}" type="presOf" srcId="{E815741B-5DFF-4E14-B525-CCB9DA78C145}" destId="{8FDBDFFB-14FE-4C47-841F-DA6A475EB9CF}" srcOrd="0" destOrd="0" presId="urn:microsoft.com/office/officeart/2005/8/layout/radial5"/>
    <dgm:cxn modelId="{BDBCBF34-2F13-4FF9-A4BE-F9BFB92B7E5D}" srcId="{9EA221FF-4EEC-44F0-BF38-6E65C324CD26}" destId="{E815741B-5DFF-4E14-B525-CCB9DA78C145}" srcOrd="5" destOrd="0" parTransId="{F9CC0A81-5A0D-4891-B09F-624B69614F61}" sibTransId="{1F6DE6B2-6C60-4A96-80CF-F252FD4BA9CB}"/>
    <dgm:cxn modelId="{57641FD9-42DB-4A2E-8333-A5AD7A342A5B}" type="presOf" srcId="{CB8DADF4-64E8-49F1-9E2A-C02DE189D992}" destId="{472D0A25-A804-4BB4-9B02-24570A246354}" srcOrd="0" destOrd="0" presId="urn:microsoft.com/office/officeart/2005/8/layout/radial5"/>
    <dgm:cxn modelId="{7FADCAD6-F297-4DCD-9ED2-3C6797D3D409}" type="presOf" srcId="{38B2135F-AA8A-409A-B943-9765D6C26A81}" destId="{EE5DD499-9BA8-4FFB-B0CA-24E77AE52AA5}" srcOrd="0" destOrd="0" presId="urn:microsoft.com/office/officeart/2005/8/layout/radial5"/>
    <dgm:cxn modelId="{4B06A49D-FFBC-480D-9184-A5A1FF6DB60A}" srcId="{9EA221FF-4EEC-44F0-BF38-6E65C324CD26}" destId="{81B1C3BE-EC1F-4A3A-A2F1-2723E3527688}" srcOrd="4" destOrd="0" parTransId="{754BA275-3AEF-4886-811B-C72B0B0DB10F}" sibTransId="{477A1219-29DD-44A4-95E3-1AD7E98891DF}"/>
    <dgm:cxn modelId="{5929645E-8306-47A7-937E-5053FB417828}" type="presOf" srcId="{2F7DB04B-470D-425F-AED3-418A1632015A}" destId="{93C4E156-39B0-42E4-94B2-6428D7544726}" srcOrd="1" destOrd="0" presId="urn:microsoft.com/office/officeart/2005/8/layout/radial5"/>
    <dgm:cxn modelId="{CA60DA95-9146-46AF-896F-6DA3C82DE20C}" type="presOf" srcId="{63092625-2B50-415A-957B-B8B060B543D8}" destId="{93856F3D-FADD-47F5-9F6F-5CCF3E2DAF7E}" srcOrd="0" destOrd="0" presId="urn:microsoft.com/office/officeart/2005/8/layout/radial5"/>
    <dgm:cxn modelId="{BEFEADED-E06D-407E-8582-4621D60B0519}" type="presOf" srcId="{84F4C1EC-62CD-4BAD-846C-1F208619CEAE}" destId="{2DF49623-EAC1-4DE1-AC3E-B55542790415}" srcOrd="0" destOrd="0" presId="urn:microsoft.com/office/officeart/2005/8/layout/radial5"/>
    <dgm:cxn modelId="{4E5EAC9C-2156-41F4-9812-66E6A45979D5}" type="presOf" srcId="{38B2135F-AA8A-409A-B943-9765D6C26A81}" destId="{F5562B62-7093-494D-BF24-FE4DC9D18906}" srcOrd="1" destOrd="0" presId="urn:microsoft.com/office/officeart/2005/8/layout/radial5"/>
    <dgm:cxn modelId="{0F91CEEF-B470-4589-AC82-A82E29E4D529}" type="presOf" srcId="{754BA275-3AEF-4886-811B-C72B0B0DB10F}" destId="{10DAB1B2-CAB4-42A4-946B-44236D8D8E91}" srcOrd="1" destOrd="0" presId="urn:microsoft.com/office/officeart/2005/8/layout/radial5"/>
    <dgm:cxn modelId="{A49305CE-5D89-4074-8748-7B3A6779E438}" srcId="{9EA221FF-4EEC-44F0-BF38-6E65C324CD26}" destId="{13654430-10A2-4147-9728-A0ED00794ACD}" srcOrd="0" destOrd="0" parTransId="{057A3991-78CD-4FDD-9C4B-FDB41510E916}" sibTransId="{AFDC5348-7AE7-4BD7-AEF1-5F2C91DDBBAA}"/>
    <dgm:cxn modelId="{1F8E6CAE-2B9F-4429-A56E-BCAAB28A3236}" type="presOf" srcId="{CE56DB1D-8E9E-4906-BC5D-2B58CA7158AC}" destId="{DCFCC060-A324-4E4F-8217-C769BBA16424}" srcOrd="0" destOrd="0" presId="urn:microsoft.com/office/officeart/2005/8/layout/radial5"/>
    <dgm:cxn modelId="{B62B9AAD-E0AE-40E5-9AF3-2E3750E69EE1}" type="presOf" srcId="{98B33A1B-C801-41C0-ADF9-54D39ED26D64}" destId="{5CDB466C-EC08-4665-A59E-8CFDE4A4395D}" srcOrd="1" destOrd="0" presId="urn:microsoft.com/office/officeart/2005/8/layout/radial5"/>
    <dgm:cxn modelId="{E9592B5C-5F54-44E1-92F7-3925AABFB1E7}" type="presOf" srcId="{D00C4FEF-5721-4A6A-9C9E-D93E7F60FFB0}" destId="{CC9E9D66-A457-4E60-A97B-6B861925365F}" srcOrd="0" destOrd="0" presId="urn:microsoft.com/office/officeart/2005/8/layout/radial5"/>
    <dgm:cxn modelId="{E4537696-039A-4271-A617-8D3FD9E2EEE0}" srcId="{9EA221FF-4EEC-44F0-BF38-6E65C324CD26}" destId="{B36A01C3-7426-426C-A3D6-8F3241B23447}" srcOrd="8" destOrd="0" parTransId="{F594AEC8-69A0-4D9D-9792-D7D34725A22E}" sibTransId="{B6E554F4-4367-49DE-8C49-A1C8B059A67E}"/>
    <dgm:cxn modelId="{4B44D58F-7656-4938-9C52-F88813809DC2}" type="presOf" srcId="{94621186-97AD-456B-96DC-46E093164989}" destId="{EB5760C0-3FC2-4D87-97B7-7B41964D9647}" srcOrd="0" destOrd="0" presId="urn:microsoft.com/office/officeart/2005/8/layout/radial5"/>
    <dgm:cxn modelId="{3B0D0086-85BC-4C95-BF94-F8062A22BB16}" srcId="{57E228BA-732B-46BC-B1A9-2991243127A1}" destId="{9EA221FF-4EEC-44F0-BF38-6E65C324CD26}" srcOrd="0" destOrd="0" parTransId="{ECB3EB1A-D4CF-4D55-84E3-EFABC83FC60B}" sibTransId="{CCFFA058-1BE2-4491-B71A-A4FF7E556729}"/>
    <dgm:cxn modelId="{6846C2D0-6671-4E77-BDE0-D791CAA34ADA}" type="presOf" srcId="{13654430-10A2-4147-9728-A0ED00794ACD}" destId="{05798848-15F0-4180-9592-688672D73A5D}" srcOrd="0" destOrd="0" presId="urn:microsoft.com/office/officeart/2005/8/layout/radial5"/>
    <dgm:cxn modelId="{F454B2C7-B89E-4FF7-BDDF-6A04BABE3A1F}" type="presOf" srcId="{2F7DB04B-470D-425F-AED3-418A1632015A}" destId="{1905D4EF-C2AF-4F04-A36E-A19568E2D5FE}" srcOrd="0" destOrd="0" presId="urn:microsoft.com/office/officeart/2005/8/layout/radial5"/>
    <dgm:cxn modelId="{34175DC5-0FF6-4F46-BCDB-2BE3AB565B1C}" type="presOf" srcId="{F9CC0A81-5A0D-4891-B09F-624B69614F61}" destId="{4361709E-488E-470F-884B-AFEAE2B9F4C1}" srcOrd="0" destOrd="0" presId="urn:microsoft.com/office/officeart/2005/8/layout/radial5"/>
    <dgm:cxn modelId="{D54C5E34-E44A-476A-877D-223C5EAEB8FC}" type="presOf" srcId="{63092625-2B50-415A-957B-B8B060B543D8}" destId="{35B2842E-0C69-4C9A-BB7D-045F6B2D61F8}" srcOrd="1" destOrd="0" presId="urn:microsoft.com/office/officeart/2005/8/layout/radial5"/>
    <dgm:cxn modelId="{1560ADB7-1E7E-4A44-96AF-F2765FEB6299}" type="presOf" srcId="{F594AEC8-69A0-4D9D-9792-D7D34725A22E}" destId="{5617731C-3B72-4D5B-8E66-4ACE0C08B873}" srcOrd="1" destOrd="0" presId="urn:microsoft.com/office/officeart/2005/8/layout/radial5"/>
    <dgm:cxn modelId="{2E185493-542B-4752-83BB-B4C967BCD509}" type="presOf" srcId="{CE56DB1D-8E9E-4906-BC5D-2B58CA7158AC}" destId="{581554B1-20B3-491C-9D09-C838C96EF5E2}" srcOrd="1" destOrd="0" presId="urn:microsoft.com/office/officeart/2005/8/layout/radial5"/>
    <dgm:cxn modelId="{3714E5B7-421C-40CC-9D00-F2307528147C}" type="presOf" srcId="{049B3612-B50A-46E4-ADB3-6778DA9E63C0}" destId="{73B985AC-9E1D-4D58-B667-CA26473DE6CE}" srcOrd="0" destOrd="0" presId="urn:microsoft.com/office/officeart/2005/8/layout/radial5"/>
    <dgm:cxn modelId="{1F04CC7E-A281-46DE-947F-E2C1FBD164C6}" srcId="{9EA221FF-4EEC-44F0-BF38-6E65C324CD26}" destId="{641F7762-433E-42A2-9081-A79E38B26783}" srcOrd="3" destOrd="0" parTransId="{94621186-97AD-456B-96DC-46E093164989}" sibTransId="{CD685711-812E-4ACA-B681-CAC300C98FFE}"/>
    <dgm:cxn modelId="{F31A6692-22EC-4A31-B099-BE82D8F7FB2E}" srcId="{9EA221FF-4EEC-44F0-BF38-6E65C324CD26}" destId="{84F4C1EC-62CD-4BAD-846C-1F208619CEAE}" srcOrd="10" destOrd="0" parTransId="{98B33A1B-C801-41C0-ADF9-54D39ED26D64}" sibTransId="{7DD94804-6865-4CC7-9A33-BA1DD3AA1D26}"/>
    <dgm:cxn modelId="{2AE95D67-9224-4ABD-A17C-847CFE30A38B}" type="presOf" srcId="{81B1C3BE-EC1F-4A3A-A2F1-2723E3527688}" destId="{A052F5CD-3D2F-406E-9B35-BE515BF71624}" srcOrd="0" destOrd="0" presId="urn:microsoft.com/office/officeart/2005/8/layout/radial5"/>
    <dgm:cxn modelId="{89D949A5-4D74-4803-8972-BF1B7CCF21C0}" type="presOf" srcId="{A0B41DB7-783A-4F65-AC69-B0109150FF6E}" destId="{7BB0CCF2-D1C6-466B-8C71-BAEF120D151E}" srcOrd="0" destOrd="0" presId="urn:microsoft.com/office/officeart/2005/8/layout/radial5"/>
    <dgm:cxn modelId="{91F296AD-56B3-4E96-85EA-81F69687673A}" type="presParOf" srcId="{E3C23831-8E9C-476F-9EB9-688DC4ECA114}" destId="{C275FED3-6BE4-49C7-A562-759BD3F7F455}" srcOrd="0" destOrd="0" presId="urn:microsoft.com/office/officeart/2005/8/layout/radial5"/>
    <dgm:cxn modelId="{9A171DC7-3F0B-4DC9-B118-3429F7404C35}" type="presParOf" srcId="{E3C23831-8E9C-476F-9EB9-688DC4ECA114}" destId="{809481B3-FA27-47E0-84FB-307168BDDDE3}" srcOrd="1" destOrd="0" presId="urn:microsoft.com/office/officeart/2005/8/layout/radial5"/>
    <dgm:cxn modelId="{1EE74332-FAC4-4E16-9405-34A23159F651}" type="presParOf" srcId="{809481B3-FA27-47E0-84FB-307168BDDDE3}" destId="{22364C65-560B-4635-AD83-2E0E99999B4B}" srcOrd="0" destOrd="0" presId="urn:microsoft.com/office/officeart/2005/8/layout/radial5"/>
    <dgm:cxn modelId="{C21FEB29-CA68-488C-93EF-9DFA6216AAC7}" type="presParOf" srcId="{E3C23831-8E9C-476F-9EB9-688DC4ECA114}" destId="{05798848-15F0-4180-9592-688672D73A5D}" srcOrd="2" destOrd="0" presId="urn:microsoft.com/office/officeart/2005/8/layout/radial5"/>
    <dgm:cxn modelId="{1825EB7F-3E92-4B60-9C4A-A19C79C7AF59}" type="presParOf" srcId="{E3C23831-8E9C-476F-9EB9-688DC4ECA114}" destId="{7BB0CCF2-D1C6-466B-8C71-BAEF120D151E}" srcOrd="3" destOrd="0" presId="urn:microsoft.com/office/officeart/2005/8/layout/radial5"/>
    <dgm:cxn modelId="{7A6FC1E0-70EE-4059-9F3B-10274BA6C82B}" type="presParOf" srcId="{7BB0CCF2-D1C6-466B-8C71-BAEF120D151E}" destId="{1D9EBCD9-934D-4463-A2A2-0842606A2641}" srcOrd="0" destOrd="0" presId="urn:microsoft.com/office/officeart/2005/8/layout/radial5"/>
    <dgm:cxn modelId="{BCFEC72A-A5D2-4D95-8F70-998AB7221052}" type="presParOf" srcId="{E3C23831-8E9C-476F-9EB9-688DC4ECA114}" destId="{73885C3F-09DE-47B9-80C9-9547F2C8DD3E}" srcOrd="4" destOrd="0" presId="urn:microsoft.com/office/officeart/2005/8/layout/radial5"/>
    <dgm:cxn modelId="{5783DB8B-51B2-43D3-A193-C02E8D9A9D13}" type="presParOf" srcId="{E3C23831-8E9C-476F-9EB9-688DC4ECA114}" destId="{1905D4EF-C2AF-4F04-A36E-A19568E2D5FE}" srcOrd="5" destOrd="0" presId="urn:microsoft.com/office/officeart/2005/8/layout/radial5"/>
    <dgm:cxn modelId="{F6DC53C2-9E36-4F22-A3E5-EC9AB404DC96}" type="presParOf" srcId="{1905D4EF-C2AF-4F04-A36E-A19568E2D5FE}" destId="{93C4E156-39B0-42E4-94B2-6428D7544726}" srcOrd="0" destOrd="0" presId="urn:microsoft.com/office/officeart/2005/8/layout/radial5"/>
    <dgm:cxn modelId="{58ECFC40-9BFF-4277-B629-4FFBC2A2FEEA}" type="presParOf" srcId="{E3C23831-8E9C-476F-9EB9-688DC4ECA114}" destId="{CC9E9D66-A457-4E60-A97B-6B861925365F}" srcOrd="6" destOrd="0" presId="urn:microsoft.com/office/officeart/2005/8/layout/radial5"/>
    <dgm:cxn modelId="{E581BEA6-E2E8-4CF1-83EC-D7C54A877815}" type="presParOf" srcId="{E3C23831-8E9C-476F-9EB9-688DC4ECA114}" destId="{EB5760C0-3FC2-4D87-97B7-7B41964D9647}" srcOrd="7" destOrd="0" presId="urn:microsoft.com/office/officeart/2005/8/layout/radial5"/>
    <dgm:cxn modelId="{13B3DCAC-544D-4521-B152-479F3436E4F9}" type="presParOf" srcId="{EB5760C0-3FC2-4D87-97B7-7B41964D9647}" destId="{FC0BDECE-4827-4BD1-8945-60CBE8DB7F4A}" srcOrd="0" destOrd="0" presId="urn:microsoft.com/office/officeart/2005/8/layout/radial5"/>
    <dgm:cxn modelId="{EE1B29CB-ADCE-4A2A-BBFE-F49CC30BBB74}" type="presParOf" srcId="{E3C23831-8E9C-476F-9EB9-688DC4ECA114}" destId="{7A3EAFD3-E1DC-4139-8CCA-D63D566503A4}" srcOrd="8" destOrd="0" presId="urn:microsoft.com/office/officeart/2005/8/layout/radial5"/>
    <dgm:cxn modelId="{A34F36C4-6FC9-4F4C-9014-F5CD581C2F55}" type="presParOf" srcId="{E3C23831-8E9C-476F-9EB9-688DC4ECA114}" destId="{E8513613-C91B-4705-9506-5816C39F745F}" srcOrd="9" destOrd="0" presId="urn:microsoft.com/office/officeart/2005/8/layout/radial5"/>
    <dgm:cxn modelId="{EB1B4D74-BC6B-4F50-B9F6-6693C7D2D794}" type="presParOf" srcId="{E8513613-C91B-4705-9506-5816C39F745F}" destId="{10DAB1B2-CAB4-42A4-946B-44236D8D8E91}" srcOrd="0" destOrd="0" presId="urn:microsoft.com/office/officeart/2005/8/layout/radial5"/>
    <dgm:cxn modelId="{4ABDECEF-432C-484A-A681-9A9B22F63776}" type="presParOf" srcId="{E3C23831-8E9C-476F-9EB9-688DC4ECA114}" destId="{A052F5CD-3D2F-406E-9B35-BE515BF71624}" srcOrd="10" destOrd="0" presId="urn:microsoft.com/office/officeart/2005/8/layout/radial5"/>
    <dgm:cxn modelId="{851297DD-8BF2-4D39-94E3-914EA47F9E8D}" type="presParOf" srcId="{E3C23831-8E9C-476F-9EB9-688DC4ECA114}" destId="{4361709E-488E-470F-884B-AFEAE2B9F4C1}" srcOrd="11" destOrd="0" presId="urn:microsoft.com/office/officeart/2005/8/layout/radial5"/>
    <dgm:cxn modelId="{822E1B08-6E77-42BC-B433-C00477BEEFF9}" type="presParOf" srcId="{4361709E-488E-470F-884B-AFEAE2B9F4C1}" destId="{C6103521-AE07-4831-9197-CC58BC8E10C5}" srcOrd="0" destOrd="0" presId="urn:microsoft.com/office/officeart/2005/8/layout/radial5"/>
    <dgm:cxn modelId="{ABF4289B-C29E-4171-8F0E-B7B29A8C7A72}" type="presParOf" srcId="{E3C23831-8E9C-476F-9EB9-688DC4ECA114}" destId="{8FDBDFFB-14FE-4C47-841F-DA6A475EB9CF}" srcOrd="12" destOrd="0" presId="urn:microsoft.com/office/officeart/2005/8/layout/radial5"/>
    <dgm:cxn modelId="{9C61E393-6DB6-42DE-86F7-50D99EF26182}" type="presParOf" srcId="{E3C23831-8E9C-476F-9EB9-688DC4ECA114}" destId="{93856F3D-FADD-47F5-9F6F-5CCF3E2DAF7E}" srcOrd="13" destOrd="0" presId="urn:microsoft.com/office/officeart/2005/8/layout/radial5"/>
    <dgm:cxn modelId="{2C2F09D3-04EE-4D23-83C3-F94D19616B70}" type="presParOf" srcId="{93856F3D-FADD-47F5-9F6F-5CCF3E2DAF7E}" destId="{35B2842E-0C69-4C9A-BB7D-045F6B2D61F8}" srcOrd="0" destOrd="0" presId="urn:microsoft.com/office/officeart/2005/8/layout/radial5"/>
    <dgm:cxn modelId="{B2115EC4-6498-429F-BA13-4C32183937BB}" type="presParOf" srcId="{E3C23831-8E9C-476F-9EB9-688DC4ECA114}" destId="{F1C45DE3-4F56-4B1C-AFEB-573D975DC91D}" srcOrd="14" destOrd="0" presId="urn:microsoft.com/office/officeart/2005/8/layout/radial5"/>
    <dgm:cxn modelId="{93CA020F-D476-4CAE-A164-CA38C310FCC5}" type="presParOf" srcId="{E3C23831-8E9C-476F-9EB9-688DC4ECA114}" destId="{EE5DD499-9BA8-4FFB-B0CA-24E77AE52AA5}" srcOrd="15" destOrd="0" presId="urn:microsoft.com/office/officeart/2005/8/layout/radial5"/>
    <dgm:cxn modelId="{CF809E0F-A2E7-4B62-BA9D-404CCB4F9522}" type="presParOf" srcId="{EE5DD499-9BA8-4FFB-B0CA-24E77AE52AA5}" destId="{F5562B62-7093-494D-BF24-FE4DC9D18906}" srcOrd="0" destOrd="0" presId="urn:microsoft.com/office/officeart/2005/8/layout/radial5"/>
    <dgm:cxn modelId="{7FD49C19-8C2F-4929-8303-BA0D49F6F6ED}" type="presParOf" srcId="{E3C23831-8E9C-476F-9EB9-688DC4ECA114}" destId="{73B985AC-9E1D-4D58-B667-CA26473DE6CE}" srcOrd="16" destOrd="0" presId="urn:microsoft.com/office/officeart/2005/8/layout/radial5"/>
    <dgm:cxn modelId="{0B9B812D-8A6A-41EC-8EB2-8D194C5D61A2}" type="presParOf" srcId="{E3C23831-8E9C-476F-9EB9-688DC4ECA114}" destId="{A33064CA-B258-44F3-8312-BC99B060CB90}" srcOrd="17" destOrd="0" presId="urn:microsoft.com/office/officeart/2005/8/layout/radial5"/>
    <dgm:cxn modelId="{C8245547-F00A-406C-AF72-8407D58DEA3F}" type="presParOf" srcId="{A33064CA-B258-44F3-8312-BC99B060CB90}" destId="{5617731C-3B72-4D5B-8E66-4ACE0C08B873}" srcOrd="0" destOrd="0" presId="urn:microsoft.com/office/officeart/2005/8/layout/radial5"/>
    <dgm:cxn modelId="{D09E6967-3C25-44B5-8FC0-C4675CA8C231}" type="presParOf" srcId="{E3C23831-8E9C-476F-9EB9-688DC4ECA114}" destId="{62D6F5BD-14FF-4353-A937-385663B61463}" srcOrd="18" destOrd="0" presId="urn:microsoft.com/office/officeart/2005/8/layout/radial5"/>
    <dgm:cxn modelId="{ABA7657A-1AF8-4D63-BD59-91DF48B0442D}" type="presParOf" srcId="{E3C23831-8E9C-476F-9EB9-688DC4ECA114}" destId="{DCFCC060-A324-4E4F-8217-C769BBA16424}" srcOrd="19" destOrd="0" presId="urn:microsoft.com/office/officeart/2005/8/layout/radial5"/>
    <dgm:cxn modelId="{9CD81F77-3301-46BA-89BF-7D3719A8CE2C}" type="presParOf" srcId="{DCFCC060-A324-4E4F-8217-C769BBA16424}" destId="{581554B1-20B3-491C-9D09-C838C96EF5E2}" srcOrd="0" destOrd="0" presId="urn:microsoft.com/office/officeart/2005/8/layout/radial5"/>
    <dgm:cxn modelId="{3B81FA16-3ACF-4C8F-9CB0-A386C881C499}" type="presParOf" srcId="{E3C23831-8E9C-476F-9EB9-688DC4ECA114}" destId="{472D0A25-A804-4BB4-9B02-24570A246354}" srcOrd="20" destOrd="0" presId="urn:microsoft.com/office/officeart/2005/8/layout/radial5"/>
    <dgm:cxn modelId="{F2513257-F8E5-4DFD-9446-800B364E385C}" type="presParOf" srcId="{E3C23831-8E9C-476F-9EB9-688DC4ECA114}" destId="{BADA91FA-B31C-4854-ACF7-40C0900FDDAC}" srcOrd="21" destOrd="0" presId="urn:microsoft.com/office/officeart/2005/8/layout/radial5"/>
    <dgm:cxn modelId="{F8BA1079-23CA-4FC3-8F04-971F0A862E14}" type="presParOf" srcId="{BADA91FA-B31C-4854-ACF7-40C0900FDDAC}" destId="{5CDB466C-EC08-4665-A59E-8CFDE4A4395D}" srcOrd="0" destOrd="0" presId="urn:microsoft.com/office/officeart/2005/8/layout/radial5"/>
    <dgm:cxn modelId="{5AB93E20-7E76-4F48-B75C-2967700A2486}" type="presParOf" srcId="{E3C23831-8E9C-476F-9EB9-688DC4ECA114}" destId="{2DF49623-EAC1-4DE1-AC3E-B55542790415}" srcOrd="2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1A6D21-A10D-4CB6-8EB6-FDF23A07748E}">
      <dsp:nvSpPr>
        <dsp:cNvPr id="0" name=""/>
        <dsp:cNvSpPr/>
      </dsp:nvSpPr>
      <dsp:spPr>
        <a:xfrm>
          <a:off x="4307898" y="847643"/>
          <a:ext cx="3341042" cy="2421862"/>
        </a:xfrm>
        <a:custGeom>
          <a:avLst/>
          <a:gdLst/>
          <a:ahLst/>
          <a:cxnLst/>
          <a:rect l="0" t="0" r="0" b="0"/>
          <a:pathLst>
            <a:path>
              <a:moveTo>
                <a:pt x="0" y="0"/>
              </a:moveTo>
              <a:lnTo>
                <a:pt x="0" y="1610207"/>
              </a:lnTo>
              <a:lnTo>
                <a:pt x="3341042" y="1610207"/>
              </a:lnTo>
              <a:lnTo>
                <a:pt x="3341042" y="24218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899245-8431-438E-9DF3-EA3D8045337E}">
      <dsp:nvSpPr>
        <dsp:cNvPr id="0" name=""/>
        <dsp:cNvSpPr/>
      </dsp:nvSpPr>
      <dsp:spPr>
        <a:xfrm>
          <a:off x="4262178" y="847643"/>
          <a:ext cx="91440" cy="2418229"/>
        </a:xfrm>
        <a:custGeom>
          <a:avLst/>
          <a:gdLst/>
          <a:ahLst/>
          <a:cxnLst/>
          <a:rect l="0" t="0" r="0" b="0"/>
          <a:pathLst>
            <a:path>
              <a:moveTo>
                <a:pt x="45720" y="0"/>
              </a:moveTo>
              <a:lnTo>
                <a:pt x="45720" y="1606574"/>
              </a:lnTo>
              <a:lnTo>
                <a:pt x="49971" y="1606574"/>
              </a:lnTo>
              <a:lnTo>
                <a:pt x="49971" y="241822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2F1725-2E52-40DC-8446-9EFE28D43D8E}">
      <dsp:nvSpPr>
        <dsp:cNvPr id="0" name=""/>
        <dsp:cNvSpPr/>
      </dsp:nvSpPr>
      <dsp:spPr>
        <a:xfrm>
          <a:off x="813954" y="847643"/>
          <a:ext cx="3493943" cy="2421862"/>
        </a:xfrm>
        <a:custGeom>
          <a:avLst/>
          <a:gdLst/>
          <a:ahLst/>
          <a:cxnLst/>
          <a:rect l="0" t="0" r="0" b="0"/>
          <a:pathLst>
            <a:path>
              <a:moveTo>
                <a:pt x="3493943" y="0"/>
              </a:moveTo>
              <a:lnTo>
                <a:pt x="3493943" y="1610207"/>
              </a:lnTo>
              <a:lnTo>
                <a:pt x="0" y="1610207"/>
              </a:lnTo>
              <a:lnTo>
                <a:pt x="0" y="24218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4CCED8-CB68-40B3-BA32-FCF7BCCA5512}">
      <dsp:nvSpPr>
        <dsp:cNvPr id="0" name=""/>
        <dsp:cNvSpPr/>
      </dsp:nvSpPr>
      <dsp:spPr>
        <a:xfrm>
          <a:off x="3462076" y="304800"/>
          <a:ext cx="1691643" cy="542842"/>
        </a:xfrm>
        <a:prstGeom prst="rect">
          <a:avLst/>
        </a:prstGeom>
        <a:solidFill>
          <a:srgbClr val="FFDE07"/>
        </a:solidFill>
        <a:ln w="12700" cap="flat" cmpd="sng" algn="ctr">
          <a:solidFill>
            <a:srgbClr val="FFCC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1C:</a:t>
          </a:r>
          <a:r>
            <a:rPr lang="ru-RU" sz="1800" kern="1200" dirty="0" smtClean="0"/>
            <a:t>БП</a:t>
          </a:r>
          <a:endParaRPr lang="ru-RU" sz="1800" kern="1200" dirty="0"/>
        </a:p>
      </dsp:txBody>
      <dsp:txXfrm>
        <a:off x="3462076" y="304800"/>
        <a:ext cx="1691643" cy="542842"/>
      </dsp:txXfrm>
    </dsp:sp>
    <dsp:sp modelId="{AC0FB376-57C8-4C81-96B2-0296FBF93921}">
      <dsp:nvSpPr>
        <dsp:cNvPr id="0" name=""/>
        <dsp:cNvSpPr/>
      </dsp:nvSpPr>
      <dsp:spPr>
        <a:xfrm>
          <a:off x="599" y="3269506"/>
          <a:ext cx="1626711" cy="576313"/>
        </a:xfrm>
        <a:prstGeom prst="rect">
          <a:avLst/>
        </a:prstGeom>
        <a:solidFill>
          <a:srgbClr val="FFCC00"/>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1C</a:t>
          </a:r>
          <a:r>
            <a:rPr lang="ru-RU" sz="1800" kern="1200" dirty="0" smtClean="0"/>
            <a:t>:</a:t>
          </a:r>
          <a:r>
            <a:rPr lang="en-US" sz="1800" kern="1200" dirty="0" smtClean="0"/>
            <a:t>ERP</a:t>
          </a:r>
          <a:endParaRPr lang="ru-RU" sz="1800" kern="1200" dirty="0"/>
        </a:p>
      </dsp:txBody>
      <dsp:txXfrm>
        <a:off x="599" y="3269506"/>
        <a:ext cx="1626711" cy="576313"/>
      </dsp:txXfrm>
    </dsp:sp>
    <dsp:sp modelId="{CAA04817-169E-489E-81D1-8FEC931FB968}">
      <dsp:nvSpPr>
        <dsp:cNvPr id="0" name=""/>
        <dsp:cNvSpPr/>
      </dsp:nvSpPr>
      <dsp:spPr>
        <a:xfrm>
          <a:off x="3384350" y="3265872"/>
          <a:ext cx="1855598" cy="580642"/>
        </a:xfrm>
        <a:prstGeom prst="rect">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ru-RU" sz="1800" kern="1200" dirty="0" smtClean="0"/>
            <a:t>Не 1С</a:t>
          </a:r>
          <a:endParaRPr lang="ru-RU" sz="1800" kern="1200" dirty="0"/>
        </a:p>
      </dsp:txBody>
      <dsp:txXfrm>
        <a:off x="3384350" y="3265872"/>
        <a:ext cx="1855598" cy="580642"/>
      </dsp:txXfrm>
    </dsp:sp>
    <dsp:sp modelId="{76D44E21-8727-4C59-95A0-9432257DA2DC}">
      <dsp:nvSpPr>
        <dsp:cNvPr id="0" name=""/>
        <dsp:cNvSpPr/>
      </dsp:nvSpPr>
      <dsp:spPr>
        <a:xfrm>
          <a:off x="6729528" y="3269506"/>
          <a:ext cx="1838823" cy="576313"/>
        </a:xfrm>
        <a:prstGeom prst="rect">
          <a:avLst/>
        </a:prstGeom>
        <a:solidFill>
          <a:srgbClr val="FFCC00"/>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1C</a:t>
          </a:r>
          <a:r>
            <a:rPr lang="ru-RU" sz="1800" kern="1200" dirty="0" smtClean="0"/>
            <a:t>:УТ</a:t>
          </a:r>
          <a:endParaRPr lang="ru-RU" sz="1800" kern="1200" dirty="0"/>
        </a:p>
      </dsp:txBody>
      <dsp:txXfrm>
        <a:off x="6729528" y="3269506"/>
        <a:ext cx="1838823" cy="5763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287EB4-C1F4-44B0-A8B1-95ECF9EC9148}">
      <dsp:nvSpPr>
        <dsp:cNvPr id="0" name=""/>
        <dsp:cNvSpPr/>
      </dsp:nvSpPr>
      <dsp:spPr>
        <a:xfrm>
          <a:off x="3348488" y="71828"/>
          <a:ext cx="2160006" cy="2160006"/>
        </a:xfrm>
        <a:prstGeom prst="ellipse">
          <a:avLst/>
        </a:prstGeom>
        <a:solidFill>
          <a:srgbClr val="FFCE54"/>
        </a:solidFill>
        <a:ln w="2540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bg1">
                  <a:lumMod val="65000"/>
                </a:schemeClr>
              </a:solidFill>
            </a:rPr>
            <a:t>Идентификация, оценка, классификация</a:t>
          </a:r>
          <a:endParaRPr lang="ru-RU" sz="1400" b="1" kern="1200" dirty="0">
            <a:solidFill>
              <a:schemeClr val="bg1">
                <a:lumMod val="65000"/>
              </a:schemeClr>
            </a:solidFill>
          </a:endParaRPr>
        </a:p>
      </dsp:txBody>
      <dsp:txXfrm>
        <a:off x="3664814" y="388154"/>
        <a:ext cx="1527354" cy="1527354"/>
      </dsp:txXfrm>
    </dsp:sp>
    <dsp:sp modelId="{B0A86932-6BBF-43FA-9E2E-449F44B81677}">
      <dsp:nvSpPr>
        <dsp:cNvPr id="0" name=""/>
        <dsp:cNvSpPr/>
      </dsp:nvSpPr>
      <dsp:spPr>
        <a:xfrm rot="2563887">
          <a:off x="5286077" y="1782252"/>
          <a:ext cx="373325" cy="668490"/>
        </a:xfrm>
        <a:prstGeom prst="rightArrow">
          <a:avLst>
            <a:gd name="adj1" fmla="val 60000"/>
            <a:gd name="adj2" fmla="val 50000"/>
          </a:avLst>
        </a:prstGeom>
        <a:solidFill>
          <a:srgbClr val="80808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endParaRPr lang="ru-RU" sz="3000" kern="1200">
            <a:solidFill>
              <a:schemeClr val="bg1"/>
            </a:solidFill>
          </a:endParaRPr>
        </a:p>
      </dsp:txBody>
      <dsp:txXfrm>
        <a:off x="5300942" y="1877951"/>
        <a:ext cx="261328" cy="401094"/>
      </dsp:txXfrm>
    </dsp:sp>
    <dsp:sp modelId="{98E27FE1-221A-484C-BB8C-DD1031B44202}">
      <dsp:nvSpPr>
        <dsp:cNvPr id="0" name=""/>
        <dsp:cNvSpPr/>
      </dsp:nvSpPr>
      <dsp:spPr>
        <a:xfrm>
          <a:off x="5452507" y="2015499"/>
          <a:ext cx="2160006" cy="2160006"/>
        </a:xfrm>
        <a:prstGeom prst="ellipse">
          <a:avLst/>
        </a:prstGeom>
        <a:solidFill>
          <a:srgbClr val="92D050"/>
        </a:solidFill>
        <a:ln w="25400" cap="flat" cmpd="sng" algn="ctr">
          <a:solidFill>
            <a:srgbClr val="84CA3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ru-RU" sz="1400" b="1" kern="1200" dirty="0" smtClean="0">
              <a:solidFill>
                <a:srgbClr val="FFFFCC"/>
              </a:solidFill>
            </a:rPr>
            <a:t>Управление контрольно-предупредительными мероприятиями</a:t>
          </a:r>
          <a:endParaRPr lang="ru-RU" sz="1400" b="1" kern="1200" dirty="0">
            <a:solidFill>
              <a:srgbClr val="FFFFCC"/>
            </a:solidFill>
          </a:endParaRPr>
        </a:p>
      </dsp:txBody>
      <dsp:txXfrm>
        <a:off x="5768833" y="2331825"/>
        <a:ext cx="1527354" cy="1527354"/>
      </dsp:txXfrm>
    </dsp:sp>
    <dsp:sp modelId="{559B22F3-827E-48B7-A023-7B571B21A6A2}">
      <dsp:nvSpPr>
        <dsp:cNvPr id="0" name=""/>
        <dsp:cNvSpPr/>
      </dsp:nvSpPr>
      <dsp:spPr>
        <a:xfrm rot="8236336">
          <a:off x="5301643" y="3725799"/>
          <a:ext cx="373234" cy="668490"/>
        </a:xfrm>
        <a:prstGeom prst="rightArrow">
          <a:avLst>
            <a:gd name="adj1" fmla="val 60000"/>
            <a:gd name="adj2" fmla="val 50000"/>
          </a:avLst>
        </a:prstGeom>
        <a:solidFill>
          <a:srgbClr val="80808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endParaRPr lang="ru-RU" sz="3000" kern="1200">
            <a:solidFill>
              <a:schemeClr val="bg1"/>
            </a:solidFill>
          </a:endParaRPr>
        </a:p>
      </dsp:txBody>
      <dsp:txXfrm rot="10800000">
        <a:off x="5398754" y="3821510"/>
        <a:ext cx="261264" cy="401094"/>
      </dsp:txXfrm>
    </dsp:sp>
    <dsp:sp modelId="{E5C60B2F-1515-415F-B3A3-15AB8A6DF767}">
      <dsp:nvSpPr>
        <dsp:cNvPr id="0" name=""/>
        <dsp:cNvSpPr/>
      </dsp:nvSpPr>
      <dsp:spPr>
        <a:xfrm>
          <a:off x="3348488" y="3958918"/>
          <a:ext cx="2160006" cy="2160006"/>
        </a:xfrm>
        <a:prstGeom prst="ellipse">
          <a:avLst/>
        </a:prstGeom>
        <a:solidFill>
          <a:srgbClr val="00B0F0"/>
        </a:solidFill>
        <a:ln w="25400" cap="flat" cmpd="sng" algn="ctr">
          <a:solidFill>
            <a:srgbClr val="4AA0B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ru-RU" sz="1400" b="1" kern="1200" dirty="0" smtClean="0">
              <a:solidFill>
                <a:srgbClr val="FFFFCC"/>
              </a:solidFill>
            </a:rPr>
            <a:t>Реакция на инциденты</a:t>
          </a:r>
          <a:endParaRPr lang="ru-RU" sz="1400" b="1" kern="1200" dirty="0">
            <a:solidFill>
              <a:srgbClr val="FFFFCC"/>
            </a:solidFill>
          </a:endParaRPr>
        </a:p>
      </dsp:txBody>
      <dsp:txXfrm>
        <a:off x="3664814" y="4275244"/>
        <a:ext cx="1527354" cy="1527354"/>
      </dsp:txXfrm>
    </dsp:sp>
    <dsp:sp modelId="{5663A4C8-F855-451A-9E6A-CCA0ADE93238}">
      <dsp:nvSpPr>
        <dsp:cNvPr id="0" name=""/>
        <dsp:cNvSpPr/>
      </dsp:nvSpPr>
      <dsp:spPr>
        <a:xfrm rot="13363664">
          <a:off x="3197625" y="3740134"/>
          <a:ext cx="373234" cy="668490"/>
        </a:xfrm>
        <a:prstGeom prst="rightArrow">
          <a:avLst>
            <a:gd name="adj1" fmla="val 60000"/>
            <a:gd name="adj2" fmla="val 50000"/>
          </a:avLst>
        </a:prstGeom>
        <a:solidFill>
          <a:srgbClr val="80808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endParaRPr lang="ru-RU" sz="3000" kern="1200">
            <a:solidFill>
              <a:schemeClr val="bg1"/>
            </a:solidFill>
          </a:endParaRPr>
        </a:p>
      </dsp:txBody>
      <dsp:txXfrm rot="10800000">
        <a:off x="3294736" y="3911819"/>
        <a:ext cx="261264" cy="401094"/>
      </dsp:txXfrm>
    </dsp:sp>
    <dsp:sp modelId="{2B97025F-6D0C-4363-A38C-3A89F58194EA}">
      <dsp:nvSpPr>
        <dsp:cNvPr id="0" name=""/>
        <dsp:cNvSpPr/>
      </dsp:nvSpPr>
      <dsp:spPr>
        <a:xfrm>
          <a:off x="1244470" y="2015499"/>
          <a:ext cx="2160006" cy="2160006"/>
        </a:xfrm>
        <a:prstGeom prst="ellipse">
          <a:avLst/>
        </a:prstGeom>
        <a:solidFill>
          <a:srgbClr val="FC6E51"/>
        </a:solidFill>
        <a:ln w="25400" cap="flat" cmpd="sng" algn="ctr">
          <a:solidFill>
            <a:srgbClr val="E9573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ru-RU" sz="1400" b="1" kern="1200" dirty="0" smtClean="0">
              <a:solidFill>
                <a:srgbClr val="FFFFCC"/>
              </a:solidFill>
            </a:rPr>
            <a:t>Оценка эффекта управления</a:t>
          </a:r>
          <a:endParaRPr lang="ru-RU" sz="1400" b="1" kern="1200" dirty="0">
            <a:solidFill>
              <a:srgbClr val="FFFFCC"/>
            </a:solidFill>
          </a:endParaRPr>
        </a:p>
      </dsp:txBody>
      <dsp:txXfrm>
        <a:off x="1560796" y="2331825"/>
        <a:ext cx="1527354" cy="1527354"/>
      </dsp:txXfrm>
    </dsp:sp>
    <dsp:sp modelId="{64B4AB13-755C-41F4-89E5-FD999EAA19D0}">
      <dsp:nvSpPr>
        <dsp:cNvPr id="0" name=""/>
        <dsp:cNvSpPr/>
      </dsp:nvSpPr>
      <dsp:spPr>
        <a:xfrm rot="19036113">
          <a:off x="3182059" y="1796591"/>
          <a:ext cx="373325" cy="668490"/>
        </a:xfrm>
        <a:prstGeom prst="rightArrow">
          <a:avLst>
            <a:gd name="adj1" fmla="val 60000"/>
            <a:gd name="adj2" fmla="val 50000"/>
          </a:avLst>
        </a:prstGeom>
        <a:solidFill>
          <a:srgbClr val="80808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endParaRPr lang="ru-RU" sz="3000" kern="1200">
            <a:solidFill>
              <a:schemeClr val="bg1"/>
            </a:solidFill>
          </a:endParaRPr>
        </a:p>
      </dsp:txBody>
      <dsp:txXfrm>
        <a:off x="3196924" y="1968288"/>
        <a:ext cx="261328" cy="4010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1A8191-AE27-4FD1-94F8-19D4DBA47270}">
      <dsp:nvSpPr>
        <dsp:cNvPr id="0" name=""/>
        <dsp:cNvSpPr/>
      </dsp:nvSpPr>
      <dsp:spPr>
        <a:xfrm>
          <a:off x="3159263" y="2285665"/>
          <a:ext cx="1314767" cy="1314767"/>
        </a:xfrm>
        <a:prstGeom prst="ellipse">
          <a:avLst/>
        </a:prstGeom>
        <a:solidFill>
          <a:srgbClr val="AAB2BD"/>
        </a:solidFill>
        <a:ln w="12700" cap="flat" cmpd="sng" algn="ctr">
          <a:solidFill>
            <a:schemeClr val="accent3">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KPI</a:t>
          </a:r>
          <a:endParaRPr lang="ru-RU" sz="1400" kern="1200" dirty="0"/>
        </a:p>
      </dsp:txBody>
      <dsp:txXfrm>
        <a:off x="3351806" y="2478208"/>
        <a:ext cx="929681" cy="929681"/>
      </dsp:txXfrm>
    </dsp:sp>
    <dsp:sp modelId="{CAC8D6E6-146E-458A-B6F1-DBB445F9F7B8}">
      <dsp:nvSpPr>
        <dsp:cNvPr id="0" name=""/>
        <dsp:cNvSpPr/>
      </dsp:nvSpPr>
      <dsp:spPr>
        <a:xfrm rot="16200000">
          <a:off x="3672777" y="1759404"/>
          <a:ext cx="287738" cy="525907"/>
        </a:xfrm>
        <a:prstGeom prst="rightArrow">
          <a:avLst>
            <a:gd name="adj1" fmla="val 60000"/>
            <a:gd name="adj2" fmla="val 50000"/>
          </a:avLst>
        </a:prstGeom>
        <a:solidFill>
          <a:srgbClr val="80808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ru-RU" sz="2400" kern="1200"/>
        </a:p>
      </dsp:txBody>
      <dsp:txXfrm>
        <a:off x="3715938" y="1907746"/>
        <a:ext cx="201417" cy="315545"/>
      </dsp:txXfrm>
    </dsp:sp>
    <dsp:sp modelId="{F10A7214-1EA0-474C-B493-DCFDA7BBCF66}">
      <dsp:nvSpPr>
        <dsp:cNvPr id="0" name=""/>
        <dsp:cNvSpPr/>
      </dsp:nvSpPr>
      <dsp:spPr>
        <a:xfrm>
          <a:off x="2849032" y="-192466"/>
          <a:ext cx="1935229" cy="1935229"/>
        </a:xfrm>
        <a:prstGeom prst="ellipse">
          <a:avLst/>
        </a:prstGeom>
        <a:solidFill>
          <a:srgbClr val="FC6E51"/>
        </a:solidFill>
        <a:ln w="254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ru-RU" sz="1400" kern="1200" dirty="0" smtClean="0"/>
            <a:t>Цели</a:t>
          </a:r>
          <a:endParaRPr lang="ru-RU" sz="1400" kern="1200" dirty="0"/>
        </a:p>
      </dsp:txBody>
      <dsp:txXfrm>
        <a:off x="3132440" y="90942"/>
        <a:ext cx="1368413" cy="1368413"/>
      </dsp:txXfrm>
    </dsp:sp>
    <dsp:sp modelId="{FF61681B-A041-4951-AF06-32CE7D7FEC70}">
      <dsp:nvSpPr>
        <dsp:cNvPr id="0" name=""/>
        <dsp:cNvSpPr/>
      </dsp:nvSpPr>
      <dsp:spPr>
        <a:xfrm rot="20519179">
          <a:off x="4548696" y="2395104"/>
          <a:ext cx="288703" cy="525907"/>
        </a:xfrm>
        <a:prstGeom prst="rightArrow">
          <a:avLst>
            <a:gd name="adj1" fmla="val 60000"/>
            <a:gd name="adj2" fmla="val 50000"/>
          </a:avLst>
        </a:prstGeom>
        <a:solidFill>
          <a:srgbClr val="80808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ru-RU" sz="2400" kern="1200" dirty="0"/>
        </a:p>
      </dsp:txBody>
      <dsp:txXfrm>
        <a:off x="4550819" y="2513677"/>
        <a:ext cx="202092" cy="315545"/>
      </dsp:txXfrm>
    </dsp:sp>
    <dsp:sp modelId="{65FA39E1-1D61-411B-8F24-AC765C289060}">
      <dsp:nvSpPr>
        <dsp:cNvPr id="0" name=""/>
        <dsp:cNvSpPr/>
      </dsp:nvSpPr>
      <dsp:spPr>
        <a:xfrm>
          <a:off x="4912400" y="1304461"/>
          <a:ext cx="1935229" cy="1935229"/>
        </a:xfrm>
        <a:prstGeom prst="ellipse">
          <a:avLst/>
        </a:prstGeom>
        <a:solidFill>
          <a:srgbClr val="FFCE54"/>
        </a:solidFill>
        <a:ln w="25400" cap="flat" cmpd="sng" algn="ctr">
          <a:solidFill>
            <a:srgbClr val="F6B84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ru-RU" sz="1400" kern="1200" dirty="0" smtClean="0"/>
            <a:t>Риски</a:t>
          </a:r>
          <a:endParaRPr lang="ru-RU" sz="1400" b="0" kern="1200" dirty="0"/>
        </a:p>
      </dsp:txBody>
      <dsp:txXfrm>
        <a:off x="5195808" y="1587869"/>
        <a:ext cx="1368413" cy="1368413"/>
      </dsp:txXfrm>
    </dsp:sp>
    <dsp:sp modelId="{E0C074F2-6C4C-46DA-A5D1-5FB5FCE0194B}">
      <dsp:nvSpPr>
        <dsp:cNvPr id="0" name=""/>
        <dsp:cNvSpPr/>
      </dsp:nvSpPr>
      <dsp:spPr>
        <a:xfrm rot="3240000">
          <a:off x="4213946" y="3424951"/>
          <a:ext cx="287738" cy="525907"/>
        </a:xfrm>
        <a:prstGeom prst="rightArrow">
          <a:avLst>
            <a:gd name="adj1" fmla="val 60000"/>
            <a:gd name="adj2" fmla="val 50000"/>
          </a:avLst>
        </a:prstGeom>
        <a:solidFill>
          <a:srgbClr val="80808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ru-RU" sz="2400" kern="1200"/>
        </a:p>
      </dsp:txBody>
      <dsp:txXfrm>
        <a:off x="4231737" y="3495214"/>
        <a:ext cx="201417" cy="315545"/>
      </dsp:txXfrm>
    </dsp:sp>
    <dsp:sp modelId="{5F1C5079-F77C-44FE-8806-2699498C10AD}">
      <dsp:nvSpPr>
        <dsp:cNvPr id="0" name=""/>
        <dsp:cNvSpPr/>
      </dsp:nvSpPr>
      <dsp:spPr>
        <a:xfrm>
          <a:off x="4123292" y="3729303"/>
          <a:ext cx="1935229" cy="1935229"/>
        </a:xfrm>
        <a:prstGeom prst="ellipse">
          <a:avLst/>
        </a:prstGeom>
        <a:solidFill>
          <a:srgbClr val="6CB1CA"/>
        </a:solidFill>
        <a:ln w="25400" cap="flat" cmpd="sng" algn="ctr">
          <a:solidFill>
            <a:srgbClr val="4AA0B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ru-RU" sz="1400" kern="1200" dirty="0" smtClean="0"/>
            <a:t>Бюджеты</a:t>
          </a:r>
          <a:r>
            <a:rPr lang="en-US" sz="1400" kern="1200" dirty="0" smtClean="0"/>
            <a:t> </a:t>
          </a:r>
          <a:r>
            <a:rPr lang="ru-RU" sz="1400" kern="1200" dirty="0" smtClean="0"/>
            <a:t>и отчетность</a:t>
          </a:r>
          <a:endParaRPr lang="ru-RU" sz="1400" kern="1200" dirty="0"/>
        </a:p>
      </dsp:txBody>
      <dsp:txXfrm>
        <a:off x="4406700" y="4012711"/>
        <a:ext cx="1368413" cy="1368413"/>
      </dsp:txXfrm>
    </dsp:sp>
    <dsp:sp modelId="{D24F4216-65DC-4A32-9567-9CC461B57083}">
      <dsp:nvSpPr>
        <dsp:cNvPr id="0" name=""/>
        <dsp:cNvSpPr/>
      </dsp:nvSpPr>
      <dsp:spPr>
        <a:xfrm rot="7560000">
          <a:off x="3132042" y="3424641"/>
          <a:ext cx="287320" cy="525907"/>
        </a:xfrm>
        <a:prstGeom prst="rightArrow">
          <a:avLst>
            <a:gd name="adj1" fmla="val 60000"/>
            <a:gd name="adj2" fmla="val 50000"/>
          </a:avLst>
        </a:prstGeom>
        <a:solidFill>
          <a:srgbClr val="80808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ru-RU" sz="2400" kern="1200"/>
        </a:p>
      </dsp:txBody>
      <dsp:txXfrm rot="10800000">
        <a:off x="3200472" y="3494955"/>
        <a:ext cx="201124" cy="315545"/>
      </dsp:txXfrm>
    </dsp:sp>
    <dsp:sp modelId="{7770451C-7C0D-47A7-8D8D-14C918C93CB7}">
      <dsp:nvSpPr>
        <dsp:cNvPr id="0" name=""/>
        <dsp:cNvSpPr/>
      </dsp:nvSpPr>
      <dsp:spPr>
        <a:xfrm>
          <a:off x="1573982" y="3728514"/>
          <a:ext cx="1936807" cy="1936807"/>
        </a:xfrm>
        <a:prstGeom prst="ellipse">
          <a:avLst/>
        </a:prstGeom>
        <a:solidFill>
          <a:srgbClr val="BF9FEA"/>
        </a:solidFill>
        <a:ln w="25400" cap="flat" cmpd="sng" algn="ctr">
          <a:solidFill>
            <a:srgbClr val="A78BC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ru-RU" sz="1400" kern="1200" smtClean="0"/>
            <a:t>Интеграция</a:t>
          </a:r>
          <a:endParaRPr lang="ru-RU" sz="1400" kern="1200" dirty="0"/>
        </a:p>
      </dsp:txBody>
      <dsp:txXfrm>
        <a:off x="1857621" y="4012153"/>
        <a:ext cx="1369529" cy="1369529"/>
      </dsp:txXfrm>
    </dsp:sp>
    <dsp:sp modelId="{621009DD-8668-49D0-BA53-CC5A48050F3E}">
      <dsp:nvSpPr>
        <dsp:cNvPr id="0" name=""/>
        <dsp:cNvSpPr/>
      </dsp:nvSpPr>
      <dsp:spPr>
        <a:xfrm rot="11880000">
          <a:off x="2797148" y="2395586"/>
          <a:ext cx="287738" cy="525907"/>
        </a:xfrm>
        <a:prstGeom prst="rightArrow">
          <a:avLst>
            <a:gd name="adj1" fmla="val 60000"/>
            <a:gd name="adj2" fmla="val 50000"/>
          </a:avLst>
        </a:prstGeom>
        <a:solidFill>
          <a:srgbClr val="80808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ru-RU" sz="2400" kern="1200"/>
        </a:p>
      </dsp:txBody>
      <dsp:txXfrm rot="10800000">
        <a:off x="2881357" y="2514104"/>
        <a:ext cx="201417" cy="315545"/>
      </dsp:txXfrm>
    </dsp:sp>
    <dsp:sp modelId="{04DEAD44-91F7-438D-99BA-B9863E71D7F5}">
      <dsp:nvSpPr>
        <dsp:cNvPr id="0" name=""/>
        <dsp:cNvSpPr/>
      </dsp:nvSpPr>
      <dsp:spPr>
        <a:xfrm>
          <a:off x="787235" y="1305516"/>
          <a:ext cx="1935229" cy="1935229"/>
        </a:xfrm>
        <a:prstGeom prst="ellipse">
          <a:avLst/>
        </a:prstGeom>
        <a:solidFill>
          <a:srgbClr val="84CA36"/>
        </a:solidFill>
        <a:ln w="25400" cap="flat" cmpd="sng" algn="ctr">
          <a:solidFill>
            <a:srgbClr val="7ABC3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ru-RU" sz="1400" kern="1200" dirty="0" smtClean="0"/>
            <a:t>Мероприятия</a:t>
          </a:r>
          <a:endParaRPr lang="ru-RU" sz="1400" kern="1200" dirty="0"/>
        </a:p>
      </dsp:txBody>
      <dsp:txXfrm>
        <a:off x="1070643" y="1588924"/>
        <a:ext cx="1368413" cy="13684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75FED3-6BE4-49C7-A562-759BD3F7F455}">
      <dsp:nvSpPr>
        <dsp:cNvPr id="0" name=""/>
        <dsp:cNvSpPr/>
      </dsp:nvSpPr>
      <dsp:spPr>
        <a:xfrm>
          <a:off x="3222975" y="2191850"/>
          <a:ext cx="1948829" cy="798507"/>
        </a:xfrm>
        <a:prstGeom prst="roundRect">
          <a:avLst/>
        </a:prstGeom>
        <a:solidFill>
          <a:schemeClr val="bg1"/>
        </a:solidFill>
        <a:ln>
          <a:solidFill>
            <a:srgbClr val="0070C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ru-RU" sz="1600" b="1" kern="1200" dirty="0" smtClean="0">
              <a:solidFill>
                <a:srgbClr val="0070C0"/>
              </a:solidFill>
            </a:rPr>
            <a:t>Банки</a:t>
          </a:r>
          <a:endParaRPr lang="ru-RU" sz="1600" b="1" kern="1200" dirty="0">
            <a:solidFill>
              <a:srgbClr val="0070C0"/>
            </a:solidFill>
          </a:endParaRPr>
        </a:p>
      </dsp:txBody>
      <dsp:txXfrm>
        <a:off x="3261955" y="2230830"/>
        <a:ext cx="1870869" cy="720547"/>
      </dsp:txXfrm>
    </dsp:sp>
    <dsp:sp modelId="{809481B3-FA27-47E0-84FB-307168BDDDE3}">
      <dsp:nvSpPr>
        <dsp:cNvPr id="0" name=""/>
        <dsp:cNvSpPr/>
      </dsp:nvSpPr>
      <dsp:spPr>
        <a:xfrm rot="9673847">
          <a:off x="5336961" y="1848679"/>
          <a:ext cx="995068" cy="442422"/>
        </a:xfrm>
        <a:prstGeom prst="rightArrow">
          <a:avLst>
            <a:gd name="adj1" fmla="val 60000"/>
            <a:gd name="adj2" fmla="val 50000"/>
          </a:avLst>
        </a:prstGeom>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ru-RU" sz="2000" kern="1200"/>
        </a:p>
      </dsp:txBody>
      <dsp:txXfrm>
        <a:off x="5466159" y="1915810"/>
        <a:ext cx="862341" cy="265454"/>
      </dsp:txXfrm>
    </dsp:sp>
    <dsp:sp modelId="{05798848-15F0-4180-9592-688672D73A5D}">
      <dsp:nvSpPr>
        <dsp:cNvPr id="0" name=""/>
        <dsp:cNvSpPr/>
      </dsp:nvSpPr>
      <dsp:spPr>
        <a:xfrm>
          <a:off x="6552725" y="1300292"/>
          <a:ext cx="1601718" cy="571916"/>
        </a:xfrm>
        <a:prstGeom prst="roundRect">
          <a:avLst/>
        </a:prstGeom>
        <a:solidFill>
          <a:schemeClr val="bg1"/>
        </a:solidFill>
        <a:ln>
          <a:solidFill>
            <a:srgbClr val="00A268"/>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rgbClr val="008A59"/>
              </a:solidFill>
            </a:rPr>
            <a:t>ООО «Татнефть-УРС»</a:t>
          </a:r>
          <a:endParaRPr lang="ru-RU" sz="1200" b="1" kern="1200" dirty="0">
            <a:solidFill>
              <a:srgbClr val="008A59"/>
            </a:solidFill>
          </a:endParaRPr>
        </a:p>
      </dsp:txBody>
      <dsp:txXfrm>
        <a:off x="6580644" y="1328211"/>
        <a:ext cx="1545880" cy="516078"/>
      </dsp:txXfrm>
    </dsp:sp>
    <dsp:sp modelId="{7BB0CCF2-D1C6-466B-8C71-BAEF120D151E}">
      <dsp:nvSpPr>
        <dsp:cNvPr id="0" name=""/>
        <dsp:cNvSpPr/>
      </dsp:nvSpPr>
      <dsp:spPr>
        <a:xfrm rot="11685161">
          <a:off x="5335976" y="2819636"/>
          <a:ext cx="888523" cy="442422"/>
        </a:xfrm>
        <a:prstGeom prst="rightArrow">
          <a:avLst>
            <a:gd name="adj1" fmla="val 60000"/>
            <a:gd name="adj2" fmla="val 50000"/>
          </a:avLst>
        </a:prstGeom>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ru-RU" sz="2000" kern="1200"/>
        </a:p>
      </dsp:txBody>
      <dsp:txXfrm>
        <a:off x="5466515" y="2925019"/>
        <a:ext cx="755796" cy="265454"/>
      </dsp:txXfrm>
    </dsp:sp>
    <dsp:sp modelId="{73885C3F-09DE-47B9-80C9-9547F2C8DD3E}">
      <dsp:nvSpPr>
        <dsp:cNvPr id="0" name=""/>
        <dsp:cNvSpPr/>
      </dsp:nvSpPr>
      <dsp:spPr>
        <a:xfrm>
          <a:off x="6480713" y="3118472"/>
          <a:ext cx="1601727" cy="697917"/>
        </a:xfrm>
        <a:prstGeom prst="roundRect">
          <a:avLst/>
        </a:prstGeom>
        <a:solidFill>
          <a:schemeClr val="bg1"/>
        </a:solidFill>
        <a:ln>
          <a:solidFill>
            <a:srgbClr val="00A268"/>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rgbClr val="008A59"/>
              </a:solidFill>
            </a:rPr>
            <a:t>ООО «Татнефть-Актив»</a:t>
          </a:r>
          <a:endParaRPr lang="ru-RU" sz="1200" b="1" kern="1200" dirty="0">
            <a:solidFill>
              <a:srgbClr val="008A59"/>
            </a:solidFill>
          </a:endParaRPr>
        </a:p>
      </dsp:txBody>
      <dsp:txXfrm>
        <a:off x="6514782" y="3152541"/>
        <a:ext cx="1533589" cy="629779"/>
      </dsp:txXfrm>
    </dsp:sp>
    <dsp:sp modelId="{1905D4EF-C2AF-4F04-A36E-A19568E2D5FE}">
      <dsp:nvSpPr>
        <dsp:cNvPr id="0" name=""/>
        <dsp:cNvSpPr/>
      </dsp:nvSpPr>
      <dsp:spPr>
        <a:xfrm rot="12684283">
          <a:off x="5046384" y="3288914"/>
          <a:ext cx="1185634" cy="442422"/>
        </a:xfrm>
        <a:prstGeom prst="rightArrow">
          <a:avLst>
            <a:gd name="adj1" fmla="val 60000"/>
            <a:gd name="adj2" fmla="val 50000"/>
          </a:avLst>
        </a:prstGeom>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ru-RU" sz="2000" kern="1200"/>
        </a:p>
      </dsp:txBody>
      <dsp:txXfrm>
        <a:off x="5169389" y="3411979"/>
        <a:ext cx="1052907" cy="265454"/>
      </dsp:txXfrm>
    </dsp:sp>
    <dsp:sp modelId="{CC9E9D66-A457-4E60-A97B-6B861925365F}">
      <dsp:nvSpPr>
        <dsp:cNvPr id="0" name=""/>
        <dsp:cNvSpPr/>
      </dsp:nvSpPr>
      <dsp:spPr>
        <a:xfrm>
          <a:off x="6048655" y="4104449"/>
          <a:ext cx="1917908" cy="555821"/>
        </a:xfrm>
        <a:prstGeom prst="roundRect">
          <a:avLst/>
        </a:prstGeom>
        <a:solidFill>
          <a:schemeClr val="bg1"/>
        </a:solidFill>
        <a:ln>
          <a:solidFill>
            <a:srgbClr val="00A268"/>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rgbClr val="008A59"/>
              </a:solidFill>
            </a:rPr>
            <a:t>ООО «Процессинговый центр»</a:t>
          </a:r>
          <a:endParaRPr lang="ru-RU" sz="1200" b="1" kern="1200" dirty="0">
            <a:solidFill>
              <a:srgbClr val="008A59"/>
            </a:solidFill>
          </a:endParaRPr>
        </a:p>
      </dsp:txBody>
      <dsp:txXfrm>
        <a:off x="6075788" y="4131582"/>
        <a:ext cx="1863642" cy="501555"/>
      </dsp:txXfrm>
    </dsp:sp>
    <dsp:sp modelId="{EB5760C0-3FC2-4D87-97B7-7B41964D9647}">
      <dsp:nvSpPr>
        <dsp:cNvPr id="0" name=""/>
        <dsp:cNvSpPr/>
      </dsp:nvSpPr>
      <dsp:spPr>
        <a:xfrm rot="14454304">
          <a:off x="4350574" y="3379558"/>
          <a:ext cx="766690" cy="442422"/>
        </a:xfrm>
        <a:prstGeom prst="rightArrow">
          <a:avLst>
            <a:gd name="adj1" fmla="val 60000"/>
            <a:gd name="adj2" fmla="val 50000"/>
          </a:avLst>
        </a:prstGeom>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ru-RU" sz="2000" kern="1200"/>
        </a:p>
      </dsp:txBody>
      <dsp:txXfrm>
        <a:off x="4449207" y="3526031"/>
        <a:ext cx="633963" cy="265454"/>
      </dsp:txXfrm>
    </dsp:sp>
    <dsp:sp modelId="{7A3EAFD3-E1DC-4139-8CCA-D63D566503A4}">
      <dsp:nvSpPr>
        <dsp:cNvPr id="0" name=""/>
        <dsp:cNvSpPr/>
      </dsp:nvSpPr>
      <dsp:spPr>
        <a:xfrm>
          <a:off x="4539659" y="4248469"/>
          <a:ext cx="1437160" cy="677978"/>
        </a:xfrm>
        <a:prstGeom prst="roundRect">
          <a:avLst/>
        </a:prstGeom>
        <a:solidFill>
          <a:schemeClr val="bg1"/>
        </a:solidFill>
        <a:ln>
          <a:solidFill>
            <a:srgbClr val="00A268"/>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rgbClr val="008A59"/>
              </a:solidFill>
            </a:rPr>
            <a:t>ООО «Фин-инвест»</a:t>
          </a:r>
          <a:endParaRPr lang="ru-RU" sz="1200" b="1" kern="1200" dirty="0">
            <a:solidFill>
              <a:srgbClr val="008A59"/>
            </a:solidFill>
          </a:endParaRPr>
        </a:p>
      </dsp:txBody>
      <dsp:txXfrm>
        <a:off x="4572755" y="4281565"/>
        <a:ext cx="1370968" cy="611786"/>
      </dsp:txXfrm>
    </dsp:sp>
    <dsp:sp modelId="{E8513613-C91B-4705-9506-5816C39F745F}">
      <dsp:nvSpPr>
        <dsp:cNvPr id="0" name=""/>
        <dsp:cNvSpPr/>
      </dsp:nvSpPr>
      <dsp:spPr>
        <a:xfrm rot="16985895">
          <a:off x="3566202" y="3416675"/>
          <a:ext cx="732336" cy="442422"/>
        </a:xfrm>
        <a:prstGeom prst="rightArrow">
          <a:avLst>
            <a:gd name="adj1" fmla="val 60000"/>
            <a:gd name="adj2" fmla="val 50000"/>
          </a:avLst>
        </a:prstGeom>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ru-RU" sz="2000" kern="1200"/>
        </a:p>
      </dsp:txBody>
      <dsp:txXfrm rot="10800000">
        <a:off x="3617526" y="3569796"/>
        <a:ext cx="599609" cy="265454"/>
      </dsp:txXfrm>
    </dsp:sp>
    <dsp:sp modelId="{A052F5CD-3D2F-406E-9B35-BE515BF71624}">
      <dsp:nvSpPr>
        <dsp:cNvPr id="0" name=""/>
        <dsp:cNvSpPr/>
      </dsp:nvSpPr>
      <dsp:spPr>
        <a:xfrm>
          <a:off x="2952328" y="4324896"/>
          <a:ext cx="1431030" cy="715661"/>
        </a:xfrm>
        <a:prstGeom prst="roundRect">
          <a:avLst/>
        </a:prstGeom>
        <a:solidFill>
          <a:schemeClr val="bg1"/>
        </a:solidFill>
        <a:ln>
          <a:solidFill>
            <a:srgbClr val="00A268"/>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rgbClr val="008A59"/>
              </a:solidFill>
            </a:rPr>
            <a:t>ООО «Татнефть Энергосбыт»</a:t>
          </a:r>
          <a:endParaRPr lang="ru-RU" sz="1200" b="1" kern="1200" dirty="0">
            <a:solidFill>
              <a:srgbClr val="008A59"/>
            </a:solidFill>
          </a:endParaRPr>
        </a:p>
      </dsp:txBody>
      <dsp:txXfrm>
        <a:off x="2987264" y="4359832"/>
        <a:ext cx="1361158" cy="645789"/>
      </dsp:txXfrm>
    </dsp:sp>
    <dsp:sp modelId="{4361709E-488E-470F-884B-AFEAE2B9F4C1}">
      <dsp:nvSpPr>
        <dsp:cNvPr id="0" name=""/>
        <dsp:cNvSpPr/>
      </dsp:nvSpPr>
      <dsp:spPr>
        <a:xfrm rot="19135643">
          <a:off x="2398924" y="3399057"/>
          <a:ext cx="1140740" cy="442422"/>
        </a:xfrm>
        <a:prstGeom prst="rightArrow">
          <a:avLst>
            <a:gd name="adj1" fmla="val 60000"/>
            <a:gd name="adj2" fmla="val 50000"/>
          </a:avLst>
        </a:prstGeom>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ru-RU" sz="2000" kern="1200"/>
        </a:p>
      </dsp:txBody>
      <dsp:txXfrm rot="10800000">
        <a:off x="2415258" y="3531143"/>
        <a:ext cx="1008013" cy="265454"/>
      </dsp:txXfrm>
    </dsp:sp>
    <dsp:sp modelId="{8FDBDFFB-14FE-4C47-841F-DA6A475EB9CF}">
      <dsp:nvSpPr>
        <dsp:cNvPr id="0" name=""/>
        <dsp:cNvSpPr/>
      </dsp:nvSpPr>
      <dsp:spPr>
        <a:xfrm>
          <a:off x="931186" y="4319211"/>
          <a:ext cx="1805115" cy="505332"/>
        </a:xfrm>
        <a:prstGeom prst="roundRect">
          <a:avLst/>
        </a:prstGeom>
        <a:solidFill>
          <a:schemeClr val="bg1"/>
        </a:solidFill>
        <a:ln>
          <a:solidFill>
            <a:srgbClr val="00A268"/>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rgbClr val="008A59"/>
              </a:solidFill>
            </a:rPr>
            <a:t>ООО «Нижнекамская ТЭЦ»</a:t>
          </a:r>
          <a:endParaRPr lang="ru-RU" sz="1200" b="1" kern="1200" dirty="0">
            <a:solidFill>
              <a:srgbClr val="008A59"/>
            </a:solidFill>
          </a:endParaRPr>
        </a:p>
      </dsp:txBody>
      <dsp:txXfrm>
        <a:off x="955854" y="4343879"/>
        <a:ext cx="1755779" cy="455996"/>
      </dsp:txXfrm>
    </dsp:sp>
    <dsp:sp modelId="{93856F3D-FADD-47F5-9F6F-5CCF3E2DAF7E}">
      <dsp:nvSpPr>
        <dsp:cNvPr id="0" name=""/>
        <dsp:cNvSpPr/>
      </dsp:nvSpPr>
      <dsp:spPr>
        <a:xfrm rot="20130077">
          <a:off x="2422727" y="2959203"/>
          <a:ext cx="824342" cy="442422"/>
        </a:xfrm>
        <a:prstGeom prst="rightArrow">
          <a:avLst>
            <a:gd name="adj1" fmla="val 60000"/>
            <a:gd name="adj2" fmla="val 50000"/>
          </a:avLst>
        </a:prstGeom>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ru-RU" sz="2000" kern="1200"/>
        </a:p>
      </dsp:txBody>
      <dsp:txXfrm rot="10800000">
        <a:off x="2428702" y="3075206"/>
        <a:ext cx="691615" cy="265454"/>
      </dsp:txXfrm>
    </dsp:sp>
    <dsp:sp modelId="{F1C45DE3-4F56-4B1C-AFEB-573D975DC91D}">
      <dsp:nvSpPr>
        <dsp:cNvPr id="0" name=""/>
        <dsp:cNvSpPr/>
      </dsp:nvSpPr>
      <dsp:spPr>
        <a:xfrm>
          <a:off x="648056" y="3398981"/>
          <a:ext cx="1715003" cy="712810"/>
        </a:xfrm>
        <a:prstGeom prst="roundRect">
          <a:avLst/>
        </a:prstGeom>
        <a:solidFill>
          <a:schemeClr val="bg1"/>
        </a:solidFill>
        <a:ln>
          <a:solidFill>
            <a:srgbClr val="00A268"/>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rgbClr val="008A59"/>
              </a:solidFill>
            </a:rPr>
            <a:t>ООО «Татнефть-АЗС Запад»</a:t>
          </a:r>
          <a:endParaRPr lang="ru-RU" sz="1200" b="1" kern="1200" dirty="0">
            <a:solidFill>
              <a:srgbClr val="008A59"/>
            </a:solidFill>
          </a:endParaRPr>
        </a:p>
      </dsp:txBody>
      <dsp:txXfrm>
        <a:off x="682853" y="3433778"/>
        <a:ext cx="1645409" cy="643216"/>
      </dsp:txXfrm>
    </dsp:sp>
    <dsp:sp modelId="{EE5DD499-9BA8-4FFB-B0CA-24E77AE52AA5}">
      <dsp:nvSpPr>
        <dsp:cNvPr id="0" name=""/>
        <dsp:cNvSpPr/>
      </dsp:nvSpPr>
      <dsp:spPr>
        <a:xfrm rot="21462799">
          <a:off x="2321872" y="2401891"/>
          <a:ext cx="637731" cy="442422"/>
        </a:xfrm>
        <a:prstGeom prst="rightArrow">
          <a:avLst>
            <a:gd name="adj1" fmla="val 60000"/>
            <a:gd name="adj2" fmla="val 50000"/>
          </a:avLst>
        </a:prstGeom>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ru-RU" sz="2000" kern="1200"/>
        </a:p>
      </dsp:txBody>
      <dsp:txXfrm rot="10800000">
        <a:off x="2321925" y="2493023"/>
        <a:ext cx="505004" cy="265454"/>
      </dsp:txXfrm>
    </dsp:sp>
    <dsp:sp modelId="{73B985AC-9E1D-4D58-B667-CA26473DE6CE}">
      <dsp:nvSpPr>
        <dsp:cNvPr id="0" name=""/>
        <dsp:cNvSpPr/>
      </dsp:nvSpPr>
      <dsp:spPr>
        <a:xfrm>
          <a:off x="360037" y="2304257"/>
          <a:ext cx="1662145" cy="697288"/>
        </a:xfrm>
        <a:prstGeom prst="roundRect">
          <a:avLst/>
        </a:prstGeom>
        <a:solidFill>
          <a:schemeClr val="bg1"/>
        </a:solidFill>
        <a:ln>
          <a:solidFill>
            <a:srgbClr val="00A268"/>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rgbClr val="008A59"/>
              </a:solidFill>
            </a:rPr>
            <a:t>ООО «Татнефть-АЗС Центр»</a:t>
          </a:r>
          <a:endParaRPr lang="ru-RU" sz="1200" b="1" kern="1200" dirty="0">
            <a:solidFill>
              <a:srgbClr val="008A59"/>
            </a:solidFill>
          </a:endParaRPr>
        </a:p>
      </dsp:txBody>
      <dsp:txXfrm>
        <a:off x="394076" y="2338296"/>
        <a:ext cx="1594067" cy="629210"/>
      </dsp:txXfrm>
    </dsp:sp>
    <dsp:sp modelId="{A33064CA-B258-44F3-8312-BC99B060CB90}">
      <dsp:nvSpPr>
        <dsp:cNvPr id="0" name=""/>
        <dsp:cNvSpPr/>
      </dsp:nvSpPr>
      <dsp:spPr>
        <a:xfrm rot="1058206">
          <a:off x="2148213" y="1835724"/>
          <a:ext cx="950381" cy="442422"/>
        </a:xfrm>
        <a:prstGeom prst="rightArrow">
          <a:avLst>
            <a:gd name="adj1" fmla="val 60000"/>
            <a:gd name="adj2" fmla="val 50000"/>
          </a:avLst>
        </a:prstGeom>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ru-RU" sz="2000" kern="1200"/>
        </a:p>
      </dsp:txBody>
      <dsp:txXfrm rot="10800000">
        <a:off x="2151332" y="1904101"/>
        <a:ext cx="817654" cy="265454"/>
      </dsp:txXfrm>
    </dsp:sp>
    <dsp:sp modelId="{62D6F5BD-14FF-4353-A937-385663B61463}">
      <dsp:nvSpPr>
        <dsp:cNvPr id="0" name=""/>
        <dsp:cNvSpPr/>
      </dsp:nvSpPr>
      <dsp:spPr>
        <a:xfrm>
          <a:off x="288029" y="1152130"/>
          <a:ext cx="1608987" cy="770531"/>
        </a:xfrm>
        <a:prstGeom prst="roundRect">
          <a:avLst/>
        </a:prstGeom>
        <a:solidFill>
          <a:schemeClr val="bg1"/>
        </a:solidFill>
        <a:ln>
          <a:solidFill>
            <a:srgbClr val="00A268"/>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rgbClr val="008A59"/>
              </a:solidFill>
            </a:rPr>
            <a:t>АО «ТАНЕКО»</a:t>
          </a:r>
          <a:endParaRPr lang="ru-RU" sz="1200" b="1" kern="1200" dirty="0">
            <a:solidFill>
              <a:srgbClr val="008A59"/>
            </a:solidFill>
          </a:endParaRPr>
        </a:p>
      </dsp:txBody>
      <dsp:txXfrm>
        <a:off x="325643" y="1189744"/>
        <a:ext cx="1533759" cy="695303"/>
      </dsp:txXfrm>
    </dsp:sp>
    <dsp:sp modelId="{DCFCC060-A324-4E4F-8217-C769BBA16424}">
      <dsp:nvSpPr>
        <dsp:cNvPr id="0" name=""/>
        <dsp:cNvSpPr/>
      </dsp:nvSpPr>
      <dsp:spPr>
        <a:xfrm rot="5311276">
          <a:off x="4051183" y="1710842"/>
          <a:ext cx="283908" cy="442422"/>
        </a:xfrm>
        <a:prstGeom prst="rightArrow">
          <a:avLst>
            <a:gd name="adj1" fmla="val 60000"/>
            <a:gd name="adj2" fmla="val 50000"/>
          </a:avLst>
        </a:prstGeom>
        <a:gradFill rotWithShape="0">
          <a:gsLst>
            <a:gs pos="0">
              <a:srgbClr val="00A268"/>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ru-RU" sz="2000" kern="1200"/>
        </a:p>
      </dsp:txBody>
      <dsp:txXfrm rot="10800000">
        <a:off x="4092670" y="1756754"/>
        <a:ext cx="198736" cy="265454"/>
      </dsp:txXfrm>
    </dsp:sp>
    <dsp:sp modelId="{472D0A25-A804-4BB4-9B02-24570A246354}">
      <dsp:nvSpPr>
        <dsp:cNvPr id="0" name=""/>
        <dsp:cNvSpPr/>
      </dsp:nvSpPr>
      <dsp:spPr>
        <a:xfrm>
          <a:off x="3384378" y="885656"/>
          <a:ext cx="1608987" cy="770531"/>
        </a:xfrm>
        <a:prstGeom prst="roundRect">
          <a:avLst/>
        </a:prstGeom>
        <a:solidFill>
          <a:schemeClr val="bg1"/>
        </a:solidFill>
        <a:ln>
          <a:solidFill>
            <a:srgbClr val="00A268"/>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rgbClr val="008A59"/>
              </a:solidFill>
            </a:rPr>
            <a:t>ПАО «Татнефть»</a:t>
          </a:r>
          <a:endParaRPr lang="ru-RU" sz="1200" b="1" kern="1200" dirty="0">
            <a:solidFill>
              <a:srgbClr val="008A59"/>
            </a:solidFill>
          </a:endParaRPr>
        </a:p>
      </dsp:txBody>
      <dsp:txXfrm>
        <a:off x="3421992" y="923270"/>
        <a:ext cx="1533759" cy="695303"/>
      </dsp:txXfrm>
    </dsp:sp>
    <dsp:sp modelId="{BADA91FA-B31C-4854-ACF7-40C0900FDDAC}">
      <dsp:nvSpPr>
        <dsp:cNvPr id="0" name=""/>
        <dsp:cNvSpPr/>
      </dsp:nvSpPr>
      <dsp:spPr>
        <a:xfrm rot="10692422">
          <a:off x="5459469" y="2393448"/>
          <a:ext cx="694116" cy="356893"/>
        </a:xfrm>
        <a:prstGeom prst="rightArrow">
          <a:avLst>
            <a:gd name="adj1" fmla="val 60000"/>
            <a:gd name="adj2" fmla="val 50000"/>
          </a:avLst>
        </a:prstGeom>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ru-RU" sz="1600" kern="1200"/>
        </a:p>
      </dsp:txBody>
      <dsp:txXfrm>
        <a:off x="5566511" y="2463152"/>
        <a:ext cx="587048" cy="214135"/>
      </dsp:txXfrm>
    </dsp:sp>
    <dsp:sp modelId="{2DF49623-EAC1-4DE1-AC3E-B55542790415}">
      <dsp:nvSpPr>
        <dsp:cNvPr id="0" name=""/>
        <dsp:cNvSpPr/>
      </dsp:nvSpPr>
      <dsp:spPr>
        <a:xfrm>
          <a:off x="6480716" y="2160240"/>
          <a:ext cx="1601718" cy="788093"/>
        </a:xfrm>
        <a:prstGeom prst="roundRect">
          <a:avLst/>
        </a:prstGeom>
        <a:solidFill>
          <a:schemeClr val="bg1"/>
        </a:solidFill>
        <a:ln>
          <a:solidFill>
            <a:srgbClr val="00A268"/>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rgbClr val="008A59"/>
              </a:solidFill>
            </a:rPr>
            <a:t>ООО «Татнефть-Самара»</a:t>
          </a:r>
          <a:endParaRPr lang="ru-RU" sz="1200" b="1" kern="1200" dirty="0">
            <a:solidFill>
              <a:srgbClr val="008A59"/>
            </a:solidFill>
          </a:endParaRPr>
        </a:p>
      </dsp:txBody>
      <dsp:txXfrm>
        <a:off x="6519188" y="2198712"/>
        <a:ext cx="1524774" cy="7111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75FED3-6BE4-49C7-A562-759BD3F7F455}">
      <dsp:nvSpPr>
        <dsp:cNvPr id="0" name=""/>
        <dsp:cNvSpPr/>
      </dsp:nvSpPr>
      <dsp:spPr>
        <a:xfrm>
          <a:off x="3239407" y="2198583"/>
          <a:ext cx="1915964" cy="785041"/>
        </a:xfrm>
        <a:prstGeom prst="roundRect">
          <a:avLst/>
        </a:prstGeom>
        <a:solidFill>
          <a:schemeClr val="bg1"/>
        </a:solidFill>
        <a:ln>
          <a:solidFill>
            <a:srgbClr val="F03C46"/>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t" anchorCtr="0">
          <a:noAutofit/>
        </a:bodyPr>
        <a:lstStyle/>
        <a:p>
          <a:pPr lvl="0" algn="ctr" defTabSz="577850">
            <a:lnSpc>
              <a:spcPct val="90000"/>
            </a:lnSpc>
            <a:spcBef>
              <a:spcPct val="0"/>
            </a:spcBef>
            <a:spcAft>
              <a:spcPct val="35000"/>
            </a:spcAft>
          </a:pPr>
          <a:r>
            <a:rPr lang="ru-RU" sz="1300" b="1" kern="1200" dirty="0" smtClean="0">
              <a:solidFill>
                <a:srgbClr val="F03C46"/>
              </a:solidFill>
            </a:rPr>
            <a:t>Управление финансов</a:t>
          </a:r>
        </a:p>
        <a:p>
          <a:pPr lvl="0" algn="ctr" defTabSz="577850">
            <a:lnSpc>
              <a:spcPct val="90000"/>
            </a:lnSpc>
            <a:spcBef>
              <a:spcPct val="0"/>
            </a:spcBef>
            <a:spcAft>
              <a:spcPct val="35000"/>
            </a:spcAft>
          </a:pPr>
          <a:r>
            <a:rPr lang="ru-RU" sz="1500" b="1" kern="1200" dirty="0" smtClean="0">
              <a:solidFill>
                <a:srgbClr val="F03C46"/>
              </a:solidFill>
            </a:rPr>
            <a:t>ПАО «Татнефть</a:t>
          </a:r>
          <a:endParaRPr lang="ru-RU" sz="1500" b="1" kern="1200" dirty="0">
            <a:solidFill>
              <a:srgbClr val="F03C46"/>
            </a:solidFill>
          </a:endParaRPr>
        </a:p>
      </dsp:txBody>
      <dsp:txXfrm>
        <a:off x="3277730" y="2236906"/>
        <a:ext cx="1839318" cy="708395"/>
      </dsp:txXfrm>
    </dsp:sp>
    <dsp:sp modelId="{809481B3-FA27-47E0-84FB-307168BDDDE3}">
      <dsp:nvSpPr>
        <dsp:cNvPr id="0" name=""/>
        <dsp:cNvSpPr/>
      </dsp:nvSpPr>
      <dsp:spPr>
        <a:xfrm rot="10496910">
          <a:off x="5452817" y="2257442"/>
          <a:ext cx="752467" cy="442422"/>
        </a:xfrm>
        <a:prstGeom prst="rightArrow">
          <a:avLst>
            <a:gd name="adj1" fmla="val 60000"/>
            <a:gd name="adj2" fmla="val 50000"/>
          </a:avLst>
        </a:prstGeom>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ru-RU" sz="2000" kern="1200"/>
        </a:p>
      </dsp:txBody>
      <dsp:txXfrm>
        <a:off x="5585286" y="2340083"/>
        <a:ext cx="619740" cy="265454"/>
      </dsp:txXfrm>
    </dsp:sp>
    <dsp:sp modelId="{05798848-15F0-4180-9592-688672D73A5D}">
      <dsp:nvSpPr>
        <dsp:cNvPr id="0" name=""/>
        <dsp:cNvSpPr/>
      </dsp:nvSpPr>
      <dsp:spPr>
        <a:xfrm>
          <a:off x="6543978" y="2088231"/>
          <a:ext cx="1601718" cy="571916"/>
        </a:xfrm>
        <a:prstGeom prst="roundRect">
          <a:avLst/>
        </a:prstGeom>
        <a:solidFill>
          <a:schemeClr val="bg1"/>
        </a:solidFill>
        <a:ln>
          <a:solidFill>
            <a:srgbClr val="00A268"/>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rgbClr val="008A59"/>
              </a:solidFill>
            </a:rPr>
            <a:t>ООО «Татнефть-УРС»</a:t>
          </a:r>
          <a:endParaRPr lang="ru-RU" sz="1200" b="1" kern="1200" dirty="0">
            <a:solidFill>
              <a:srgbClr val="008A59"/>
            </a:solidFill>
          </a:endParaRPr>
        </a:p>
      </dsp:txBody>
      <dsp:txXfrm>
        <a:off x="6571897" y="2116150"/>
        <a:ext cx="1545880" cy="516078"/>
      </dsp:txXfrm>
    </dsp:sp>
    <dsp:sp modelId="{7BB0CCF2-D1C6-466B-8C71-BAEF120D151E}">
      <dsp:nvSpPr>
        <dsp:cNvPr id="0" name=""/>
        <dsp:cNvSpPr/>
      </dsp:nvSpPr>
      <dsp:spPr>
        <a:xfrm rot="12065124">
          <a:off x="5233068" y="3002019"/>
          <a:ext cx="1027458" cy="442422"/>
        </a:xfrm>
        <a:prstGeom prst="rightArrow">
          <a:avLst>
            <a:gd name="adj1" fmla="val 60000"/>
            <a:gd name="adj2" fmla="val 50000"/>
          </a:avLst>
        </a:prstGeom>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ru-RU" sz="2000" kern="1200"/>
        </a:p>
      </dsp:txBody>
      <dsp:txXfrm>
        <a:off x="5361352" y="3114378"/>
        <a:ext cx="894731" cy="265454"/>
      </dsp:txXfrm>
    </dsp:sp>
    <dsp:sp modelId="{73885C3F-09DE-47B9-80C9-9547F2C8DD3E}">
      <dsp:nvSpPr>
        <dsp:cNvPr id="0" name=""/>
        <dsp:cNvSpPr/>
      </dsp:nvSpPr>
      <dsp:spPr>
        <a:xfrm>
          <a:off x="6399929" y="3528404"/>
          <a:ext cx="1601727" cy="576052"/>
        </a:xfrm>
        <a:prstGeom prst="roundRect">
          <a:avLst/>
        </a:prstGeom>
        <a:solidFill>
          <a:schemeClr val="bg1"/>
        </a:solidFill>
        <a:ln>
          <a:solidFill>
            <a:srgbClr val="00A268"/>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rgbClr val="008A59"/>
              </a:solidFill>
            </a:rPr>
            <a:t>ООО «Татнефть-Актив»</a:t>
          </a:r>
          <a:endParaRPr lang="ru-RU" sz="1200" b="1" kern="1200" dirty="0">
            <a:solidFill>
              <a:srgbClr val="008A59"/>
            </a:solidFill>
          </a:endParaRPr>
        </a:p>
      </dsp:txBody>
      <dsp:txXfrm>
        <a:off x="6428050" y="3556525"/>
        <a:ext cx="1545485" cy="519810"/>
      </dsp:txXfrm>
    </dsp:sp>
    <dsp:sp modelId="{1905D4EF-C2AF-4F04-A36E-A19568E2D5FE}">
      <dsp:nvSpPr>
        <dsp:cNvPr id="0" name=""/>
        <dsp:cNvSpPr/>
      </dsp:nvSpPr>
      <dsp:spPr>
        <a:xfrm rot="12772240">
          <a:off x="5007371" y="3322487"/>
          <a:ext cx="1206754" cy="442422"/>
        </a:xfrm>
        <a:prstGeom prst="rightArrow">
          <a:avLst>
            <a:gd name="adj1" fmla="val 60000"/>
            <a:gd name="adj2" fmla="val 50000"/>
          </a:avLst>
        </a:prstGeom>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ru-RU" sz="2000" kern="1200"/>
        </a:p>
      </dsp:txBody>
      <dsp:txXfrm>
        <a:off x="5129473" y="3446989"/>
        <a:ext cx="1074027" cy="265454"/>
      </dsp:txXfrm>
    </dsp:sp>
    <dsp:sp modelId="{CC9E9D66-A457-4E60-A97B-6B861925365F}">
      <dsp:nvSpPr>
        <dsp:cNvPr id="0" name=""/>
        <dsp:cNvSpPr/>
      </dsp:nvSpPr>
      <dsp:spPr>
        <a:xfrm>
          <a:off x="6002957" y="4176463"/>
          <a:ext cx="1917908" cy="555821"/>
        </a:xfrm>
        <a:prstGeom prst="roundRect">
          <a:avLst/>
        </a:prstGeom>
        <a:solidFill>
          <a:schemeClr val="bg1"/>
        </a:solidFill>
        <a:ln>
          <a:solidFill>
            <a:srgbClr val="00A268"/>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rgbClr val="008A59"/>
              </a:solidFill>
            </a:rPr>
            <a:t>ООО «Процессинговый центр»</a:t>
          </a:r>
          <a:endParaRPr lang="ru-RU" sz="1200" b="1" kern="1200" dirty="0">
            <a:solidFill>
              <a:srgbClr val="008A59"/>
            </a:solidFill>
          </a:endParaRPr>
        </a:p>
      </dsp:txBody>
      <dsp:txXfrm>
        <a:off x="6030090" y="4203596"/>
        <a:ext cx="1863642" cy="501555"/>
      </dsp:txXfrm>
    </dsp:sp>
    <dsp:sp modelId="{EB5760C0-3FC2-4D87-97B7-7B41964D9647}">
      <dsp:nvSpPr>
        <dsp:cNvPr id="0" name=""/>
        <dsp:cNvSpPr/>
      </dsp:nvSpPr>
      <dsp:spPr>
        <a:xfrm rot="14532245">
          <a:off x="4320785" y="3395925"/>
          <a:ext cx="784700" cy="442422"/>
        </a:xfrm>
        <a:prstGeom prst="rightArrow">
          <a:avLst>
            <a:gd name="adj1" fmla="val 60000"/>
            <a:gd name="adj2" fmla="val 50000"/>
          </a:avLst>
        </a:prstGeom>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ru-RU" sz="2000" kern="1200"/>
        </a:p>
      </dsp:txBody>
      <dsp:txXfrm>
        <a:off x="4418095" y="3543115"/>
        <a:ext cx="651973" cy="265454"/>
      </dsp:txXfrm>
    </dsp:sp>
    <dsp:sp modelId="{7A3EAFD3-E1DC-4139-8CCA-D63D566503A4}">
      <dsp:nvSpPr>
        <dsp:cNvPr id="0" name=""/>
        <dsp:cNvSpPr/>
      </dsp:nvSpPr>
      <dsp:spPr>
        <a:xfrm>
          <a:off x="4608515" y="4291511"/>
          <a:ext cx="1155137" cy="533031"/>
        </a:xfrm>
        <a:prstGeom prst="roundRect">
          <a:avLst/>
        </a:prstGeom>
        <a:solidFill>
          <a:schemeClr val="bg1"/>
        </a:solidFill>
        <a:ln>
          <a:solidFill>
            <a:srgbClr val="00A268"/>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rgbClr val="008A59"/>
              </a:solidFill>
            </a:rPr>
            <a:t>ООО «Фин-инвест»</a:t>
          </a:r>
          <a:endParaRPr lang="ru-RU" sz="1200" b="1" kern="1200" dirty="0">
            <a:solidFill>
              <a:srgbClr val="008A59"/>
            </a:solidFill>
          </a:endParaRPr>
        </a:p>
      </dsp:txBody>
      <dsp:txXfrm>
        <a:off x="4634535" y="4317531"/>
        <a:ext cx="1103097" cy="480991"/>
      </dsp:txXfrm>
    </dsp:sp>
    <dsp:sp modelId="{E8513613-C91B-4705-9506-5816C39F745F}">
      <dsp:nvSpPr>
        <dsp:cNvPr id="0" name=""/>
        <dsp:cNvSpPr/>
      </dsp:nvSpPr>
      <dsp:spPr>
        <a:xfrm rot="17020522">
          <a:off x="3555386" y="3410314"/>
          <a:ext cx="734829" cy="442422"/>
        </a:xfrm>
        <a:prstGeom prst="rightArrow">
          <a:avLst>
            <a:gd name="adj1" fmla="val 60000"/>
            <a:gd name="adj2" fmla="val 50000"/>
          </a:avLst>
        </a:prstGeom>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ru-RU" sz="2000" kern="1200"/>
        </a:p>
      </dsp:txBody>
      <dsp:txXfrm rot="10800000">
        <a:off x="3606060" y="3563280"/>
        <a:ext cx="602102" cy="265454"/>
      </dsp:txXfrm>
    </dsp:sp>
    <dsp:sp modelId="{A052F5CD-3D2F-406E-9B35-BE515BF71624}">
      <dsp:nvSpPr>
        <dsp:cNvPr id="0" name=""/>
        <dsp:cNvSpPr/>
      </dsp:nvSpPr>
      <dsp:spPr>
        <a:xfrm>
          <a:off x="2952329" y="4320482"/>
          <a:ext cx="1431030" cy="554154"/>
        </a:xfrm>
        <a:prstGeom prst="roundRect">
          <a:avLst/>
        </a:prstGeom>
        <a:solidFill>
          <a:schemeClr val="bg1"/>
        </a:solidFill>
        <a:ln>
          <a:solidFill>
            <a:srgbClr val="00A268"/>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rgbClr val="008A59"/>
              </a:solidFill>
            </a:rPr>
            <a:t>ООО «Татнефть Энергосбыт»</a:t>
          </a:r>
          <a:endParaRPr lang="ru-RU" sz="1200" b="1" kern="1200" dirty="0">
            <a:solidFill>
              <a:srgbClr val="008A59"/>
            </a:solidFill>
          </a:endParaRPr>
        </a:p>
      </dsp:txBody>
      <dsp:txXfrm>
        <a:off x="2979381" y="4347534"/>
        <a:ext cx="1376926" cy="500050"/>
      </dsp:txXfrm>
    </dsp:sp>
    <dsp:sp modelId="{4361709E-488E-470F-884B-AFEAE2B9F4C1}">
      <dsp:nvSpPr>
        <dsp:cNvPr id="0" name=""/>
        <dsp:cNvSpPr/>
      </dsp:nvSpPr>
      <dsp:spPr>
        <a:xfrm rot="19135643">
          <a:off x="2400145" y="3395942"/>
          <a:ext cx="1145731" cy="442422"/>
        </a:xfrm>
        <a:prstGeom prst="rightArrow">
          <a:avLst>
            <a:gd name="adj1" fmla="val 60000"/>
            <a:gd name="adj2" fmla="val 50000"/>
          </a:avLst>
        </a:prstGeom>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ru-RU" sz="2000" kern="1200"/>
        </a:p>
      </dsp:txBody>
      <dsp:txXfrm rot="10800000">
        <a:off x="2416479" y="3528028"/>
        <a:ext cx="1013004" cy="265454"/>
      </dsp:txXfrm>
    </dsp:sp>
    <dsp:sp modelId="{8FDBDFFB-14FE-4C47-841F-DA6A475EB9CF}">
      <dsp:nvSpPr>
        <dsp:cNvPr id="0" name=""/>
        <dsp:cNvSpPr/>
      </dsp:nvSpPr>
      <dsp:spPr>
        <a:xfrm>
          <a:off x="931186" y="4319211"/>
          <a:ext cx="1805115" cy="505332"/>
        </a:xfrm>
        <a:prstGeom prst="roundRect">
          <a:avLst/>
        </a:prstGeom>
        <a:solidFill>
          <a:schemeClr val="bg1"/>
        </a:solidFill>
        <a:ln>
          <a:solidFill>
            <a:srgbClr val="00A268"/>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rgbClr val="008A59"/>
              </a:solidFill>
            </a:rPr>
            <a:t>ООО «Нижнекамская ТЭЦ»</a:t>
          </a:r>
          <a:endParaRPr lang="ru-RU" sz="1200" b="1" kern="1200" dirty="0">
            <a:solidFill>
              <a:srgbClr val="008A59"/>
            </a:solidFill>
          </a:endParaRPr>
        </a:p>
      </dsp:txBody>
      <dsp:txXfrm>
        <a:off x="955854" y="4343879"/>
        <a:ext cx="1755779" cy="455996"/>
      </dsp:txXfrm>
    </dsp:sp>
    <dsp:sp modelId="{93856F3D-FADD-47F5-9F6F-5CCF3E2DAF7E}">
      <dsp:nvSpPr>
        <dsp:cNvPr id="0" name=""/>
        <dsp:cNvSpPr/>
      </dsp:nvSpPr>
      <dsp:spPr>
        <a:xfrm rot="20130077">
          <a:off x="2425284" y="2956686"/>
          <a:ext cx="830867" cy="442422"/>
        </a:xfrm>
        <a:prstGeom prst="rightArrow">
          <a:avLst>
            <a:gd name="adj1" fmla="val 60000"/>
            <a:gd name="adj2" fmla="val 50000"/>
          </a:avLst>
        </a:prstGeom>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ru-RU" sz="2000" kern="1200"/>
        </a:p>
      </dsp:txBody>
      <dsp:txXfrm rot="10800000">
        <a:off x="2431259" y="3072689"/>
        <a:ext cx="698140" cy="265454"/>
      </dsp:txXfrm>
    </dsp:sp>
    <dsp:sp modelId="{F1C45DE3-4F56-4B1C-AFEB-573D975DC91D}">
      <dsp:nvSpPr>
        <dsp:cNvPr id="0" name=""/>
        <dsp:cNvSpPr/>
      </dsp:nvSpPr>
      <dsp:spPr>
        <a:xfrm>
          <a:off x="648056" y="3398981"/>
          <a:ext cx="1715003" cy="712810"/>
        </a:xfrm>
        <a:prstGeom prst="roundRect">
          <a:avLst/>
        </a:prstGeom>
        <a:solidFill>
          <a:schemeClr val="bg1"/>
        </a:solidFill>
        <a:ln>
          <a:solidFill>
            <a:srgbClr val="00A268"/>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rgbClr val="008A59"/>
              </a:solidFill>
            </a:rPr>
            <a:t>ООО «Татнефть-АЗС Запад»</a:t>
          </a:r>
          <a:endParaRPr lang="ru-RU" sz="1200" b="1" kern="1200" dirty="0">
            <a:solidFill>
              <a:srgbClr val="008A59"/>
            </a:solidFill>
          </a:endParaRPr>
        </a:p>
      </dsp:txBody>
      <dsp:txXfrm>
        <a:off x="682853" y="3433778"/>
        <a:ext cx="1645409" cy="643216"/>
      </dsp:txXfrm>
    </dsp:sp>
    <dsp:sp modelId="{EE5DD499-9BA8-4FFB-B0CA-24E77AE52AA5}">
      <dsp:nvSpPr>
        <dsp:cNvPr id="0" name=""/>
        <dsp:cNvSpPr/>
      </dsp:nvSpPr>
      <dsp:spPr>
        <a:xfrm rot="21141719">
          <a:off x="2198379" y="2554966"/>
          <a:ext cx="763821" cy="442422"/>
        </a:xfrm>
        <a:prstGeom prst="rightArrow">
          <a:avLst>
            <a:gd name="adj1" fmla="val 60000"/>
            <a:gd name="adj2" fmla="val 50000"/>
          </a:avLst>
        </a:prstGeom>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ru-RU" sz="2000" kern="1200"/>
        </a:p>
      </dsp:txBody>
      <dsp:txXfrm rot="10800000">
        <a:off x="2198968" y="2652271"/>
        <a:ext cx="631094" cy="265454"/>
      </dsp:txXfrm>
    </dsp:sp>
    <dsp:sp modelId="{73B985AC-9E1D-4D58-B667-CA26473DE6CE}">
      <dsp:nvSpPr>
        <dsp:cNvPr id="0" name=""/>
        <dsp:cNvSpPr/>
      </dsp:nvSpPr>
      <dsp:spPr>
        <a:xfrm>
          <a:off x="210054" y="2603686"/>
          <a:ext cx="1662145" cy="697288"/>
        </a:xfrm>
        <a:prstGeom prst="roundRect">
          <a:avLst/>
        </a:prstGeom>
        <a:solidFill>
          <a:schemeClr val="bg1"/>
        </a:solidFill>
        <a:ln>
          <a:solidFill>
            <a:srgbClr val="00A268"/>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rgbClr val="008A59"/>
              </a:solidFill>
            </a:rPr>
            <a:t>ООО «Татнефть-АЗС Центр»</a:t>
          </a:r>
          <a:endParaRPr lang="ru-RU" sz="1200" b="1" kern="1200" dirty="0">
            <a:solidFill>
              <a:srgbClr val="008A59"/>
            </a:solidFill>
          </a:endParaRPr>
        </a:p>
      </dsp:txBody>
      <dsp:txXfrm>
        <a:off x="244093" y="2637725"/>
        <a:ext cx="1594067" cy="629210"/>
      </dsp:txXfrm>
    </dsp:sp>
    <dsp:sp modelId="{A33064CA-B258-44F3-8312-BC99B060CB90}">
      <dsp:nvSpPr>
        <dsp:cNvPr id="0" name=""/>
        <dsp:cNvSpPr/>
      </dsp:nvSpPr>
      <dsp:spPr>
        <a:xfrm rot="394820">
          <a:off x="2105427" y="2144166"/>
          <a:ext cx="840240" cy="442422"/>
        </a:xfrm>
        <a:prstGeom prst="rightArrow">
          <a:avLst>
            <a:gd name="adj1" fmla="val 60000"/>
            <a:gd name="adj2" fmla="val 50000"/>
          </a:avLst>
        </a:prstGeom>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
            <a:lnSpc>
              <a:spcPct val="90000"/>
            </a:lnSpc>
            <a:spcBef>
              <a:spcPct val="0"/>
            </a:spcBef>
            <a:spcAft>
              <a:spcPct val="35000"/>
            </a:spcAft>
          </a:pPr>
          <a:endParaRPr lang="ru-RU" sz="100" kern="1200"/>
        </a:p>
      </dsp:txBody>
      <dsp:txXfrm rot="10800000">
        <a:off x="2105864" y="2225045"/>
        <a:ext cx="707513" cy="265454"/>
      </dsp:txXfrm>
    </dsp:sp>
    <dsp:sp modelId="{62D6F5BD-14FF-4353-A937-385663B61463}">
      <dsp:nvSpPr>
        <dsp:cNvPr id="0" name=""/>
        <dsp:cNvSpPr/>
      </dsp:nvSpPr>
      <dsp:spPr>
        <a:xfrm>
          <a:off x="161022" y="1872208"/>
          <a:ext cx="1608987" cy="565076"/>
        </a:xfrm>
        <a:prstGeom prst="roundRect">
          <a:avLst/>
        </a:prstGeom>
        <a:solidFill>
          <a:schemeClr val="bg1"/>
        </a:solidFill>
        <a:ln>
          <a:solidFill>
            <a:srgbClr val="00A268"/>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rgbClr val="008A59"/>
              </a:solidFill>
            </a:rPr>
            <a:t>АО «ТАНЕКО»</a:t>
          </a:r>
          <a:endParaRPr lang="ru-RU" sz="1200" b="1" kern="1200" dirty="0">
            <a:solidFill>
              <a:srgbClr val="008A59"/>
            </a:solidFill>
          </a:endParaRPr>
        </a:p>
      </dsp:txBody>
      <dsp:txXfrm>
        <a:off x="188607" y="1899793"/>
        <a:ext cx="1553817" cy="509906"/>
      </dsp:txXfrm>
    </dsp:sp>
    <dsp:sp modelId="{DCFCC060-A324-4E4F-8217-C769BBA16424}">
      <dsp:nvSpPr>
        <dsp:cNvPr id="0" name=""/>
        <dsp:cNvSpPr/>
      </dsp:nvSpPr>
      <dsp:spPr>
        <a:xfrm rot="16203966">
          <a:off x="3824604" y="1515217"/>
          <a:ext cx="736513" cy="442422"/>
        </a:xfrm>
        <a:prstGeom prst="rightArrow">
          <a:avLst>
            <a:gd name="adj1" fmla="val 60000"/>
            <a:gd name="adj2" fmla="val 50000"/>
          </a:avLst>
        </a:prstGeom>
        <a:gradFill rotWithShape="0">
          <a:gsLst>
            <a:gs pos="0">
              <a:srgbClr val="00A268"/>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
            <a:lnSpc>
              <a:spcPct val="90000"/>
            </a:lnSpc>
            <a:spcBef>
              <a:spcPct val="0"/>
            </a:spcBef>
            <a:spcAft>
              <a:spcPct val="35000"/>
            </a:spcAft>
          </a:pPr>
          <a:endParaRPr lang="ru-RU" sz="100" kern="1200"/>
        </a:p>
      </dsp:txBody>
      <dsp:txXfrm rot="10800000">
        <a:off x="3890891" y="1670064"/>
        <a:ext cx="603786" cy="265454"/>
      </dsp:txXfrm>
    </dsp:sp>
    <dsp:sp modelId="{472D0A25-A804-4BB4-9B02-24570A246354}">
      <dsp:nvSpPr>
        <dsp:cNvPr id="0" name=""/>
        <dsp:cNvSpPr/>
      </dsp:nvSpPr>
      <dsp:spPr>
        <a:xfrm>
          <a:off x="3384374" y="720078"/>
          <a:ext cx="1608987" cy="525608"/>
        </a:xfrm>
        <a:prstGeom prst="roundRect">
          <a:avLst/>
        </a:prstGeom>
        <a:solidFill>
          <a:schemeClr val="bg1"/>
        </a:solidFill>
        <a:ln>
          <a:solidFill>
            <a:schemeClr val="accent6">
              <a:lumMod val="60000"/>
              <a:lumOff val="4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ru-RU" sz="1800" b="1" kern="1200" dirty="0" smtClean="0">
              <a:solidFill>
                <a:schemeClr val="accent6">
                  <a:lumMod val="60000"/>
                  <a:lumOff val="40000"/>
                </a:schemeClr>
              </a:solidFill>
            </a:rPr>
            <a:t>Банки</a:t>
          </a:r>
          <a:endParaRPr lang="ru-RU" sz="1800" b="1" kern="1200" dirty="0">
            <a:solidFill>
              <a:schemeClr val="accent6">
                <a:lumMod val="60000"/>
                <a:lumOff val="40000"/>
              </a:schemeClr>
            </a:solidFill>
          </a:endParaRPr>
        </a:p>
      </dsp:txBody>
      <dsp:txXfrm>
        <a:off x="3410032" y="745736"/>
        <a:ext cx="1557671" cy="474292"/>
      </dsp:txXfrm>
    </dsp:sp>
    <dsp:sp modelId="{BADA91FA-B31C-4854-ACF7-40C0900FDDAC}">
      <dsp:nvSpPr>
        <dsp:cNvPr id="0" name=""/>
        <dsp:cNvSpPr/>
      </dsp:nvSpPr>
      <dsp:spPr>
        <a:xfrm rot="11293643">
          <a:off x="5413909" y="2679460"/>
          <a:ext cx="812564" cy="356893"/>
        </a:xfrm>
        <a:prstGeom prst="rightArrow">
          <a:avLst>
            <a:gd name="adj1" fmla="val 60000"/>
            <a:gd name="adj2" fmla="val 50000"/>
          </a:avLst>
        </a:prstGeom>
        <a:gradFill rotWithShape="0">
          <a:gsLst>
            <a:gs pos="0">
              <a:srgbClr val="00AC6F"/>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4450">
            <a:lnSpc>
              <a:spcPct val="90000"/>
            </a:lnSpc>
            <a:spcBef>
              <a:spcPct val="0"/>
            </a:spcBef>
            <a:spcAft>
              <a:spcPct val="35000"/>
            </a:spcAft>
          </a:pPr>
          <a:endParaRPr lang="ru-RU" sz="100" kern="1200"/>
        </a:p>
      </dsp:txBody>
      <dsp:txXfrm>
        <a:off x="5520426" y="2758500"/>
        <a:ext cx="705496" cy="214135"/>
      </dsp:txXfrm>
    </dsp:sp>
    <dsp:sp modelId="{2DF49623-EAC1-4DE1-AC3E-B55542790415}">
      <dsp:nvSpPr>
        <dsp:cNvPr id="0" name=""/>
        <dsp:cNvSpPr/>
      </dsp:nvSpPr>
      <dsp:spPr>
        <a:xfrm>
          <a:off x="6522830" y="2825814"/>
          <a:ext cx="1601718" cy="558563"/>
        </a:xfrm>
        <a:prstGeom prst="roundRect">
          <a:avLst/>
        </a:prstGeom>
        <a:solidFill>
          <a:schemeClr val="bg1"/>
        </a:solidFill>
        <a:ln>
          <a:solidFill>
            <a:srgbClr val="00A268"/>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rgbClr val="008A59"/>
              </a:solidFill>
            </a:rPr>
            <a:t>ООО «Татнефть-Самара»</a:t>
          </a:r>
          <a:endParaRPr lang="ru-RU" sz="1200" b="1" kern="1200" dirty="0">
            <a:solidFill>
              <a:srgbClr val="008A59"/>
            </a:solidFill>
          </a:endParaRPr>
        </a:p>
      </dsp:txBody>
      <dsp:txXfrm>
        <a:off x="6550097" y="2853081"/>
        <a:ext cx="1547184" cy="50402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a:extLst>
              <a:ext uri="{FF2B5EF4-FFF2-40B4-BE49-F238E27FC236}"/>
            </a:extLst>
          </p:cNvPr>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ru-RU" altLang="ru-RU"/>
          </a:p>
        </p:txBody>
      </p:sp>
      <p:sp>
        <p:nvSpPr>
          <p:cNvPr id="24579" name="Rectangle 3">
            <a:extLst>
              <a:ext uri="{FF2B5EF4-FFF2-40B4-BE49-F238E27FC236}"/>
            </a:extLst>
          </p:cNvPr>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ru-RU" altLang="ru-RU"/>
          </a:p>
        </p:txBody>
      </p:sp>
      <p:sp>
        <p:nvSpPr>
          <p:cNvPr id="477188"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4581" name="Rectangle 5">
            <a:extLst>
              <a:ext uri="{FF2B5EF4-FFF2-40B4-BE49-F238E27FC236}"/>
            </a:extLst>
          </p:cNvPr>
          <p:cNvSpPr>
            <a:spLocks noGrp="1" noChangeArrowheads="1"/>
          </p:cNvSpPr>
          <p:nvPr>
            <p:ph type="body" sz="quarter" idx="3"/>
          </p:nvPr>
        </p:nvSpPr>
        <p:spPr bwMode="auto">
          <a:xfrm>
            <a:off x="679450" y="4716463"/>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noProof="0"/>
              <a:t>Образец текста</a:t>
            </a:r>
          </a:p>
          <a:p>
            <a:pPr lvl="1"/>
            <a:r>
              <a:rPr lang="ru-RU" altLang="ru-RU" noProof="0"/>
              <a:t>Второй уровень</a:t>
            </a:r>
          </a:p>
          <a:p>
            <a:pPr lvl="2"/>
            <a:r>
              <a:rPr lang="ru-RU" altLang="ru-RU" noProof="0"/>
              <a:t>Третий уровень</a:t>
            </a:r>
          </a:p>
          <a:p>
            <a:pPr lvl="3"/>
            <a:r>
              <a:rPr lang="ru-RU" altLang="ru-RU" noProof="0"/>
              <a:t>Четвертый уровень</a:t>
            </a:r>
          </a:p>
          <a:p>
            <a:pPr lvl="4"/>
            <a:r>
              <a:rPr lang="ru-RU" altLang="ru-RU" noProof="0"/>
              <a:t>Пятый уровень</a:t>
            </a:r>
          </a:p>
        </p:txBody>
      </p:sp>
      <p:sp>
        <p:nvSpPr>
          <p:cNvPr id="24582" name="Rectangle 6">
            <a:extLst>
              <a:ext uri="{FF2B5EF4-FFF2-40B4-BE49-F238E27FC236}"/>
            </a:extLst>
          </p:cNvPr>
          <p:cNvSpPr>
            <a:spLocks noGrp="1" noChangeArrowheads="1"/>
          </p:cNvSpPr>
          <p:nvPr>
            <p:ph type="ftr" sz="quarter" idx="4"/>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ru-RU" altLang="ru-RU"/>
          </a:p>
        </p:txBody>
      </p:sp>
      <p:sp>
        <p:nvSpPr>
          <p:cNvPr id="24583" name="Rectangle 7">
            <a:extLst>
              <a:ext uri="{FF2B5EF4-FFF2-40B4-BE49-F238E27FC236}"/>
            </a:extLst>
          </p:cNvPr>
          <p:cNvSpPr>
            <a:spLocks noGrp="1" noChangeArrowheads="1"/>
          </p:cNvSpPr>
          <p:nvPr>
            <p:ph type="sldNum" sz="quarter" idx="5"/>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179AC66-C47A-4850-98A1-5E60515D8990}" type="slidenum">
              <a:rPr lang="ru-RU" altLang="ru-RU"/>
              <a:pPr>
                <a:defRPr/>
              </a:pPr>
              <a:t>‹#›</a:t>
            </a:fld>
            <a:endParaRPr lang="ru-RU" altLang="ru-RU"/>
          </a:p>
        </p:txBody>
      </p:sp>
    </p:spTree>
    <p:extLst>
      <p:ext uri="{BB962C8B-B14F-4D97-AF65-F5344CB8AC3E}">
        <p14:creationId xmlns:p14="http://schemas.microsoft.com/office/powerpoint/2010/main" val="38835491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err="1" smtClean="0"/>
              <a:t>Инорфм</a:t>
            </a:r>
            <a:r>
              <a:rPr lang="ru-RU" dirty="0" smtClean="0"/>
              <a:t> партнерам и особенно команде продукта</a:t>
            </a:r>
            <a:r>
              <a:rPr lang="ru-RU" baseline="0" dirty="0" smtClean="0"/>
              <a:t> </a:t>
            </a:r>
            <a:r>
              <a:rPr lang="ru-RU" dirty="0" smtClean="0"/>
              <a:t>1С</a:t>
            </a:r>
            <a:r>
              <a:rPr lang="ru-RU" baseline="0" dirty="0" smtClean="0"/>
              <a:t> Маркетинг. Благодаря им мы активно информировали о мероприятии в социальных сетях.</a:t>
            </a:r>
            <a:endParaRPr lang="ru-RU" dirty="0"/>
          </a:p>
        </p:txBody>
      </p:sp>
      <p:sp>
        <p:nvSpPr>
          <p:cNvPr id="4" name="Номер слайда 3"/>
          <p:cNvSpPr>
            <a:spLocks noGrp="1"/>
          </p:cNvSpPr>
          <p:nvPr>
            <p:ph type="sldNum" sz="quarter" idx="10"/>
          </p:nvPr>
        </p:nvSpPr>
        <p:spPr/>
        <p:txBody>
          <a:bodyPr/>
          <a:lstStyle/>
          <a:p>
            <a:pPr>
              <a:defRPr/>
            </a:pPr>
            <a:fld id="{7179AC66-C47A-4850-98A1-5E60515D8990}" type="slidenum">
              <a:rPr lang="ru-RU" altLang="ru-RU" smtClean="0"/>
              <a:pPr>
                <a:defRPr/>
              </a:pPr>
              <a:t>1</a:t>
            </a:fld>
            <a:endParaRPr lang="ru-RU" altLang="ru-RU"/>
          </a:p>
        </p:txBody>
      </p:sp>
    </p:spTree>
    <p:extLst>
      <p:ext uri="{BB962C8B-B14F-4D97-AF65-F5344CB8AC3E}">
        <p14:creationId xmlns:p14="http://schemas.microsoft.com/office/powerpoint/2010/main" val="1123531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Образ слайда 1"/>
          <p:cNvSpPr>
            <a:spLocks noGrp="1" noRot="1" noChangeAspect="1" noTextEdit="1"/>
          </p:cNvSpPr>
          <p:nvPr>
            <p:ph type="sldImg"/>
          </p:nvPr>
        </p:nvSpPr>
        <p:spPr>
          <a:xfrm>
            <a:off x="917575" y="744538"/>
            <a:ext cx="4962525" cy="3722687"/>
          </a:xfrm>
          <a:ln/>
        </p:spPr>
      </p:sp>
      <p:sp>
        <p:nvSpPr>
          <p:cNvPr id="524291" name="Заметки 2"/>
          <p:cNvSpPr>
            <a:spLocks noGrp="1"/>
          </p:cNvSpPr>
          <p:nvPr>
            <p:ph type="body" idx="1"/>
          </p:nvPr>
        </p:nvSpPr>
        <p:spPr>
          <a:noFill/>
        </p:spPr>
        <p:txBody>
          <a:bodyPr/>
          <a:lstStyle/>
          <a:p>
            <a:endParaRPr lang="ru-RU" altLang="ru-RU" dirty="0" smtClean="0"/>
          </a:p>
        </p:txBody>
      </p:sp>
      <p:sp>
        <p:nvSpPr>
          <p:cNvPr id="524292" name="Номер слайда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B321C0B-3645-41EC-986C-93B6CFD3861E}" type="slidenum">
              <a:rPr lang="ru-RU" altLang="ru-RU" smtClean="0">
                <a:solidFill>
                  <a:srgbClr val="000000"/>
                </a:solidFill>
              </a:rPr>
              <a:pPr/>
              <a:t>13</a:t>
            </a:fld>
            <a:endParaRPr lang="ru-RU" altLang="ru-RU" smtClean="0">
              <a:solidFill>
                <a:srgbClr val="000000"/>
              </a:solidFill>
            </a:endParaRPr>
          </a:p>
        </p:txBody>
      </p:sp>
    </p:spTree>
    <p:extLst>
      <p:ext uri="{BB962C8B-B14F-4D97-AF65-F5344CB8AC3E}">
        <p14:creationId xmlns:p14="http://schemas.microsoft.com/office/powerpoint/2010/main" val="680135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Образ слайда 1"/>
          <p:cNvSpPr>
            <a:spLocks noGrp="1" noRot="1" noChangeAspect="1" noTextEdit="1"/>
          </p:cNvSpPr>
          <p:nvPr>
            <p:ph type="sldImg"/>
          </p:nvPr>
        </p:nvSpPr>
        <p:spPr>
          <a:ln/>
        </p:spPr>
      </p:sp>
      <p:sp>
        <p:nvSpPr>
          <p:cNvPr id="27651"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
        <p:nvSpPr>
          <p:cNvPr id="27652"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A0A9925F-50AD-42A9-B426-520A3131CA4A}" type="slidenum">
              <a:rPr lang="ru-RU" altLang="ru-RU" sz="1200">
                <a:solidFill>
                  <a:srgbClr val="000000"/>
                </a:solidFill>
                <a:latin typeface="Times New Roman" panose="02020603050405020304" pitchFamily="18" charset="0"/>
              </a:rPr>
              <a:pPr/>
              <a:t>15</a:t>
            </a:fld>
            <a:endParaRPr lang="ru-RU" altLang="ru-RU"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90242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59164A0-42F2-45FA-855C-60A09CDF1FCA}" type="slidenum">
              <a:rPr lang="ru-RU" altLang="ru-RU">
                <a:solidFill>
                  <a:srgbClr val="000000"/>
                </a:solidFill>
                <a:latin typeface="Times New Roman" panose="02020603050405020304" pitchFamily="18" charset="0"/>
              </a:rPr>
              <a:pPr/>
              <a:t>16</a:t>
            </a:fld>
            <a:endParaRPr lang="ru-RU" altLang="ru-RU">
              <a:solidFill>
                <a:srgbClr val="000000"/>
              </a:solidFill>
              <a:latin typeface="Times New Roman" panose="02020603050405020304" pitchFamily="18" charset="0"/>
            </a:endParaRPr>
          </a:p>
        </p:txBody>
      </p:sp>
      <p:sp>
        <p:nvSpPr>
          <p:cNvPr id="209923" name="Rectangle 2"/>
          <p:cNvSpPr>
            <a:spLocks noGrp="1" noRot="1" noChangeAspect="1" noChangeArrowheads="1" noTextEdit="1"/>
          </p:cNvSpPr>
          <p:nvPr>
            <p:ph type="sldImg"/>
          </p:nvPr>
        </p:nvSpPr>
        <p:spPr>
          <a:xfrm>
            <a:off x="917575" y="744538"/>
            <a:ext cx="4962525" cy="3722687"/>
          </a:xfrm>
          <a:ln/>
        </p:spPr>
      </p:sp>
      <p:sp>
        <p:nvSpPr>
          <p:cNvPr id="209924" name="Rectangle 3"/>
          <p:cNvSpPr>
            <a:spLocks noGrp="1" noChangeArrowheads="1"/>
          </p:cNvSpPr>
          <p:nvPr>
            <p:ph type="body" idx="1"/>
          </p:nvPr>
        </p:nvSpPr>
        <p:spPr>
          <a:noFill/>
        </p:spPr>
        <p:txBody>
          <a:bodyPr/>
          <a:lstStyle/>
          <a:p>
            <a:r>
              <a:rPr lang="ru-RU" altLang="ru-RU" smtClean="0"/>
              <a:t>1С:УХ включает функционал по управлению НСИ в масштабах холдинга, который позволяет организовать полноценный процесс управления НСИ, включая:</a:t>
            </a:r>
          </a:p>
          <a:p>
            <a:r>
              <a:rPr lang="ru-RU" altLang="ru-RU" smtClean="0"/>
              <a:t>формирование информации о структуре метаданных ВУС</a:t>
            </a:r>
          </a:p>
          <a:p>
            <a:r>
              <a:rPr lang="ru-RU" altLang="ru-RU" smtClean="0"/>
              <a:t>импорт различных версий НСИ из учетных систем</a:t>
            </a:r>
          </a:p>
          <a:p>
            <a:r>
              <a:rPr lang="ru-RU" altLang="ru-RU" smtClean="0"/>
              <a:t>гармонизация, очистка, структуирование корпоративных классификаторов</a:t>
            </a:r>
          </a:p>
          <a:p>
            <a:r>
              <a:rPr lang="ru-RU" altLang="ru-RU" smtClean="0"/>
              <a:t>централизованное ведение НСИ (включая заявки на изменение (добавление, изменение, удаление) элементов НСИ)</a:t>
            </a:r>
          </a:p>
          <a:p>
            <a:r>
              <a:rPr lang="ru-RU" altLang="ru-RU" smtClean="0"/>
              <a:t>экспорт эталонной стандартизованной НСИ в учетные системы.</a:t>
            </a:r>
          </a:p>
        </p:txBody>
      </p:sp>
    </p:spTree>
    <p:extLst>
      <p:ext uri="{BB962C8B-B14F-4D97-AF65-F5344CB8AC3E}">
        <p14:creationId xmlns:p14="http://schemas.microsoft.com/office/powerpoint/2010/main" val="721164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8C1857F1-5628-42BE-9DA5-FBB340E17BA8}" type="slidenum">
              <a:rPr lang="ru-RU" altLang="ru-RU">
                <a:solidFill>
                  <a:srgbClr val="000000"/>
                </a:solidFill>
              </a:rPr>
              <a:pPr>
                <a:defRPr/>
              </a:pPr>
              <a:t>17</a:t>
            </a:fld>
            <a:endParaRPr lang="ru-RU" altLang="ru-RU">
              <a:solidFill>
                <a:srgbClr val="000000"/>
              </a:solidFill>
            </a:endParaRPr>
          </a:p>
        </p:txBody>
      </p:sp>
    </p:spTree>
    <p:extLst>
      <p:ext uri="{BB962C8B-B14F-4D97-AF65-F5344CB8AC3E}">
        <p14:creationId xmlns:p14="http://schemas.microsoft.com/office/powerpoint/2010/main" val="1195076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8C1857F1-5628-42BE-9DA5-FBB340E17BA8}" type="slidenum">
              <a:rPr lang="ru-RU" altLang="ru-RU">
                <a:solidFill>
                  <a:srgbClr val="000000"/>
                </a:solidFill>
              </a:rPr>
              <a:pPr>
                <a:defRPr/>
              </a:pPr>
              <a:t>18</a:t>
            </a:fld>
            <a:endParaRPr lang="ru-RU" altLang="ru-RU">
              <a:solidFill>
                <a:srgbClr val="000000"/>
              </a:solidFill>
            </a:endParaRPr>
          </a:p>
        </p:txBody>
      </p:sp>
    </p:spTree>
    <p:extLst>
      <p:ext uri="{BB962C8B-B14F-4D97-AF65-F5344CB8AC3E}">
        <p14:creationId xmlns:p14="http://schemas.microsoft.com/office/powerpoint/2010/main" val="2473686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4538"/>
            <a:ext cx="4962525" cy="372268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8C1857F1-5628-42BE-9DA5-FBB340E17BA8}" type="slidenum">
              <a:rPr lang="ru-RU" altLang="ru-RU">
                <a:solidFill>
                  <a:srgbClr val="000000"/>
                </a:solidFill>
              </a:rPr>
              <a:pPr>
                <a:defRPr/>
              </a:pPr>
              <a:t>21</a:t>
            </a:fld>
            <a:endParaRPr lang="ru-RU" altLang="ru-RU">
              <a:solidFill>
                <a:srgbClr val="000000"/>
              </a:solidFill>
            </a:endParaRPr>
          </a:p>
        </p:txBody>
      </p:sp>
    </p:spTree>
    <p:extLst>
      <p:ext uri="{BB962C8B-B14F-4D97-AF65-F5344CB8AC3E}">
        <p14:creationId xmlns:p14="http://schemas.microsoft.com/office/powerpoint/2010/main" val="575914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4538"/>
            <a:ext cx="4962525" cy="372268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8C1857F1-5628-42BE-9DA5-FBB340E17BA8}" type="slidenum">
              <a:rPr lang="ru-RU" altLang="ru-RU">
                <a:solidFill>
                  <a:srgbClr val="000000"/>
                </a:solidFill>
              </a:rPr>
              <a:pPr>
                <a:defRPr/>
              </a:pPr>
              <a:t>22</a:t>
            </a:fld>
            <a:endParaRPr lang="ru-RU" altLang="ru-RU">
              <a:solidFill>
                <a:srgbClr val="000000"/>
              </a:solidFill>
            </a:endParaRPr>
          </a:p>
        </p:txBody>
      </p:sp>
    </p:spTree>
    <p:extLst>
      <p:ext uri="{BB962C8B-B14F-4D97-AF65-F5344CB8AC3E}">
        <p14:creationId xmlns:p14="http://schemas.microsoft.com/office/powerpoint/2010/main" val="553496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Как</a:t>
            </a:r>
            <a:r>
              <a:rPr lang="ru-RU" baseline="0" dirty="0" smtClean="0"/>
              <a:t> еще повысить эффективность </a:t>
            </a:r>
            <a:r>
              <a:rPr lang="ru-RU" baseline="0" dirty="0" err="1" smtClean="0"/>
              <a:t>бюджетироваения</a:t>
            </a:r>
            <a:r>
              <a:rPr lang="ru-RU" baseline="0" dirty="0" smtClean="0"/>
              <a:t>? </a:t>
            </a:r>
            <a:r>
              <a:rPr lang="ru-RU" dirty="0" smtClean="0"/>
              <a:t>Соответствие бюджетной модели</a:t>
            </a:r>
            <a:r>
              <a:rPr lang="ru-RU" baseline="0" dirty="0" smtClean="0"/>
              <a:t> как минимум среднесрочным </a:t>
            </a:r>
            <a:r>
              <a:rPr lang="ru-RU" dirty="0" smtClean="0"/>
              <a:t>целям компании. Идеально декомпозировать </a:t>
            </a:r>
            <a:r>
              <a:rPr lang="ru-RU" baseline="0" dirty="0" smtClean="0"/>
              <a:t>цели в </a:t>
            </a:r>
            <a:r>
              <a:rPr lang="en-US" baseline="0" dirty="0" smtClean="0"/>
              <a:t>KPI </a:t>
            </a:r>
            <a:r>
              <a:rPr lang="ru-RU" baseline="0" dirty="0" smtClean="0"/>
              <a:t>их в свою очередь в показатели бюджетной модели</a:t>
            </a:r>
            <a:endParaRPr lang="ru-RU" dirty="0"/>
          </a:p>
        </p:txBody>
      </p:sp>
      <p:sp>
        <p:nvSpPr>
          <p:cNvPr id="4" name="Номер слайда 3"/>
          <p:cNvSpPr>
            <a:spLocks noGrp="1"/>
          </p:cNvSpPr>
          <p:nvPr>
            <p:ph type="sldNum" sz="quarter" idx="10"/>
          </p:nvPr>
        </p:nvSpPr>
        <p:spPr/>
        <p:txBody>
          <a:bodyPr/>
          <a:lstStyle/>
          <a:p>
            <a:pPr>
              <a:defRPr/>
            </a:pPr>
            <a:fld id="{7179AC66-C47A-4850-98A1-5E60515D8990}" type="slidenum">
              <a:rPr lang="ru-RU" altLang="ru-RU" smtClean="0"/>
              <a:pPr>
                <a:defRPr/>
              </a:pPr>
              <a:t>23</a:t>
            </a:fld>
            <a:endParaRPr lang="ru-RU" altLang="ru-RU"/>
          </a:p>
        </p:txBody>
      </p:sp>
    </p:spTree>
    <p:extLst>
      <p:ext uri="{BB962C8B-B14F-4D97-AF65-F5344CB8AC3E}">
        <p14:creationId xmlns:p14="http://schemas.microsoft.com/office/powerpoint/2010/main" val="3722745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Образ слайда 1"/>
          <p:cNvSpPr>
            <a:spLocks noGrp="1" noRot="1" noChangeAspect="1" noTextEdit="1"/>
          </p:cNvSpPr>
          <p:nvPr>
            <p:ph type="sldImg"/>
          </p:nvPr>
        </p:nvSpPr>
        <p:spPr>
          <a:xfrm>
            <a:off x="917575" y="744538"/>
            <a:ext cx="4962525" cy="3722687"/>
          </a:xfrm>
          <a:ln/>
        </p:spPr>
      </p:sp>
      <p:sp>
        <p:nvSpPr>
          <p:cNvPr id="36867"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
        <p:nvSpPr>
          <p:cNvPr id="4" name="Номер слайда 3"/>
          <p:cNvSpPr>
            <a:spLocks noGrp="1"/>
          </p:cNvSpPr>
          <p:nvPr>
            <p:ph type="sldNum" sz="quarter" idx="5"/>
          </p:nvPr>
        </p:nvSpPr>
        <p:spPr/>
        <p:txBody>
          <a:bodyPr/>
          <a:lstStyle/>
          <a:p>
            <a:pPr>
              <a:defRPr/>
            </a:pPr>
            <a:fld id="{03FD0513-1731-4376-B692-F05B7E65CD30}" type="slidenum">
              <a:rPr lang="ru-RU" altLang="ru-RU" smtClean="0">
                <a:solidFill>
                  <a:prstClr val="black"/>
                </a:solidFill>
              </a:rPr>
              <a:pPr>
                <a:defRPr/>
              </a:pPr>
              <a:t>24</a:t>
            </a:fld>
            <a:endParaRPr lang="ru-RU" altLang="ru-RU">
              <a:solidFill>
                <a:prstClr val="black"/>
              </a:solidFill>
            </a:endParaRPr>
          </a:p>
        </p:txBody>
      </p:sp>
    </p:spTree>
    <p:extLst>
      <p:ext uri="{BB962C8B-B14F-4D97-AF65-F5344CB8AC3E}">
        <p14:creationId xmlns:p14="http://schemas.microsoft.com/office/powerpoint/2010/main" val="580321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dirty="0" smtClean="0">
                <a:latin typeface="Times New Roman" panose="02020603050405020304" pitchFamily="18" charset="0"/>
              </a:rPr>
              <a:t>Используя возможности подсистемы бизнес-анализа, можно настраивать ключевые показатели эффективности. Перед вами пример настроенной аналитической панели менеджера по закупкам. Мы видим среднюю нагрузку на ответственных,  % покрытия потребности, количество лотов по состояниям, сумму выданных авансов, средний процент экономии по результатам торгов, сумму и процент неликвидных запасов, а также срок оборачиваемости запасов и кредиторской задолженности. Именно эти показатели находятся под постоянным контролем менеджера по закупкам и показывают экономический эффект от проведения закупочной процедуры</a:t>
            </a:r>
          </a:p>
        </p:txBody>
      </p:sp>
      <p:sp>
        <p:nvSpPr>
          <p:cNvPr id="6042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8000"/>
                </a:solidFill>
                <a:latin typeface="Arial" panose="020B0604020202020204" pitchFamily="34" charset="0"/>
              </a:defRPr>
            </a:lvl1pPr>
            <a:lvl2pPr marL="742950" indent="-285750">
              <a:defRPr sz="1600">
                <a:solidFill>
                  <a:srgbClr val="008000"/>
                </a:solidFill>
                <a:latin typeface="Arial" panose="020B0604020202020204" pitchFamily="34" charset="0"/>
              </a:defRPr>
            </a:lvl2pPr>
            <a:lvl3pPr marL="1143000" indent="-228600">
              <a:defRPr sz="1600">
                <a:solidFill>
                  <a:srgbClr val="008000"/>
                </a:solidFill>
                <a:latin typeface="Arial" panose="020B0604020202020204" pitchFamily="34" charset="0"/>
              </a:defRPr>
            </a:lvl3pPr>
            <a:lvl4pPr marL="1600200" indent="-228600">
              <a:defRPr sz="1600">
                <a:solidFill>
                  <a:srgbClr val="008000"/>
                </a:solidFill>
                <a:latin typeface="Arial" panose="020B0604020202020204" pitchFamily="34" charset="0"/>
              </a:defRPr>
            </a:lvl4pPr>
            <a:lvl5pPr marL="2057400" indent="-228600">
              <a:defRPr sz="1600">
                <a:solidFill>
                  <a:srgbClr val="008000"/>
                </a:solidFill>
                <a:latin typeface="Arial" panose="020B0604020202020204" pitchFamily="34" charset="0"/>
              </a:defRPr>
            </a:lvl5pPr>
            <a:lvl6pPr marL="2514600" indent="-228600" eaLnBrk="0" fontAlgn="base" hangingPunct="0">
              <a:spcBef>
                <a:spcPct val="0"/>
              </a:spcBef>
              <a:spcAft>
                <a:spcPct val="0"/>
              </a:spcAft>
              <a:defRPr sz="1600">
                <a:solidFill>
                  <a:srgbClr val="008000"/>
                </a:solidFill>
                <a:latin typeface="Arial" panose="020B0604020202020204" pitchFamily="34" charset="0"/>
              </a:defRPr>
            </a:lvl6pPr>
            <a:lvl7pPr marL="2971800" indent="-228600" eaLnBrk="0" fontAlgn="base" hangingPunct="0">
              <a:spcBef>
                <a:spcPct val="0"/>
              </a:spcBef>
              <a:spcAft>
                <a:spcPct val="0"/>
              </a:spcAft>
              <a:defRPr sz="1600">
                <a:solidFill>
                  <a:srgbClr val="008000"/>
                </a:solidFill>
                <a:latin typeface="Arial" panose="020B0604020202020204" pitchFamily="34" charset="0"/>
              </a:defRPr>
            </a:lvl7pPr>
            <a:lvl8pPr marL="3429000" indent="-228600" eaLnBrk="0" fontAlgn="base" hangingPunct="0">
              <a:spcBef>
                <a:spcPct val="0"/>
              </a:spcBef>
              <a:spcAft>
                <a:spcPct val="0"/>
              </a:spcAft>
              <a:defRPr sz="1600">
                <a:solidFill>
                  <a:srgbClr val="008000"/>
                </a:solidFill>
                <a:latin typeface="Arial" panose="020B0604020202020204" pitchFamily="34" charset="0"/>
              </a:defRPr>
            </a:lvl8pPr>
            <a:lvl9pPr marL="3886200" indent="-228600" eaLnBrk="0" fontAlgn="base" hangingPunct="0">
              <a:spcBef>
                <a:spcPct val="0"/>
              </a:spcBef>
              <a:spcAft>
                <a:spcPct val="0"/>
              </a:spcAft>
              <a:defRPr sz="1600">
                <a:solidFill>
                  <a:srgbClr val="008000"/>
                </a:solidFill>
                <a:latin typeface="Arial" panose="020B0604020202020204" pitchFamily="34" charset="0"/>
              </a:defRPr>
            </a:lvl9pPr>
          </a:lstStyle>
          <a:p>
            <a:fld id="{10B42B91-4D69-4D02-B6FA-8FBB28E390FB}" type="slidenum">
              <a:rPr lang="ru-RU" altLang="ru-RU" sz="1300" smtClean="0">
                <a:solidFill>
                  <a:srgbClr val="000000"/>
                </a:solidFill>
                <a:latin typeface="Calibri" panose="020F0502020204030204" pitchFamily="34" charset="0"/>
              </a:rPr>
              <a:pPr/>
              <a:t>25</a:t>
            </a:fld>
            <a:endParaRPr lang="ru-RU" altLang="ru-RU" sz="1300"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802094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Образ слайда 1"/>
          <p:cNvSpPr>
            <a:spLocks noGrp="1" noRot="1" noChangeAspect="1" noTextEdit="1"/>
          </p:cNvSpPr>
          <p:nvPr>
            <p:ph type="sldImg"/>
          </p:nvPr>
        </p:nvSpPr>
        <p:spPr>
          <a:xfrm>
            <a:off x="917575" y="744538"/>
            <a:ext cx="4962525" cy="3722687"/>
          </a:xfrm>
          <a:ln/>
        </p:spPr>
      </p:sp>
      <p:sp>
        <p:nvSpPr>
          <p:cNvPr id="264195" name="Заметки 2"/>
          <p:cNvSpPr>
            <a:spLocks noGrp="1"/>
          </p:cNvSpPr>
          <p:nvPr>
            <p:ph type="body" idx="1"/>
          </p:nvPr>
        </p:nvSpPr>
        <p:spPr>
          <a:xfrm>
            <a:off x="679450" y="4714875"/>
            <a:ext cx="5438775" cy="4468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23" tIns="45711" rIns="91423" bIns="45711"/>
          <a:lstStyle/>
          <a:p>
            <a:r>
              <a:rPr lang="ru-RU" dirty="0" smtClean="0"/>
              <a:t>Рассмотрим успешные кейсы, используйте!</a:t>
            </a:r>
          </a:p>
          <a:p>
            <a:r>
              <a:rPr lang="ru-RU" dirty="0" err="1" smtClean="0"/>
              <a:t>Ит</a:t>
            </a:r>
            <a:r>
              <a:rPr lang="ru-RU" dirty="0" smtClean="0"/>
              <a:t> </a:t>
            </a:r>
            <a:r>
              <a:rPr lang="ru-RU" dirty="0" err="1" smtClean="0"/>
              <a:t>диры</a:t>
            </a:r>
            <a:r>
              <a:rPr lang="ru-RU" dirty="0" smtClean="0"/>
              <a:t> становились ген директорами</a:t>
            </a:r>
          </a:p>
          <a:p>
            <a:r>
              <a:rPr lang="ru-RU" dirty="0" err="1" smtClean="0"/>
              <a:t>рп</a:t>
            </a:r>
            <a:r>
              <a:rPr lang="en-US" dirty="0" smtClean="0"/>
              <a:t> </a:t>
            </a:r>
            <a:r>
              <a:rPr lang="ru-RU" dirty="0" smtClean="0"/>
              <a:t>становились </a:t>
            </a:r>
            <a:r>
              <a:rPr lang="ru-RU" dirty="0" err="1" smtClean="0"/>
              <a:t>нач</a:t>
            </a:r>
            <a:r>
              <a:rPr lang="ru-RU" dirty="0" smtClean="0"/>
              <a:t> управлениями</a:t>
            </a:r>
          </a:p>
          <a:p>
            <a:r>
              <a:rPr lang="ru-RU" dirty="0" smtClean="0"/>
              <a:t>Центр казны, центр закупок дает </a:t>
            </a:r>
            <a:r>
              <a:rPr lang="ru-RU" dirty="0" err="1" smtClean="0"/>
              <a:t>бОльший</a:t>
            </a:r>
            <a:r>
              <a:rPr lang="ru-RU" dirty="0" smtClean="0"/>
              <a:t> эффект</a:t>
            </a:r>
            <a:r>
              <a:rPr lang="ru-RU" altLang="ru-RU" dirty="0" smtClean="0"/>
              <a:t/>
            </a:r>
            <a:br>
              <a:rPr lang="ru-RU" altLang="ru-RU" dirty="0" smtClean="0"/>
            </a:br>
            <a:endParaRPr lang="ru-RU" altLang="ru-RU" dirty="0" smtClean="0"/>
          </a:p>
        </p:txBody>
      </p:sp>
      <p:sp>
        <p:nvSpPr>
          <p:cNvPr id="264196" name="Номер слайда 3"/>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1" rIns="91423" bIns="45711"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D5211824-A2D9-451E-8B49-3382EFACBD8A}" type="slidenum">
              <a:rPr kumimoji="1" lang="ru-RU" altLang="ru-RU" smtClean="0">
                <a:solidFill>
                  <a:srgbClr val="000000"/>
                </a:solidFill>
              </a:rPr>
              <a:pPr algn="r" eaLnBrk="1" hangingPunct="1">
                <a:spcBef>
                  <a:spcPct val="0"/>
                </a:spcBef>
              </a:pPr>
              <a:t>2</a:t>
            </a:fld>
            <a:endParaRPr kumimoji="1" lang="ru-RU" altLang="ru-RU" smtClean="0">
              <a:solidFill>
                <a:srgbClr val="000000"/>
              </a:solidFill>
            </a:endParaRPr>
          </a:p>
        </p:txBody>
      </p:sp>
    </p:spTree>
    <p:extLst>
      <p:ext uri="{BB962C8B-B14F-4D97-AF65-F5344CB8AC3E}">
        <p14:creationId xmlns:p14="http://schemas.microsoft.com/office/powerpoint/2010/main" val="2169247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Образ слайда 1"/>
          <p:cNvSpPr>
            <a:spLocks noGrp="1" noRot="1" noChangeAspect="1" noTextEdit="1"/>
          </p:cNvSpPr>
          <p:nvPr>
            <p:ph type="sldImg"/>
          </p:nvPr>
        </p:nvSpPr>
        <p:spPr>
          <a:xfrm>
            <a:off x="917575" y="744538"/>
            <a:ext cx="4962525" cy="3722687"/>
          </a:xfrm>
          <a:ln/>
        </p:spPr>
      </p:sp>
      <p:sp>
        <p:nvSpPr>
          <p:cNvPr id="258051" name="Заметки 2"/>
          <p:cNvSpPr>
            <a:spLocks noGrp="1"/>
          </p:cNvSpPr>
          <p:nvPr>
            <p:ph type="body" idx="1"/>
          </p:nvPr>
        </p:nvSpPr>
        <p:spPr>
          <a:noFill/>
        </p:spPr>
        <p:txBody>
          <a:bodyPr/>
          <a:lstStyle/>
          <a:p>
            <a:endParaRPr lang="ru-RU" altLang="ru-RU" smtClean="0"/>
          </a:p>
        </p:txBody>
      </p:sp>
      <p:sp>
        <p:nvSpPr>
          <p:cNvPr id="258052" name="Номер слайда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84EEAD-1823-4464-9E99-786E0BE1CBC5}" type="slidenum">
              <a:rPr lang="ru-RU" altLang="ru-RU">
                <a:solidFill>
                  <a:srgbClr val="000000"/>
                </a:solidFill>
              </a:rPr>
              <a:pPr/>
              <a:t>28</a:t>
            </a:fld>
            <a:endParaRPr lang="ru-RU" altLang="ru-RU">
              <a:solidFill>
                <a:srgbClr val="000000"/>
              </a:solidFill>
            </a:endParaRPr>
          </a:p>
        </p:txBody>
      </p:sp>
    </p:spTree>
    <p:extLst>
      <p:ext uri="{BB962C8B-B14F-4D97-AF65-F5344CB8AC3E}">
        <p14:creationId xmlns:p14="http://schemas.microsoft.com/office/powerpoint/2010/main" val="8252118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Образ слайда 1"/>
          <p:cNvSpPr>
            <a:spLocks noGrp="1" noRot="1" noChangeAspect="1" noTextEdit="1"/>
          </p:cNvSpPr>
          <p:nvPr>
            <p:ph type="sldImg"/>
          </p:nvPr>
        </p:nvSpPr>
        <p:spPr>
          <a:xfrm>
            <a:off x="917575" y="744538"/>
            <a:ext cx="4962525" cy="3722687"/>
          </a:xfrm>
          <a:ln/>
        </p:spPr>
      </p:sp>
      <p:sp>
        <p:nvSpPr>
          <p:cNvPr id="54275" name="Заметки 2"/>
          <p:cNvSpPr>
            <a:spLocks noGrp="1"/>
          </p:cNvSpPr>
          <p:nvPr>
            <p:ph type="body" idx="1"/>
          </p:nvPr>
        </p:nvSpPr>
        <p:spPr>
          <a:noFill/>
        </p:spPr>
        <p:txBody>
          <a:bodyPr/>
          <a:lstStyle/>
          <a:p>
            <a:r>
              <a:rPr lang="ru-RU" altLang="ru-RU" dirty="0" smtClean="0"/>
              <a:t>В новой редакции.</a:t>
            </a:r>
          </a:p>
          <a:p>
            <a:r>
              <a:rPr lang="ru-RU" altLang="ru-RU" dirty="0" smtClean="0"/>
              <a:t>NPV можно и в </a:t>
            </a:r>
            <a:r>
              <a:rPr lang="ru-RU" altLang="ru-RU" dirty="0" err="1" smtClean="0"/>
              <a:t>Экселе</a:t>
            </a:r>
            <a:r>
              <a:rPr lang="ru-RU" altLang="ru-RU" dirty="0" smtClean="0"/>
              <a:t>, </a:t>
            </a:r>
            <a:r>
              <a:rPr lang="ru-RU" altLang="ru-RU" dirty="0" err="1" smtClean="0"/>
              <a:t>Гант</a:t>
            </a:r>
            <a:r>
              <a:rPr lang="ru-RU" altLang="ru-RU" dirty="0" smtClean="0"/>
              <a:t> неплохо получается в MS </a:t>
            </a:r>
            <a:r>
              <a:rPr lang="ru-RU" altLang="ru-RU" dirty="0" err="1" smtClean="0"/>
              <a:t>Project</a:t>
            </a:r>
            <a:r>
              <a:rPr lang="ru-RU" altLang="ru-RU" dirty="0" smtClean="0"/>
              <a:t>, </a:t>
            </a:r>
            <a:r>
              <a:rPr lang="ru-RU" altLang="ru-RU" dirty="0" err="1" smtClean="0"/>
              <a:t>инвест</a:t>
            </a:r>
            <a:r>
              <a:rPr lang="ru-RU" altLang="ru-RU" dirty="0" smtClean="0"/>
              <a:t>. заявки можно согласовать по почте или в ДО.</a:t>
            </a:r>
          </a:p>
          <a:p>
            <a:r>
              <a:rPr lang="ru-RU" altLang="ru-RU" dirty="0" smtClean="0"/>
              <a:t>При автоматизации </a:t>
            </a:r>
            <a:r>
              <a:rPr lang="ru-RU" altLang="ru-RU" dirty="0" err="1" smtClean="0"/>
              <a:t>инвест</a:t>
            </a:r>
            <a:r>
              <a:rPr lang="ru-RU" altLang="ru-RU" dirty="0" smtClean="0"/>
              <a:t>. проектов проблема кроется в разрыве </a:t>
            </a:r>
            <a:r>
              <a:rPr lang="ru-RU" altLang="ru-RU" dirty="0" err="1" smtClean="0"/>
              <a:t>инвест</a:t>
            </a:r>
            <a:r>
              <a:rPr lang="ru-RU" altLang="ru-RU" dirty="0" smtClean="0"/>
              <a:t>. процесса между разными системами и особенно ярко этот дефект виден при актуализации бюджетов и как следствие параметров </a:t>
            </a:r>
            <a:r>
              <a:rPr lang="ru-RU" altLang="ru-RU" dirty="0" err="1" smtClean="0"/>
              <a:t>инвест.проекта</a:t>
            </a:r>
            <a:r>
              <a:rPr lang="ru-RU" altLang="ru-RU" dirty="0" smtClean="0"/>
              <a:t> при смещении сроков этапов.</a:t>
            </a:r>
          </a:p>
          <a:p>
            <a:r>
              <a:rPr lang="ru-RU" altLang="ru-RU" dirty="0" smtClean="0"/>
              <a:t>Мы отлично интегрированы как с ДО так и MSP, факт можно поднять из любой учетной системы или вести его непосредственно в УХ. </a:t>
            </a:r>
          </a:p>
          <a:p>
            <a:r>
              <a:rPr lang="ru-RU" altLang="ru-RU" dirty="0" smtClean="0"/>
              <a:t>Оценка альтернативных проектов по методу </a:t>
            </a:r>
            <a:r>
              <a:rPr lang="ru-RU" altLang="ru-RU" dirty="0" err="1" smtClean="0"/>
              <a:t>Борда</a:t>
            </a:r>
            <a:r>
              <a:rPr lang="ru-RU" altLang="ru-RU" dirty="0" smtClean="0"/>
              <a:t>, автоматическая актуализация 11 КПП NPV</a:t>
            </a:r>
            <a:r>
              <a:rPr lang="en-US" altLang="ru-RU" dirty="0" smtClean="0"/>
              <a:t>, </a:t>
            </a:r>
            <a:r>
              <a:rPr lang="ru-RU" altLang="ru-RU" dirty="0" smtClean="0"/>
              <a:t>б</a:t>
            </a:r>
            <a:r>
              <a:rPr lang="en-US" altLang="ru-RU" dirty="0" smtClean="0"/>
              <a:t>IRR </a:t>
            </a:r>
            <a:r>
              <a:rPr lang="ru-RU" altLang="ru-RU" dirty="0" smtClean="0"/>
              <a:t>при изменении </a:t>
            </a:r>
            <a:r>
              <a:rPr lang="ru-RU" altLang="ru-RU" dirty="0" err="1" smtClean="0"/>
              <a:t>Ганта</a:t>
            </a:r>
            <a:r>
              <a:rPr lang="ru-RU" altLang="ru-RU" dirty="0" smtClean="0"/>
              <a:t> добавляет гибкости.</a:t>
            </a:r>
          </a:p>
          <a:p>
            <a:r>
              <a:rPr lang="ru-RU" altLang="ru-RU" dirty="0" smtClean="0"/>
              <a:t>И все это наглядно визуализируется в аналитической панели.</a:t>
            </a:r>
          </a:p>
          <a:p>
            <a:r>
              <a:rPr lang="ru-RU" altLang="ru-RU" dirty="0" smtClean="0"/>
              <a:t>Благодаря этим</a:t>
            </a:r>
            <a:r>
              <a:rPr lang="en-US" altLang="ru-RU" dirty="0" smtClean="0"/>
              <a:t> </a:t>
            </a:r>
            <a:r>
              <a:rPr lang="ru-RU" altLang="ru-RU" dirty="0" smtClean="0"/>
              <a:t> инструментам УХ помогает автоматизировать инвестиционный процесс от заявки до завершения проекта. </a:t>
            </a:r>
          </a:p>
        </p:txBody>
      </p:sp>
      <p:sp>
        <p:nvSpPr>
          <p:cNvPr id="54276" name="Номер слайда 3"/>
          <p:cNvSpPr>
            <a:spLocks noGrp="1"/>
          </p:cNvSpPr>
          <p:nvPr>
            <p:ph type="sldNum" sz="quarter" idx="5"/>
          </p:nvPr>
        </p:nvSpPr>
        <p:spPr>
          <a:noFill/>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A0D6C693-E1BF-4D55-8DC1-FE6EE310A95E}" type="slidenum">
              <a:rPr lang="ru-RU" altLang="ru-RU" sz="1200">
                <a:solidFill>
                  <a:srgbClr val="000000"/>
                </a:solidFill>
                <a:latin typeface="Times New Roman" panose="02020603050405020304" pitchFamily="18" charset="0"/>
              </a:rPr>
              <a:pPr/>
              <a:t>29</a:t>
            </a:fld>
            <a:endParaRPr lang="ru-RU" altLang="ru-RU"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5095941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Образ слайда 1"/>
          <p:cNvSpPr>
            <a:spLocks noGrp="1" noRot="1" noChangeAspect="1" noTextEdit="1"/>
          </p:cNvSpPr>
          <p:nvPr>
            <p:ph type="sldImg"/>
          </p:nvPr>
        </p:nvSpPr>
        <p:spPr>
          <a:ln/>
        </p:spPr>
      </p:sp>
      <p:sp>
        <p:nvSpPr>
          <p:cNvPr id="334851" name="Заметки 2"/>
          <p:cNvSpPr>
            <a:spLocks noGrp="1"/>
          </p:cNvSpPr>
          <p:nvPr>
            <p:ph type="body" idx="1"/>
          </p:nvPr>
        </p:nvSpPr>
        <p:spPr>
          <a:noFill/>
        </p:spPr>
        <p:txBody>
          <a:bodyPr/>
          <a:lstStyle/>
          <a:p>
            <a:r>
              <a:rPr lang="ru-RU" altLang="ru-RU" dirty="0" smtClean="0"/>
              <a:t>Помогает организовать в компании единую систему управления рисками, включающую:</a:t>
            </a:r>
          </a:p>
          <a:p>
            <a:r>
              <a:rPr lang="ru-RU" altLang="ru-RU" dirty="0" smtClean="0"/>
              <a:t>процедуры идентификации и предварительной оценки произвольных рисков;</a:t>
            </a:r>
          </a:p>
          <a:p>
            <a:r>
              <a:rPr lang="ru-RU" altLang="ru-RU" dirty="0" smtClean="0"/>
              <a:t>функции планирования контрольно-предупредительных мероприятий для снижения возможного ущерба и вероятности реализации рисковых событий;</a:t>
            </a:r>
          </a:p>
          <a:p>
            <a:r>
              <a:rPr lang="ru-RU" altLang="ru-RU" dirty="0" smtClean="0"/>
              <a:t>учет инцидентов и план реакции на них;</a:t>
            </a:r>
          </a:p>
          <a:p>
            <a:r>
              <a:rPr lang="ru-RU" altLang="ru-RU" dirty="0" smtClean="0"/>
              <a:t>наглядные инструменты интерпретации ущерба от рисков в данных план-</a:t>
            </a:r>
            <a:r>
              <a:rPr lang="ru-RU" altLang="ru-RU" dirty="0" err="1" smtClean="0"/>
              <a:t>фактного</a:t>
            </a:r>
            <a:r>
              <a:rPr lang="ru-RU" altLang="ru-RU" dirty="0" smtClean="0"/>
              <a:t> анализа.</a:t>
            </a:r>
          </a:p>
          <a:p>
            <a:endParaRPr lang="ru-RU" altLang="ru-RU" dirty="0" smtClean="0"/>
          </a:p>
          <a:p>
            <a:pPr eaLnBrk="1" hangingPunct="1">
              <a:spcBef>
                <a:spcPts val="1200"/>
              </a:spcBef>
              <a:spcAft>
                <a:spcPts val="600"/>
              </a:spcAft>
              <a:buClr>
                <a:srgbClr val="D71920"/>
              </a:buClr>
              <a:buFont typeface="Wingdings" panose="05000000000000000000" pitchFamily="2" charset="2"/>
              <a:buChar char="§"/>
              <a:defRPr/>
            </a:pPr>
            <a:r>
              <a:rPr lang="ru-RU" altLang="ru-RU" sz="2400" dirty="0" smtClean="0">
                <a:solidFill>
                  <a:srgbClr val="3E5057"/>
                </a:solidFill>
              </a:rPr>
              <a:t>Общее управление рисками</a:t>
            </a:r>
          </a:p>
          <a:p>
            <a:pPr lvl="1" eaLnBrk="1" hangingPunct="1">
              <a:spcBef>
                <a:spcPts val="0"/>
              </a:spcBef>
              <a:spcAft>
                <a:spcPts val="0"/>
              </a:spcAft>
              <a:buFontTx/>
              <a:buChar char="•"/>
              <a:defRPr/>
            </a:pPr>
            <a:r>
              <a:rPr lang="ru-RU" altLang="ru-RU" sz="1200" dirty="0" smtClean="0">
                <a:solidFill>
                  <a:srgbClr val="3E5057"/>
                </a:solidFill>
              </a:rPr>
              <a:t>Идентификация</a:t>
            </a:r>
          </a:p>
          <a:p>
            <a:pPr lvl="1" eaLnBrk="1" hangingPunct="1">
              <a:spcBef>
                <a:spcPts val="0"/>
              </a:spcBef>
              <a:spcAft>
                <a:spcPts val="0"/>
              </a:spcAft>
              <a:buFontTx/>
              <a:buChar char="•"/>
              <a:defRPr/>
            </a:pPr>
            <a:r>
              <a:rPr lang="ru-RU" altLang="ru-RU" sz="1200" dirty="0" smtClean="0">
                <a:solidFill>
                  <a:srgbClr val="3E5057"/>
                </a:solidFill>
              </a:rPr>
              <a:t>Классификация и оценка</a:t>
            </a:r>
          </a:p>
          <a:p>
            <a:pPr lvl="1" eaLnBrk="1" hangingPunct="1">
              <a:spcBef>
                <a:spcPts val="0"/>
              </a:spcBef>
              <a:spcAft>
                <a:spcPts val="0"/>
              </a:spcAft>
              <a:buFontTx/>
              <a:buChar char="•"/>
              <a:defRPr/>
            </a:pPr>
            <a:r>
              <a:rPr lang="ru-RU" altLang="ru-RU" sz="1200" dirty="0" smtClean="0">
                <a:solidFill>
                  <a:srgbClr val="3E5057"/>
                </a:solidFill>
              </a:rPr>
              <a:t>Управление мероприятиями</a:t>
            </a:r>
          </a:p>
          <a:p>
            <a:pPr lvl="1" eaLnBrk="1" hangingPunct="1">
              <a:spcBef>
                <a:spcPts val="0"/>
              </a:spcBef>
              <a:spcAft>
                <a:spcPts val="0"/>
              </a:spcAft>
              <a:buFontTx/>
              <a:buChar char="•"/>
              <a:defRPr/>
            </a:pPr>
            <a:r>
              <a:rPr lang="ru-RU" altLang="ru-RU" sz="1200" dirty="0" smtClean="0">
                <a:solidFill>
                  <a:srgbClr val="3E5057"/>
                </a:solidFill>
              </a:rPr>
              <a:t>Учет инцидентов</a:t>
            </a:r>
          </a:p>
          <a:p>
            <a:pPr lvl="1" eaLnBrk="1" hangingPunct="1">
              <a:spcBef>
                <a:spcPts val="0"/>
              </a:spcBef>
              <a:spcAft>
                <a:spcPts val="0"/>
              </a:spcAft>
              <a:buFontTx/>
              <a:buChar char="•"/>
              <a:defRPr/>
            </a:pPr>
            <a:r>
              <a:rPr lang="ru-RU" altLang="ru-RU" sz="1200" dirty="0" smtClean="0">
                <a:solidFill>
                  <a:srgbClr val="3E5057"/>
                </a:solidFill>
              </a:rPr>
              <a:t>Анализ</a:t>
            </a:r>
          </a:p>
          <a:p>
            <a:pPr eaLnBrk="1" hangingPunct="1">
              <a:spcBef>
                <a:spcPts val="1200"/>
              </a:spcBef>
              <a:spcAft>
                <a:spcPts val="600"/>
              </a:spcAft>
              <a:buClr>
                <a:srgbClr val="D71920"/>
              </a:buClr>
              <a:buFont typeface="Wingdings" panose="05000000000000000000" pitchFamily="2" charset="2"/>
              <a:buChar char="§"/>
              <a:defRPr/>
            </a:pPr>
            <a:r>
              <a:rPr lang="ru-RU" altLang="ru-RU" sz="2400" dirty="0" smtClean="0">
                <a:solidFill>
                  <a:srgbClr val="3E5057"/>
                </a:solidFill>
              </a:rPr>
              <a:t>Управление кредитными рисками</a:t>
            </a:r>
          </a:p>
          <a:p>
            <a:pPr lvl="1" eaLnBrk="1" hangingPunct="1">
              <a:spcBef>
                <a:spcPts val="0"/>
              </a:spcBef>
              <a:spcAft>
                <a:spcPts val="0"/>
              </a:spcAft>
              <a:buFontTx/>
              <a:buChar char="•"/>
              <a:defRPr/>
            </a:pPr>
            <a:r>
              <a:rPr lang="ru-RU" altLang="ru-RU" sz="1200" dirty="0" smtClean="0">
                <a:solidFill>
                  <a:srgbClr val="3E5057"/>
                </a:solidFill>
              </a:rPr>
              <a:t>Кредитные рейтинги</a:t>
            </a:r>
          </a:p>
          <a:p>
            <a:pPr lvl="1" eaLnBrk="1" hangingPunct="1">
              <a:spcBef>
                <a:spcPts val="0"/>
              </a:spcBef>
              <a:spcAft>
                <a:spcPts val="0"/>
              </a:spcAft>
              <a:buFontTx/>
              <a:buChar char="•"/>
              <a:defRPr/>
            </a:pPr>
            <a:r>
              <a:rPr lang="ru-RU" altLang="ru-RU" sz="1200" dirty="0" smtClean="0">
                <a:solidFill>
                  <a:srgbClr val="3E5057"/>
                </a:solidFill>
              </a:rPr>
              <a:t>Регламентация кредитной политики Риск х Доходность</a:t>
            </a:r>
          </a:p>
          <a:p>
            <a:pPr lvl="1" eaLnBrk="1" hangingPunct="1">
              <a:spcBef>
                <a:spcPts val="0"/>
              </a:spcBef>
              <a:spcAft>
                <a:spcPts val="0"/>
              </a:spcAft>
              <a:buFontTx/>
              <a:buChar char="•"/>
              <a:defRPr/>
            </a:pPr>
            <a:r>
              <a:rPr lang="ru-RU" altLang="ru-RU" sz="1200" dirty="0" smtClean="0">
                <a:solidFill>
                  <a:srgbClr val="3E5057"/>
                </a:solidFill>
              </a:rPr>
              <a:t>Договора страхования, залоги, векселя и аккредитивы</a:t>
            </a:r>
          </a:p>
          <a:p>
            <a:pPr lvl="1" eaLnBrk="1" hangingPunct="1">
              <a:spcBef>
                <a:spcPts val="0"/>
              </a:spcBef>
              <a:spcAft>
                <a:spcPts val="0"/>
              </a:spcAft>
              <a:buFontTx/>
              <a:buChar char="•"/>
              <a:defRPr/>
            </a:pPr>
            <a:r>
              <a:rPr lang="ru-RU" altLang="ru-RU" sz="1200" dirty="0" smtClean="0">
                <a:solidFill>
                  <a:srgbClr val="3E5057"/>
                </a:solidFill>
              </a:rPr>
              <a:t>Факторинг</a:t>
            </a:r>
          </a:p>
          <a:p>
            <a:pPr lvl="1" eaLnBrk="1" hangingPunct="1">
              <a:spcBef>
                <a:spcPts val="0"/>
              </a:spcBef>
              <a:spcAft>
                <a:spcPts val="0"/>
              </a:spcAft>
              <a:buFontTx/>
              <a:buChar char="•"/>
              <a:defRPr/>
            </a:pPr>
            <a:r>
              <a:rPr lang="ru-RU" altLang="ru-RU" sz="1200" dirty="0" err="1" smtClean="0">
                <a:solidFill>
                  <a:srgbClr val="3E5057"/>
                </a:solidFill>
              </a:rPr>
              <a:t>Претензионно</a:t>
            </a:r>
            <a:r>
              <a:rPr lang="ru-RU" altLang="ru-RU" sz="1200" dirty="0" smtClean="0">
                <a:solidFill>
                  <a:srgbClr val="3E5057"/>
                </a:solidFill>
              </a:rPr>
              <a:t>-исковая работа</a:t>
            </a:r>
          </a:p>
          <a:p>
            <a:pPr eaLnBrk="1" hangingPunct="1">
              <a:spcBef>
                <a:spcPts val="1200"/>
              </a:spcBef>
              <a:spcAft>
                <a:spcPts val="600"/>
              </a:spcAft>
              <a:buClr>
                <a:srgbClr val="D71920"/>
              </a:buClr>
              <a:buFont typeface="Wingdings" panose="05000000000000000000" pitchFamily="2" charset="2"/>
              <a:buChar char="§"/>
              <a:defRPr/>
            </a:pPr>
            <a:r>
              <a:rPr lang="ru-RU" altLang="ru-RU" sz="2400" dirty="0" smtClean="0">
                <a:solidFill>
                  <a:srgbClr val="3E5057"/>
                </a:solidFill>
              </a:rPr>
              <a:t>Управление налоговыми рисками</a:t>
            </a:r>
          </a:p>
          <a:p>
            <a:pPr eaLnBrk="1" hangingPunct="1">
              <a:spcBef>
                <a:spcPts val="1200"/>
              </a:spcBef>
              <a:spcAft>
                <a:spcPts val="600"/>
              </a:spcAft>
              <a:buClr>
                <a:srgbClr val="D71920"/>
              </a:buClr>
              <a:buFont typeface="Wingdings" panose="05000000000000000000" pitchFamily="2" charset="2"/>
              <a:buChar char="§"/>
              <a:defRPr/>
            </a:pPr>
            <a:r>
              <a:rPr lang="en-US" altLang="ru-RU" sz="2400" dirty="0" smtClean="0">
                <a:solidFill>
                  <a:srgbClr val="3E5057"/>
                </a:solidFill>
              </a:rPr>
              <a:t>BEPS</a:t>
            </a:r>
          </a:p>
          <a:p>
            <a:pPr eaLnBrk="1" hangingPunct="1">
              <a:spcBef>
                <a:spcPts val="1200"/>
              </a:spcBef>
              <a:spcAft>
                <a:spcPts val="600"/>
              </a:spcAft>
              <a:buClr>
                <a:srgbClr val="D71920"/>
              </a:buClr>
              <a:buFont typeface="Wingdings" panose="05000000000000000000" pitchFamily="2" charset="2"/>
              <a:buChar char="§"/>
              <a:defRPr/>
            </a:pPr>
            <a:r>
              <a:rPr lang="ru-RU" altLang="ru-RU" sz="2400" dirty="0" smtClean="0">
                <a:solidFill>
                  <a:srgbClr val="3E5057"/>
                </a:solidFill>
              </a:rPr>
              <a:t>Управление рисками утраты ликвидности</a:t>
            </a:r>
          </a:p>
          <a:p>
            <a:pPr eaLnBrk="1" hangingPunct="1">
              <a:spcBef>
                <a:spcPts val="1200"/>
              </a:spcBef>
              <a:spcAft>
                <a:spcPts val="600"/>
              </a:spcAft>
              <a:buClr>
                <a:srgbClr val="D71920"/>
              </a:buClr>
              <a:buFont typeface="Wingdings" panose="05000000000000000000" pitchFamily="2" charset="2"/>
              <a:buChar char="§"/>
              <a:defRPr/>
            </a:pPr>
            <a:r>
              <a:rPr lang="ru-RU" altLang="ru-RU" sz="2400" dirty="0" smtClean="0">
                <a:solidFill>
                  <a:srgbClr val="3E5057"/>
                </a:solidFill>
              </a:rPr>
              <a:t>Управление валютными и процентными рисками</a:t>
            </a:r>
          </a:p>
          <a:p>
            <a:pPr lvl="1" eaLnBrk="1" hangingPunct="1">
              <a:spcBef>
                <a:spcPts val="0"/>
              </a:spcBef>
              <a:spcAft>
                <a:spcPts val="0"/>
              </a:spcAft>
              <a:buFontTx/>
              <a:buChar char="•"/>
              <a:defRPr/>
            </a:pPr>
            <a:r>
              <a:rPr lang="ru-RU" altLang="ru-RU" sz="1200" dirty="0" smtClean="0">
                <a:solidFill>
                  <a:srgbClr val="3E5057"/>
                </a:solidFill>
              </a:rPr>
              <a:t>Стресс-тестирование валютной позиции разной срочности</a:t>
            </a:r>
          </a:p>
          <a:p>
            <a:endParaRPr lang="ru-RU" altLang="ru-RU" dirty="0" smtClean="0"/>
          </a:p>
        </p:txBody>
      </p:sp>
      <p:sp>
        <p:nvSpPr>
          <p:cNvPr id="334852" name="Номер слайда 3"/>
          <p:cNvSpPr>
            <a:spLocks noGrp="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A2C4024F-2B58-433A-95D1-6A4CDD20FB75}" type="slidenum">
              <a:rPr lang="ru-RU" altLang="ru-RU" smtClean="0">
                <a:solidFill>
                  <a:srgbClr val="000000"/>
                </a:solidFill>
              </a:rPr>
              <a:pPr/>
              <a:t>30</a:t>
            </a:fld>
            <a:endParaRPr lang="ru-RU" altLang="ru-RU" smtClean="0">
              <a:solidFill>
                <a:srgbClr val="000000"/>
              </a:solidFill>
            </a:endParaRPr>
          </a:p>
        </p:txBody>
      </p:sp>
    </p:spTree>
    <p:extLst>
      <p:ext uri="{BB962C8B-B14F-4D97-AF65-F5344CB8AC3E}">
        <p14:creationId xmlns:p14="http://schemas.microsoft.com/office/powerpoint/2010/main" val="29949990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Образ слайда 1"/>
          <p:cNvSpPr>
            <a:spLocks noGrp="1" noRot="1" noChangeAspect="1" noTextEdit="1"/>
          </p:cNvSpPr>
          <p:nvPr>
            <p:ph type="sldImg"/>
          </p:nvPr>
        </p:nvSpPr>
        <p:spPr>
          <a:ln/>
        </p:spPr>
      </p:sp>
      <p:sp>
        <p:nvSpPr>
          <p:cNvPr id="261123"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Благодаря сочетанию в УХ инструментов для целеполагания и определения факторов успеха, рисков, формирования </a:t>
            </a:r>
            <a:r>
              <a:rPr lang="en-US" altLang="ru-RU" smtClean="0"/>
              <a:t>KPI, </a:t>
            </a:r>
            <a:r>
              <a:rPr lang="ru-RU" altLang="ru-RU" smtClean="0"/>
              <a:t>инструментов для их планирования, подготовки операционных бюджетов, а также импорта факта и анализа удается избежать разрыва между стратегией и тактическими средствами ее достижения и построить целостное пространство для управления холдингом.</a:t>
            </a:r>
          </a:p>
        </p:txBody>
      </p:sp>
      <p:sp>
        <p:nvSpPr>
          <p:cNvPr id="261124" name="Номер слайда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DBBF14E-4653-4EA6-AB4B-CA7A38792AE8}" type="slidenum">
              <a:rPr lang="ru-RU" altLang="ru-RU">
                <a:solidFill>
                  <a:srgbClr val="000000"/>
                </a:solidFill>
              </a:rPr>
              <a:pPr/>
              <a:t>32</a:t>
            </a:fld>
            <a:endParaRPr lang="ru-RU" altLang="ru-RU">
              <a:solidFill>
                <a:srgbClr val="000000"/>
              </a:solidFill>
            </a:endParaRPr>
          </a:p>
        </p:txBody>
      </p:sp>
    </p:spTree>
    <p:extLst>
      <p:ext uri="{BB962C8B-B14F-4D97-AF65-F5344CB8AC3E}">
        <p14:creationId xmlns:p14="http://schemas.microsoft.com/office/powerpoint/2010/main" val="41603507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Образ слайда 1"/>
          <p:cNvSpPr>
            <a:spLocks noGrp="1" noRot="1" noChangeAspect="1" noChangeArrowheads="1" noTextEdit="1"/>
          </p:cNvSpPr>
          <p:nvPr>
            <p:ph type="sldImg"/>
          </p:nvPr>
        </p:nvSpPr>
        <p:spPr>
          <a:xfrm>
            <a:off x="4343400" y="458788"/>
            <a:ext cx="3065463" cy="2298700"/>
          </a:xfrm>
          <a:ln/>
        </p:spPr>
      </p:sp>
      <p:sp>
        <p:nvSpPr>
          <p:cNvPr id="86019" name="Заметки 2"/>
          <p:cNvSpPr>
            <a:spLocks noGrp="1" noChangeArrowheads="1"/>
          </p:cNvSpPr>
          <p:nvPr>
            <p:ph type="body" idx="1"/>
          </p:nvPr>
        </p:nvSpPr>
        <p:spPr>
          <a:xfrm>
            <a:off x="685480" y="4343144"/>
            <a:ext cx="5487041" cy="411501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5562" tIns="47781" rIns="95562" bIns="47781"/>
          <a:lstStyle/>
          <a:p>
            <a:endParaRPr lang="ru-RU" altLang="ru-RU" smtClean="0"/>
          </a:p>
        </p:txBody>
      </p:sp>
      <p:sp>
        <p:nvSpPr>
          <p:cNvPr id="86020" name="Номер слайда 3"/>
          <p:cNvSpPr txBox="1">
            <a:spLocks noGrp="1"/>
          </p:cNvSpPr>
          <p:nvPr/>
        </p:nvSpPr>
        <p:spPr bwMode="auto">
          <a:xfrm>
            <a:off x="3883852" y="8686288"/>
            <a:ext cx="2972547" cy="45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62" tIns="47781" rIns="95562" bIns="47781" anchor="b"/>
          <a:lstStyle>
            <a:lvl1pPr eaLnBrk="0" hangingPunct="0">
              <a:spcBef>
                <a:spcPct val="30000"/>
              </a:spcBef>
              <a:defRPr kumimoji="1" sz="1200">
                <a:solidFill>
                  <a:schemeClr val="tx1"/>
                </a:solidFill>
                <a:latin typeface="Times New Roman" pitchFamily="18" charset="0"/>
              </a:defRPr>
            </a:lvl1pPr>
            <a:lvl2pPr marL="742950" indent="-285750" eaLnBrk="0" hangingPunct="0">
              <a:spcBef>
                <a:spcPct val="30000"/>
              </a:spcBef>
              <a:defRPr kumimoji="1" sz="1200">
                <a:solidFill>
                  <a:schemeClr val="tx1"/>
                </a:solidFill>
                <a:latin typeface="Times New Roman" pitchFamily="18" charset="0"/>
              </a:defRPr>
            </a:lvl2pPr>
            <a:lvl3pPr marL="1143000" indent="-228600" eaLnBrk="0" hangingPunct="0">
              <a:spcBef>
                <a:spcPct val="30000"/>
              </a:spcBef>
              <a:defRPr kumimoji="1" sz="1200">
                <a:solidFill>
                  <a:schemeClr val="tx1"/>
                </a:solidFill>
                <a:latin typeface="Times New Roman" pitchFamily="18" charset="0"/>
              </a:defRPr>
            </a:lvl3pPr>
            <a:lvl4pPr marL="1600200" indent="-228600" eaLnBrk="0" hangingPunct="0">
              <a:spcBef>
                <a:spcPct val="30000"/>
              </a:spcBef>
              <a:defRPr kumimoji="1" sz="1200">
                <a:solidFill>
                  <a:schemeClr val="tx1"/>
                </a:solidFill>
                <a:latin typeface="Times New Roman" pitchFamily="18" charset="0"/>
              </a:defRPr>
            </a:lvl4pPr>
            <a:lvl5pPr marL="2057400" indent="-228600" eaLnBrk="0" hangingPunct="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lgn="r">
              <a:spcBef>
                <a:spcPct val="0"/>
              </a:spcBef>
            </a:pPr>
            <a:fld id="{562D4725-58C4-46C7-B50A-03AAC1FE3C08}" type="slidenum">
              <a:rPr lang="ru-RU" altLang="ru-RU" smtClean="0">
                <a:solidFill>
                  <a:srgbClr val="000000"/>
                </a:solidFill>
                <a:cs typeface="Arial" pitchFamily="34" charset="0"/>
              </a:rPr>
              <a:pPr algn="r">
                <a:spcBef>
                  <a:spcPct val="0"/>
                </a:spcBef>
              </a:pPr>
              <a:t>34</a:t>
            </a:fld>
            <a:endParaRPr lang="ru-RU" altLang="ru-RU" smtClean="0">
              <a:solidFill>
                <a:srgbClr val="000000"/>
              </a:solidFill>
              <a:cs typeface="Arial" pitchFamily="34" charset="0"/>
            </a:endParaRPr>
          </a:p>
        </p:txBody>
      </p:sp>
    </p:spTree>
    <p:extLst>
      <p:ext uri="{BB962C8B-B14F-4D97-AF65-F5344CB8AC3E}">
        <p14:creationId xmlns:p14="http://schemas.microsoft.com/office/powerpoint/2010/main" val="38572906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Образ слайда 1"/>
          <p:cNvSpPr>
            <a:spLocks noGrp="1" noRot="1" noChangeAspect="1" noTextEdit="1"/>
          </p:cNvSpPr>
          <p:nvPr>
            <p:ph type="sldImg"/>
          </p:nvPr>
        </p:nvSpPr>
        <p:spPr>
          <a:xfrm>
            <a:off x="917575" y="744538"/>
            <a:ext cx="4962525" cy="3722687"/>
          </a:xfrm>
          <a:ln/>
        </p:spPr>
      </p:sp>
      <p:sp>
        <p:nvSpPr>
          <p:cNvPr id="513027" name="Заметки 2"/>
          <p:cNvSpPr>
            <a:spLocks noGrp="1"/>
          </p:cNvSpPr>
          <p:nvPr>
            <p:ph type="body" idx="1"/>
          </p:nvPr>
        </p:nvSpPr>
        <p:spPr>
          <a:noFill/>
        </p:spPr>
        <p:txBody>
          <a:bodyPr/>
          <a:lstStyle/>
          <a:p>
            <a:r>
              <a:rPr lang="ru-RU" altLang="ru-RU" smtClean="0"/>
              <a:t>Расширенное управление договорами. Работа с ДЗ. 128 ПЛК. Что такое роботизация в казначействе? Автоматический выпуск и разноска платежей. Медси. 80 проц. Директбанк Разноска выписки. Риски. Размещение ВСДС. Есть удобные инструменты и для этого.</a:t>
            </a:r>
          </a:p>
          <a:p>
            <a:r>
              <a:rPr lang="ru-RU" altLang="ru-RU" smtClean="0"/>
              <a:t>Выступление Россети</a:t>
            </a:r>
          </a:p>
        </p:txBody>
      </p:sp>
      <p:sp>
        <p:nvSpPr>
          <p:cNvPr id="513028" name="Номер слайда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754805-FB89-4470-B572-9CEB6C11CEAD}" type="slidenum">
              <a:rPr lang="ru-RU" altLang="ru-RU" smtClean="0">
                <a:solidFill>
                  <a:srgbClr val="000000"/>
                </a:solidFill>
              </a:rPr>
              <a:pPr/>
              <a:t>37</a:t>
            </a:fld>
            <a:endParaRPr lang="ru-RU" altLang="ru-RU" smtClean="0">
              <a:solidFill>
                <a:srgbClr val="000000"/>
              </a:solidFill>
            </a:endParaRPr>
          </a:p>
        </p:txBody>
      </p:sp>
    </p:spTree>
    <p:extLst>
      <p:ext uri="{BB962C8B-B14F-4D97-AF65-F5344CB8AC3E}">
        <p14:creationId xmlns:p14="http://schemas.microsoft.com/office/powerpoint/2010/main" val="100413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4538"/>
            <a:ext cx="4962525" cy="3722687"/>
          </a:xfrm>
        </p:spPr>
      </p:sp>
      <p:sp>
        <p:nvSpPr>
          <p:cNvPr id="3" name="Заметки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dirty="0" smtClean="0"/>
              <a:t>Для многих компаний наибольшая экономия затрат</a:t>
            </a:r>
            <a:r>
              <a:rPr lang="ru-RU" baseline="0" dirty="0" smtClean="0"/>
              <a:t> достижима благодаря снижению стоимости закупаемых сырья и материалов.</a:t>
            </a:r>
            <a:endParaRPr lang="ru-RU"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ru-RU" dirty="0" smtClean="0"/>
              <a:t>Все</a:t>
            </a:r>
            <a:r>
              <a:rPr lang="ru-RU" baseline="0" dirty="0" smtClean="0"/>
              <a:t> виды закупочных процедур от простых аукционов до многоэтапных конкурсных процедур с интегральной балльной оценкой предложений поставщиков. </a:t>
            </a:r>
          </a:p>
          <a:p>
            <a:pPr marL="0" marR="0" lvl="0" indent="0" algn="l" defTabSz="914400" rtl="0" eaLnBrk="0" fontAlgn="base" latinLnBrk="0" hangingPunct="0">
              <a:lnSpc>
                <a:spcPct val="100000"/>
              </a:lnSpc>
              <a:spcBef>
                <a:spcPct val="30000"/>
              </a:spcBef>
              <a:spcAft>
                <a:spcPct val="0"/>
              </a:spcAft>
              <a:buClrTx/>
              <a:buSzTx/>
              <a:buFontTx/>
              <a:buNone/>
              <a:tabLst/>
              <a:defRPr/>
            </a:pPr>
            <a:r>
              <a:rPr lang="ru-RU" baseline="0" dirty="0" smtClean="0"/>
              <a:t>Внутренние </a:t>
            </a:r>
            <a:r>
              <a:rPr lang="ru-RU" baseline="0" dirty="0" err="1" smtClean="0"/>
              <a:t>коммункации</a:t>
            </a:r>
            <a:r>
              <a:rPr lang="ru-RU" baseline="0" dirty="0" smtClean="0"/>
              <a:t> от обоснования НМЦ до расписания закупочной процедуры и напоминаний об их этапах.</a:t>
            </a:r>
            <a:endParaRPr lang="ru-RU"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pPr>
              <a:defRPr/>
            </a:pPr>
            <a:fld id="{119A8B59-0EA2-47C3-AD41-1DA7B230D909}" type="slidenum">
              <a:rPr lang="ru-RU" altLang="ru-RU" sz="1300">
                <a:solidFill>
                  <a:prstClr val="black"/>
                </a:solidFill>
                <a:latin typeface="Calibri" panose="020F0502020204030204" pitchFamily="34" charset="0"/>
              </a:rPr>
              <a:pPr>
                <a:defRPr/>
              </a:pPr>
              <a:t>38</a:t>
            </a:fld>
            <a:endParaRPr lang="ru-RU" altLang="ru-RU" sz="1300">
              <a:solidFill>
                <a:prstClr val="black"/>
              </a:solidFill>
              <a:latin typeface="Calibri" panose="020F0502020204030204" pitchFamily="34" charset="0"/>
            </a:endParaRPr>
          </a:p>
        </p:txBody>
      </p:sp>
    </p:spTree>
    <p:extLst>
      <p:ext uri="{BB962C8B-B14F-4D97-AF65-F5344CB8AC3E}">
        <p14:creationId xmlns:p14="http://schemas.microsoft.com/office/powerpoint/2010/main" val="2251764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dirty="0" smtClean="0"/>
              <a:t>В 3.1 совместная, экстренная, закупочная</a:t>
            </a:r>
            <a:r>
              <a:rPr lang="ru-RU" baseline="0" dirty="0" smtClean="0"/>
              <a:t> процедура, переторжка.  Улучшили работу с аналогами, реализовали мастер </a:t>
            </a:r>
            <a:r>
              <a:rPr lang="en-US" baseline="0" dirty="0" smtClean="0"/>
              <a:t>CGP? </a:t>
            </a:r>
            <a:r>
              <a:rPr lang="ru-RU" baseline="0" dirty="0" err="1" smtClean="0"/>
              <a:t>Категорийный</a:t>
            </a:r>
            <a:r>
              <a:rPr lang="ru-RU" baseline="0" dirty="0" smtClean="0"/>
              <a:t> менеджмент в закупках.</a:t>
            </a:r>
            <a:endParaRPr lang="ru-RU" dirty="0" smtClean="0"/>
          </a:p>
          <a:p>
            <a:endParaRPr lang="en-US" dirty="0"/>
          </a:p>
        </p:txBody>
      </p:sp>
      <p:sp>
        <p:nvSpPr>
          <p:cNvPr id="4" name="Slide Number Placeholder 3"/>
          <p:cNvSpPr>
            <a:spLocks noGrp="1"/>
          </p:cNvSpPr>
          <p:nvPr>
            <p:ph type="sldNum" sz="quarter" idx="10"/>
          </p:nvPr>
        </p:nvSpPr>
        <p:spPr/>
        <p:txBody>
          <a:bodyPr/>
          <a:lstStyle/>
          <a:p>
            <a:fld id="{CA2D21D1-52E2-420B-B491-CFF6D7BB79FB}"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42142352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4538"/>
            <a:ext cx="4962525" cy="3722687"/>
          </a:xfrm>
        </p:spPr>
      </p:sp>
      <p:sp>
        <p:nvSpPr>
          <p:cNvPr id="3" name="Заметки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altLang="ru-RU" dirty="0" smtClean="0"/>
              <a:t>Скачок в потенциале повышения эффективности закупочной функции дал выпуск ЕРПУХ.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pPr>
              <a:defRPr/>
            </a:pPr>
            <a:fld id="{119A8B59-0EA2-47C3-AD41-1DA7B230D909}" type="slidenum">
              <a:rPr lang="ru-RU" altLang="ru-RU" sz="1300">
                <a:solidFill>
                  <a:prstClr val="black"/>
                </a:solidFill>
                <a:latin typeface="Calibri" panose="020F0502020204030204" pitchFamily="34" charset="0"/>
              </a:rPr>
              <a:pPr>
                <a:defRPr/>
              </a:pPr>
              <a:t>40</a:t>
            </a:fld>
            <a:endParaRPr lang="ru-RU" altLang="ru-RU" sz="1300">
              <a:solidFill>
                <a:prstClr val="black"/>
              </a:solidFill>
              <a:latin typeface="Calibri" panose="020F0502020204030204" pitchFamily="34" charset="0"/>
            </a:endParaRPr>
          </a:p>
        </p:txBody>
      </p:sp>
    </p:spTree>
    <p:extLst>
      <p:ext uri="{BB962C8B-B14F-4D97-AF65-F5344CB8AC3E}">
        <p14:creationId xmlns:p14="http://schemas.microsoft.com/office/powerpoint/2010/main" val="19622647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Образ слайда 1"/>
          <p:cNvSpPr>
            <a:spLocks noGrp="1" noRot="1" noChangeAspect="1" noTextEdit="1"/>
          </p:cNvSpPr>
          <p:nvPr>
            <p:ph type="sldImg"/>
          </p:nvPr>
        </p:nvSpPr>
        <p:spPr>
          <a:xfrm>
            <a:off x="917575" y="744538"/>
            <a:ext cx="4962525" cy="3722687"/>
          </a:xfrm>
          <a:ln/>
        </p:spPr>
      </p:sp>
      <p:sp>
        <p:nvSpPr>
          <p:cNvPr id="504835" name="Заметки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
        <p:nvSpPr>
          <p:cNvPr id="504836" name="Номер слайда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05BE542-0D1F-425E-A224-B4A362BC311B}" type="slidenum">
              <a:rPr lang="ru-RU" altLang="ru-RU" sz="1300" smtClean="0">
                <a:solidFill>
                  <a:srgbClr val="000000"/>
                </a:solidFill>
                <a:latin typeface="Calibri" panose="020F0502020204030204" pitchFamily="34" charset="0"/>
              </a:rPr>
              <a:pPr/>
              <a:t>41</a:t>
            </a:fld>
            <a:endParaRPr lang="ru-RU" altLang="ru-RU" sz="1300"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778724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Образ слайда 1"/>
          <p:cNvSpPr>
            <a:spLocks noGrp="1" noRot="1" noChangeAspect="1" noTextEdit="1"/>
          </p:cNvSpPr>
          <p:nvPr>
            <p:ph type="sldImg"/>
          </p:nvPr>
        </p:nvSpPr>
        <p:spPr>
          <a:xfrm>
            <a:off x="917575" y="744538"/>
            <a:ext cx="4962525" cy="3722687"/>
          </a:xfrm>
          <a:ln/>
        </p:spPr>
      </p:sp>
      <p:sp>
        <p:nvSpPr>
          <p:cNvPr id="264195" name="Заметки 2"/>
          <p:cNvSpPr>
            <a:spLocks noGrp="1"/>
          </p:cNvSpPr>
          <p:nvPr>
            <p:ph type="body" idx="1"/>
          </p:nvPr>
        </p:nvSpPr>
        <p:spPr>
          <a:xfrm>
            <a:off x="679450" y="4714875"/>
            <a:ext cx="5438775" cy="4468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23" tIns="45711" rIns="91423" bIns="45711"/>
          <a:lstStyle/>
          <a:p>
            <a:r>
              <a:rPr lang="ru-RU" dirty="0" smtClean="0"/>
              <a:t>Рассмотрим успешные кейсы, используйте!</a:t>
            </a:r>
          </a:p>
          <a:p>
            <a:r>
              <a:rPr lang="ru-RU" dirty="0" err="1" smtClean="0"/>
              <a:t>Ит</a:t>
            </a:r>
            <a:r>
              <a:rPr lang="ru-RU" dirty="0" smtClean="0"/>
              <a:t> </a:t>
            </a:r>
            <a:r>
              <a:rPr lang="ru-RU" dirty="0" err="1" smtClean="0"/>
              <a:t>диры</a:t>
            </a:r>
            <a:r>
              <a:rPr lang="ru-RU" dirty="0" smtClean="0"/>
              <a:t> становились ген директорами</a:t>
            </a:r>
          </a:p>
          <a:p>
            <a:r>
              <a:rPr lang="ru-RU" dirty="0" err="1" smtClean="0"/>
              <a:t>рп</a:t>
            </a:r>
            <a:r>
              <a:rPr lang="en-US" dirty="0" smtClean="0"/>
              <a:t> </a:t>
            </a:r>
            <a:r>
              <a:rPr lang="ru-RU" dirty="0" smtClean="0"/>
              <a:t>становились </a:t>
            </a:r>
            <a:r>
              <a:rPr lang="ru-RU" dirty="0" err="1" smtClean="0"/>
              <a:t>нач</a:t>
            </a:r>
            <a:r>
              <a:rPr lang="ru-RU" dirty="0" smtClean="0"/>
              <a:t> управлениями</a:t>
            </a:r>
          </a:p>
          <a:p>
            <a:r>
              <a:rPr lang="ru-RU" dirty="0" smtClean="0"/>
              <a:t>Центр казны, центр закупок дает </a:t>
            </a:r>
            <a:r>
              <a:rPr lang="ru-RU" dirty="0" err="1" smtClean="0"/>
              <a:t>бОльший</a:t>
            </a:r>
            <a:r>
              <a:rPr lang="ru-RU" dirty="0" smtClean="0"/>
              <a:t> эффект</a:t>
            </a:r>
            <a:r>
              <a:rPr lang="ru-RU" altLang="ru-RU" dirty="0" smtClean="0"/>
              <a:t/>
            </a:r>
            <a:br>
              <a:rPr lang="ru-RU" altLang="ru-RU" dirty="0" smtClean="0"/>
            </a:br>
            <a:endParaRPr lang="ru-RU" altLang="ru-RU" dirty="0" smtClean="0"/>
          </a:p>
        </p:txBody>
      </p:sp>
      <p:sp>
        <p:nvSpPr>
          <p:cNvPr id="264196" name="Номер слайда 3"/>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1" rIns="91423" bIns="45711"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D5211824-A2D9-451E-8B49-3382EFACBD8A}" type="slidenum">
              <a:rPr kumimoji="1" lang="ru-RU" altLang="ru-RU" smtClean="0">
                <a:solidFill>
                  <a:srgbClr val="000000"/>
                </a:solidFill>
              </a:rPr>
              <a:pPr algn="r" eaLnBrk="1" hangingPunct="1">
                <a:spcBef>
                  <a:spcPct val="0"/>
                </a:spcBef>
              </a:pPr>
              <a:t>3</a:t>
            </a:fld>
            <a:endParaRPr kumimoji="1" lang="ru-RU" altLang="ru-RU" smtClean="0">
              <a:solidFill>
                <a:srgbClr val="000000"/>
              </a:solidFill>
            </a:endParaRPr>
          </a:p>
        </p:txBody>
      </p:sp>
    </p:spTree>
    <p:extLst>
      <p:ext uri="{BB962C8B-B14F-4D97-AF65-F5344CB8AC3E}">
        <p14:creationId xmlns:p14="http://schemas.microsoft.com/office/powerpoint/2010/main" val="2548553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Образ слайда 1"/>
          <p:cNvSpPr>
            <a:spLocks noGrp="1" noRot="1" noChangeAspect="1" noTextEdit="1"/>
          </p:cNvSpPr>
          <p:nvPr>
            <p:ph type="sldImg"/>
          </p:nvPr>
        </p:nvSpPr>
        <p:spPr>
          <a:xfrm>
            <a:off x="917575" y="744538"/>
            <a:ext cx="4962525" cy="3722687"/>
          </a:xfrm>
          <a:ln/>
        </p:spPr>
      </p:sp>
      <p:sp>
        <p:nvSpPr>
          <p:cNvPr id="508931" name="Заметки 2"/>
          <p:cNvSpPr>
            <a:spLocks noGrp="1"/>
          </p:cNvSpPr>
          <p:nvPr>
            <p:ph type="body" idx="1"/>
          </p:nvPr>
        </p:nvSpPr>
        <p:spPr>
          <a:noFill/>
        </p:spPr>
        <p:txBody>
          <a:bodyPr/>
          <a:lstStyle/>
          <a:p>
            <a:endParaRPr lang="ru-RU" altLang="ru-RU" smtClean="0"/>
          </a:p>
        </p:txBody>
      </p:sp>
      <p:sp>
        <p:nvSpPr>
          <p:cNvPr id="508932" name="Номер слайда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6E239CB-6FCF-4C02-85D6-9A41C2B14006}" type="slidenum">
              <a:rPr lang="ru-RU" altLang="ru-RU" smtClean="0">
                <a:solidFill>
                  <a:srgbClr val="000000"/>
                </a:solidFill>
              </a:rPr>
              <a:pPr/>
              <a:t>42</a:t>
            </a:fld>
            <a:endParaRPr lang="ru-RU" altLang="ru-RU" smtClean="0">
              <a:solidFill>
                <a:srgbClr val="000000"/>
              </a:solidFill>
            </a:endParaRPr>
          </a:p>
        </p:txBody>
      </p:sp>
    </p:spTree>
    <p:extLst>
      <p:ext uri="{BB962C8B-B14F-4D97-AF65-F5344CB8AC3E}">
        <p14:creationId xmlns:p14="http://schemas.microsoft.com/office/powerpoint/2010/main" val="20064187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a:solidFill>
                  <a:schemeClr val="tx1"/>
                </a:solidFill>
                <a:latin typeface="Arial" panose="020B0604020202020204" pitchFamily="34" charset="0"/>
              </a:defRPr>
            </a:lvl1pPr>
            <a:lvl2pPr marL="742950" indent="-285750" defTabSz="955675">
              <a:defRPr>
                <a:solidFill>
                  <a:schemeClr val="tx1"/>
                </a:solidFill>
                <a:latin typeface="Arial" panose="020B0604020202020204" pitchFamily="34" charset="0"/>
              </a:defRPr>
            </a:lvl2pPr>
            <a:lvl3pPr marL="1143000" indent="-228600" defTabSz="955675">
              <a:defRPr>
                <a:solidFill>
                  <a:schemeClr val="tx1"/>
                </a:solidFill>
                <a:latin typeface="Arial" panose="020B0604020202020204" pitchFamily="34" charset="0"/>
              </a:defRPr>
            </a:lvl3pPr>
            <a:lvl4pPr marL="1600200" indent="-228600" defTabSz="955675">
              <a:defRPr>
                <a:solidFill>
                  <a:schemeClr val="tx1"/>
                </a:solidFill>
                <a:latin typeface="Arial" panose="020B0604020202020204" pitchFamily="34" charset="0"/>
              </a:defRPr>
            </a:lvl4pPr>
            <a:lvl5pPr marL="2057400" indent="-228600" defTabSz="955675">
              <a:defRPr>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a:solidFill>
                  <a:schemeClr val="tx1"/>
                </a:solidFill>
                <a:latin typeface="Arial" panose="020B0604020202020204" pitchFamily="34" charset="0"/>
              </a:defRPr>
            </a:lvl9pPr>
          </a:lstStyle>
          <a:p>
            <a:fld id="{9DAC6571-552A-48AB-AB1A-430963676BA6}" type="slidenum">
              <a:rPr lang="ru-RU" altLang="ru-RU" sz="1300">
                <a:solidFill>
                  <a:srgbClr val="000000"/>
                </a:solidFill>
              </a:rPr>
              <a:pPr/>
              <a:t>43</a:t>
            </a:fld>
            <a:endParaRPr lang="ru-RU" altLang="ru-RU" sz="1300">
              <a:solidFill>
                <a:srgbClr val="000000"/>
              </a:solidFill>
            </a:endParaRPr>
          </a:p>
        </p:txBody>
      </p:sp>
      <p:sp>
        <p:nvSpPr>
          <p:cNvPr id="248835" name="Rectangle 2"/>
          <p:cNvSpPr>
            <a:spLocks noGrp="1" noRot="1" noChangeAspect="1" noChangeArrowheads="1" noTextEdit="1"/>
          </p:cNvSpPr>
          <p:nvPr>
            <p:ph type="sldImg"/>
          </p:nvPr>
        </p:nvSpPr>
        <p:spPr>
          <a:xfrm>
            <a:off x="917575" y="744538"/>
            <a:ext cx="4962525" cy="3722687"/>
          </a:xfrm>
          <a:ln/>
        </p:spPr>
      </p:sp>
      <p:sp>
        <p:nvSpPr>
          <p:cNvPr id="2488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ru-RU" altLang="ru-RU" smtClean="0"/>
              <a:t>Классификация поступлений и особенно безакцептных списаний</a:t>
            </a:r>
            <a:br>
              <a:rPr lang="ru-RU" altLang="ru-RU" smtClean="0"/>
            </a:br>
            <a:r>
              <a:rPr lang="ru-RU" altLang="ru-RU" smtClean="0"/>
              <a:t>Дерево решений </a:t>
            </a:r>
            <a:r>
              <a:rPr lang="en-US" altLang="ru-RU" smtClean="0"/>
              <a:t>AI </a:t>
            </a:r>
            <a:r>
              <a:rPr lang="ru-RU" altLang="ru-RU" smtClean="0"/>
              <a:t>тестируется.</a:t>
            </a:r>
          </a:p>
          <a:p>
            <a:pPr eaLnBrk="1" hangingPunct="1"/>
            <a:r>
              <a:rPr lang="ru-RU" altLang="ru-RU" smtClean="0"/>
              <a:t>Фабрика валютного контроля Евраза.</a:t>
            </a:r>
          </a:p>
        </p:txBody>
      </p:sp>
    </p:spTree>
    <p:extLst>
      <p:ext uri="{BB962C8B-B14F-4D97-AF65-F5344CB8AC3E}">
        <p14:creationId xmlns:p14="http://schemas.microsoft.com/office/powerpoint/2010/main" val="24960064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Образ слайда 1"/>
          <p:cNvSpPr>
            <a:spLocks noGrp="1" noRot="1" noChangeAspect="1" noTextEdit="1"/>
          </p:cNvSpPr>
          <p:nvPr>
            <p:ph type="sldImg"/>
          </p:nvPr>
        </p:nvSpPr>
        <p:spPr>
          <a:ln/>
        </p:spPr>
      </p:sp>
      <p:sp>
        <p:nvSpPr>
          <p:cNvPr id="319491" name="Заметки 2"/>
          <p:cNvSpPr>
            <a:spLocks noGrp="1"/>
          </p:cNvSpPr>
          <p:nvPr>
            <p:ph type="body" idx="1"/>
          </p:nvPr>
        </p:nvSpPr>
        <p:spPr>
          <a:noFill/>
        </p:spPr>
        <p:txBody>
          <a:bodyPr/>
          <a:lstStyle/>
          <a:p>
            <a:r>
              <a:rPr lang="ru-RU" altLang="ru-RU" smtClean="0"/>
              <a:t> </a:t>
            </a:r>
          </a:p>
          <a:p>
            <a:endParaRPr lang="ru-RU" altLang="ru-RU" smtClean="0"/>
          </a:p>
        </p:txBody>
      </p:sp>
      <p:sp>
        <p:nvSpPr>
          <p:cNvPr id="319492" name="Номер слайда 3"/>
          <p:cNvSpPr>
            <a:spLocks noGrp="1"/>
          </p:cNvSpPr>
          <p:nvPr>
            <p:ph type="sldNum" sz="quarter" idx="5"/>
          </p:nvPr>
        </p:nvSpPr>
        <p:spPr>
          <a:noFill/>
        </p:spPr>
        <p:txBody>
          <a:bodyPr/>
          <a:lstStyle>
            <a:lvl1pPr defTabSz="877888">
              <a:defRPr>
                <a:solidFill>
                  <a:schemeClr val="tx1"/>
                </a:solidFill>
                <a:latin typeface="Arial" panose="020B0604020202020204" pitchFamily="34" charset="0"/>
              </a:defRPr>
            </a:lvl1pPr>
            <a:lvl2pPr marL="742950" indent="-285750" defTabSz="877888">
              <a:defRPr>
                <a:solidFill>
                  <a:schemeClr val="tx1"/>
                </a:solidFill>
                <a:latin typeface="Arial" panose="020B0604020202020204" pitchFamily="34" charset="0"/>
              </a:defRPr>
            </a:lvl2pPr>
            <a:lvl3pPr marL="1143000" indent="-228600" defTabSz="877888">
              <a:defRPr>
                <a:solidFill>
                  <a:schemeClr val="tx1"/>
                </a:solidFill>
                <a:latin typeface="Arial" panose="020B0604020202020204" pitchFamily="34" charset="0"/>
              </a:defRPr>
            </a:lvl3pPr>
            <a:lvl4pPr marL="1600200" indent="-228600" defTabSz="877888">
              <a:defRPr>
                <a:solidFill>
                  <a:schemeClr val="tx1"/>
                </a:solidFill>
                <a:latin typeface="Arial" panose="020B0604020202020204" pitchFamily="34" charset="0"/>
              </a:defRPr>
            </a:lvl4pPr>
            <a:lvl5pPr marL="2057400" indent="-228600" defTabSz="877888">
              <a:defRPr>
                <a:solidFill>
                  <a:schemeClr val="tx1"/>
                </a:solidFill>
                <a:latin typeface="Arial" panose="020B0604020202020204" pitchFamily="34" charset="0"/>
              </a:defRPr>
            </a:lvl5pPr>
            <a:lvl6pPr marL="2514600" indent="-228600" defTabSz="877888" eaLnBrk="0" fontAlgn="base" hangingPunct="0">
              <a:spcBef>
                <a:spcPct val="0"/>
              </a:spcBef>
              <a:spcAft>
                <a:spcPct val="0"/>
              </a:spcAft>
              <a:defRPr>
                <a:solidFill>
                  <a:schemeClr val="tx1"/>
                </a:solidFill>
                <a:latin typeface="Arial" panose="020B0604020202020204" pitchFamily="34" charset="0"/>
              </a:defRPr>
            </a:lvl6pPr>
            <a:lvl7pPr marL="2971800" indent="-228600" defTabSz="877888" eaLnBrk="0" fontAlgn="base" hangingPunct="0">
              <a:spcBef>
                <a:spcPct val="0"/>
              </a:spcBef>
              <a:spcAft>
                <a:spcPct val="0"/>
              </a:spcAft>
              <a:defRPr>
                <a:solidFill>
                  <a:schemeClr val="tx1"/>
                </a:solidFill>
                <a:latin typeface="Arial" panose="020B0604020202020204" pitchFamily="34" charset="0"/>
              </a:defRPr>
            </a:lvl7pPr>
            <a:lvl8pPr marL="3429000" indent="-228600" defTabSz="877888" eaLnBrk="0" fontAlgn="base" hangingPunct="0">
              <a:spcBef>
                <a:spcPct val="0"/>
              </a:spcBef>
              <a:spcAft>
                <a:spcPct val="0"/>
              </a:spcAft>
              <a:defRPr>
                <a:solidFill>
                  <a:schemeClr val="tx1"/>
                </a:solidFill>
                <a:latin typeface="Arial" panose="020B0604020202020204" pitchFamily="34" charset="0"/>
              </a:defRPr>
            </a:lvl8pPr>
            <a:lvl9pPr marL="3886200" indent="-228600" defTabSz="877888" eaLnBrk="0" fontAlgn="base" hangingPunct="0">
              <a:spcBef>
                <a:spcPct val="0"/>
              </a:spcBef>
              <a:spcAft>
                <a:spcPct val="0"/>
              </a:spcAft>
              <a:defRPr>
                <a:solidFill>
                  <a:schemeClr val="tx1"/>
                </a:solidFill>
                <a:latin typeface="Arial" panose="020B0604020202020204" pitchFamily="34" charset="0"/>
              </a:defRPr>
            </a:lvl9pPr>
          </a:lstStyle>
          <a:p>
            <a:fld id="{D11FDD02-97F0-403E-BAE0-1650F66CA13E}" type="slidenum">
              <a:rPr lang="en-US" altLang="ru-RU" smtClean="0">
                <a:solidFill>
                  <a:srgbClr val="000000"/>
                </a:solidFill>
              </a:rPr>
              <a:pPr/>
              <a:t>46</a:t>
            </a:fld>
            <a:endParaRPr lang="en-US" altLang="ru-RU" smtClean="0">
              <a:solidFill>
                <a:srgbClr val="000000"/>
              </a:solidFill>
            </a:endParaRPr>
          </a:p>
        </p:txBody>
      </p:sp>
    </p:spTree>
    <p:extLst>
      <p:ext uri="{BB962C8B-B14F-4D97-AF65-F5344CB8AC3E}">
        <p14:creationId xmlns:p14="http://schemas.microsoft.com/office/powerpoint/2010/main" val="17667700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Arial" panose="020B0604020202020204" pitchFamily="34" charset="0"/>
                <a:ea typeface="+mn-ea"/>
                <a:cs typeface="Arial" panose="020B0604020202020204" pitchFamily="34" charset="0"/>
              </a:rPr>
              <a:t>Сохранение ликвидности- это самый важный компонент выживания компании в кризисных</a:t>
            </a:r>
            <a:r>
              <a:rPr lang="ru-RU" sz="1200" kern="1200" baseline="0" dirty="0" smtClean="0">
                <a:solidFill>
                  <a:schemeClr val="tx1"/>
                </a:solidFill>
                <a:effectLst/>
                <a:latin typeface="Arial" panose="020B0604020202020204" pitchFamily="34" charset="0"/>
                <a:ea typeface="+mn-ea"/>
                <a:cs typeface="Arial" panose="020B0604020202020204" pitchFamily="34" charset="0"/>
              </a:rPr>
              <a:t> условиях</a:t>
            </a:r>
            <a:r>
              <a:rPr lang="ru-RU" sz="1200" kern="1200" dirty="0" smtClean="0">
                <a:solidFill>
                  <a:schemeClr val="tx1"/>
                </a:solidFill>
                <a:effectLst/>
                <a:latin typeface="Arial" panose="020B0604020202020204" pitchFamily="34" charset="0"/>
                <a:ea typeface="+mn-ea"/>
                <a:cs typeface="Arial" panose="020B0604020202020204" pitchFamily="34" charset="0"/>
              </a:rPr>
              <a:t>.</a:t>
            </a:r>
          </a:p>
          <a:p>
            <a:r>
              <a:rPr lang="ru-RU" sz="1200" kern="1200" dirty="0" smtClean="0">
                <a:solidFill>
                  <a:schemeClr val="tx1"/>
                </a:solidFill>
                <a:effectLst/>
                <a:latin typeface="Arial" panose="020B0604020202020204" pitchFamily="34" charset="0"/>
                <a:ea typeface="+mn-ea"/>
                <a:cs typeface="Arial" panose="020B0604020202020204" pitchFamily="34" charset="0"/>
              </a:rPr>
              <a:t>На первое место выходит не управление </a:t>
            </a:r>
            <a:r>
              <a:rPr lang="ru-RU" sz="1200" kern="1200" dirty="0" err="1" smtClean="0">
                <a:solidFill>
                  <a:schemeClr val="tx1"/>
                </a:solidFill>
                <a:effectLst/>
                <a:latin typeface="Arial" panose="020B0604020202020204" pitchFamily="34" charset="0"/>
                <a:ea typeface="+mn-ea"/>
                <a:cs typeface="Arial" panose="020B0604020202020204" pitchFamily="34" charset="0"/>
              </a:rPr>
              <a:t>маржинальностью</a:t>
            </a:r>
            <a:r>
              <a:rPr lang="ru-RU" sz="1200" kern="1200" dirty="0" smtClean="0">
                <a:solidFill>
                  <a:schemeClr val="tx1"/>
                </a:solidFill>
                <a:effectLst/>
                <a:latin typeface="Arial" panose="020B0604020202020204" pitchFamily="34" charset="0"/>
                <a:ea typeface="+mn-ea"/>
                <a:cs typeface="Arial" panose="020B0604020202020204" pitchFamily="34" charset="0"/>
              </a:rPr>
              <a:t>, а управление ликвидностью.</a:t>
            </a:r>
          </a:p>
          <a:p>
            <a:r>
              <a:rPr lang="ru-RU" sz="1200" kern="1200" dirty="0" smtClean="0">
                <a:solidFill>
                  <a:schemeClr val="tx1"/>
                </a:solidFill>
                <a:effectLst/>
                <a:latin typeface="Arial" panose="020B0604020202020204" pitchFamily="34" charset="0"/>
                <a:ea typeface="+mn-ea"/>
                <a:cs typeface="Arial" panose="020B0604020202020204" pitchFamily="34" charset="0"/>
              </a:rPr>
              <a:t>Вот </a:t>
            </a:r>
            <a:r>
              <a:rPr lang="ru-RU" sz="1200" kern="1200" dirty="0" err="1" smtClean="0">
                <a:solidFill>
                  <a:schemeClr val="tx1"/>
                </a:solidFill>
                <a:effectLst/>
                <a:latin typeface="Arial" panose="020B0604020202020204" pitchFamily="34" charset="0"/>
                <a:ea typeface="+mn-ea"/>
                <a:cs typeface="Arial" panose="020B0604020202020204" pitchFamily="34" charset="0"/>
              </a:rPr>
              <a:t>иф</a:t>
            </a:r>
            <a:r>
              <a:rPr lang="ru-RU" sz="1200" kern="1200" dirty="0" smtClean="0">
                <a:solidFill>
                  <a:schemeClr val="tx1"/>
                </a:solidFill>
                <a:effectLst/>
                <a:latin typeface="Arial" panose="020B0604020202020204" pitchFamily="34" charset="0"/>
                <a:ea typeface="+mn-ea"/>
                <a:cs typeface="Arial" panose="020B0604020202020204" pitchFamily="34" charset="0"/>
              </a:rPr>
              <a:t> анализ – важнейший инструмент для этой задачи.</a:t>
            </a:r>
          </a:p>
          <a:p>
            <a:endParaRPr lang="ru-RU" dirty="0"/>
          </a:p>
        </p:txBody>
      </p:sp>
      <p:sp>
        <p:nvSpPr>
          <p:cNvPr id="4" name="Номер слайда 3"/>
          <p:cNvSpPr>
            <a:spLocks noGrp="1"/>
          </p:cNvSpPr>
          <p:nvPr>
            <p:ph type="sldNum" sz="quarter" idx="10"/>
          </p:nvPr>
        </p:nvSpPr>
        <p:spPr/>
        <p:txBody>
          <a:bodyPr/>
          <a:lstStyle/>
          <a:p>
            <a:pPr>
              <a:defRPr/>
            </a:pPr>
            <a:fld id="{7179AC66-C47A-4850-98A1-5E60515D8990}" type="slidenum">
              <a:rPr lang="ru-RU" altLang="ru-RU" smtClean="0"/>
              <a:pPr>
                <a:defRPr/>
              </a:pPr>
              <a:t>50</a:t>
            </a:fld>
            <a:endParaRPr lang="ru-RU" altLang="ru-RU"/>
          </a:p>
        </p:txBody>
      </p:sp>
    </p:spTree>
    <p:extLst>
      <p:ext uri="{BB962C8B-B14F-4D97-AF65-F5344CB8AC3E}">
        <p14:creationId xmlns:p14="http://schemas.microsoft.com/office/powerpoint/2010/main" val="31667995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4538"/>
            <a:ext cx="4962525" cy="3722687"/>
          </a:xfrm>
        </p:spPr>
      </p:sp>
      <p:sp>
        <p:nvSpPr>
          <p:cNvPr id="3" name="Заметки 2"/>
          <p:cNvSpPr>
            <a:spLocks noGrp="1"/>
          </p:cNvSpPr>
          <p:nvPr>
            <p:ph type="body" idx="1"/>
          </p:nvPr>
        </p:nvSpPr>
        <p:spPr/>
        <p:txBody>
          <a:bodyPr/>
          <a:lstStyle/>
          <a:p>
            <a:pPr lvl="1" eaLnBrk="1" hangingPunct="1">
              <a:buClr>
                <a:srgbClr val="D71920"/>
              </a:buClr>
              <a:buFont typeface="Arial" panose="020B0604020202020204" pitchFamily="34" charset="0"/>
              <a:buChar char="•"/>
              <a:defRPr/>
            </a:pPr>
            <a:r>
              <a:rPr lang="ru-RU" altLang="ru-RU" dirty="0" smtClean="0">
                <a:solidFill>
                  <a:schemeClr val="bg2">
                    <a:lumMod val="75000"/>
                  </a:schemeClr>
                </a:solidFill>
              </a:rPr>
              <a:t>Стресс-тестирование платежной позиции</a:t>
            </a:r>
          </a:p>
          <a:p>
            <a:pPr lvl="1" eaLnBrk="1" hangingPunct="1">
              <a:buClr>
                <a:srgbClr val="D71920"/>
              </a:buClr>
              <a:buFont typeface="Arial" panose="020B0604020202020204" pitchFamily="34" charset="0"/>
              <a:buChar char="•"/>
              <a:defRPr/>
            </a:pPr>
            <a:r>
              <a:rPr lang="ru-RU" altLang="ru-RU" dirty="0" smtClean="0">
                <a:solidFill>
                  <a:schemeClr val="bg2">
                    <a:lumMod val="75000"/>
                  </a:schemeClr>
                </a:solidFill>
              </a:rPr>
              <a:t>Моделирование операций привлечения, размещения, перераспределения ликвидности в платежном календаре</a:t>
            </a:r>
          </a:p>
          <a:p>
            <a:endParaRPr lang="ru-RU" dirty="0"/>
          </a:p>
        </p:txBody>
      </p:sp>
      <p:sp>
        <p:nvSpPr>
          <p:cNvPr id="4" name="Номер слайда 3"/>
          <p:cNvSpPr>
            <a:spLocks noGrp="1"/>
          </p:cNvSpPr>
          <p:nvPr>
            <p:ph type="sldNum" sz="quarter" idx="10"/>
          </p:nvPr>
        </p:nvSpPr>
        <p:spPr/>
        <p:txBody>
          <a:bodyPr/>
          <a:lstStyle/>
          <a:p>
            <a:pPr>
              <a:defRPr/>
            </a:pPr>
            <a:fld id="{7179AC66-C47A-4850-98A1-5E60515D8990}" type="slidenum">
              <a:rPr lang="ru-RU" altLang="ru-RU" smtClean="0"/>
              <a:pPr>
                <a:defRPr/>
              </a:pPr>
              <a:t>53</a:t>
            </a:fld>
            <a:endParaRPr lang="ru-RU" altLang="ru-RU"/>
          </a:p>
        </p:txBody>
      </p:sp>
    </p:spTree>
    <p:extLst>
      <p:ext uri="{BB962C8B-B14F-4D97-AF65-F5344CB8AC3E}">
        <p14:creationId xmlns:p14="http://schemas.microsoft.com/office/powerpoint/2010/main" val="18651284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Образ слайда 1"/>
          <p:cNvSpPr>
            <a:spLocks noGrp="1" noRot="1" noChangeAspect="1" noTextEdit="1"/>
          </p:cNvSpPr>
          <p:nvPr>
            <p:ph type="sldImg"/>
          </p:nvPr>
        </p:nvSpPr>
        <p:spPr>
          <a:xfrm>
            <a:off x="917575" y="744538"/>
            <a:ext cx="4962525" cy="3722687"/>
          </a:xfrm>
          <a:ln/>
        </p:spPr>
      </p:sp>
      <p:sp>
        <p:nvSpPr>
          <p:cNvPr id="237571" name="Заметки 2"/>
          <p:cNvSpPr>
            <a:spLocks noGrp="1"/>
          </p:cNvSpPr>
          <p:nvPr>
            <p:ph type="body" idx="1"/>
          </p:nvPr>
        </p:nvSpPr>
        <p:spPr>
          <a:noFill/>
        </p:spPr>
        <p:txBody>
          <a:bodyPr/>
          <a:lstStyle/>
          <a:p>
            <a:endParaRPr lang="ru-RU" altLang="ru-RU" smtClean="0"/>
          </a:p>
        </p:txBody>
      </p:sp>
      <p:sp>
        <p:nvSpPr>
          <p:cNvPr id="237572" name="Номер слайда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8374D6B-5DA7-49B6-A8FD-8625888A912B}" type="slidenum">
              <a:rPr lang="ru-RU" altLang="ru-RU">
                <a:solidFill>
                  <a:srgbClr val="000000"/>
                </a:solidFill>
                <a:latin typeface="Times New Roman" panose="02020603050405020304" pitchFamily="18" charset="0"/>
              </a:rPr>
              <a:pPr/>
              <a:t>55</a:t>
            </a:fld>
            <a:endParaRPr lang="ru-RU" altLang="ru-RU">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3043958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a:xfrm>
            <a:off x="1127125" y="709613"/>
            <a:ext cx="4603750" cy="3454400"/>
          </a:xfrm>
          <a:ln/>
        </p:spPr>
      </p:sp>
      <p:sp>
        <p:nvSpPr>
          <p:cNvPr id="304131" name="Notes Placeholder 2"/>
          <p:cNvSpPr>
            <a:spLocks noGrp="1"/>
          </p:cNvSpPr>
          <p:nvPr>
            <p:ph type="body" idx="1"/>
          </p:nvPr>
        </p:nvSpPr>
        <p:spPr>
          <a:noFill/>
        </p:spPr>
        <p:txBody>
          <a:bodyPr/>
          <a:lstStyle/>
          <a:p>
            <a:pPr eaLnBrk="1" hangingPunct="1">
              <a:spcBef>
                <a:spcPct val="0"/>
              </a:spcBef>
            </a:pPr>
            <a:r>
              <a:rPr lang="ru-RU" altLang="ru-RU" dirty="0" smtClean="0"/>
              <a:t>Наиболее рельефно</a:t>
            </a:r>
            <a:r>
              <a:rPr lang="ru-RU" altLang="ru-RU" baseline="0" dirty="0" smtClean="0"/>
              <a:t> эффект внедрения виден ….</a:t>
            </a:r>
            <a:endParaRPr lang="en-US" altLang="ru-RU" dirty="0" smtClean="0"/>
          </a:p>
        </p:txBody>
      </p:sp>
      <p:sp>
        <p:nvSpPr>
          <p:cNvPr id="304132" name="Slide Number Placeholder 3"/>
          <p:cNvSpPr>
            <a:spLocks noGrp="1"/>
          </p:cNvSpPr>
          <p:nvPr>
            <p:ph type="sldNum" sz="quarter" idx="5"/>
          </p:nvPr>
        </p:nvSpPr>
        <p:spPr>
          <a:noFill/>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194ED80A-DB7F-4367-A4FF-6A7207B336D1}" type="slidenum">
              <a:rPr lang="en-US" altLang="ru-RU" sz="1200">
                <a:solidFill>
                  <a:srgbClr val="000000"/>
                </a:solidFill>
                <a:latin typeface="Times New Roman" pitchFamily="18" charset="0"/>
              </a:rPr>
              <a:pPr/>
              <a:t>56</a:t>
            </a:fld>
            <a:endParaRPr lang="en-US" altLang="ru-RU" sz="1200">
              <a:solidFill>
                <a:srgbClr val="000000"/>
              </a:solidFill>
              <a:latin typeface="Times New Roman" pitchFamily="18" charset="0"/>
            </a:endParaRPr>
          </a:p>
        </p:txBody>
      </p:sp>
    </p:spTree>
    <p:extLst>
      <p:ext uri="{BB962C8B-B14F-4D97-AF65-F5344CB8AC3E}">
        <p14:creationId xmlns:p14="http://schemas.microsoft.com/office/powerpoint/2010/main" val="15233217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a:xfrm>
            <a:off x="1127125" y="709613"/>
            <a:ext cx="4603750" cy="3454400"/>
          </a:xfrm>
          <a:ln/>
        </p:spPr>
      </p:sp>
      <p:sp>
        <p:nvSpPr>
          <p:cNvPr id="3061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ru-RU" dirty="0" smtClean="0"/>
          </a:p>
        </p:txBody>
      </p:sp>
      <p:sp>
        <p:nvSpPr>
          <p:cNvPr id="3061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fld id="{03F844CA-1117-40E0-9564-1D8BB8B90E6B}" type="slidenum">
              <a:rPr lang="en-US" altLang="ru-RU" sz="1200">
                <a:solidFill>
                  <a:srgbClr val="000000"/>
                </a:solidFill>
                <a:latin typeface="Pragmatica MediumITT"/>
              </a:rPr>
              <a:pPr/>
              <a:t>57</a:t>
            </a:fld>
            <a:endParaRPr lang="en-US" altLang="ru-RU" sz="1200">
              <a:solidFill>
                <a:srgbClr val="000000"/>
              </a:solidFill>
              <a:latin typeface="Pragmatica MediumITT"/>
            </a:endParaRPr>
          </a:p>
        </p:txBody>
      </p:sp>
    </p:spTree>
    <p:extLst>
      <p:ext uri="{BB962C8B-B14F-4D97-AF65-F5344CB8AC3E}">
        <p14:creationId xmlns:p14="http://schemas.microsoft.com/office/powerpoint/2010/main" val="32171567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Образ слайда 1"/>
          <p:cNvSpPr>
            <a:spLocks noGrp="1" noRot="1" noChangeAspect="1" noTextEdit="1"/>
          </p:cNvSpPr>
          <p:nvPr>
            <p:ph type="sldImg"/>
          </p:nvPr>
        </p:nvSpPr>
        <p:spPr>
          <a:ln/>
        </p:spPr>
      </p:sp>
      <p:sp>
        <p:nvSpPr>
          <p:cNvPr id="486403" name="Заметки 2"/>
          <p:cNvSpPr>
            <a:spLocks noGrp="1"/>
          </p:cNvSpPr>
          <p:nvPr>
            <p:ph type="body" idx="1"/>
          </p:nvPr>
        </p:nvSpPr>
        <p:spPr>
          <a:noFill/>
        </p:spPr>
        <p:txBody>
          <a:bodyPr/>
          <a:lstStyle/>
          <a:p>
            <a:r>
              <a:rPr lang="ru-RU" altLang="ru-RU" smtClean="0"/>
              <a:t> Пожалуй, самая перспективная новация в налоговом администрировании крупнейших налогоплательщиков последних лет.</a:t>
            </a:r>
          </a:p>
          <a:p>
            <a:endParaRPr lang="ru-RU" altLang="ru-RU" smtClean="0"/>
          </a:p>
        </p:txBody>
      </p:sp>
      <p:sp>
        <p:nvSpPr>
          <p:cNvPr id="486404" name="Номер слайда 3"/>
          <p:cNvSpPr>
            <a:spLocks noGrp="1"/>
          </p:cNvSpPr>
          <p:nvPr>
            <p:ph type="sldNum" sz="quarter" idx="5"/>
          </p:nvPr>
        </p:nvSpPr>
        <p:spPr>
          <a:noFill/>
        </p:spPr>
        <p:txBody>
          <a:bodyPr/>
          <a:lstStyle>
            <a:lvl1pPr defTabSz="877888">
              <a:defRPr>
                <a:solidFill>
                  <a:schemeClr val="tx1"/>
                </a:solidFill>
                <a:latin typeface="Arial" panose="020B0604020202020204" pitchFamily="34" charset="0"/>
              </a:defRPr>
            </a:lvl1pPr>
            <a:lvl2pPr marL="742950" indent="-285750" defTabSz="877888">
              <a:defRPr>
                <a:solidFill>
                  <a:schemeClr val="tx1"/>
                </a:solidFill>
                <a:latin typeface="Arial" panose="020B0604020202020204" pitchFamily="34" charset="0"/>
              </a:defRPr>
            </a:lvl2pPr>
            <a:lvl3pPr marL="1143000" indent="-228600" defTabSz="877888">
              <a:defRPr>
                <a:solidFill>
                  <a:schemeClr val="tx1"/>
                </a:solidFill>
                <a:latin typeface="Arial" panose="020B0604020202020204" pitchFamily="34" charset="0"/>
              </a:defRPr>
            </a:lvl3pPr>
            <a:lvl4pPr marL="1600200" indent="-228600" defTabSz="877888">
              <a:defRPr>
                <a:solidFill>
                  <a:schemeClr val="tx1"/>
                </a:solidFill>
                <a:latin typeface="Arial" panose="020B0604020202020204" pitchFamily="34" charset="0"/>
              </a:defRPr>
            </a:lvl4pPr>
            <a:lvl5pPr marL="2057400" indent="-228600" defTabSz="877888">
              <a:defRPr>
                <a:solidFill>
                  <a:schemeClr val="tx1"/>
                </a:solidFill>
                <a:latin typeface="Arial" panose="020B0604020202020204" pitchFamily="34" charset="0"/>
              </a:defRPr>
            </a:lvl5pPr>
            <a:lvl6pPr marL="2514600" indent="-228600" defTabSz="877888" eaLnBrk="0" fontAlgn="base" hangingPunct="0">
              <a:spcBef>
                <a:spcPct val="0"/>
              </a:spcBef>
              <a:spcAft>
                <a:spcPct val="0"/>
              </a:spcAft>
              <a:defRPr>
                <a:solidFill>
                  <a:schemeClr val="tx1"/>
                </a:solidFill>
                <a:latin typeface="Arial" panose="020B0604020202020204" pitchFamily="34" charset="0"/>
              </a:defRPr>
            </a:lvl6pPr>
            <a:lvl7pPr marL="2971800" indent="-228600" defTabSz="877888" eaLnBrk="0" fontAlgn="base" hangingPunct="0">
              <a:spcBef>
                <a:spcPct val="0"/>
              </a:spcBef>
              <a:spcAft>
                <a:spcPct val="0"/>
              </a:spcAft>
              <a:defRPr>
                <a:solidFill>
                  <a:schemeClr val="tx1"/>
                </a:solidFill>
                <a:latin typeface="Arial" panose="020B0604020202020204" pitchFamily="34" charset="0"/>
              </a:defRPr>
            </a:lvl7pPr>
            <a:lvl8pPr marL="3429000" indent="-228600" defTabSz="877888" eaLnBrk="0" fontAlgn="base" hangingPunct="0">
              <a:spcBef>
                <a:spcPct val="0"/>
              </a:spcBef>
              <a:spcAft>
                <a:spcPct val="0"/>
              </a:spcAft>
              <a:defRPr>
                <a:solidFill>
                  <a:schemeClr val="tx1"/>
                </a:solidFill>
                <a:latin typeface="Arial" panose="020B0604020202020204" pitchFamily="34" charset="0"/>
              </a:defRPr>
            </a:lvl8pPr>
            <a:lvl9pPr marL="3886200" indent="-228600" defTabSz="877888" eaLnBrk="0" fontAlgn="base" hangingPunct="0">
              <a:spcBef>
                <a:spcPct val="0"/>
              </a:spcBef>
              <a:spcAft>
                <a:spcPct val="0"/>
              </a:spcAft>
              <a:defRPr>
                <a:solidFill>
                  <a:schemeClr val="tx1"/>
                </a:solidFill>
                <a:latin typeface="Arial" panose="020B0604020202020204" pitchFamily="34" charset="0"/>
              </a:defRPr>
            </a:lvl9pPr>
          </a:lstStyle>
          <a:p>
            <a:fld id="{27081453-388B-4278-84F4-7BC81E0899A3}" type="slidenum">
              <a:rPr lang="en-US" altLang="ru-RU" smtClean="0">
                <a:solidFill>
                  <a:srgbClr val="000000"/>
                </a:solidFill>
              </a:rPr>
              <a:pPr/>
              <a:t>60</a:t>
            </a:fld>
            <a:endParaRPr lang="en-US" altLang="ru-RU" smtClean="0">
              <a:solidFill>
                <a:srgbClr val="000000"/>
              </a:solidFill>
            </a:endParaRPr>
          </a:p>
        </p:txBody>
      </p:sp>
    </p:spTree>
    <p:extLst>
      <p:ext uri="{BB962C8B-B14F-4D97-AF65-F5344CB8AC3E}">
        <p14:creationId xmlns:p14="http://schemas.microsoft.com/office/powerpoint/2010/main" val="40936640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Образ слайда 1"/>
          <p:cNvSpPr>
            <a:spLocks noGrp="1" noRot="1" noChangeAspect="1" noTextEdit="1"/>
          </p:cNvSpPr>
          <p:nvPr>
            <p:ph type="sldImg"/>
          </p:nvPr>
        </p:nvSpPr>
        <p:spPr>
          <a:ln/>
        </p:spPr>
      </p:sp>
      <p:sp>
        <p:nvSpPr>
          <p:cNvPr id="3" name="Заметки 2"/>
          <p:cNvSpPr>
            <a:spLocks noGrp="1"/>
          </p:cNvSpPr>
          <p:nvPr>
            <p:ph type="body" idx="1"/>
          </p:nvPr>
        </p:nvSpPr>
        <p:spPr/>
        <p:txBody>
          <a:bodyPr/>
          <a:lstStyle/>
          <a:p>
            <a:pPr eaLnBrk="1" hangingPunct="1">
              <a:spcBef>
                <a:spcPct val="20000"/>
              </a:spcBef>
              <a:buClr>
                <a:srgbClr val="D71920"/>
              </a:buClr>
              <a:buFont typeface="Wingdings" panose="05000000000000000000" pitchFamily="2" charset="2"/>
              <a:buChar char="§"/>
              <a:defRPr/>
            </a:pPr>
            <a:r>
              <a:rPr lang="ru-RU" altLang="ru-RU" b="1" dirty="0" smtClean="0">
                <a:solidFill>
                  <a:srgbClr val="C00000"/>
                </a:solidFill>
              </a:rPr>
              <a:t>Продвигать клиентам нет смысла, но Вы должны быть готовы к проектам</a:t>
            </a:r>
          </a:p>
          <a:p>
            <a:pPr eaLnBrk="1" hangingPunct="1">
              <a:spcBef>
                <a:spcPct val="20000"/>
              </a:spcBef>
              <a:buClr>
                <a:srgbClr val="D71920"/>
              </a:buClr>
              <a:buFont typeface="Wingdings" panose="05000000000000000000" pitchFamily="2" charset="2"/>
              <a:buChar char="§"/>
              <a:defRPr/>
            </a:pPr>
            <a:r>
              <a:rPr lang="ru-RU" altLang="ru-RU" b="1" dirty="0" smtClean="0">
                <a:solidFill>
                  <a:srgbClr val="C00000"/>
                </a:solidFill>
              </a:rPr>
              <a:t>компоненты</a:t>
            </a:r>
          </a:p>
          <a:p>
            <a:pPr eaLnBrk="1" hangingPunct="1">
              <a:spcBef>
                <a:spcPct val="20000"/>
              </a:spcBef>
              <a:buClr>
                <a:srgbClr val="D71920"/>
              </a:buClr>
              <a:buFont typeface="Wingdings" panose="05000000000000000000" pitchFamily="2" charset="2"/>
              <a:buChar char="§"/>
              <a:defRPr/>
            </a:pPr>
            <a:endParaRPr lang="ru-RU" altLang="ru-RU" b="1" dirty="0" smtClean="0">
              <a:solidFill>
                <a:srgbClr val="C00000"/>
              </a:solidFill>
            </a:endParaRPr>
          </a:p>
          <a:p>
            <a:pPr eaLnBrk="1" hangingPunct="1">
              <a:spcBef>
                <a:spcPct val="20000"/>
              </a:spcBef>
              <a:buClr>
                <a:srgbClr val="D71920"/>
              </a:buClr>
              <a:buFont typeface="Wingdings" panose="05000000000000000000" pitchFamily="2" charset="2"/>
              <a:buChar char="§"/>
              <a:defRPr/>
            </a:pPr>
            <a:r>
              <a:rPr lang="ru-RU" altLang="ru-RU" b="1" dirty="0" smtClean="0">
                <a:solidFill>
                  <a:srgbClr val="C00000"/>
                </a:solidFill>
              </a:rPr>
              <a:t>У Вас витрина?</a:t>
            </a:r>
            <a:endParaRPr lang="en-US" altLang="ru-RU" b="1" dirty="0" smtClean="0">
              <a:solidFill>
                <a:srgbClr val="C00000"/>
              </a:solidFill>
            </a:endParaRPr>
          </a:p>
          <a:p>
            <a:pPr eaLnBrk="1" hangingPunct="1">
              <a:spcBef>
                <a:spcPct val="20000"/>
              </a:spcBef>
              <a:buClr>
                <a:srgbClr val="D71920"/>
              </a:buClr>
              <a:buFont typeface="Wingdings" panose="05000000000000000000" pitchFamily="2" charset="2"/>
              <a:buChar char="§"/>
              <a:defRPr/>
            </a:pPr>
            <a:r>
              <a:rPr lang="ru-RU" altLang="ru-RU" b="1" dirty="0" smtClean="0">
                <a:solidFill>
                  <a:srgbClr val="C00000"/>
                </a:solidFill>
              </a:rPr>
              <a:t>Расшифровки</a:t>
            </a:r>
          </a:p>
          <a:p>
            <a:pPr eaLnBrk="1" hangingPunct="1">
              <a:spcBef>
                <a:spcPct val="20000"/>
              </a:spcBef>
              <a:buClr>
                <a:srgbClr val="D71920"/>
              </a:buClr>
              <a:buFont typeface="Wingdings" panose="05000000000000000000" pitchFamily="2" charset="2"/>
              <a:buChar char="§"/>
              <a:defRPr/>
            </a:pPr>
            <a:r>
              <a:rPr lang="ru-RU" altLang="ru-RU" b="1" dirty="0" smtClean="0">
                <a:solidFill>
                  <a:srgbClr val="C00000"/>
                </a:solidFill>
              </a:rPr>
              <a:t>АРМ</a:t>
            </a:r>
          </a:p>
          <a:p>
            <a:pPr eaLnBrk="1" hangingPunct="1">
              <a:spcBef>
                <a:spcPct val="20000"/>
              </a:spcBef>
              <a:buClr>
                <a:srgbClr val="D71920"/>
              </a:buClr>
              <a:buFont typeface="Wingdings" panose="05000000000000000000" pitchFamily="2" charset="2"/>
              <a:buChar char="§"/>
              <a:defRPr/>
            </a:pPr>
            <a:r>
              <a:rPr lang="ru-RU" altLang="ru-RU" b="1" dirty="0" smtClean="0">
                <a:solidFill>
                  <a:srgbClr val="C00000"/>
                </a:solidFill>
              </a:rPr>
              <a:t>Сервис копирования</a:t>
            </a:r>
          </a:p>
          <a:p>
            <a:pPr eaLnBrk="1" hangingPunct="1">
              <a:spcBef>
                <a:spcPct val="20000"/>
              </a:spcBef>
              <a:buClr>
                <a:srgbClr val="D71920"/>
              </a:buClr>
              <a:buFont typeface="Wingdings" panose="05000000000000000000" pitchFamily="2" charset="2"/>
              <a:buChar char="§"/>
              <a:defRPr/>
            </a:pPr>
            <a:r>
              <a:rPr lang="ru-RU" altLang="ru-RU" b="1" dirty="0" smtClean="0">
                <a:solidFill>
                  <a:srgbClr val="C00000"/>
                </a:solidFill>
              </a:rPr>
              <a:t>Система внутреннего контроля?</a:t>
            </a:r>
            <a:endParaRPr lang="ru-RU" dirty="0">
              <a:latin typeface="Times New Roman" pitchFamily="18" charset="0"/>
              <a:cs typeface="+mn-cs"/>
            </a:endParaRPr>
          </a:p>
        </p:txBody>
      </p:sp>
      <p:sp>
        <p:nvSpPr>
          <p:cNvPr id="329732" name="Номер слайда 3"/>
          <p:cNvSpPr>
            <a:spLocks noGrp="1"/>
          </p:cNvSpPr>
          <p:nvPr>
            <p:ph type="sldNum" sz="quarter" idx="5"/>
          </p:nvPr>
        </p:nvSpPr>
        <p:spPr>
          <a:noFill/>
        </p:spPr>
        <p:txBody>
          <a:bodyPr/>
          <a:lstStyle/>
          <a:p>
            <a:fld id="{2B7F823B-A9A5-4386-AE0D-750D101D4C11}" type="slidenum">
              <a:rPr lang="ru-RU" altLang="ru-RU" smtClean="0">
                <a:solidFill>
                  <a:srgbClr val="000000"/>
                </a:solidFill>
              </a:rPr>
              <a:pPr/>
              <a:t>61</a:t>
            </a:fld>
            <a:endParaRPr lang="ru-RU" altLang="ru-RU" smtClean="0">
              <a:solidFill>
                <a:srgbClr val="000000"/>
              </a:solidFill>
            </a:endParaRPr>
          </a:p>
        </p:txBody>
      </p:sp>
    </p:spTree>
    <p:extLst>
      <p:ext uri="{BB962C8B-B14F-4D97-AF65-F5344CB8AC3E}">
        <p14:creationId xmlns:p14="http://schemas.microsoft.com/office/powerpoint/2010/main" val="1926485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Образ слайда 1"/>
          <p:cNvSpPr>
            <a:spLocks noGrp="1" noRot="1" noChangeAspect="1" noTextEdit="1"/>
          </p:cNvSpPr>
          <p:nvPr>
            <p:ph type="sldImg"/>
          </p:nvPr>
        </p:nvSpPr>
        <p:spPr>
          <a:xfrm>
            <a:off x="917575" y="744538"/>
            <a:ext cx="4962525" cy="3722687"/>
          </a:xfrm>
          <a:ln/>
        </p:spPr>
      </p:sp>
      <p:sp>
        <p:nvSpPr>
          <p:cNvPr id="264195" name="Заметки 2"/>
          <p:cNvSpPr>
            <a:spLocks noGrp="1"/>
          </p:cNvSpPr>
          <p:nvPr>
            <p:ph type="body" idx="1"/>
          </p:nvPr>
        </p:nvSpPr>
        <p:spPr>
          <a:xfrm>
            <a:off x="679450" y="4714875"/>
            <a:ext cx="5438775" cy="4468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1423" tIns="45711" rIns="91423" bIns="45711"/>
          <a:lstStyle/>
          <a:p>
            <a:r>
              <a:rPr lang="ru-RU" altLang="ru-RU" dirty="0" smtClean="0"/>
              <a:t/>
            </a:r>
            <a:br>
              <a:rPr lang="ru-RU" altLang="ru-RU" dirty="0" smtClean="0"/>
            </a:br>
            <a:endParaRPr lang="ru-RU" altLang="ru-RU" dirty="0" smtClean="0"/>
          </a:p>
        </p:txBody>
      </p:sp>
      <p:sp>
        <p:nvSpPr>
          <p:cNvPr id="264196" name="Номер слайда 3"/>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1" rIns="91423" bIns="45711"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D5211824-A2D9-451E-8B49-3382EFACBD8A}" type="slidenum">
              <a:rPr kumimoji="1" lang="ru-RU" altLang="ru-RU" smtClean="0">
                <a:solidFill>
                  <a:srgbClr val="000000"/>
                </a:solidFill>
              </a:rPr>
              <a:pPr algn="r" eaLnBrk="1" hangingPunct="1">
                <a:spcBef>
                  <a:spcPct val="0"/>
                </a:spcBef>
              </a:pPr>
              <a:t>5</a:t>
            </a:fld>
            <a:endParaRPr kumimoji="1" lang="ru-RU" altLang="ru-RU" smtClean="0">
              <a:solidFill>
                <a:srgbClr val="000000"/>
              </a:solidFill>
            </a:endParaRPr>
          </a:p>
        </p:txBody>
      </p:sp>
    </p:spTree>
    <p:extLst>
      <p:ext uri="{BB962C8B-B14F-4D97-AF65-F5344CB8AC3E}">
        <p14:creationId xmlns:p14="http://schemas.microsoft.com/office/powerpoint/2010/main" val="32108506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Образ слайда 1"/>
          <p:cNvSpPr>
            <a:spLocks noGrp="1" noRot="1" noChangeAspect="1" noTextEdit="1"/>
          </p:cNvSpPr>
          <p:nvPr>
            <p:ph type="sldImg"/>
          </p:nvPr>
        </p:nvSpPr>
        <p:spPr>
          <a:xfrm>
            <a:off x="917575" y="744538"/>
            <a:ext cx="4962525" cy="3722687"/>
          </a:xfrm>
          <a:ln/>
        </p:spPr>
      </p:sp>
      <p:sp>
        <p:nvSpPr>
          <p:cNvPr id="490499" name="Заметки 2"/>
          <p:cNvSpPr>
            <a:spLocks noGrp="1"/>
          </p:cNvSpPr>
          <p:nvPr>
            <p:ph type="body" idx="1"/>
          </p:nvPr>
        </p:nvSpPr>
        <p:spPr>
          <a:noFill/>
        </p:spPr>
        <p:txBody>
          <a:bodyPr/>
          <a:lstStyle/>
          <a:p>
            <a:r>
              <a:rPr lang="ru-RU" altLang="ru-RU" dirty="0" smtClean="0"/>
              <a:t> </a:t>
            </a:r>
          </a:p>
          <a:p>
            <a:endParaRPr lang="ru-RU" altLang="ru-RU" dirty="0" smtClean="0"/>
          </a:p>
        </p:txBody>
      </p:sp>
      <p:sp>
        <p:nvSpPr>
          <p:cNvPr id="490500" name="Номер слайда 3"/>
          <p:cNvSpPr>
            <a:spLocks noGrp="1"/>
          </p:cNvSpPr>
          <p:nvPr>
            <p:ph type="sldNum" sz="quarter" idx="5"/>
          </p:nvPr>
        </p:nvSpPr>
        <p:spPr>
          <a:noFill/>
        </p:spPr>
        <p:txBody>
          <a:bodyPr/>
          <a:lstStyle>
            <a:lvl1pPr defTabSz="877888">
              <a:defRPr>
                <a:solidFill>
                  <a:schemeClr val="tx1"/>
                </a:solidFill>
                <a:latin typeface="Arial" panose="020B0604020202020204" pitchFamily="34" charset="0"/>
              </a:defRPr>
            </a:lvl1pPr>
            <a:lvl2pPr marL="742950" indent="-285750" defTabSz="877888">
              <a:defRPr>
                <a:solidFill>
                  <a:schemeClr val="tx1"/>
                </a:solidFill>
                <a:latin typeface="Arial" panose="020B0604020202020204" pitchFamily="34" charset="0"/>
              </a:defRPr>
            </a:lvl2pPr>
            <a:lvl3pPr marL="1143000" indent="-228600" defTabSz="877888">
              <a:defRPr>
                <a:solidFill>
                  <a:schemeClr val="tx1"/>
                </a:solidFill>
                <a:latin typeface="Arial" panose="020B0604020202020204" pitchFamily="34" charset="0"/>
              </a:defRPr>
            </a:lvl3pPr>
            <a:lvl4pPr marL="1600200" indent="-228600" defTabSz="877888">
              <a:defRPr>
                <a:solidFill>
                  <a:schemeClr val="tx1"/>
                </a:solidFill>
                <a:latin typeface="Arial" panose="020B0604020202020204" pitchFamily="34" charset="0"/>
              </a:defRPr>
            </a:lvl4pPr>
            <a:lvl5pPr marL="2057400" indent="-228600" defTabSz="877888">
              <a:defRPr>
                <a:solidFill>
                  <a:schemeClr val="tx1"/>
                </a:solidFill>
                <a:latin typeface="Arial" panose="020B0604020202020204" pitchFamily="34" charset="0"/>
              </a:defRPr>
            </a:lvl5pPr>
            <a:lvl6pPr marL="2514600" indent="-228600" defTabSz="877888" eaLnBrk="0" fontAlgn="base" hangingPunct="0">
              <a:spcBef>
                <a:spcPct val="0"/>
              </a:spcBef>
              <a:spcAft>
                <a:spcPct val="0"/>
              </a:spcAft>
              <a:defRPr>
                <a:solidFill>
                  <a:schemeClr val="tx1"/>
                </a:solidFill>
                <a:latin typeface="Arial" panose="020B0604020202020204" pitchFamily="34" charset="0"/>
              </a:defRPr>
            </a:lvl6pPr>
            <a:lvl7pPr marL="2971800" indent="-228600" defTabSz="877888" eaLnBrk="0" fontAlgn="base" hangingPunct="0">
              <a:spcBef>
                <a:spcPct val="0"/>
              </a:spcBef>
              <a:spcAft>
                <a:spcPct val="0"/>
              </a:spcAft>
              <a:defRPr>
                <a:solidFill>
                  <a:schemeClr val="tx1"/>
                </a:solidFill>
                <a:latin typeface="Arial" panose="020B0604020202020204" pitchFamily="34" charset="0"/>
              </a:defRPr>
            </a:lvl7pPr>
            <a:lvl8pPr marL="3429000" indent="-228600" defTabSz="877888" eaLnBrk="0" fontAlgn="base" hangingPunct="0">
              <a:spcBef>
                <a:spcPct val="0"/>
              </a:spcBef>
              <a:spcAft>
                <a:spcPct val="0"/>
              </a:spcAft>
              <a:defRPr>
                <a:solidFill>
                  <a:schemeClr val="tx1"/>
                </a:solidFill>
                <a:latin typeface="Arial" panose="020B0604020202020204" pitchFamily="34" charset="0"/>
              </a:defRPr>
            </a:lvl8pPr>
            <a:lvl9pPr marL="3886200" indent="-228600" defTabSz="877888" eaLnBrk="0" fontAlgn="base" hangingPunct="0">
              <a:spcBef>
                <a:spcPct val="0"/>
              </a:spcBef>
              <a:spcAft>
                <a:spcPct val="0"/>
              </a:spcAft>
              <a:defRPr>
                <a:solidFill>
                  <a:schemeClr val="tx1"/>
                </a:solidFill>
                <a:latin typeface="Arial" panose="020B0604020202020204" pitchFamily="34" charset="0"/>
              </a:defRPr>
            </a:lvl9pPr>
          </a:lstStyle>
          <a:p>
            <a:fld id="{4D7CFA9F-C8DF-44F3-91FE-648BE408D9C1}" type="slidenum">
              <a:rPr lang="en-US" altLang="ru-RU" smtClean="0">
                <a:solidFill>
                  <a:srgbClr val="000000"/>
                </a:solidFill>
              </a:rPr>
              <a:pPr/>
              <a:t>62</a:t>
            </a:fld>
            <a:endParaRPr lang="en-US" altLang="ru-RU" smtClean="0">
              <a:solidFill>
                <a:srgbClr val="000000"/>
              </a:solidFill>
            </a:endParaRPr>
          </a:p>
        </p:txBody>
      </p:sp>
    </p:spTree>
    <p:extLst>
      <p:ext uri="{BB962C8B-B14F-4D97-AF65-F5344CB8AC3E}">
        <p14:creationId xmlns:p14="http://schemas.microsoft.com/office/powerpoint/2010/main" val="37614876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760" indent="-228760">
              <a:buFontTx/>
              <a:buAutoNum type="arabicPeriod"/>
            </a:pPr>
            <a:endParaRPr lang="en-US" altLang="en-US" dirty="0" smtClean="0"/>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6344" eaLnBrk="0" hangingPunct="0">
              <a:spcBef>
                <a:spcPct val="30000"/>
              </a:spcBef>
              <a:defRPr sz="1200">
                <a:solidFill>
                  <a:schemeClr val="tx1"/>
                </a:solidFill>
                <a:latin typeface="Arial" charset="0"/>
                <a:cs typeface="Arial" charset="0"/>
              </a:defRPr>
            </a:lvl1pPr>
            <a:lvl2pPr marL="743470" indent="-285950" defTabSz="956344" eaLnBrk="0" hangingPunct="0">
              <a:spcBef>
                <a:spcPct val="30000"/>
              </a:spcBef>
              <a:defRPr sz="1200">
                <a:solidFill>
                  <a:schemeClr val="tx1"/>
                </a:solidFill>
                <a:latin typeface="Arial" charset="0"/>
                <a:cs typeface="Arial" charset="0"/>
              </a:defRPr>
            </a:lvl2pPr>
            <a:lvl3pPr marL="1143800" indent="-228760" defTabSz="956344" eaLnBrk="0" hangingPunct="0">
              <a:spcBef>
                <a:spcPct val="30000"/>
              </a:spcBef>
              <a:defRPr sz="1200">
                <a:solidFill>
                  <a:schemeClr val="tx1"/>
                </a:solidFill>
                <a:latin typeface="Arial" charset="0"/>
                <a:cs typeface="Arial" charset="0"/>
              </a:defRPr>
            </a:lvl3pPr>
            <a:lvl4pPr marL="1601320" indent="-228760" defTabSz="956344" eaLnBrk="0" hangingPunct="0">
              <a:spcBef>
                <a:spcPct val="30000"/>
              </a:spcBef>
              <a:defRPr sz="1200">
                <a:solidFill>
                  <a:schemeClr val="tx1"/>
                </a:solidFill>
                <a:latin typeface="Arial" charset="0"/>
                <a:cs typeface="Arial" charset="0"/>
              </a:defRPr>
            </a:lvl4pPr>
            <a:lvl5pPr marL="2058840" indent="-228760" defTabSz="956344" eaLnBrk="0" hangingPunct="0">
              <a:spcBef>
                <a:spcPct val="30000"/>
              </a:spcBef>
              <a:defRPr sz="1200">
                <a:solidFill>
                  <a:schemeClr val="tx1"/>
                </a:solidFill>
                <a:latin typeface="Arial" charset="0"/>
                <a:cs typeface="Arial" charset="0"/>
              </a:defRPr>
            </a:lvl5pPr>
            <a:lvl6pPr marL="2516360" indent="-228760" defTabSz="956344" eaLnBrk="0" fontAlgn="base" hangingPunct="0">
              <a:spcBef>
                <a:spcPct val="30000"/>
              </a:spcBef>
              <a:spcAft>
                <a:spcPct val="0"/>
              </a:spcAft>
              <a:defRPr sz="1200">
                <a:solidFill>
                  <a:schemeClr val="tx1"/>
                </a:solidFill>
                <a:latin typeface="Arial" charset="0"/>
                <a:cs typeface="Arial" charset="0"/>
              </a:defRPr>
            </a:lvl6pPr>
            <a:lvl7pPr marL="2973880" indent="-228760" defTabSz="956344" eaLnBrk="0" fontAlgn="base" hangingPunct="0">
              <a:spcBef>
                <a:spcPct val="30000"/>
              </a:spcBef>
              <a:spcAft>
                <a:spcPct val="0"/>
              </a:spcAft>
              <a:defRPr sz="1200">
                <a:solidFill>
                  <a:schemeClr val="tx1"/>
                </a:solidFill>
                <a:latin typeface="Arial" charset="0"/>
                <a:cs typeface="Arial" charset="0"/>
              </a:defRPr>
            </a:lvl7pPr>
            <a:lvl8pPr marL="3431400" indent="-228760" defTabSz="956344" eaLnBrk="0" fontAlgn="base" hangingPunct="0">
              <a:spcBef>
                <a:spcPct val="30000"/>
              </a:spcBef>
              <a:spcAft>
                <a:spcPct val="0"/>
              </a:spcAft>
              <a:defRPr sz="1200">
                <a:solidFill>
                  <a:schemeClr val="tx1"/>
                </a:solidFill>
                <a:latin typeface="Arial" charset="0"/>
                <a:cs typeface="Arial" charset="0"/>
              </a:defRPr>
            </a:lvl8pPr>
            <a:lvl9pPr marL="3888920" indent="-228760" defTabSz="956344"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A67BA547-8DB0-4BAC-93F9-3B35F8087471}" type="slidenum">
              <a:rPr lang="en-US" altLang="en-US" sz="1300">
                <a:solidFill>
                  <a:srgbClr val="000000"/>
                </a:solidFill>
              </a:rPr>
              <a:pPr eaLnBrk="1" hangingPunct="1">
                <a:spcBef>
                  <a:spcPct val="0"/>
                </a:spcBef>
              </a:pPr>
              <a:t>63</a:t>
            </a:fld>
            <a:endParaRPr lang="en-US" altLang="en-US" sz="1300" dirty="0">
              <a:solidFill>
                <a:srgbClr val="000000"/>
              </a:solidFill>
            </a:endParaRPr>
          </a:p>
        </p:txBody>
      </p:sp>
    </p:spTree>
    <p:extLst>
      <p:ext uri="{BB962C8B-B14F-4D97-AF65-F5344CB8AC3E}">
        <p14:creationId xmlns:p14="http://schemas.microsoft.com/office/powerpoint/2010/main" val="40800078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Образ слайда 1"/>
          <p:cNvSpPr>
            <a:spLocks noGrp="1" noRot="1" noChangeAspect="1" noTextEdit="1"/>
          </p:cNvSpPr>
          <p:nvPr>
            <p:ph type="sldImg"/>
          </p:nvPr>
        </p:nvSpPr>
        <p:spPr>
          <a:xfrm>
            <a:off x="917575" y="744538"/>
            <a:ext cx="4962525" cy="3722687"/>
          </a:xfrm>
          <a:ln/>
        </p:spPr>
      </p:sp>
      <p:sp>
        <p:nvSpPr>
          <p:cNvPr id="246787" name="Заметки 2"/>
          <p:cNvSpPr>
            <a:spLocks noGrp="1"/>
          </p:cNvSpPr>
          <p:nvPr>
            <p:ph type="body" idx="1"/>
          </p:nvPr>
        </p:nvSpPr>
        <p:spPr>
          <a:noFill/>
        </p:spPr>
        <p:txBody>
          <a:bodyPr/>
          <a:lstStyle/>
          <a:p>
            <a:r>
              <a:rPr lang="ru-RU" altLang="ru-RU" smtClean="0"/>
              <a:t>Сейчас характерен не только органический рост, но и увеличение числа сделок по приобретению новых бизнесов, консолидации бизнеса.</a:t>
            </a:r>
          </a:p>
          <a:p>
            <a:r>
              <a:rPr lang="ru-RU" altLang="ru-RU" smtClean="0"/>
              <a:t>УХ позволяет не только отразить их в учете, но и провести планирование с учетом потенциальных сделок </a:t>
            </a:r>
            <a:r>
              <a:rPr lang="en-US" altLang="ru-RU" smtClean="0"/>
              <a:t>M</a:t>
            </a:r>
            <a:r>
              <a:rPr lang="ru-RU" altLang="ru-RU" smtClean="0"/>
              <a:t>&amp;</a:t>
            </a:r>
            <a:r>
              <a:rPr lang="en-US" altLang="ru-RU" smtClean="0"/>
              <a:t>A</a:t>
            </a:r>
            <a:r>
              <a:rPr lang="ru-RU" altLang="ru-RU" smtClean="0"/>
              <a:t>.</a:t>
            </a:r>
          </a:p>
          <a:p>
            <a:r>
              <a:rPr lang="ru-RU" altLang="ru-RU" smtClean="0"/>
              <a:t>В том числе принимая во внимание законодательство по КИК. Эти функции разработанные совместно с КПМГ позволяею не только отразить в учете, подготовить уведомления и заполнить декларацию, но и спланировать и по возможности снизить налоговые риски. Страновой отчет- новая функция, которую мы выпустим в ближайшее время. В 2018 году интерфейс УХ будет переведен на английский язык.</a:t>
            </a:r>
          </a:p>
        </p:txBody>
      </p:sp>
      <p:sp>
        <p:nvSpPr>
          <p:cNvPr id="246788" name="Номер слайда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0FE76C8-84DE-4712-9D81-943D694179A8}" type="slidenum">
              <a:rPr lang="ru-RU" altLang="ru-RU">
                <a:solidFill>
                  <a:srgbClr val="000000"/>
                </a:solidFill>
              </a:rPr>
              <a:pPr/>
              <a:t>64</a:t>
            </a:fld>
            <a:endParaRPr lang="ru-RU" altLang="ru-RU">
              <a:solidFill>
                <a:srgbClr val="000000"/>
              </a:solidFill>
            </a:endParaRPr>
          </a:p>
        </p:txBody>
      </p:sp>
    </p:spTree>
    <p:extLst>
      <p:ext uri="{BB962C8B-B14F-4D97-AF65-F5344CB8AC3E}">
        <p14:creationId xmlns:p14="http://schemas.microsoft.com/office/powerpoint/2010/main" val="34648693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Slide Image Placeholder 1"/>
          <p:cNvSpPr>
            <a:spLocks noGrp="1" noRot="1" noChangeAspect="1" noTextEdit="1"/>
          </p:cNvSpPr>
          <p:nvPr>
            <p:ph type="sldImg"/>
          </p:nvPr>
        </p:nvSpPr>
        <p:spPr>
          <a:xfrm>
            <a:off x="917575" y="744538"/>
            <a:ext cx="4962525" cy="3722687"/>
          </a:xfrm>
          <a:ln/>
        </p:spPr>
      </p:sp>
      <p:sp>
        <p:nvSpPr>
          <p:cNvPr id="4925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FontTx/>
              <a:buAutoNum type="arabicPeriod"/>
            </a:pPr>
            <a:r>
              <a:rPr lang="ru-RU" altLang="en-US" smtClean="0"/>
              <a:t>Полноценный учет векселей на стороне векселедателя, векселедержателя, должника.</a:t>
            </a:r>
            <a:endParaRPr lang="en-US" altLang="en-US" smtClean="0"/>
          </a:p>
        </p:txBody>
      </p:sp>
      <p:sp>
        <p:nvSpPr>
          <p:cNvPr id="4925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55675">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55675">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55675">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55675">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7A6C27F-200D-4126-88D3-1D963D8804FE}" type="slidenum">
              <a:rPr lang="en-US" altLang="en-US" sz="1300" smtClean="0">
                <a:solidFill>
                  <a:srgbClr val="000000"/>
                </a:solidFill>
              </a:rPr>
              <a:pPr>
                <a:spcBef>
                  <a:spcPct val="0"/>
                </a:spcBef>
              </a:pPr>
              <a:t>65</a:t>
            </a:fld>
            <a:endParaRPr lang="en-US" altLang="en-US" sz="1300" smtClean="0">
              <a:solidFill>
                <a:srgbClr val="000000"/>
              </a:solidFill>
            </a:endParaRPr>
          </a:p>
        </p:txBody>
      </p:sp>
    </p:spTree>
    <p:extLst>
      <p:ext uri="{BB962C8B-B14F-4D97-AF65-F5344CB8AC3E}">
        <p14:creationId xmlns:p14="http://schemas.microsoft.com/office/powerpoint/2010/main" val="17403860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760" indent="-228760">
              <a:buFontTx/>
              <a:buAutoNum type="arabicPeriod"/>
            </a:pPr>
            <a:endParaRPr lang="en-US" altLang="en-US" dirty="0" smtClean="0"/>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6344" eaLnBrk="0" hangingPunct="0">
              <a:spcBef>
                <a:spcPct val="30000"/>
              </a:spcBef>
              <a:defRPr sz="1200">
                <a:solidFill>
                  <a:schemeClr val="tx1"/>
                </a:solidFill>
                <a:latin typeface="Arial" charset="0"/>
                <a:cs typeface="Arial" charset="0"/>
              </a:defRPr>
            </a:lvl1pPr>
            <a:lvl2pPr marL="743470" indent="-285950" defTabSz="956344" eaLnBrk="0" hangingPunct="0">
              <a:spcBef>
                <a:spcPct val="30000"/>
              </a:spcBef>
              <a:defRPr sz="1200">
                <a:solidFill>
                  <a:schemeClr val="tx1"/>
                </a:solidFill>
                <a:latin typeface="Arial" charset="0"/>
                <a:cs typeface="Arial" charset="0"/>
              </a:defRPr>
            </a:lvl2pPr>
            <a:lvl3pPr marL="1143800" indent="-228760" defTabSz="956344" eaLnBrk="0" hangingPunct="0">
              <a:spcBef>
                <a:spcPct val="30000"/>
              </a:spcBef>
              <a:defRPr sz="1200">
                <a:solidFill>
                  <a:schemeClr val="tx1"/>
                </a:solidFill>
                <a:latin typeface="Arial" charset="0"/>
                <a:cs typeface="Arial" charset="0"/>
              </a:defRPr>
            </a:lvl3pPr>
            <a:lvl4pPr marL="1601320" indent="-228760" defTabSz="956344" eaLnBrk="0" hangingPunct="0">
              <a:spcBef>
                <a:spcPct val="30000"/>
              </a:spcBef>
              <a:defRPr sz="1200">
                <a:solidFill>
                  <a:schemeClr val="tx1"/>
                </a:solidFill>
                <a:latin typeface="Arial" charset="0"/>
                <a:cs typeface="Arial" charset="0"/>
              </a:defRPr>
            </a:lvl4pPr>
            <a:lvl5pPr marL="2058840" indent="-228760" defTabSz="956344" eaLnBrk="0" hangingPunct="0">
              <a:spcBef>
                <a:spcPct val="30000"/>
              </a:spcBef>
              <a:defRPr sz="1200">
                <a:solidFill>
                  <a:schemeClr val="tx1"/>
                </a:solidFill>
                <a:latin typeface="Arial" charset="0"/>
                <a:cs typeface="Arial" charset="0"/>
              </a:defRPr>
            </a:lvl5pPr>
            <a:lvl6pPr marL="2516360" indent="-228760" defTabSz="956344" eaLnBrk="0" fontAlgn="base" hangingPunct="0">
              <a:spcBef>
                <a:spcPct val="30000"/>
              </a:spcBef>
              <a:spcAft>
                <a:spcPct val="0"/>
              </a:spcAft>
              <a:defRPr sz="1200">
                <a:solidFill>
                  <a:schemeClr val="tx1"/>
                </a:solidFill>
                <a:latin typeface="Arial" charset="0"/>
                <a:cs typeface="Arial" charset="0"/>
              </a:defRPr>
            </a:lvl6pPr>
            <a:lvl7pPr marL="2973880" indent="-228760" defTabSz="956344" eaLnBrk="0" fontAlgn="base" hangingPunct="0">
              <a:spcBef>
                <a:spcPct val="30000"/>
              </a:spcBef>
              <a:spcAft>
                <a:spcPct val="0"/>
              </a:spcAft>
              <a:defRPr sz="1200">
                <a:solidFill>
                  <a:schemeClr val="tx1"/>
                </a:solidFill>
                <a:latin typeface="Arial" charset="0"/>
                <a:cs typeface="Arial" charset="0"/>
              </a:defRPr>
            </a:lvl7pPr>
            <a:lvl8pPr marL="3431400" indent="-228760" defTabSz="956344" eaLnBrk="0" fontAlgn="base" hangingPunct="0">
              <a:spcBef>
                <a:spcPct val="30000"/>
              </a:spcBef>
              <a:spcAft>
                <a:spcPct val="0"/>
              </a:spcAft>
              <a:defRPr sz="1200">
                <a:solidFill>
                  <a:schemeClr val="tx1"/>
                </a:solidFill>
                <a:latin typeface="Arial" charset="0"/>
                <a:cs typeface="Arial" charset="0"/>
              </a:defRPr>
            </a:lvl8pPr>
            <a:lvl9pPr marL="3888920" indent="-228760" defTabSz="956344"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A67BA547-8DB0-4BAC-93F9-3B35F8087471}" type="slidenum">
              <a:rPr lang="en-US" altLang="en-US" sz="1300">
                <a:solidFill>
                  <a:srgbClr val="000000"/>
                </a:solidFill>
              </a:rPr>
              <a:pPr eaLnBrk="1" hangingPunct="1">
                <a:spcBef>
                  <a:spcPct val="0"/>
                </a:spcBef>
              </a:pPr>
              <a:t>66</a:t>
            </a:fld>
            <a:endParaRPr lang="en-US" altLang="en-US" sz="1300" dirty="0">
              <a:solidFill>
                <a:srgbClr val="000000"/>
              </a:solidFill>
            </a:endParaRPr>
          </a:p>
        </p:txBody>
      </p:sp>
    </p:spTree>
    <p:extLst>
      <p:ext uri="{BB962C8B-B14F-4D97-AF65-F5344CB8AC3E}">
        <p14:creationId xmlns:p14="http://schemas.microsoft.com/office/powerpoint/2010/main" val="21267246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Образ слайда 1"/>
          <p:cNvSpPr>
            <a:spLocks noGrp="1" noRot="1" noChangeAspect="1" noTextEdit="1"/>
          </p:cNvSpPr>
          <p:nvPr>
            <p:ph type="sldImg"/>
          </p:nvPr>
        </p:nvSpPr>
        <p:spPr>
          <a:ln/>
        </p:spPr>
      </p:sp>
      <p:sp>
        <p:nvSpPr>
          <p:cNvPr id="65539" name="Заметки 2"/>
          <p:cNvSpPr>
            <a:spLocks noGrp="1"/>
          </p:cNvSpPr>
          <p:nvPr>
            <p:ph type="body" idx="1"/>
          </p:nvPr>
        </p:nvSpPr>
        <p:spPr>
          <a:noFill/>
        </p:spPr>
        <p:txBody>
          <a:bodyPr/>
          <a:lstStyle/>
          <a:p>
            <a:r>
              <a:rPr lang="ru-RU" altLang="ru-RU" smtClean="0"/>
              <a:t>Динамика, структура загрузки, процент выполнения норматива</a:t>
            </a:r>
          </a:p>
          <a:p>
            <a:r>
              <a:rPr lang="ru-RU" altLang="ru-RU" smtClean="0"/>
              <a:t>Бенчмаркинг различных групп учета и ДЗО</a:t>
            </a:r>
            <a:endParaRPr lang="en-US" altLang="ru-RU" smtClean="0"/>
          </a:p>
          <a:p>
            <a:endParaRPr lang="ru-RU" altLang="ru-RU" smtClean="0"/>
          </a:p>
        </p:txBody>
      </p:sp>
      <p:sp>
        <p:nvSpPr>
          <p:cNvPr id="65540" name="Номер слайда 3"/>
          <p:cNvSpPr>
            <a:spLocks noGrp="1"/>
          </p:cNvSpPr>
          <p:nvPr>
            <p:ph type="sldNum" sz="quarter" idx="5"/>
          </p:nvPr>
        </p:nvSpPr>
        <p:spPr>
          <a:noFill/>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937C7A93-3D9F-46E4-B65A-60A1BC8EBE52}" type="slidenum">
              <a:rPr lang="ru-RU" altLang="ru-RU" sz="1200">
                <a:latin typeface="Times New Roman" panose="02020603050405020304" pitchFamily="18" charset="0"/>
              </a:rPr>
              <a:pPr/>
              <a:t>67</a:t>
            </a:fld>
            <a:endParaRPr lang="ru-RU" altLang="ru-RU" sz="1200">
              <a:latin typeface="Times New Roman" panose="02020603050405020304" pitchFamily="18" charset="0"/>
            </a:endParaRPr>
          </a:p>
        </p:txBody>
      </p:sp>
    </p:spTree>
    <p:extLst>
      <p:ext uri="{BB962C8B-B14F-4D97-AF65-F5344CB8AC3E}">
        <p14:creationId xmlns:p14="http://schemas.microsoft.com/office/powerpoint/2010/main" val="16327273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xfrm>
            <a:off x="917575" y="744538"/>
            <a:ext cx="4962525" cy="3722687"/>
          </a:xfrm>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z="1200" kern="1200" dirty="0" smtClean="0">
                <a:solidFill>
                  <a:schemeClr val="tx1"/>
                </a:solidFill>
                <a:effectLst/>
                <a:latin typeface="Times New Roman" pitchFamily="18" charset="0"/>
                <a:ea typeface="+mn-ea"/>
                <a:cs typeface="+mn-cs"/>
              </a:rPr>
              <a:t>Итак, перейдем подробнее к обзору блока работы с </a:t>
            </a:r>
            <a:r>
              <a:rPr lang="ru-RU" sz="1200" kern="1200" dirty="0" err="1" smtClean="0">
                <a:solidFill>
                  <a:schemeClr val="tx1"/>
                </a:solidFill>
                <a:effectLst/>
                <a:latin typeface="Times New Roman" pitchFamily="18" charset="0"/>
                <a:ea typeface="+mn-ea"/>
                <a:cs typeface="+mn-cs"/>
              </a:rPr>
              <a:t>внеоборотными</a:t>
            </a:r>
            <a:r>
              <a:rPr lang="ru-RU" sz="1200" kern="1200" dirty="0" smtClean="0">
                <a:solidFill>
                  <a:schemeClr val="tx1"/>
                </a:solidFill>
                <a:effectLst/>
                <a:latin typeface="Times New Roman" pitchFamily="18" charset="0"/>
                <a:ea typeface="+mn-ea"/>
                <a:cs typeface="+mn-cs"/>
              </a:rPr>
              <a:t> активами, как одной областей параллельной оценки, в которой обычно присутствует наибольшее количество расхождений между учетом по национальным стандартам и МСФО.</a:t>
            </a:r>
          </a:p>
          <a:p>
            <a:r>
              <a:rPr lang="ru-RU" sz="1200" kern="1200" dirty="0" smtClean="0">
                <a:solidFill>
                  <a:schemeClr val="tx1"/>
                </a:solidFill>
                <a:effectLst/>
                <a:latin typeface="Times New Roman" pitchFamily="18" charset="0"/>
                <a:ea typeface="+mn-ea"/>
                <a:cs typeface="+mn-cs"/>
              </a:rPr>
              <a:t>Когда мы говорим об автоматизации основных средств, прежде всего возникают вопросы – а как будет реализовано первоначальное признание ОС на основе отчета оценщика, содержащего данные о стоимости ОС, отличные от РСБУ; как будет реализован последующий учет этих средств с использованием метода амортизации, который отличается от РСБУ. Как реализован учет законсервированных ОС или расхождения в капитализации процентов и классификации инвестиционных активов. </a:t>
            </a:r>
          </a:p>
          <a:p>
            <a:r>
              <a:rPr lang="ru-RU" sz="1200" kern="1200" dirty="0" smtClean="0">
                <a:solidFill>
                  <a:schemeClr val="tx1"/>
                </a:solidFill>
                <a:effectLst/>
                <a:latin typeface="Times New Roman" pitchFamily="18" charset="0"/>
                <a:ea typeface="+mn-ea"/>
                <a:cs typeface="+mn-cs"/>
              </a:rPr>
              <a:t>Подсистема параллельного учета ОС в 1С.УХ позволяет автоматизировать параллельный учет ОС в соответствии с правилами МСФО. Когда количество инвентарных объектов исчисляется тысячами или десятками тысяч, и стоимость этих объектов отличается от национальных стандартов из-за того при покупке каждого нового предприятия, в качестве первоначальной стоимости ОС берется справедливая стоимость, определённая оценщиком – программа делает огромную экономию трудозатрат, в результате автоматического расчета финансового результата от выбытия таких переоцененных ОС, пересчета их амортизации. </a:t>
            </a:r>
          </a:p>
          <a:p>
            <a:r>
              <a:rPr lang="ru-RU" sz="1200" kern="1200" dirty="0" smtClean="0">
                <a:solidFill>
                  <a:schemeClr val="tx1"/>
                </a:solidFill>
                <a:effectLst/>
                <a:latin typeface="Times New Roman" pitchFamily="18" charset="0"/>
                <a:ea typeface="+mn-ea"/>
                <a:cs typeface="+mn-cs"/>
              </a:rPr>
              <a:t>В текущей реализации блок параллельного учета ВНА решает очень много ключевых задач и экономит огромное количество времени специалистам по МСФО, однако в ближайших планах его дальнейшее улучшение.</a:t>
            </a:r>
          </a:p>
          <a:p>
            <a:pPr marL="0" indent="0">
              <a:lnSpc>
                <a:spcPct val="90000"/>
              </a:lnSpc>
              <a:buFontTx/>
              <a:buNone/>
            </a:pPr>
            <a:endParaRPr lang="ru-RU" altLang="ru-RU" dirty="0" smtClean="0"/>
          </a:p>
        </p:txBody>
      </p:sp>
    </p:spTree>
    <p:extLst>
      <p:ext uri="{BB962C8B-B14F-4D97-AF65-F5344CB8AC3E}">
        <p14:creationId xmlns:p14="http://schemas.microsoft.com/office/powerpoint/2010/main" val="42397718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4538"/>
            <a:ext cx="4962525" cy="3722687"/>
          </a:xfrm>
        </p:spPr>
      </p:sp>
      <p:sp>
        <p:nvSpPr>
          <p:cNvPr id="3" name="Заметки 2"/>
          <p:cNvSpPr>
            <a:spLocks noGrp="1"/>
          </p:cNvSpPr>
          <p:nvPr>
            <p:ph type="body" idx="1"/>
          </p:nvPr>
        </p:nvSpPr>
        <p:spPr/>
        <p:txBody>
          <a:bodyPr/>
          <a:lstStyle/>
          <a:p>
            <a:r>
              <a:rPr lang="ru-RU" sz="1200" kern="1200" dirty="0" smtClean="0">
                <a:solidFill>
                  <a:schemeClr val="tx1"/>
                </a:solidFill>
                <a:effectLst/>
                <a:latin typeface="Times New Roman" pitchFamily="18" charset="0"/>
                <a:ea typeface="+mn-ea"/>
                <a:cs typeface="+mn-cs"/>
              </a:rPr>
              <a:t>В текущем релизе в блоке учета внеоборотных активов по МСФО предусмотрена собственная классификация ВНА, так как в одну базу для подготовки консолидированной отчетности собираются несколько источников данных из разных баз, в каждой из которых своя нормативно-справочная информация.  В рамках улучшений блока мы сделали эту классификацию ВНА единой с НСБУ, если учет по НСБУ также ведется в программном продукте УХ. </a:t>
            </a:r>
          </a:p>
          <a:p>
            <a:r>
              <a:rPr lang="ru-RU" sz="1200" kern="1200" dirty="0" smtClean="0">
                <a:solidFill>
                  <a:schemeClr val="tx1"/>
                </a:solidFill>
                <a:effectLst/>
                <a:latin typeface="Times New Roman" pitchFamily="18" charset="0"/>
                <a:ea typeface="+mn-ea"/>
                <a:cs typeface="+mn-cs"/>
              </a:rPr>
              <a:t>В результате удалось существенно расширить возможности параллельного учета – например, теперь возможно вести параллельный учет отдельных категория ВНА или отдельных объектов ВНА, и при этом транслировать остальные объекты ВНА. Именно такой подход и требуется в большинстве случаев на практике. Параллельный учет ведется для зданий, сооружений, крупных дорогостоящих объектов ВНА, независимая оценка которых обоснована. Стоимость мелкие объектов ВНА, такие как офисное оборудование, инвентарь, а также транспортных средств в МСФО как правило не отличается от РСБУ и данные учета этих групп ВНА как правило транслируются.</a:t>
            </a:r>
          </a:p>
          <a:p>
            <a:endParaRPr lang="ru-RU" dirty="0"/>
          </a:p>
        </p:txBody>
      </p:sp>
      <p:sp>
        <p:nvSpPr>
          <p:cNvPr id="4" name="Номер слайда 3"/>
          <p:cNvSpPr>
            <a:spLocks noGrp="1"/>
          </p:cNvSpPr>
          <p:nvPr>
            <p:ph type="sldNum" sz="quarter" idx="10"/>
          </p:nvPr>
        </p:nvSpPr>
        <p:spPr/>
        <p:txBody>
          <a:bodyPr/>
          <a:lstStyle/>
          <a:p>
            <a:pPr>
              <a:defRPr/>
            </a:pPr>
            <a:fld id="{8490E10A-8071-4CF6-9931-34C96C66F917}" type="slidenum">
              <a:rPr lang="ru-RU" altLang="ru-RU" smtClean="0">
                <a:solidFill>
                  <a:srgbClr val="000000"/>
                </a:solidFill>
              </a:rPr>
              <a:pPr>
                <a:defRPr/>
              </a:pPr>
              <a:t>73</a:t>
            </a:fld>
            <a:endParaRPr lang="ru-RU" altLang="ru-RU" dirty="0">
              <a:solidFill>
                <a:srgbClr val="000000"/>
              </a:solidFill>
            </a:endParaRPr>
          </a:p>
        </p:txBody>
      </p:sp>
    </p:spTree>
    <p:extLst>
      <p:ext uri="{BB962C8B-B14F-4D97-AF65-F5344CB8AC3E}">
        <p14:creationId xmlns:p14="http://schemas.microsoft.com/office/powerpoint/2010/main" val="22796988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xfrm>
            <a:off x="917575" y="744538"/>
            <a:ext cx="4962525" cy="3722687"/>
          </a:xfrm>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ct val="90000"/>
              </a:lnSpc>
              <a:buFontTx/>
              <a:buNone/>
            </a:pPr>
            <a:endParaRPr lang="ru-RU" altLang="ru-RU" dirty="0" smtClean="0"/>
          </a:p>
        </p:txBody>
      </p:sp>
    </p:spTree>
    <p:extLst>
      <p:ext uri="{BB962C8B-B14F-4D97-AF65-F5344CB8AC3E}">
        <p14:creationId xmlns:p14="http://schemas.microsoft.com/office/powerpoint/2010/main" val="7752876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xfrm>
            <a:off x="917575" y="744538"/>
            <a:ext cx="4962525" cy="3722687"/>
          </a:xfrm>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ct val="90000"/>
              </a:lnSpc>
              <a:buFontTx/>
              <a:buNone/>
            </a:pPr>
            <a:r>
              <a:rPr lang="ru-RU" altLang="ru-RU" dirty="0" smtClean="0"/>
              <a:t>Мастер классификации договоров аренды помогает определить,</a:t>
            </a:r>
            <a:r>
              <a:rPr lang="ru-RU" altLang="ru-RU" baseline="0" dirty="0" smtClean="0"/>
              <a:t> отвечает ли аренда критериям признания по </a:t>
            </a:r>
            <a:r>
              <a:rPr lang="en-US" altLang="ru-RU" baseline="0" dirty="0" smtClean="0"/>
              <a:t>IFRS 16 </a:t>
            </a:r>
            <a:r>
              <a:rPr lang="ru-RU" altLang="ru-RU" baseline="0" dirty="0" smtClean="0"/>
              <a:t>«Аренда», либо это услуга по предоставлению в пользование/прокат какого-либо объекта. Параметры учета договора в МСФО определяются на основе ответов пользователя на вопросы чек листа. В результате договор признается либо «Арендой» и учитывается по </a:t>
            </a:r>
            <a:r>
              <a:rPr lang="en-US" altLang="ru-RU" baseline="0" dirty="0" smtClean="0"/>
              <a:t>IFRS 16</a:t>
            </a:r>
            <a:r>
              <a:rPr lang="ru-RU" altLang="ru-RU" baseline="0" dirty="0" smtClean="0"/>
              <a:t>, либо признается услугой и учитывается как обычный договор с поставщиком (кредиторская задолженность). </a:t>
            </a:r>
          </a:p>
          <a:p>
            <a:pPr marL="0" indent="0">
              <a:lnSpc>
                <a:spcPct val="90000"/>
              </a:lnSpc>
              <a:buFontTx/>
              <a:buNone/>
            </a:pPr>
            <a:r>
              <a:rPr lang="ru-RU" altLang="ru-RU" baseline="0" dirty="0" smtClean="0"/>
              <a:t>Ответы пользователя на вопросы чек листа, параметры учета договора, сумма и срок действия договора заносятся в регистр сведений, на основе которого составляется аналитический отчет по сравнению параметров учета различных договоров. Используя данный аналитический отчет можно оценить эффект перехода с </a:t>
            </a:r>
            <a:r>
              <a:rPr lang="en-US" altLang="ru-RU" baseline="0" dirty="0" smtClean="0"/>
              <a:t>IAS 17 </a:t>
            </a:r>
            <a:r>
              <a:rPr lang="ru-RU" altLang="ru-RU" baseline="0" dirty="0" smtClean="0"/>
              <a:t>на новый стандарт по аренде </a:t>
            </a:r>
            <a:r>
              <a:rPr lang="en-US" altLang="ru-RU" baseline="0" dirty="0" smtClean="0"/>
              <a:t>IFRS 16</a:t>
            </a:r>
            <a:r>
              <a:rPr lang="ru-RU" altLang="ru-RU" baseline="0" dirty="0" smtClean="0"/>
              <a:t>, а также выявлять ошибки в классификации договоров путем сравнения их параметров.</a:t>
            </a:r>
            <a:endParaRPr lang="ru-RU" altLang="ru-RU" dirty="0" smtClean="0"/>
          </a:p>
        </p:txBody>
      </p:sp>
    </p:spTree>
    <p:extLst>
      <p:ext uri="{BB962C8B-B14F-4D97-AF65-F5344CB8AC3E}">
        <p14:creationId xmlns:p14="http://schemas.microsoft.com/office/powerpoint/2010/main" val="879199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Образ слайда 1"/>
          <p:cNvSpPr>
            <a:spLocks noGrp="1" noRot="1" noChangeAspect="1" noTextEdit="1"/>
          </p:cNvSpPr>
          <p:nvPr>
            <p:ph type="sldImg"/>
          </p:nvPr>
        </p:nvSpPr>
        <p:spPr>
          <a:xfrm>
            <a:off x="917575" y="744538"/>
            <a:ext cx="4962525" cy="3722687"/>
          </a:xfrm>
          <a:ln/>
        </p:spPr>
      </p:sp>
      <p:sp>
        <p:nvSpPr>
          <p:cNvPr id="480259" name="Заметки 2"/>
          <p:cNvSpPr>
            <a:spLocks noGrp="1"/>
          </p:cNvSpPr>
          <p:nvPr>
            <p:ph type="body" idx="1"/>
          </p:nvPr>
        </p:nvSpPr>
        <p:spPr>
          <a:noFill/>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ru-RU" sz="1200" u="none" strike="noStrike" kern="1200" dirty="0" smtClean="0">
                <a:solidFill>
                  <a:schemeClr val="tx1"/>
                </a:solidFill>
                <a:effectLst/>
                <a:latin typeface="Arial" panose="020B0604020202020204" pitchFamily="34" charset="0"/>
                <a:ea typeface="+mn-ea"/>
                <a:cs typeface="Arial" panose="020B0604020202020204" pitchFamily="34" charset="0"/>
              </a:rPr>
              <a:t>УХ часто и ошибочно</a:t>
            </a:r>
            <a:r>
              <a:rPr lang="ru-RU" sz="1200" u="none" strike="noStrike" kern="1200" baseline="0" dirty="0" smtClean="0">
                <a:solidFill>
                  <a:schemeClr val="tx1"/>
                </a:solidFill>
                <a:effectLst/>
                <a:latin typeface="Arial" panose="020B0604020202020204" pitchFamily="34" charset="0"/>
                <a:ea typeface="+mn-ea"/>
                <a:cs typeface="Arial" panose="020B0604020202020204" pitchFamily="34" charset="0"/>
              </a:rPr>
              <a:t> </a:t>
            </a:r>
            <a:r>
              <a:rPr lang="ru-RU" sz="1200" u="none" strike="noStrike" kern="1200" dirty="0" smtClean="0">
                <a:solidFill>
                  <a:schemeClr val="tx1"/>
                </a:solidFill>
                <a:effectLst/>
                <a:latin typeface="Arial" panose="020B0604020202020204" pitchFamily="34" charset="0"/>
                <a:ea typeface="+mn-ea"/>
                <a:cs typeface="Arial" panose="020B0604020202020204" pitchFamily="34" charset="0"/>
              </a:rPr>
              <a:t>ассоциируют только с консолидацией и порталом сверки ВГО. Но это лишь одна из функций. </a:t>
            </a:r>
          </a:p>
          <a:p>
            <a:pPr marL="0" marR="0" lvl="0" indent="0" algn="l" defTabSz="914400" rtl="0" eaLnBrk="0" fontAlgn="base" latinLnBrk="0" hangingPunct="0">
              <a:lnSpc>
                <a:spcPct val="100000"/>
              </a:lnSpc>
              <a:spcBef>
                <a:spcPct val="30000"/>
              </a:spcBef>
              <a:spcAft>
                <a:spcPct val="0"/>
              </a:spcAft>
              <a:buClrTx/>
              <a:buSzTx/>
              <a:buFontTx/>
              <a:buNone/>
              <a:tabLst/>
              <a:defRPr/>
            </a:pPr>
            <a:r>
              <a:rPr lang="ru-RU" sz="1200" u="none" strike="noStrike" kern="1200" dirty="0" smtClean="0">
                <a:solidFill>
                  <a:schemeClr val="tx1"/>
                </a:solidFill>
                <a:effectLst/>
                <a:latin typeface="Arial" panose="020B0604020202020204" pitchFamily="34" charset="0"/>
                <a:ea typeface="+mn-ea"/>
                <a:cs typeface="Arial" panose="020B0604020202020204" pitchFamily="34" charset="0"/>
              </a:rPr>
              <a:t>Мы предлагаем рынку наиболее функциональные подсистемы по управлению корпоративными финансами на платформе 1С:</a:t>
            </a:r>
          </a:p>
          <a:p>
            <a:pPr marL="0" marR="0" lvl="0" indent="0" algn="l" defTabSz="914400" rtl="0" eaLnBrk="0" fontAlgn="base" latinLnBrk="0" hangingPunct="0">
              <a:lnSpc>
                <a:spcPct val="100000"/>
              </a:lnSpc>
              <a:spcBef>
                <a:spcPct val="30000"/>
              </a:spcBef>
              <a:spcAft>
                <a:spcPct val="0"/>
              </a:spcAft>
              <a:buClrTx/>
              <a:buSzTx/>
              <a:buFontTx/>
              <a:buNone/>
              <a:tabLst/>
              <a:defRPr/>
            </a:pPr>
            <a:r>
              <a:rPr lang="ru-RU" sz="1200" u="none" strike="noStrike" kern="1200" dirty="0" smtClean="0">
                <a:solidFill>
                  <a:schemeClr val="tx1"/>
                </a:solidFill>
                <a:effectLst/>
                <a:latin typeface="Arial" panose="020B0604020202020204" pitchFamily="34" charset="0"/>
                <a:ea typeface="+mn-ea"/>
                <a:cs typeface="Arial" panose="020B0604020202020204" pitchFamily="34" charset="0"/>
              </a:rPr>
              <a:t>Управление об капиталом, </a:t>
            </a:r>
            <a:r>
              <a:rPr lang="ru-RU" sz="1200" u="none" strike="noStrike" kern="1200" dirty="0" smtClean="0">
                <a:solidFill>
                  <a:schemeClr val="tx1"/>
                </a:solidFill>
                <a:effectLst/>
                <a:latin typeface="Arial" panose="020B0604020202020204" pitchFamily="34" charset="0"/>
                <a:ea typeface="+mn-ea"/>
                <a:cs typeface="Arial" panose="020B0604020202020204" pitchFamily="34" charset="0"/>
              </a:rPr>
              <a:t>корп. учет, управление </a:t>
            </a:r>
            <a:r>
              <a:rPr lang="ru-RU" sz="1200" u="none" strike="noStrike" kern="1200" dirty="0" smtClean="0">
                <a:solidFill>
                  <a:schemeClr val="tx1"/>
                </a:solidFill>
                <a:effectLst/>
                <a:latin typeface="Arial" panose="020B0604020202020204" pitchFamily="34" charset="0"/>
                <a:ea typeface="+mn-ea"/>
                <a:cs typeface="Arial" panose="020B0604020202020204" pitchFamily="34" charset="0"/>
              </a:rPr>
              <a:t>эффективностью </a:t>
            </a:r>
            <a:endParaRPr lang="ru-RU" sz="1200" kern="1200" dirty="0" smtClean="0">
              <a:solidFill>
                <a:schemeClr val="tx1"/>
              </a:solidFill>
              <a:effectLst/>
              <a:latin typeface="Arial" panose="020B0604020202020204" pitchFamily="34" charset="0"/>
              <a:ea typeface="+mn-ea"/>
              <a:cs typeface="Arial" panose="020B0604020202020204" pitchFamily="34" charset="0"/>
            </a:endParaRPr>
          </a:p>
          <a:p>
            <a:endParaRPr lang="ru-RU" altLang="ru-RU" dirty="0" smtClean="0"/>
          </a:p>
          <a:p>
            <a:r>
              <a:rPr lang="ru-RU" altLang="ru-RU" dirty="0" smtClean="0"/>
              <a:t>Проектировалось, разрабатывалось и развивается как решение для холдингов с акцентом на потребностях корп. рынка. Мы не только обобщаем проектный опыт внедрения наших продуктов и конкурентов, но и активно </a:t>
            </a:r>
            <a:r>
              <a:rPr lang="ru-RU" altLang="ru-RU" dirty="0" err="1" smtClean="0"/>
              <a:t>сротрудничаем</a:t>
            </a:r>
            <a:r>
              <a:rPr lang="ru-RU" altLang="ru-RU" dirty="0" smtClean="0"/>
              <a:t> с биг4 с тем, чтобы </a:t>
            </a:r>
            <a:r>
              <a:rPr lang="ru-RU" altLang="ru-RU" dirty="0" err="1" smtClean="0"/>
              <a:t>соответствоать</a:t>
            </a:r>
            <a:r>
              <a:rPr lang="ru-RU" altLang="ru-RU" dirty="0" smtClean="0"/>
              <a:t> не только текущим потребностям </a:t>
            </a:r>
            <a:r>
              <a:rPr lang="ru-RU" altLang="ru-RU" dirty="0" err="1" smtClean="0"/>
              <a:t>корп</a:t>
            </a:r>
            <a:r>
              <a:rPr lang="ru-RU" altLang="ru-RU" dirty="0" smtClean="0"/>
              <a:t> .клиентов но и немного опережать их.</a:t>
            </a:r>
          </a:p>
          <a:p>
            <a:r>
              <a:rPr lang="ru-RU" sz="1200" u="none" strike="noStrike" kern="1200" dirty="0" smtClean="0">
                <a:solidFill>
                  <a:schemeClr val="tx1"/>
                </a:solidFill>
                <a:effectLst/>
                <a:latin typeface="Arial" panose="020B0604020202020204" pitchFamily="34" charset="0"/>
                <a:ea typeface="+mn-ea"/>
                <a:cs typeface="Arial" panose="020B0604020202020204" pitchFamily="34" charset="0"/>
              </a:rPr>
              <a:t>В первую очередь они востребованы корпоративными клиентами, но среди пользователей УХ есть и относительно небольшие растущие компании, требовательные к эффективному управлению финансами.</a:t>
            </a:r>
            <a:endParaRPr lang="ru-RU" altLang="ru-RU" dirty="0" smtClean="0"/>
          </a:p>
          <a:p>
            <a:endParaRPr lang="ru-RU" altLang="ru-RU" dirty="0" smtClean="0"/>
          </a:p>
          <a:p>
            <a:r>
              <a:rPr lang="ru-RU" altLang="ru-RU" dirty="0" smtClean="0"/>
              <a:t>Решение для УК и КФШ если у вас нет сложной производственной себестоимости</a:t>
            </a:r>
          </a:p>
          <a:p>
            <a:pPr marL="0" marR="0" lvl="0" indent="0" algn="l" defTabSz="914400" rtl="0" eaLnBrk="0" fontAlgn="base" latinLnBrk="0" hangingPunct="0">
              <a:lnSpc>
                <a:spcPct val="100000"/>
              </a:lnSpc>
              <a:spcBef>
                <a:spcPct val="30000"/>
              </a:spcBef>
              <a:spcAft>
                <a:spcPct val="0"/>
              </a:spcAft>
              <a:buClrTx/>
              <a:buSzTx/>
              <a:buFontTx/>
              <a:buNone/>
              <a:tabLst/>
              <a:defRPr/>
            </a:pPr>
            <a:r>
              <a:rPr lang="ru-RU" sz="1200" kern="1200" dirty="0" smtClean="0">
                <a:solidFill>
                  <a:schemeClr val="tx1"/>
                </a:solidFill>
                <a:effectLst/>
                <a:latin typeface="Arial" panose="020B0604020202020204" pitchFamily="34" charset="0"/>
                <a:ea typeface="+mn-ea"/>
                <a:cs typeface="Arial" panose="020B0604020202020204" pitchFamily="34" charset="0"/>
              </a:rPr>
              <a:t>Каждую редакцию мы растем, улучшая продукт благодаря обратной связи от наших многочисленных проектов</a:t>
            </a:r>
            <a:r>
              <a:rPr lang="ru-RU" sz="1200" kern="1200" dirty="0" smtClean="0">
                <a:solidFill>
                  <a:schemeClr val="tx1"/>
                </a:solidFill>
                <a:effectLst/>
                <a:latin typeface="Arial" panose="020B0604020202020204" pitchFamily="34" charset="0"/>
                <a:ea typeface="+mn-ea"/>
                <a:cs typeface="Arial" panose="020B0604020202020204" pitchFamily="34" charset="0"/>
              </a:rPr>
              <a:t>.</a:t>
            </a:r>
            <a:endParaRPr lang="ru-RU" altLang="ru-RU" dirty="0" smtClean="0"/>
          </a:p>
        </p:txBody>
      </p:sp>
      <p:sp>
        <p:nvSpPr>
          <p:cNvPr id="480260" name="Номер слайда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A223E7C-13DE-4970-B4FC-2BA712417C12}" type="slidenum">
              <a:rPr lang="ru-RU" altLang="ru-RU" smtClean="0">
                <a:solidFill>
                  <a:srgbClr val="000000"/>
                </a:solidFill>
                <a:cs typeface="Arial" panose="020B0604020202020204" pitchFamily="34" charset="0"/>
              </a:rPr>
              <a:pPr/>
              <a:t>6</a:t>
            </a:fld>
            <a:endParaRPr lang="ru-RU" altLang="ru-RU" smtClean="0">
              <a:solidFill>
                <a:srgbClr val="000000"/>
              </a:solidFill>
              <a:cs typeface="Arial" panose="020B0604020202020204" pitchFamily="34" charset="0"/>
            </a:endParaRPr>
          </a:p>
        </p:txBody>
      </p:sp>
    </p:spTree>
    <p:extLst>
      <p:ext uri="{BB962C8B-B14F-4D97-AF65-F5344CB8AC3E}">
        <p14:creationId xmlns:p14="http://schemas.microsoft.com/office/powerpoint/2010/main" val="16129484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xfrm>
            <a:off x="917575" y="744538"/>
            <a:ext cx="4962525" cy="3722687"/>
          </a:xfrm>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ct val="90000"/>
              </a:lnSpc>
              <a:buFontTx/>
              <a:buNone/>
            </a:pPr>
            <a:r>
              <a:rPr lang="ru-RU" altLang="ru-RU" dirty="0" smtClean="0"/>
              <a:t>Для отражения</a:t>
            </a:r>
            <a:r>
              <a:rPr lang="ru-RU" altLang="ru-RU" baseline="0" dirty="0" smtClean="0"/>
              <a:t> резерва под ожидаемые кредитные убытки в системе Управление Холдингом 3.0 используются 2 документа. Начисление резерва под ожидаемые кредитные убытки выполняется при помощи документа «Резервы по дебиторской задолженности и авансам». Гибкая настройка критериев создания резерва позволяет зарезервировать непросроченную задолженность (то есть начислить резерв в момент образования задолженности) исходя из местоположения контрагента, его класса надежности, скорости оборота задолженности по другим договорам этого контрагента в прошлом.</a:t>
            </a:r>
          </a:p>
          <a:p>
            <a:pPr marL="0" marR="0" indent="0" algn="l" defTabSz="914400" rtl="0" eaLnBrk="0" fontAlgn="base" latinLnBrk="0" hangingPunct="0">
              <a:lnSpc>
                <a:spcPct val="90000"/>
              </a:lnSpc>
              <a:spcBef>
                <a:spcPct val="30000"/>
              </a:spcBef>
              <a:spcAft>
                <a:spcPct val="0"/>
              </a:spcAft>
              <a:buClrTx/>
              <a:buSzTx/>
              <a:buFontTx/>
              <a:buNone/>
              <a:tabLst/>
              <a:defRPr/>
            </a:pPr>
            <a:r>
              <a:rPr lang="ru-RU" altLang="ru-RU" baseline="0" dirty="0" smtClean="0"/>
              <a:t>Амортизация (списание) резерва под ожидаемые кредитные убытки происходит постепенно вплоть до наступления срока погашения задолженности, с использованием метода эффективной процентной ставки. Для отражения амортизации резерва следует использовать документ </a:t>
            </a:r>
            <a:r>
              <a:rPr lang="ru-RU" sz="1200" dirty="0" smtClean="0">
                <a:solidFill>
                  <a:schemeClr val="tx1"/>
                </a:solidFill>
                <a:latin typeface="Arial" charset="0"/>
              </a:rPr>
              <a:t>«Отражение финансовых инструментов по амортизированной стоимости»</a:t>
            </a:r>
            <a:endParaRPr kumimoji="0" lang="ru-RU" sz="12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753545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xfrm>
            <a:off x="917575" y="744538"/>
            <a:ext cx="4962525" cy="3722687"/>
          </a:xfrm>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ct val="90000"/>
              </a:lnSpc>
              <a:buFontTx/>
              <a:buNone/>
            </a:pPr>
            <a:r>
              <a:rPr lang="ru-RU" altLang="ru-RU" dirty="0" smtClean="0"/>
              <a:t>Рассмотренный</a:t>
            </a:r>
            <a:r>
              <a:rPr lang="ru-RU" altLang="ru-RU" baseline="0" dirty="0" smtClean="0"/>
              <a:t> на предыдущем слайде пример может быть реализован в типовой версии Управление Холдингом 3.0. В документе «Отражение финансовых инструментов по амортизированной стоимости» в случае выбора параметров учета «Аренда» предусмотрены поля для ввода дополнительных расходов на организацию аренды и суммы неарендного компонента. Дополнительные расходы на организацию аренды увеличивают стоимость арендованного актива, неарендный компонент исключается из суммы минимального арендного платежа. Предусмотрена также кнопка для автоматического расчета стоимости объекта аренды, как чистой приведенной стоимости арендных платежей.</a:t>
            </a:r>
            <a:endParaRPr lang="ru-RU" altLang="ru-RU" dirty="0" smtClean="0"/>
          </a:p>
        </p:txBody>
      </p:sp>
    </p:spTree>
    <p:extLst>
      <p:ext uri="{BB962C8B-B14F-4D97-AF65-F5344CB8AC3E}">
        <p14:creationId xmlns:p14="http://schemas.microsoft.com/office/powerpoint/2010/main" val="26325896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xfrm>
            <a:off x="917575" y="744538"/>
            <a:ext cx="4962525" cy="3722687"/>
          </a:xfrm>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ct val="90000"/>
              </a:lnSpc>
              <a:buFontTx/>
              <a:buNone/>
            </a:pPr>
            <a:r>
              <a:rPr lang="ru-RU" altLang="ru-RU" dirty="0" smtClean="0"/>
              <a:t>Установка параметров учета в МСФО автоматически добавляет договор в перечень договоров, по которым документ «Сторно доходов</a:t>
            </a:r>
            <a:r>
              <a:rPr lang="ru-RU" altLang="ru-RU" baseline="0" dirty="0" smtClean="0"/>
              <a:t> и расходов РСБУ» сторнирует российские проводки.</a:t>
            </a:r>
          </a:p>
          <a:p>
            <a:pPr marL="0" indent="0">
              <a:lnSpc>
                <a:spcPct val="90000"/>
              </a:lnSpc>
              <a:buFontTx/>
              <a:buNone/>
            </a:pPr>
            <a:r>
              <a:rPr lang="ru-RU" altLang="ru-RU" baseline="0" dirty="0" smtClean="0"/>
              <a:t>Регламентная операция по финансовым инструментам отражает начисление выручки и дебиторской задолженности по графику МСФО (график вводится в документе «Отражение финансовых инструментов по амортизированной стоимости»), при этом сумма выручки РСБУ сторнируется документом «Сторно доходов и расходов РСБУ»</a:t>
            </a:r>
          </a:p>
          <a:p>
            <a:pPr marL="0" indent="0">
              <a:lnSpc>
                <a:spcPct val="90000"/>
              </a:lnSpc>
              <a:buFontTx/>
              <a:buNone/>
            </a:pPr>
            <a:r>
              <a:rPr lang="ru-RU" altLang="ru-RU" baseline="0" dirty="0" smtClean="0"/>
              <a:t>Если в графике МСФО в результате изменения времени признания выручки возникает долгосрочная дебиторская задолженность, то программа начисляет дисконт по такой задолженности и амортизирует его на регулярной основе методом эффективной процентной ставки.</a:t>
            </a:r>
          </a:p>
          <a:p>
            <a:pPr marL="0" indent="0">
              <a:lnSpc>
                <a:spcPct val="90000"/>
              </a:lnSpc>
              <a:buFontTx/>
              <a:buNone/>
            </a:pPr>
            <a:endParaRPr lang="ru-RU" altLang="ru-RU" dirty="0" smtClean="0"/>
          </a:p>
        </p:txBody>
      </p:sp>
    </p:spTree>
    <p:extLst>
      <p:ext uri="{BB962C8B-B14F-4D97-AF65-F5344CB8AC3E}">
        <p14:creationId xmlns:p14="http://schemas.microsoft.com/office/powerpoint/2010/main" val="13794368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ru-RU" sz="1200" kern="1200" dirty="0" smtClean="0">
                <a:solidFill>
                  <a:schemeClr val="tx1"/>
                </a:solidFill>
                <a:effectLst/>
                <a:latin typeface="Times New Roman" pitchFamily="18" charset="0"/>
                <a:ea typeface="+mn-ea"/>
                <a:cs typeface="+mn-cs"/>
              </a:rPr>
              <a:t>Для мониторинга актуальности начислений в системе имеется инструмент сопоставления план-факта по начислениям. Не всегда сделанные начисления требуется сторнировать в следующем отчетном периоде и заменять на фактические данные о расходе. При ежемесячной подготовке отчетности, прежде чем поступят документы, подтверждающие факт может пройти 2 или 3 месяца, в течение которых расход продолжает отражаться в учете по плановой величине. </a:t>
            </a:r>
          </a:p>
          <a:p>
            <a:r>
              <a:rPr lang="ru-RU" sz="1200" kern="1200" dirty="0" smtClean="0">
                <a:solidFill>
                  <a:schemeClr val="tx1"/>
                </a:solidFill>
                <a:effectLst/>
                <a:latin typeface="Times New Roman" pitchFamily="18" charset="0"/>
                <a:ea typeface="+mn-ea"/>
                <a:cs typeface="+mn-cs"/>
              </a:rPr>
              <a:t>Окно сопоставления план-факта по начислениям позволяет провести отбор по статье затрат, названию контрагента или другим параметрам и проверить были ли проведены в отчетном периоде фактические расходы, аналогичные сделанным ранее начислениям. </a:t>
            </a:r>
          </a:p>
          <a:p>
            <a:r>
              <a:rPr lang="ru-RU" sz="1200" kern="1200" dirty="0" smtClean="0">
                <a:solidFill>
                  <a:schemeClr val="tx1"/>
                </a:solidFill>
                <a:effectLst/>
                <a:latin typeface="Times New Roman" pitchFamily="18" charset="0"/>
                <a:ea typeface="+mn-ea"/>
                <a:cs typeface="+mn-cs"/>
              </a:rPr>
              <a:t>Пользователю необходимо подтвердить, какие документы факта соответствуют текущим начислениям, после чего программа автоматически сторнирует неактуальные начисления или сделает проводку на разницу между планом и фактом. Подтверждение производится путем перетаскивание суммы расхода в левую нижнюю часть экрана.</a:t>
            </a:r>
          </a:p>
          <a:p>
            <a:r>
              <a:rPr lang="ru-RU" sz="1200" kern="1200" dirty="0" smtClean="0">
                <a:solidFill>
                  <a:schemeClr val="tx1"/>
                </a:solidFill>
                <a:effectLst/>
                <a:latin typeface="Times New Roman" pitchFamily="18" charset="0"/>
                <a:ea typeface="+mn-ea"/>
                <a:cs typeface="+mn-cs"/>
              </a:rPr>
              <a:t> Такой подход позволяет сопоставлять неравные по сумме начисления, когда одному плановому расходу соответствует несколько документов, подтверждающих факт, а также сопоставлять начисления разных периодов, не последовательно идущих друг за другом. Например, начисления января, февраля и марта и факт апреля (общей суммой за 3 месяца).</a:t>
            </a:r>
          </a:p>
          <a:p>
            <a:pPr marL="228760" indent="-228760">
              <a:buFontTx/>
              <a:buAutoNum type="arabicPeriod"/>
            </a:pPr>
            <a:endParaRPr lang="en-US" altLang="en-US" dirty="0" smtClean="0"/>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6344" eaLnBrk="0" hangingPunct="0">
              <a:spcBef>
                <a:spcPct val="30000"/>
              </a:spcBef>
              <a:defRPr sz="1200">
                <a:solidFill>
                  <a:schemeClr val="tx1"/>
                </a:solidFill>
                <a:latin typeface="Arial" charset="0"/>
                <a:cs typeface="Arial" charset="0"/>
              </a:defRPr>
            </a:lvl1pPr>
            <a:lvl2pPr marL="743470" indent="-285950" defTabSz="956344" eaLnBrk="0" hangingPunct="0">
              <a:spcBef>
                <a:spcPct val="30000"/>
              </a:spcBef>
              <a:defRPr sz="1200">
                <a:solidFill>
                  <a:schemeClr val="tx1"/>
                </a:solidFill>
                <a:latin typeface="Arial" charset="0"/>
                <a:cs typeface="Arial" charset="0"/>
              </a:defRPr>
            </a:lvl2pPr>
            <a:lvl3pPr marL="1143800" indent="-228760" defTabSz="956344" eaLnBrk="0" hangingPunct="0">
              <a:spcBef>
                <a:spcPct val="30000"/>
              </a:spcBef>
              <a:defRPr sz="1200">
                <a:solidFill>
                  <a:schemeClr val="tx1"/>
                </a:solidFill>
                <a:latin typeface="Arial" charset="0"/>
                <a:cs typeface="Arial" charset="0"/>
              </a:defRPr>
            </a:lvl3pPr>
            <a:lvl4pPr marL="1601320" indent="-228760" defTabSz="956344" eaLnBrk="0" hangingPunct="0">
              <a:spcBef>
                <a:spcPct val="30000"/>
              </a:spcBef>
              <a:defRPr sz="1200">
                <a:solidFill>
                  <a:schemeClr val="tx1"/>
                </a:solidFill>
                <a:latin typeface="Arial" charset="0"/>
                <a:cs typeface="Arial" charset="0"/>
              </a:defRPr>
            </a:lvl4pPr>
            <a:lvl5pPr marL="2058840" indent="-228760" defTabSz="956344" eaLnBrk="0" hangingPunct="0">
              <a:spcBef>
                <a:spcPct val="30000"/>
              </a:spcBef>
              <a:defRPr sz="1200">
                <a:solidFill>
                  <a:schemeClr val="tx1"/>
                </a:solidFill>
                <a:latin typeface="Arial" charset="0"/>
                <a:cs typeface="Arial" charset="0"/>
              </a:defRPr>
            </a:lvl5pPr>
            <a:lvl6pPr marL="2516360" indent="-228760" defTabSz="956344" eaLnBrk="0" fontAlgn="base" hangingPunct="0">
              <a:spcBef>
                <a:spcPct val="30000"/>
              </a:spcBef>
              <a:spcAft>
                <a:spcPct val="0"/>
              </a:spcAft>
              <a:defRPr sz="1200">
                <a:solidFill>
                  <a:schemeClr val="tx1"/>
                </a:solidFill>
                <a:latin typeface="Arial" charset="0"/>
                <a:cs typeface="Arial" charset="0"/>
              </a:defRPr>
            </a:lvl6pPr>
            <a:lvl7pPr marL="2973880" indent="-228760" defTabSz="956344" eaLnBrk="0" fontAlgn="base" hangingPunct="0">
              <a:spcBef>
                <a:spcPct val="30000"/>
              </a:spcBef>
              <a:spcAft>
                <a:spcPct val="0"/>
              </a:spcAft>
              <a:defRPr sz="1200">
                <a:solidFill>
                  <a:schemeClr val="tx1"/>
                </a:solidFill>
                <a:latin typeface="Arial" charset="0"/>
                <a:cs typeface="Arial" charset="0"/>
              </a:defRPr>
            </a:lvl7pPr>
            <a:lvl8pPr marL="3431400" indent="-228760" defTabSz="956344" eaLnBrk="0" fontAlgn="base" hangingPunct="0">
              <a:spcBef>
                <a:spcPct val="30000"/>
              </a:spcBef>
              <a:spcAft>
                <a:spcPct val="0"/>
              </a:spcAft>
              <a:defRPr sz="1200">
                <a:solidFill>
                  <a:schemeClr val="tx1"/>
                </a:solidFill>
                <a:latin typeface="Arial" charset="0"/>
                <a:cs typeface="Arial" charset="0"/>
              </a:defRPr>
            </a:lvl8pPr>
            <a:lvl9pPr marL="3888920" indent="-228760" defTabSz="956344"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A67BA547-8DB0-4BAC-93F9-3B35F8087471}" type="slidenum">
              <a:rPr lang="en-US" altLang="en-US" sz="1300">
                <a:solidFill>
                  <a:srgbClr val="000000"/>
                </a:solidFill>
              </a:rPr>
              <a:pPr eaLnBrk="1" hangingPunct="1">
                <a:spcBef>
                  <a:spcPct val="0"/>
                </a:spcBef>
              </a:pPr>
              <a:t>80</a:t>
            </a:fld>
            <a:endParaRPr lang="en-US" altLang="en-US" sz="1300" dirty="0">
              <a:solidFill>
                <a:srgbClr val="000000"/>
              </a:solidFill>
            </a:endParaRPr>
          </a:p>
        </p:txBody>
      </p:sp>
    </p:spTree>
    <p:extLst>
      <p:ext uri="{BB962C8B-B14F-4D97-AF65-F5344CB8AC3E}">
        <p14:creationId xmlns:p14="http://schemas.microsoft.com/office/powerpoint/2010/main" val="15731121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xfrm>
            <a:off x="917575" y="744538"/>
            <a:ext cx="4962525" cy="3722687"/>
          </a:xfrm>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6344" eaLnBrk="0" hangingPunct="0">
              <a:spcBef>
                <a:spcPct val="30000"/>
              </a:spcBef>
              <a:defRPr sz="1200">
                <a:solidFill>
                  <a:schemeClr val="tx1"/>
                </a:solidFill>
                <a:latin typeface="Arial" charset="0"/>
                <a:cs typeface="Arial" charset="0"/>
              </a:defRPr>
            </a:lvl1pPr>
            <a:lvl2pPr marL="743470" indent="-285950" defTabSz="956344" eaLnBrk="0" hangingPunct="0">
              <a:spcBef>
                <a:spcPct val="30000"/>
              </a:spcBef>
              <a:defRPr sz="1200">
                <a:solidFill>
                  <a:schemeClr val="tx1"/>
                </a:solidFill>
                <a:latin typeface="Arial" charset="0"/>
                <a:cs typeface="Arial" charset="0"/>
              </a:defRPr>
            </a:lvl2pPr>
            <a:lvl3pPr marL="1143800" indent="-228760" defTabSz="956344" eaLnBrk="0" hangingPunct="0">
              <a:spcBef>
                <a:spcPct val="30000"/>
              </a:spcBef>
              <a:defRPr sz="1200">
                <a:solidFill>
                  <a:schemeClr val="tx1"/>
                </a:solidFill>
                <a:latin typeface="Arial" charset="0"/>
                <a:cs typeface="Arial" charset="0"/>
              </a:defRPr>
            </a:lvl3pPr>
            <a:lvl4pPr marL="1601320" indent="-228760" defTabSz="956344" eaLnBrk="0" hangingPunct="0">
              <a:spcBef>
                <a:spcPct val="30000"/>
              </a:spcBef>
              <a:defRPr sz="1200">
                <a:solidFill>
                  <a:schemeClr val="tx1"/>
                </a:solidFill>
                <a:latin typeface="Arial" charset="0"/>
                <a:cs typeface="Arial" charset="0"/>
              </a:defRPr>
            </a:lvl4pPr>
            <a:lvl5pPr marL="2058840" indent="-228760" defTabSz="956344" eaLnBrk="0" hangingPunct="0">
              <a:spcBef>
                <a:spcPct val="30000"/>
              </a:spcBef>
              <a:defRPr sz="1200">
                <a:solidFill>
                  <a:schemeClr val="tx1"/>
                </a:solidFill>
                <a:latin typeface="Arial" charset="0"/>
                <a:cs typeface="Arial" charset="0"/>
              </a:defRPr>
            </a:lvl5pPr>
            <a:lvl6pPr marL="2516360" indent="-228760" defTabSz="956344" eaLnBrk="0" fontAlgn="base" hangingPunct="0">
              <a:spcBef>
                <a:spcPct val="30000"/>
              </a:spcBef>
              <a:spcAft>
                <a:spcPct val="0"/>
              </a:spcAft>
              <a:defRPr sz="1200">
                <a:solidFill>
                  <a:schemeClr val="tx1"/>
                </a:solidFill>
                <a:latin typeface="Arial" charset="0"/>
                <a:cs typeface="Arial" charset="0"/>
              </a:defRPr>
            </a:lvl6pPr>
            <a:lvl7pPr marL="2973880" indent="-228760" defTabSz="956344" eaLnBrk="0" fontAlgn="base" hangingPunct="0">
              <a:spcBef>
                <a:spcPct val="30000"/>
              </a:spcBef>
              <a:spcAft>
                <a:spcPct val="0"/>
              </a:spcAft>
              <a:defRPr sz="1200">
                <a:solidFill>
                  <a:schemeClr val="tx1"/>
                </a:solidFill>
                <a:latin typeface="Arial" charset="0"/>
                <a:cs typeface="Arial" charset="0"/>
              </a:defRPr>
            </a:lvl7pPr>
            <a:lvl8pPr marL="3431400" indent="-228760" defTabSz="956344" eaLnBrk="0" fontAlgn="base" hangingPunct="0">
              <a:spcBef>
                <a:spcPct val="30000"/>
              </a:spcBef>
              <a:spcAft>
                <a:spcPct val="0"/>
              </a:spcAft>
              <a:defRPr sz="1200">
                <a:solidFill>
                  <a:schemeClr val="tx1"/>
                </a:solidFill>
                <a:latin typeface="Arial" charset="0"/>
                <a:cs typeface="Arial" charset="0"/>
              </a:defRPr>
            </a:lvl8pPr>
            <a:lvl9pPr marL="3888920" indent="-228760" defTabSz="956344"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9E8265BF-C4E5-4882-8941-191F0BF5B0D3}" type="slidenum">
              <a:rPr lang="en-US" altLang="en-US" sz="1300">
                <a:solidFill>
                  <a:prstClr val="black"/>
                </a:solidFill>
              </a:rPr>
              <a:pPr eaLnBrk="1" hangingPunct="1">
                <a:spcBef>
                  <a:spcPct val="0"/>
                </a:spcBef>
              </a:pPr>
              <a:t>81</a:t>
            </a:fld>
            <a:endParaRPr lang="en-US" altLang="en-US" sz="1300" dirty="0">
              <a:solidFill>
                <a:prstClr val="black"/>
              </a:solidFill>
            </a:endParaRPr>
          </a:p>
        </p:txBody>
      </p:sp>
    </p:spTree>
    <p:extLst>
      <p:ext uri="{BB962C8B-B14F-4D97-AF65-F5344CB8AC3E}">
        <p14:creationId xmlns:p14="http://schemas.microsoft.com/office/powerpoint/2010/main" val="36217778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4538"/>
            <a:ext cx="4962525" cy="3722687"/>
          </a:xfrm>
        </p:spPr>
      </p:sp>
      <p:sp>
        <p:nvSpPr>
          <p:cNvPr id="3" name="Заметки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ru-RU" sz="1200" kern="1200" dirty="0" err="1" smtClean="0">
                <a:solidFill>
                  <a:schemeClr val="tx1"/>
                </a:solidFill>
                <a:effectLst/>
                <a:latin typeface="Times New Roman" pitchFamily="18" charset="0"/>
                <a:ea typeface="+mn-ea"/>
                <a:cs typeface="+mn-cs"/>
              </a:rPr>
              <a:t>Дашборды</a:t>
            </a:r>
            <a:r>
              <a:rPr lang="ru-RU" sz="1200" kern="1200" dirty="0" smtClean="0">
                <a:solidFill>
                  <a:schemeClr val="tx1"/>
                </a:solidFill>
                <a:effectLst/>
                <a:latin typeface="Times New Roman" pitchFamily="18" charset="0"/>
                <a:ea typeface="+mn-ea"/>
                <a:cs typeface="+mn-cs"/>
              </a:rPr>
              <a:t> позволяют отслеживать статус закрытия РСБУ – насколько полно проведены операции, можно ли импортировать эти данные в МСФО или надо еще ждать, сколько придется делать дополнительных корректировок по методу начисления. </a:t>
            </a:r>
          </a:p>
          <a:p>
            <a:endParaRPr lang="ru-RU" dirty="0"/>
          </a:p>
        </p:txBody>
      </p:sp>
      <p:sp>
        <p:nvSpPr>
          <p:cNvPr id="4" name="Номер слайда 3"/>
          <p:cNvSpPr>
            <a:spLocks noGrp="1"/>
          </p:cNvSpPr>
          <p:nvPr>
            <p:ph type="sldNum" sz="quarter" idx="10"/>
          </p:nvPr>
        </p:nvSpPr>
        <p:spPr/>
        <p:txBody>
          <a:bodyPr/>
          <a:lstStyle/>
          <a:p>
            <a:pPr>
              <a:defRPr/>
            </a:pPr>
            <a:fld id="{8490E10A-8071-4CF6-9931-34C96C66F917}" type="slidenum">
              <a:rPr lang="ru-RU" altLang="ru-RU" smtClean="0">
                <a:solidFill>
                  <a:srgbClr val="000000"/>
                </a:solidFill>
              </a:rPr>
              <a:pPr>
                <a:defRPr/>
              </a:pPr>
              <a:t>82</a:t>
            </a:fld>
            <a:endParaRPr lang="ru-RU" altLang="ru-RU" dirty="0">
              <a:solidFill>
                <a:srgbClr val="000000"/>
              </a:solidFill>
            </a:endParaRPr>
          </a:p>
        </p:txBody>
      </p:sp>
    </p:spTree>
    <p:extLst>
      <p:ext uri="{BB962C8B-B14F-4D97-AF65-F5344CB8AC3E}">
        <p14:creationId xmlns:p14="http://schemas.microsoft.com/office/powerpoint/2010/main" val="2959753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Образ слайда 1"/>
          <p:cNvSpPr>
            <a:spLocks noGrp="1" noRot="1" noChangeAspect="1" noTextEdit="1"/>
          </p:cNvSpPr>
          <p:nvPr>
            <p:ph type="sldImg"/>
          </p:nvPr>
        </p:nvSpPr>
        <p:spPr>
          <a:xfrm>
            <a:off x="917575" y="744538"/>
            <a:ext cx="4962525" cy="3722687"/>
          </a:xfrm>
          <a:ln/>
        </p:spPr>
      </p:sp>
      <p:sp>
        <p:nvSpPr>
          <p:cNvPr id="81923"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ko-KR" smtClean="0">
                <a:latin typeface="Arial" pitchFamily="34" charset="0"/>
                <a:cs typeface="Arial" pitchFamily="34" charset="0"/>
              </a:rPr>
              <a:t>До этого мы рассмотрели перечень поправок, автоматизированный на индивидуальном уровне. Существует такой же перечень поправок на консолидированном уровне, который автоматизирован в 1С:УХ:</a:t>
            </a:r>
          </a:p>
          <a:p>
            <a:pPr marL="743470" lvl="1" indent="-285950">
              <a:buFontTx/>
              <a:buChar char="•"/>
            </a:pPr>
            <a:r>
              <a:rPr lang="ru-RU" altLang="ko-KR" smtClean="0">
                <a:latin typeface="Arial" pitchFamily="34" charset="0"/>
                <a:cs typeface="Arial" pitchFamily="34" charset="0"/>
              </a:rPr>
              <a:t>Элиминирующие поправки, которые мы рассмотрели, когда говорили про сверку ВГО</a:t>
            </a:r>
          </a:p>
          <a:p>
            <a:pPr marL="743470" lvl="1" indent="-285950">
              <a:buFontTx/>
              <a:buChar char="•"/>
            </a:pPr>
            <a:r>
              <a:rPr lang="ru-RU" altLang="ko-KR" smtClean="0">
                <a:latin typeface="Arial" pitchFamily="34" charset="0"/>
                <a:cs typeface="Arial" pitchFamily="34" charset="0"/>
              </a:rPr>
              <a:t>Расчет гудвилла</a:t>
            </a:r>
          </a:p>
          <a:p>
            <a:pPr marL="743470" lvl="1" indent="-285950">
              <a:buFontTx/>
              <a:buChar char="•"/>
            </a:pPr>
            <a:r>
              <a:rPr lang="ru-RU" altLang="ko-KR" smtClean="0">
                <a:latin typeface="Arial" pitchFamily="34" charset="0"/>
                <a:cs typeface="Arial" pitchFamily="34" charset="0"/>
              </a:rPr>
              <a:t>Расчет неконтролирующей доли участия</a:t>
            </a:r>
          </a:p>
          <a:p>
            <a:pPr marL="743470" lvl="1" indent="-285950">
              <a:buFontTx/>
              <a:buChar char="•"/>
            </a:pPr>
            <a:r>
              <a:rPr lang="ru-RU" altLang="ko-KR" smtClean="0">
                <a:latin typeface="Arial" pitchFamily="34" charset="0"/>
                <a:cs typeface="Arial" pitchFamily="34" charset="0"/>
              </a:rPr>
              <a:t>Пересчет отчетности в валюту представления.</a:t>
            </a:r>
          </a:p>
          <a:p>
            <a:r>
              <a:rPr lang="ru-RU" altLang="en-US" smtClean="0">
                <a:latin typeface="Arial" pitchFamily="34" charset="0"/>
                <a:cs typeface="Arial" pitchFamily="34" charset="0"/>
              </a:rPr>
              <a:t>Далее рассмотрим </a:t>
            </a:r>
            <a:r>
              <a:rPr lang="en-US" altLang="en-US" smtClean="0">
                <a:latin typeface="Arial" pitchFamily="34" charset="0"/>
                <a:cs typeface="Arial" pitchFamily="34" charset="0"/>
              </a:rPr>
              <a:t>э</a:t>
            </a:r>
            <a:r>
              <a:rPr lang="ru-RU" altLang="en-US" smtClean="0">
                <a:latin typeface="Arial" pitchFamily="34" charset="0"/>
                <a:cs typeface="Arial" pitchFamily="34" charset="0"/>
              </a:rPr>
              <a:t>ти поправки подробнее.</a:t>
            </a:r>
            <a:endParaRPr lang="en-US" altLang="en-US" smtClean="0">
              <a:latin typeface="Arial" pitchFamily="34" charset="0"/>
              <a:cs typeface="Arial" pitchFamily="34" charset="0"/>
            </a:endParaRPr>
          </a:p>
        </p:txBody>
      </p:sp>
      <p:sp>
        <p:nvSpPr>
          <p:cNvPr id="81924"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6344" eaLnBrk="0" hangingPunct="0">
              <a:spcBef>
                <a:spcPct val="30000"/>
              </a:spcBef>
              <a:defRPr sz="1200">
                <a:solidFill>
                  <a:schemeClr val="tx1"/>
                </a:solidFill>
                <a:latin typeface="Arial" pitchFamily="34" charset="0"/>
                <a:cs typeface="Arial" pitchFamily="34" charset="0"/>
              </a:defRPr>
            </a:lvl1pPr>
            <a:lvl2pPr marL="743470" indent="-285950" defTabSz="956344" eaLnBrk="0" hangingPunct="0">
              <a:spcBef>
                <a:spcPct val="30000"/>
              </a:spcBef>
              <a:defRPr sz="1200">
                <a:solidFill>
                  <a:schemeClr val="tx1"/>
                </a:solidFill>
                <a:latin typeface="Arial" pitchFamily="34" charset="0"/>
                <a:cs typeface="Arial" pitchFamily="34" charset="0"/>
              </a:defRPr>
            </a:lvl2pPr>
            <a:lvl3pPr marL="1143800" indent="-228760" defTabSz="956344" eaLnBrk="0" hangingPunct="0">
              <a:spcBef>
                <a:spcPct val="30000"/>
              </a:spcBef>
              <a:defRPr sz="1200">
                <a:solidFill>
                  <a:schemeClr val="tx1"/>
                </a:solidFill>
                <a:latin typeface="Arial" pitchFamily="34" charset="0"/>
                <a:cs typeface="Arial" pitchFamily="34" charset="0"/>
              </a:defRPr>
            </a:lvl3pPr>
            <a:lvl4pPr marL="1601320" indent="-228760" defTabSz="956344" eaLnBrk="0" hangingPunct="0">
              <a:spcBef>
                <a:spcPct val="30000"/>
              </a:spcBef>
              <a:defRPr sz="1200">
                <a:solidFill>
                  <a:schemeClr val="tx1"/>
                </a:solidFill>
                <a:latin typeface="Arial" pitchFamily="34" charset="0"/>
                <a:cs typeface="Arial" pitchFamily="34" charset="0"/>
              </a:defRPr>
            </a:lvl4pPr>
            <a:lvl5pPr marL="2058840" indent="-228760" defTabSz="956344" eaLnBrk="0" hangingPunct="0">
              <a:spcBef>
                <a:spcPct val="30000"/>
              </a:spcBef>
              <a:defRPr sz="1200">
                <a:solidFill>
                  <a:schemeClr val="tx1"/>
                </a:solidFill>
                <a:latin typeface="Arial" pitchFamily="34" charset="0"/>
                <a:cs typeface="Arial" pitchFamily="34" charset="0"/>
              </a:defRPr>
            </a:lvl5pPr>
            <a:lvl6pPr marL="2516360" indent="-228760" defTabSz="956344" eaLnBrk="0" fontAlgn="base" hangingPunct="0">
              <a:spcBef>
                <a:spcPct val="30000"/>
              </a:spcBef>
              <a:spcAft>
                <a:spcPct val="0"/>
              </a:spcAft>
              <a:defRPr sz="1200">
                <a:solidFill>
                  <a:schemeClr val="tx1"/>
                </a:solidFill>
                <a:latin typeface="Arial" pitchFamily="34" charset="0"/>
                <a:cs typeface="Arial" pitchFamily="34" charset="0"/>
              </a:defRPr>
            </a:lvl6pPr>
            <a:lvl7pPr marL="2973880" indent="-228760" defTabSz="956344" eaLnBrk="0" fontAlgn="base" hangingPunct="0">
              <a:spcBef>
                <a:spcPct val="30000"/>
              </a:spcBef>
              <a:spcAft>
                <a:spcPct val="0"/>
              </a:spcAft>
              <a:defRPr sz="1200">
                <a:solidFill>
                  <a:schemeClr val="tx1"/>
                </a:solidFill>
                <a:latin typeface="Arial" pitchFamily="34" charset="0"/>
                <a:cs typeface="Arial" pitchFamily="34" charset="0"/>
              </a:defRPr>
            </a:lvl7pPr>
            <a:lvl8pPr marL="3431400" indent="-228760" defTabSz="956344" eaLnBrk="0" fontAlgn="base" hangingPunct="0">
              <a:spcBef>
                <a:spcPct val="30000"/>
              </a:spcBef>
              <a:spcAft>
                <a:spcPct val="0"/>
              </a:spcAft>
              <a:defRPr sz="1200">
                <a:solidFill>
                  <a:schemeClr val="tx1"/>
                </a:solidFill>
                <a:latin typeface="Arial" pitchFamily="34" charset="0"/>
                <a:cs typeface="Arial" pitchFamily="34" charset="0"/>
              </a:defRPr>
            </a:lvl8pPr>
            <a:lvl9pPr marL="3888920" indent="-228760" defTabSz="956344"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F96B79DD-9A8B-4C22-8A6B-4399E401619E}" type="slidenum">
              <a:rPr lang="en-GB" altLang="en-US" sz="1300">
                <a:solidFill>
                  <a:srgbClr val="000000"/>
                </a:solidFill>
              </a:rPr>
              <a:pPr eaLnBrk="1" hangingPunct="1">
                <a:spcBef>
                  <a:spcPct val="0"/>
                </a:spcBef>
              </a:pPr>
              <a:t>84</a:t>
            </a:fld>
            <a:endParaRPr lang="en-GB" altLang="en-US" sz="1300">
              <a:solidFill>
                <a:srgbClr val="000000"/>
              </a:solidFill>
            </a:endParaRPr>
          </a:p>
        </p:txBody>
      </p:sp>
    </p:spTree>
    <p:extLst>
      <p:ext uri="{BB962C8B-B14F-4D97-AF65-F5344CB8AC3E}">
        <p14:creationId xmlns:p14="http://schemas.microsoft.com/office/powerpoint/2010/main" val="8501971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4538"/>
            <a:ext cx="4962525" cy="3722687"/>
          </a:xfrm>
        </p:spPr>
      </p:sp>
      <p:sp>
        <p:nvSpPr>
          <p:cNvPr id="3" name="Заметки 2"/>
          <p:cNvSpPr>
            <a:spLocks noGrp="1"/>
          </p:cNvSpPr>
          <p:nvPr>
            <p:ph type="body" idx="1"/>
          </p:nvPr>
        </p:nvSpPr>
        <p:spPr/>
        <p:txBody>
          <a:bodyPr/>
          <a:lstStyle/>
          <a:p>
            <a:r>
              <a:rPr lang="ru-RU" sz="1200" kern="1200" dirty="0" smtClean="0">
                <a:solidFill>
                  <a:schemeClr val="tx1"/>
                </a:solidFill>
                <a:effectLst/>
                <a:latin typeface="Times New Roman" pitchFamily="18" charset="0"/>
                <a:ea typeface="+mn-ea"/>
                <a:cs typeface="+mn-cs"/>
              </a:rPr>
              <a:t>Портал ВГО является еще одним из инструментов быстрого закрытия, т.к. позволяет существенно сократить время на выверку внутригрупповых расчетов в результате прямого контакта между исполнителями. Однако, не все полностью используют все возможности этого инструмента, в результате чего не происходит существенного сокращения сроков выверки внутригрупповых расчетов, по сравнению со сценарием «до внедрения».</a:t>
            </a:r>
          </a:p>
          <a:p>
            <a:r>
              <a:rPr lang="ru-RU" sz="1200" kern="1200" dirty="0" smtClean="0">
                <a:solidFill>
                  <a:schemeClr val="tx1"/>
                </a:solidFill>
                <a:effectLst/>
                <a:latin typeface="Times New Roman" pitchFamily="18" charset="0"/>
                <a:ea typeface="+mn-ea"/>
                <a:cs typeface="+mn-cs"/>
              </a:rPr>
              <a:t>Схема работы с порталом приведена на слайде. Наиболее важной частью работы является не столько сам ввод данных о внутригрупповых расчетов, сколько комментарии исполнителей о причинах расхождений. Портал позволяет автоматизировать работу по согласованию причин расхождений между исполнителями без участия посредника со стороны управляющей компании. Это происходит путем автоматических оповещений исполнителей о наличии расхождений по их обществах и о комментариях в отношении данных расхождений, уже внесенных другими обществами группы.</a:t>
            </a:r>
          </a:p>
          <a:p>
            <a:r>
              <a:rPr lang="ru-RU" sz="1200" kern="1200" dirty="0" smtClean="0">
                <a:solidFill>
                  <a:schemeClr val="tx1"/>
                </a:solidFill>
                <a:effectLst/>
                <a:latin typeface="Times New Roman" pitchFamily="18" charset="0"/>
                <a:ea typeface="+mn-ea"/>
                <a:cs typeface="+mn-cs"/>
              </a:rPr>
              <a:t>Целью комментирования расхождений является выявить сторону, которая будет исправлять ошибку, а также способ исправления данной ошибки. В качестве способов исправления может быть не только перезагрузка данных (что длительно), но и ввод типовой проводки по устранению расхождения на основе шаблона. Справочник «Причины расхождений» предусмотренный в системе позволяет заранее подготовить типовые проводки для урегулирования расхождений, в зависимости от их причин – например, проводку связанную с ошибкой в выборе периода отражения операции и проводку, связанную с ошибкой в выборе счета ее отражения.</a:t>
            </a:r>
          </a:p>
          <a:p>
            <a:r>
              <a:rPr lang="ru-RU" sz="1200" kern="1200" dirty="0" smtClean="0">
                <a:solidFill>
                  <a:schemeClr val="tx1"/>
                </a:solidFill>
                <a:effectLst/>
                <a:latin typeface="Times New Roman" pitchFamily="18" charset="0"/>
                <a:ea typeface="+mn-ea"/>
                <a:cs typeface="+mn-cs"/>
              </a:rPr>
              <a:t>Когда стороны нарушают сроки проведения сверки или не могут согласовать между собой ответственного за исправление ошибки в процесс вмешивается куратор сверки (сотрудник управляющей компании), который самостоятельно урегулирует такие расхождения или принудительно назначает ответственного за исправление и назначает новые сроки урегулирования такого расхождения. Для этого в системе предусмотрена индикация просрочки согласования, флаг «спор», позволяющий повысить уровень согласования и инструменты ручного урегулирования расхождений.</a:t>
            </a:r>
          </a:p>
          <a:p>
            <a:endParaRPr lang="ru-RU" dirty="0"/>
          </a:p>
        </p:txBody>
      </p:sp>
      <p:sp>
        <p:nvSpPr>
          <p:cNvPr id="4" name="Номер слайда 3"/>
          <p:cNvSpPr>
            <a:spLocks noGrp="1"/>
          </p:cNvSpPr>
          <p:nvPr>
            <p:ph type="sldNum" sz="quarter" idx="10"/>
          </p:nvPr>
        </p:nvSpPr>
        <p:spPr/>
        <p:txBody>
          <a:bodyPr/>
          <a:lstStyle/>
          <a:p>
            <a:pPr>
              <a:defRPr/>
            </a:pPr>
            <a:fld id="{8490E10A-8071-4CF6-9931-34C96C66F917}" type="slidenum">
              <a:rPr lang="ru-RU" altLang="ru-RU" smtClean="0">
                <a:solidFill>
                  <a:srgbClr val="000000"/>
                </a:solidFill>
              </a:rPr>
              <a:pPr>
                <a:defRPr/>
              </a:pPr>
              <a:t>85</a:t>
            </a:fld>
            <a:endParaRPr lang="ru-RU" altLang="ru-RU" dirty="0">
              <a:solidFill>
                <a:srgbClr val="000000"/>
              </a:solidFill>
            </a:endParaRPr>
          </a:p>
        </p:txBody>
      </p:sp>
    </p:spTree>
    <p:extLst>
      <p:ext uri="{BB962C8B-B14F-4D97-AF65-F5344CB8AC3E}">
        <p14:creationId xmlns:p14="http://schemas.microsoft.com/office/powerpoint/2010/main" val="4221574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Образ слайда 1"/>
          <p:cNvSpPr>
            <a:spLocks noGrp="1" noRot="1" noChangeAspect="1" noTextEdit="1"/>
          </p:cNvSpPr>
          <p:nvPr>
            <p:ph type="sldImg"/>
          </p:nvPr>
        </p:nvSpPr>
        <p:spPr>
          <a:xfrm>
            <a:off x="917575" y="744538"/>
            <a:ext cx="4962525" cy="3722687"/>
          </a:xfrm>
          <a:ln/>
        </p:spPr>
      </p:sp>
      <p:sp>
        <p:nvSpPr>
          <p:cNvPr id="43011" name="Заметки 2"/>
          <p:cNvSpPr>
            <a:spLocks noGrp="1"/>
          </p:cNvSpPr>
          <p:nvPr>
            <p:ph type="body" idx="1"/>
          </p:nvPr>
        </p:nvSpPr>
        <p:spPr>
          <a:noFill/>
        </p:spPr>
        <p:txBody>
          <a:bodyPr/>
          <a:lstStyle/>
          <a:p>
            <a:r>
              <a:rPr lang="ru-RU" sz="1200" kern="1200" dirty="0" smtClean="0">
                <a:solidFill>
                  <a:schemeClr val="tx1"/>
                </a:solidFill>
                <a:effectLst/>
                <a:latin typeface="Arial" panose="020B0604020202020204" pitchFamily="34" charset="0"/>
                <a:ea typeface="+mn-ea"/>
                <a:cs typeface="Arial" panose="020B0604020202020204" pitchFamily="34" charset="0"/>
              </a:rPr>
              <a:t>Только 30% завершаются безусловно успешно (сроки, бюджет, функции).</a:t>
            </a:r>
            <a:endParaRPr lang="ru-RU"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3012" name="Номер слайда 3"/>
          <p:cNvSpPr>
            <a:spLocks noGrp="1"/>
          </p:cNvSpPr>
          <p:nvPr>
            <p:ph type="sldNum" sz="quarter" idx="5"/>
          </p:nvPr>
        </p:nvSpPr>
        <p:spPr>
          <a:noFill/>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C57F332F-74DE-41B0-B8E9-FD28C4543E84}" type="slidenum">
              <a:rPr lang="ru-RU" altLang="ru-RU" sz="1200">
                <a:solidFill>
                  <a:srgbClr val="000000"/>
                </a:solidFill>
                <a:latin typeface="Times New Roman" panose="02020603050405020304" pitchFamily="18" charset="0"/>
              </a:rPr>
              <a:pPr/>
              <a:t>90</a:t>
            </a:fld>
            <a:endParaRPr lang="ru-RU" altLang="ru-RU"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1715550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Образ слайда 1"/>
          <p:cNvSpPr>
            <a:spLocks noGrp="1" noRot="1" noChangeAspect="1" noTextEdit="1"/>
          </p:cNvSpPr>
          <p:nvPr>
            <p:ph type="sldImg"/>
          </p:nvPr>
        </p:nvSpPr>
        <p:spPr>
          <a:xfrm>
            <a:off x="917575" y="744538"/>
            <a:ext cx="4962525" cy="3722687"/>
          </a:xfrm>
          <a:ln/>
        </p:spPr>
      </p:sp>
      <p:sp>
        <p:nvSpPr>
          <p:cNvPr id="48131" name="Заметки 2"/>
          <p:cNvSpPr>
            <a:spLocks noGrp="1"/>
          </p:cNvSpPr>
          <p:nvPr>
            <p:ph type="body" idx="1"/>
          </p:nvPr>
        </p:nvSpPr>
        <p:spPr>
          <a:noFill/>
        </p:spPr>
        <p:txBody>
          <a:bodyPr/>
          <a:lstStyle/>
          <a:p>
            <a:r>
              <a:rPr lang="ru-RU" altLang="ru-RU" smtClean="0"/>
              <a:t>У вас несколько ус, но Вы не готовы их заменить одной системой, т.к. эти системы максимально адаптированы, идеально подогнаны к вашему бизнесу годам эксплуатации и соответствуют требованиям бизнеса?</a:t>
            </a:r>
          </a:p>
          <a:p>
            <a:r>
              <a:rPr lang="ru-RU" altLang="ru-RU" smtClean="0"/>
              <a:t>Или у вас несколько направления бизнеса и им в принципе не подходит 1 система на всех?</a:t>
            </a:r>
          </a:p>
        </p:txBody>
      </p:sp>
      <p:sp>
        <p:nvSpPr>
          <p:cNvPr id="48132" name="Номер слайда 3"/>
          <p:cNvSpPr>
            <a:spLocks noGrp="1"/>
          </p:cNvSpPr>
          <p:nvPr>
            <p:ph type="sldNum" sz="quarter" idx="5"/>
          </p:nvPr>
        </p:nvSpPr>
        <p:spPr>
          <a:noFill/>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3ED08958-2DD6-455D-95E0-E5D3BC75F9D6}" type="slidenum">
              <a:rPr lang="ru-RU" altLang="ru-RU" sz="1200">
                <a:solidFill>
                  <a:srgbClr val="000000"/>
                </a:solidFill>
                <a:latin typeface="Times New Roman" panose="02020603050405020304" pitchFamily="18" charset="0"/>
              </a:rPr>
              <a:pPr/>
              <a:t>91</a:t>
            </a:fld>
            <a:endParaRPr lang="ru-RU" altLang="ru-RU"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909068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4538"/>
            <a:ext cx="4962525" cy="3722687"/>
          </a:xfrm>
        </p:spPr>
      </p:sp>
      <p:sp>
        <p:nvSpPr>
          <p:cNvPr id="3" name="Заметки 2"/>
          <p:cNvSpPr>
            <a:spLocks noGrp="1"/>
          </p:cNvSpPr>
          <p:nvPr>
            <p:ph type="body" idx="1"/>
          </p:nvPr>
        </p:nvSpPr>
        <p:spPr/>
        <p:txBody>
          <a:bodyPr/>
          <a:lstStyle/>
          <a:p>
            <a:r>
              <a:rPr lang="ru-RU" sz="1200" dirty="0" smtClean="0"/>
              <a:t>В прошлом</a:t>
            </a:r>
            <a:r>
              <a:rPr lang="ru-RU" sz="1200" baseline="0" dirty="0" smtClean="0"/>
              <a:t> году по многочисленным просьбам клиентов и партнеров мы выпустили ЕРПУХ.</a:t>
            </a:r>
            <a:endParaRPr lang="ru-RU" sz="1200" dirty="0" smtClean="0"/>
          </a:p>
          <a:p>
            <a:r>
              <a:rPr lang="ru-RU" sz="1200" dirty="0" smtClean="0"/>
              <a:t>Что</a:t>
            </a:r>
            <a:r>
              <a:rPr lang="ru-RU" sz="1200" baseline="0" dirty="0" smtClean="0"/>
              <a:t> выделяет корпоративные решения? Прежде всего расширенный финансовый блок,  возможность централизовать казначейство и закупки, </a:t>
            </a:r>
            <a:r>
              <a:rPr lang="ru-RU" sz="1200" baseline="0" dirty="0" err="1" smtClean="0"/>
              <a:t>корп</a:t>
            </a:r>
            <a:r>
              <a:rPr lang="ru-RU" sz="1200" baseline="0" dirty="0" smtClean="0"/>
              <a:t> учет и управление эффективностью</a:t>
            </a:r>
          </a:p>
          <a:p>
            <a:r>
              <a:rPr lang="ru-RU" sz="1200" baseline="0" dirty="0" smtClean="0"/>
              <a:t>В качеств оперативного и учетного ядра мы используем отлично зарекомендовавшие себя подсистемы ЕРП.УП</a:t>
            </a:r>
            <a:endParaRPr lang="ru-RU" sz="1200" dirty="0" smtClean="0"/>
          </a:p>
          <a:p>
            <a:r>
              <a:rPr lang="ru-RU" sz="1200" dirty="0" smtClean="0"/>
              <a:t>Таким</a:t>
            </a:r>
            <a:r>
              <a:rPr lang="ru-RU" sz="1200" baseline="0" dirty="0" smtClean="0"/>
              <a:t> образом </a:t>
            </a:r>
            <a:r>
              <a:rPr lang="ru-RU" sz="1200" dirty="0" smtClean="0"/>
              <a:t>1С:</a:t>
            </a:r>
            <a:r>
              <a:rPr lang="en-US" sz="1200" dirty="0"/>
              <a:t>ERP</a:t>
            </a:r>
            <a:r>
              <a:rPr lang="ru-RU" sz="1200" dirty="0"/>
              <a:t>. Управление холдингом объединяет подсистемы 1С УХ и 1С </a:t>
            </a:r>
            <a:r>
              <a:rPr lang="en-US" sz="1200" dirty="0"/>
              <a:t>ERP</a:t>
            </a:r>
            <a:r>
              <a:rPr lang="ru-RU" sz="1200" dirty="0"/>
              <a:t>), наиболее релевантные</a:t>
            </a:r>
            <a:r>
              <a:rPr lang="ru-RU" sz="1200" baseline="0" dirty="0"/>
              <a:t> для корпоративного рынка</a:t>
            </a:r>
            <a:r>
              <a:rPr lang="ru-RU" sz="1200" dirty="0" smtClean="0"/>
              <a:t>.</a:t>
            </a:r>
            <a:endParaRPr lang="ru-RU" sz="1200" dirty="0" smtClean="0"/>
          </a:p>
        </p:txBody>
      </p:sp>
      <p:sp>
        <p:nvSpPr>
          <p:cNvPr id="4" name="Номер слайда 3"/>
          <p:cNvSpPr>
            <a:spLocks noGrp="1"/>
          </p:cNvSpPr>
          <p:nvPr>
            <p:ph type="sldNum" sz="quarter" idx="5"/>
          </p:nvPr>
        </p:nvSpPr>
        <p:spPr/>
        <p:txBody>
          <a:bodyPr/>
          <a:lstStyle/>
          <a:p>
            <a:pPr>
              <a:defRPr/>
            </a:pPr>
            <a:fld id="{8C1857F1-5628-42BE-9DA5-FBB340E17BA8}" type="slidenum">
              <a:rPr lang="ru-RU" altLang="ru-RU">
                <a:solidFill>
                  <a:srgbClr val="000000"/>
                </a:solidFill>
              </a:rPr>
              <a:pPr>
                <a:defRPr/>
              </a:pPr>
              <a:t>7</a:t>
            </a:fld>
            <a:endParaRPr lang="ru-RU" altLang="ru-RU">
              <a:solidFill>
                <a:srgbClr val="000000"/>
              </a:solidFill>
            </a:endParaRPr>
          </a:p>
        </p:txBody>
      </p:sp>
    </p:spTree>
    <p:extLst>
      <p:ext uri="{BB962C8B-B14F-4D97-AF65-F5344CB8AC3E}">
        <p14:creationId xmlns:p14="http://schemas.microsoft.com/office/powerpoint/2010/main" val="18223053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Образ слайда 1"/>
          <p:cNvSpPr>
            <a:spLocks noGrp="1" noRot="1" noChangeAspect="1" noTextEdit="1"/>
          </p:cNvSpPr>
          <p:nvPr>
            <p:ph type="sldImg"/>
          </p:nvPr>
        </p:nvSpPr>
        <p:spPr>
          <a:xfrm>
            <a:off x="917575" y="744538"/>
            <a:ext cx="4962525" cy="3722687"/>
          </a:xfrm>
          <a:ln/>
        </p:spPr>
      </p:sp>
      <p:sp>
        <p:nvSpPr>
          <p:cNvPr id="47107" name="Заметки 2"/>
          <p:cNvSpPr>
            <a:spLocks noGrp="1"/>
          </p:cNvSpPr>
          <p:nvPr>
            <p:ph type="body" idx="1"/>
          </p:nvPr>
        </p:nvSpPr>
        <p:spPr>
          <a:noFill/>
        </p:spPr>
        <p:txBody>
          <a:bodyPr/>
          <a:lstStyle/>
          <a:p>
            <a:r>
              <a:rPr lang="ru-RU" altLang="ru-RU" smtClean="0"/>
              <a:t>Дискуссионно…</a:t>
            </a:r>
          </a:p>
        </p:txBody>
      </p:sp>
      <p:sp>
        <p:nvSpPr>
          <p:cNvPr id="47108" name="Номер слайда 3"/>
          <p:cNvSpPr>
            <a:spLocks noGrp="1"/>
          </p:cNvSpPr>
          <p:nvPr>
            <p:ph type="sldNum" sz="quarter" idx="5"/>
          </p:nvPr>
        </p:nvSpPr>
        <p:spPr>
          <a:noFill/>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287E1FB2-FDAB-4F70-B61D-B02E609D8759}" type="slidenum">
              <a:rPr lang="ru-RU" altLang="ru-RU" sz="1200">
                <a:solidFill>
                  <a:srgbClr val="000000"/>
                </a:solidFill>
                <a:latin typeface="Times New Roman" panose="02020603050405020304" pitchFamily="18" charset="0"/>
              </a:rPr>
              <a:pPr/>
              <a:t>93</a:t>
            </a:fld>
            <a:endParaRPr lang="ru-RU" altLang="ru-RU"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2123236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D21D1-52E2-420B-B491-CFF6D7BB79FB}" type="slidenum">
              <a:rPr lang="en-US" smtClean="0">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21180221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Образ слайда 1"/>
          <p:cNvSpPr>
            <a:spLocks noGrp="1" noRot="1" noChangeAspect="1" noTextEdit="1"/>
          </p:cNvSpPr>
          <p:nvPr>
            <p:ph type="sldImg"/>
          </p:nvPr>
        </p:nvSpPr>
        <p:spPr>
          <a:xfrm>
            <a:off x="917575" y="744538"/>
            <a:ext cx="4962525" cy="3722687"/>
          </a:xfrm>
          <a:ln/>
        </p:spPr>
      </p:sp>
      <p:sp>
        <p:nvSpPr>
          <p:cNvPr id="94211" name="Заметки 2"/>
          <p:cNvSpPr>
            <a:spLocks noGrp="1"/>
          </p:cNvSpPr>
          <p:nvPr>
            <p:ph type="body" idx="1"/>
          </p:nvPr>
        </p:nvSpPr>
        <p:spPr/>
        <p:txBody>
          <a:bodyPr/>
          <a:lstStyle/>
          <a:p>
            <a:pPr eaLnBrk="1" hangingPunct="1">
              <a:buClr>
                <a:srgbClr val="D71920"/>
              </a:buClr>
              <a:buFont typeface="Wingdings" panose="05000000000000000000" pitchFamily="2" charset="2"/>
              <a:buChar char="§"/>
              <a:defRPr/>
            </a:pPr>
            <a:endParaRPr lang="ru-RU" altLang="ru-RU" sz="2000" dirty="0" smtClean="0">
              <a:solidFill>
                <a:schemeClr val="bg2">
                  <a:lumMod val="75000"/>
                </a:schemeClr>
              </a:solidFill>
            </a:endParaRPr>
          </a:p>
        </p:txBody>
      </p:sp>
      <p:sp>
        <p:nvSpPr>
          <p:cNvPr id="529412" name="Номер слайда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7F054C0-D163-4DF2-86C4-C1A3C1EAA130}" type="slidenum">
              <a:rPr lang="ru-RU" altLang="ru-RU" smtClean="0">
                <a:solidFill>
                  <a:srgbClr val="000000"/>
                </a:solidFill>
              </a:rPr>
              <a:pPr/>
              <a:t>95</a:t>
            </a:fld>
            <a:endParaRPr lang="ru-RU" altLang="ru-RU" smtClean="0">
              <a:solidFill>
                <a:srgbClr val="000000"/>
              </a:solidFill>
            </a:endParaRPr>
          </a:p>
        </p:txBody>
      </p:sp>
    </p:spTree>
    <p:extLst>
      <p:ext uri="{BB962C8B-B14F-4D97-AF65-F5344CB8AC3E}">
        <p14:creationId xmlns:p14="http://schemas.microsoft.com/office/powerpoint/2010/main" val="26364172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p:cNvSpPr>
            <a:spLocks noGrp="1" noRot="1" noChangeAspect="1" noTextEdit="1"/>
          </p:cNvSpPr>
          <p:nvPr>
            <p:ph type="sldImg"/>
          </p:nvPr>
        </p:nvSpPr>
        <p:spPr>
          <a:xfrm>
            <a:off x="917575" y="744538"/>
            <a:ext cx="4962525" cy="3722687"/>
          </a:xfrm>
          <a:ln/>
        </p:spPr>
      </p:sp>
      <p:sp>
        <p:nvSpPr>
          <p:cNvPr id="46083" name="Заметки 2"/>
          <p:cNvSpPr>
            <a:spLocks noGrp="1"/>
          </p:cNvSpPr>
          <p:nvPr>
            <p:ph type="body" idx="1"/>
          </p:nvPr>
        </p:nvSpPr>
        <p:spPr>
          <a:noFill/>
        </p:spPr>
        <p:txBody>
          <a:bodyPr/>
          <a:lstStyle/>
          <a:p>
            <a:r>
              <a:rPr lang="ru-RU" altLang="ru-RU" dirty="0" smtClean="0"/>
              <a:t>Неадекватный</a:t>
            </a:r>
            <a:r>
              <a:rPr lang="ru-RU" altLang="ru-RU" baseline="0" dirty="0" smtClean="0"/>
              <a:t> срокам, </a:t>
            </a:r>
            <a:r>
              <a:rPr lang="ru-RU" altLang="ru-RU" baseline="0" dirty="0" err="1" smtClean="0"/>
              <a:t>фт</a:t>
            </a:r>
            <a:r>
              <a:rPr lang="ru-RU" altLang="ru-RU" baseline="0" dirty="0" smtClean="0"/>
              <a:t>, бюджету</a:t>
            </a:r>
            <a:endParaRPr lang="ru-RU" altLang="ru-RU" dirty="0" smtClean="0"/>
          </a:p>
        </p:txBody>
      </p:sp>
      <p:sp>
        <p:nvSpPr>
          <p:cNvPr id="46084" name="Номер слайда 3"/>
          <p:cNvSpPr>
            <a:spLocks noGrp="1"/>
          </p:cNvSpPr>
          <p:nvPr>
            <p:ph type="sldNum" sz="quarter" idx="5"/>
          </p:nvPr>
        </p:nvSpPr>
        <p:spPr>
          <a:noFill/>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5956EFC4-CBBF-4151-8225-DFC311F73A30}" type="slidenum">
              <a:rPr lang="ru-RU" altLang="ru-RU" sz="1200">
                <a:solidFill>
                  <a:srgbClr val="000000"/>
                </a:solidFill>
                <a:latin typeface="Times New Roman" panose="02020603050405020304" pitchFamily="18" charset="0"/>
              </a:rPr>
              <a:pPr/>
              <a:t>97</a:t>
            </a:fld>
            <a:endParaRPr lang="ru-RU" altLang="ru-RU"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5499487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Образ слайда 1"/>
          <p:cNvSpPr>
            <a:spLocks noGrp="1" noRot="1" noChangeAspect="1" noTextEdit="1"/>
          </p:cNvSpPr>
          <p:nvPr>
            <p:ph type="sldImg"/>
          </p:nvPr>
        </p:nvSpPr>
        <p:spPr>
          <a:xfrm>
            <a:off x="1143000" y="685800"/>
            <a:ext cx="4572000" cy="3429000"/>
          </a:xfrm>
          <a:ln/>
        </p:spPr>
      </p:sp>
      <p:sp>
        <p:nvSpPr>
          <p:cNvPr id="140291" name="Заметки 2"/>
          <p:cNvSpPr>
            <a:spLocks noGrp="1"/>
          </p:cNvSpPr>
          <p:nvPr>
            <p:ph type="body" idx="1"/>
          </p:nvPr>
        </p:nvSpPr>
        <p:spPr>
          <a:noFill/>
        </p:spPr>
        <p:txBody>
          <a:bodyPr/>
          <a:lstStyle/>
          <a:p>
            <a:r>
              <a:rPr lang="ru-RU" altLang="ru-RU" smtClean="0"/>
              <a:t>Вы можете использовать проектные наработки наших партнеров, но они поддерживаются только ими. </a:t>
            </a:r>
          </a:p>
          <a:p>
            <a:r>
              <a:rPr lang="ru-RU" altLang="ru-RU" smtClean="0"/>
              <a:t>Поскольку 1С использует в своих решениях проверенные технологии и действительно востребованные на корп. Рынке функции, если Вы новатор другого выбора кроме кастомизации у Вас действительно нет.</a:t>
            </a:r>
          </a:p>
          <a:p>
            <a:r>
              <a:rPr lang="ru-RU" altLang="ru-RU" smtClean="0"/>
              <a:t>В свою защиту- 2 недели. Мы тестируем автоматизированными и ручными тестами.. Но ошибки есть в любых развивающихся системах.</a:t>
            </a:r>
          </a:p>
          <a:p>
            <a:r>
              <a:rPr lang="ru-RU" altLang="ru-RU" smtClean="0"/>
              <a:t>У 1С есть технологии позволяющие даже в случае кастомизации снизить объем функционала, снимаемого с типовой поддержки.</a:t>
            </a:r>
          </a:p>
          <a:p>
            <a:r>
              <a:rPr lang="ru-RU" altLang="ru-RU" smtClean="0"/>
              <a:t>Это позволяет не только снизить стоимость поддержки, но и быстрее обновляться на новые релизы.</a:t>
            </a:r>
          </a:p>
          <a:p>
            <a:r>
              <a:rPr lang="ru-RU" altLang="ru-RU" smtClean="0"/>
              <a:t>Не все партнеры ими владеют. Лучше всего это поулчается у тех из них, кто разрабатывает собственные совместные с 1С тиражные решения.  Центр разработки.</a:t>
            </a:r>
          </a:p>
        </p:txBody>
      </p:sp>
      <p:sp>
        <p:nvSpPr>
          <p:cNvPr id="140292" name="Номер слайда 3"/>
          <p:cNvSpPr>
            <a:spLocks noGrp="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58574169-0A77-42BC-9B01-0E574ED6C924}" type="slidenum">
              <a:rPr lang="ru-RU" altLang="ru-RU">
                <a:solidFill>
                  <a:srgbClr val="000000"/>
                </a:solidFill>
                <a:latin typeface="Times New Roman" pitchFamily="18" charset="0"/>
              </a:rPr>
              <a:pPr/>
              <a:t>98</a:t>
            </a:fld>
            <a:endParaRPr lang="ru-RU" altLang="ru-RU">
              <a:solidFill>
                <a:srgbClr val="000000"/>
              </a:solidFill>
              <a:latin typeface="Times New Roman" pitchFamily="18" charset="0"/>
            </a:endParaRPr>
          </a:p>
        </p:txBody>
      </p:sp>
    </p:spTree>
    <p:extLst>
      <p:ext uri="{BB962C8B-B14F-4D97-AF65-F5344CB8AC3E}">
        <p14:creationId xmlns:p14="http://schemas.microsoft.com/office/powerpoint/2010/main" val="27560270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Образ слайда 1"/>
          <p:cNvSpPr>
            <a:spLocks noGrp="1" noRot="1" noChangeAspect="1" noTextEdit="1"/>
          </p:cNvSpPr>
          <p:nvPr>
            <p:ph type="sldImg"/>
          </p:nvPr>
        </p:nvSpPr>
        <p:spPr>
          <a:xfrm>
            <a:off x="917575" y="744538"/>
            <a:ext cx="4962525" cy="3722687"/>
          </a:xfrm>
          <a:ln/>
        </p:spPr>
      </p:sp>
      <p:sp>
        <p:nvSpPr>
          <p:cNvPr id="45059" name="Заметки 2"/>
          <p:cNvSpPr>
            <a:spLocks noGrp="1"/>
          </p:cNvSpPr>
          <p:nvPr>
            <p:ph type="body" idx="1"/>
          </p:nvPr>
        </p:nvSpPr>
        <p:spPr>
          <a:noFill/>
        </p:spPr>
        <p:txBody>
          <a:bodyPr/>
          <a:lstStyle/>
          <a:p>
            <a:endParaRPr lang="ru-RU" altLang="ru-RU" dirty="0" smtClean="0"/>
          </a:p>
        </p:txBody>
      </p:sp>
      <p:sp>
        <p:nvSpPr>
          <p:cNvPr id="45060" name="Номер слайда 3"/>
          <p:cNvSpPr>
            <a:spLocks noGrp="1"/>
          </p:cNvSpPr>
          <p:nvPr>
            <p:ph type="sldNum" sz="quarter" idx="5"/>
          </p:nvPr>
        </p:nvSpPr>
        <p:spPr>
          <a:noFill/>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5839CA5B-856C-490E-8AC8-54128E6E629B}" type="slidenum">
              <a:rPr lang="ru-RU" altLang="ru-RU" sz="1200">
                <a:solidFill>
                  <a:srgbClr val="000000"/>
                </a:solidFill>
                <a:latin typeface="Times New Roman" panose="02020603050405020304" pitchFamily="18" charset="0"/>
              </a:rPr>
              <a:pPr/>
              <a:t>99</a:t>
            </a:fld>
            <a:endParaRPr lang="ru-RU" altLang="ru-RU"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1533357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Образ слайда 1"/>
          <p:cNvSpPr>
            <a:spLocks noGrp="1" noRot="1" noChangeAspect="1" noTextEdit="1"/>
          </p:cNvSpPr>
          <p:nvPr>
            <p:ph type="sldImg"/>
          </p:nvPr>
        </p:nvSpPr>
        <p:spPr>
          <a:xfrm>
            <a:off x="1143000" y="685800"/>
            <a:ext cx="4572000" cy="3429000"/>
          </a:xfrm>
          <a:ln/>
        </p:spPr>
      </p:sp>
      <p:sp>
        <p:nvSpPr>
          <p:cNvPr id="140291" name="Заметки 2"/>
          <p:cNvSpPr>
            <a:spLocks noGrp="1"/>
          </p:cNvSpPr>
          <p:nvPr>
            <p:ph type="body" idx="1"/>
          </p:nvPr>
        </p:nvSpPr>
        <p:spPr>
          <a:noFill/>
        </p:spPr>
        <p:txBody>
          <a:bodyPr/>
          <a:lstStyle/>
          <a:p>
            <a:r>
              <a:rPr lang="ru-RU" altLang="ru-RU" smtClean="0"/>
              <a:t>Вы можете использовать проектные наработки наших партнеров, но они поддерживаются только ими. </a:t>
            </a:r>
          </a:p>
          <a:p>
            <a:r>
              <a:rPr lang="ru-RU" altLang="ru-RU" smtClean="0"/>
              <a:t>Поскольку 1С использует в своих решениях проверенные технологии и действительно востребованные на корп. Рынке функции, если Вы новатор другого выбора кроме кастомизации у Вас действительно нет.</a:t>
            </a:r>
          </a:p>
          <a:p>
            <a:r>
              <a:rPr lang="ru-RU" altLang="ru-RU" smtClean="0"/>
              <a:t>В свою защиту- 2 недели. Мы тестируем автоматизированными и ручными тестами.. Но ошибки есть в любых развивающихся системах.</a:t>
            </a:r>
          </a:p>
          <a:p>
            <a:r>
              <a:rPr lang="ru-RU" altLang="ru-RU" smtClean="0"/>
              <a:t>У 1С есть технологии позволяющие даже в случае кастомизации снизить объем функционала, снимаемого с типовой поддержки.</a:t>
            </a:r>
          </a:p>
          <a:p>
            <a:r>
              <a:rPr lang="ru-RU" altLang="ru-RU" smtClean="0"/>
              <a:t>Это позволяет не только снизить стоимость поддержки, но и быстрее обновляться на новые релизы.</a:t>
            </a:r>
          </a:p>
          <a:p>
            <a:r>
              <a:rPr lang="ru-RU" altLang="ru-RU" smtClean="0"/>
              <a:t>Не все партнеры ими владеют. Лучше всего это поулчается у тех из них, кто разрабатывает собственные совместные с 1С тиражные решения.  Центр разработки.</a:t>
            </a:r>
          </a:p>
        </p:txBody>
      </p:sp>
      <p:sp>
        <p:nvSpPr>
          <p:cNvPr id="140292" name="Номер слайда 3"/>
          <p:cNvSpPr>
            <a:spLocks noGrp="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58574169-0A77-42BC-9B01-0E574ED6C924}" type="slidenum">
              <a:rPr lang="ru-RU" altLang="ru-RU">
                <a:solidFill>
                  <a:srgbClr val="000000"/>
                </a:solidFill>
                <a:latin typeface="Times New Roman" pitchFamily="18" charset="0"/>
              </a:rPr>
              <a:pPr/>
              <a:t>100</a:t>
            </a:fld>
            <a:endParaRPr lang="ru-RU" altLang="ru-RU">
              <a:solidFill>
                <a:srgbClr val="000000"/>
              </a:solidFill>
              <a:latin typeface="Times New Roman" pitchFamily="18" charset="0"/>
            </a:endParaRPr>
          </a:p>
        </p:txBody>
      </p:sp>
    </p:spTree>
    <p:extLst>
      <p:ext uri="{BB962C8B-B14F-4D97-AF65-F5344CB8AC3E}">
        <p14:creationId xmlns:p14="http://schemas.microsoft.com/office/powerpoint/2010/main" val="28014445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4538"/>
            <a:ext cx="4962525" cy="372268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7179AC66-C47A-4850-98A1-5E60515D8990}" type="slidenum">
              <a:rPr lang="ru-RU" altLang="ru-RU" smtClean="0">
                <a:solidFill>
                  <a:srgbClr val="000000"/>
                </a:solidFill>
              </a:rPr>
              <a:pPr>
                <a:defRPr/>
              </a:pPr>
              <a:t>101</a:t>
            </a:fld>
            <a:endParaRPr lang="ru-RU" altLang="ru-RU" dirty="0">
              <a:solidFill>
                <a:srgbClr val="000000"/>
              </a:solidFill>
            </a:endParaRPr>
          </a:p>
        </p:txBody>
      </p:sp>
    </p:spTree>
    <p:extLst>
      <p:ext uri="{BB962C8B-B14F-4D97-AF65-F5344CB8AC3E}">
        <p14:creationId xmlns:p14="http://schemas.microsoft.com/office/powerpoint/2010/main" val="17715295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Образ слайда 1"/>
          <p:cNvSpPr>
            <a:spLocks noGrp="1" noRot="1" noChangeAspect="1" noTextEdit="1"/>
          </p:cNvSpPr>
          <p:nvPr>
            <p:ph type="sldImg"/>
          </p:nvPr>
        </p:nvSpPr>
        <p:spPr>
          <a:xfrm>
            <a:off x="917575" y="744538"/>
            <a:ext cx="4962525" cy="3722687"/>
          </a:xfrm>
          <a:ln/>
        </p:spPr>
      </p:sp>
      <p:sp>
        <p:nvSpPr>
          <p:cNvPr id="44035" name="Заметки 2"/>
          <p:cNvSpPr>
            <a:spLocks noGrp="1"/>
          </p:cNvSpPr>
          <p:nvPr>
            <p:ph type="body" idx="1"/>
          </p:nvPr>
        </p:nvSpPr>
        <p:spPr>
          <a:noFill/>
        </p:spPr>
        <p:txBody>
          <a:bodyPr/>
          <a:lstStyle/>
          <a:p>
            <a:r>
              <a:rPr lang="ru-RU" altLang="ru-RU" dirty="0" smtClean="0"/>
              <a:t>20% </a:t>
            </a:r>
            <a:r>
              <a:rPr lang="ru-RU" altLang="ru-RU" dirty="0" err="1" smtClean="0"/>
              <a:t>чейндж</a:t>
            </a:r>
            <a:r>
              <a:rPr lang="ru-RU" altLang="ru-RU" dirty="0" smtClean="0"/>
              <a:t> </a:t>
            </a:r>
            <a:r>
              <a:rPr lang="ru-RU" altLang="ru-RU" dirty="0" err="1" smtClean="0"/>
              <a:t>реквесты</a:t>
            </a:r>
            <a:r>
              <a:rPr lang="ru-RU" altLang="ru-RU" dirty="0" smtClean="0"/>
              <a:t> мобилизуйте ресурсы</a:t>
            </a:r>
            <a:r>
              <a:rPr lang="ru-RU" altLang="ru-RU" baseline="0" dirty="0" smtClean="0"/>
              <a:t> в </a:t>
            </a:r>
            <a:r>
              <a:rPr lang="ru-RU" altLang="ru-RU" dirty="0" smtClean="0"/>
              <a:t>ОПЭ</a:t>
            </a:r>
          </a:p>
          <a:p>
            <a:endParaRPr lang="ru-RU" altLang="ru-RU" dirty="0" smtClean="0"/>
          </a:p>
        </p:txBody>
      </p:sp>
      <p:sp>
        <p:nvSpPr>
          <p:cNvPr id="44036" name="Номер слайда 3"/>
          <p:cNvSpPr>
            <a:spLocks noGrp="1"/>
          </p:cNvSpPr>
          <p:nvPr>
            <p:ph type="sldNum" sz="quarter" idx="5"/>
          </p:nvPr>
        </p:nvSpPr>
        <p:spPr>
          <a:noFill/>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E62BEC2C-52B9-4F2D-935C-DAA9E6BE4468}" type="slidenum">
              <a:rPr lang="ru-RU" altLang="ru-RU" sz="1200">
                <a:solidFill>
                  <a:srgbClr val="000000"/>
                </a:solidFill>
                <a:latin typeface="Times New Roman" panose="02020603050405020304" pitchFamily="18" charset="0"/>
              </a:rPr>
              <a:pPr/>
              <a:t>102</a:t>
            </a:fld>
            <a:endParaRPr lang="ru-RU" altLang="ru-RU"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9775267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Образ слайда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dirty="0" smtClean="0"/>
              <a:t>Вы можете выбрать различные стратегии автоматизации Вашего холдинга.</a:t>
            </a:r>
          </a:p>
          <a:p>
            <a:r>
              <a:rPr lang="ru-RU" sz="1200" kern="1200" dirty="0" smtClean="0">
                <a:solidFill>
                  <a:schemeClr val="tx1"/>
                </a:solidFill>
                <a:effectLst/>
                <a:latin typeface="Arial" panose="020B0604020202020204" pitchFamily="34" charset="0"/>
                <a:ea typeface="+mn-ea"/>
                <a:cs typeface="Arial" panose="020B0604020202020204" pitchFamily="34" charset="0"/>
              </a:rPr>
              <a:t>Оставить оперативные системы, устраивающие и годами подогнанные бизнес и автоматизировать финансы на УХ. В качестве бух- привычный поколениям бухгалтеров БП КОРП инсайд.</a:t>
            </a:r>
          </a:p>
          <a:p>
            <a:r>
              <a:rPr lang="ru-RU" sz="1200" kern="1200" dirty="0" smtClean="0">
                <a:solidFill>
                  <a:schemeClr val="tx1"/>
                </a:solidFill>
                <a:effectLst/>
                <a:latin typeface="Arial" panose="020B0604020202020204" pitchFamily="34" charset="0"/>
                <a:ea typeface="+mn-ea"/>
                <a:cs typeface="Arial" panose="020B0604020202020204" pitchFamily="34" charset="0"/>
              </a:rPr>
              <a:t>Большой проект на ЕРПУХ.</a:t>
            </a:r>
          </a:p>
          <a:p>
            <a:r>
              <a:rPr lang="ru-RU" sz="1200" kern="1200" dirty="0" smtClean="0">
                <a:solidFill>
                  <a:schemeClr val="tx1"/>
                </a:solidFill>
                <a:effectLst/>
                <a:latin typeface="Arial" panose="020B0604020202020204" pitchFamily="34" charset="0"/>
                <a:ea typeface="+mn-ea"/>
                <a:cs typeface="Arial" panose="020B0604020202020204" pitchFamily="34" charset="0"/>
              </a:rPr>
              <a:t>Программа проектов</a:t>
            </a:r>
          </a:p>
          <a:p>
            <a:endParaRPr lang="ru-RU" altLang="ru-RU" dirty="0" smtClean="0"/>
          </a:p>
          <a:p>
            <a:r>
              <a:rPr lang="ru-RU" altLang="ru-RU" dirty="0" smtClean="0"/>
              <a:t>Архитектурная гибкость УХ позволяет реализовать </a:t>
            </a:r>
            <a:r>
              <a:rPr lang="ru-RU" altLang="ru-RU" dirty="0" err="1" smtClean="0"/>
              <a:t>минимизирующую</a:t>
            </a:r>
            <a:r>
              <a:rPr lang="ru-RU" altLang="ru-RU" dirty="0" smtClean="0"/>
              <a:t> риски модель внедрения с поэтапной заменой унаследованных систем или в тесной интеграции с ними.</a:t>
            </a:r>
          </a:p>
          <a:p>
            <a:r>
              <a:rPr lang="ru-RU" altLang="ru-RU" dirty="0" smtClean="0"/>
              <a:t>Внедрив в УК УХ для целей консолидации отчетности и бюджетирования вы получите современные инструменты планирования и контроля уровня группы. При этом ДО могу пока вести учет в унаследованных системах предыдущего поколения. Автоматизировав функции контроля центр. казначейство, закупки вы сможете существенно повысить контроль за активами и потоками. Уже на этом</a:t>
            </a:r>
            <a:r>
              <a:rPr lang="en-US" altLang="ru-RU" dirty="0" smtClean="0"/>
              <a:t> </a:t>
            </a:r>
            <a:r>
              <a:rPr lang="ru-RU" altLang="ru-RU" dirty="0" smtClean="0"/>
              <a:t>этапе можно обоснованно определить требования к целевой аналитике учета и процессам в системах дочерних обществ для обеспечения требований УК. </a:t>
            </a:r>
          </a:p>
          <a:p>
            <a:r>
              <a:rPr lang="ru-RU" altLang="ru-RU" dirty="0" smtClean="0"/>
              <a:t>После этого- внедрение корп. шаблона </a:t>
            </a:r>
            <a:r>
              <a:rPr lang="en-US" altLang="ru-RU" dirty="0" smtClean="0"/>
              <a:t>ERP </a:t>
            </a:r>
            <a:r>
              <a:rPr lang="ru-RU" altLang="ru-RU" dirty="0" smtClean="0"/>
              <a:t>в пилотной зоне и последующий тираж.</a:t>
            </a:r>
          </a:p>
          <a:p>
            <a:r>
              <a:rPr lang="ru-RU" altLang="ru-RU" dirty="0" smtClean="0">
                <a:latin typeface="Arial" panose="020B0604020202020204" pitchFamily="34" charset="0"/>
              </a:rPr>
              <a:t>Если</a:t>
            </a:r>
            <a:r>
              <a:rPr lang="ru-RU" altLang="ru-RU" baseline="0" dirty="0" smtClean="0">
                <a:latin typeface="Arial" panose="020B0604020202020204" pitchFamily="34" charset="0"/>
              </a:rPr>
              <a:t> уже внедрили ЕРП, но </a:t>
            </a:r>
            <a:r>
              <a:rPr lang="ru-RU" altLang="ru-RU" baseline="0" dirty="0" err="1" smtClean="0">
                <a:latin typeface="Arial" panose="020B0604020202020204" pitchFamily="34" charset="0"/>
              </a:rPr>
              <a:t>функциоанльные</a:t>
            </a:r>
            <a:r>
              <a:rPr lang="ru-RU" altLang="ru-RU" baseline="0" dirty="0" smtClean="0">
                <a:latin typeface="Arial" panose="020B0604020202020204" pitchFamily="34" charset="0"/>
              </a:rPr>
              <a:t> возможности </a:t>
            </a:r>
            <a:r>
              <a:rPr lang="ru-RU" altLang="ru-RU" baseline="0" dirty="0" err="1" smtClean="0">
                <a:latin typeface="Arial" panose="020B0604020202020204" pitchFamily="34" charset="0"/>
              </a:rPr>
              <a:t>ерпух</a:t>
            </a:r>
            <a:r>
              <a:rPr lang="ru-RU" altLang="ru-RU" baseline="0" dirty="0" smtClean="0">
                <a:latin typeface="Arial" panose="020B0604020202020204" pitchFamily="34" charset="0"/>
              </a:rPr>
              <a:t> показались вам перспективными, проведите апгрейд.</a:t>
            </a:r>
            <a:endParaRPr lang="ru-RU" altLang="ru-RU" dirty="0" smtClean="0">
              <a:latin typeface="Arial" panose="020B0604020202020204" pitchFamily="34" charset="0"/>
            </a:endParaRPr>
          </a:p>
        </p:txBody>
      </p:sp>
      <p:sp>
        <p:nvSpPr>
          <p:cNvPr id="3584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lnSpc>
                <a:spcPct val="110000"/>
              </a:lnSpc>
              <a:spcBef>
                <a:spcPct val="50000"/>
              </a:spcBef>
              <a:spcAft>
                <a:spcPct val="0"/>
              </a:spcAft>
              <a:defRPr sz="2000">
                <a:solidFill>
                  <a:schemeClr val="tx1"/>
                </a:solidFill>
                <a:latin typeface="Arial" panose="020B0604020202020204" pitchFamily="34" charset="0"/>
              </a:defRPr>
            </a:lvl6pPr>
            <a:lvl7pPr marL="2971800" indent="-228600" eaLnBrk="0" fontAlgn="base" hangingPunct="0">
              <a:lnSpc>
                <a:spcPct val="110000"/>
              </a:lnSpc>
              <a:spcBef>
                <a:spcPct val="50000"/>
              </a:spcBef>
              <a:spcAft>
                <a:spcPct val="0"/>
              </a:spcAft>
              <a:defRPr sz="2000">
                <a:solidFill>
                  <a:schemeClr val="tx1"/>
                </a:solidFill>
                <a:latin typeface="Arial" panose="020B0604020202020204" pitchFamily="34" charset="0"/>
              </a:defRPr>
            </a:lvl7pPr>
            <a:lvl8pPr marL="3429000" indent="-228600" eaLnBrk="0" fontAlgn="base" hangingPunct="0">
              <a:lnSpc>
                <a:spcPct val="110000"/>
              </a:lnSpc>
              <a:spcBef>
                <a:spcPct val="50000"/>
              </a:spcBef>
              <a:spcAft>
                <a:spcPct val="0"/>
              </a:spcAft>
              <a:defRPr sz="2000">
                <a:solidFill>
                  <a:schemeClr val="tx1"/>
                </a:solidFill>
                <a:latin typeface="Arial" panose="020B0604020202020204" pitchFamily="34" charset="0"/>
              </a:defRPr>
            </a:lvl8pPr>
            <a:lvl9pPr marL="3886200" indent="-228600" eaLnBrk="0" fontAlgn="base" hangingPunct="0">
              <a:lnSpc>
                <a:spcPct val="110000"/>
              </a:lnSpc>
              <a:spcBef>
                <a:spcPct val="50000"/>
              </a:spcBef>
              <a:spcAft>
                <a:spcPct val="0"/>
              </a:spcAft>
              <a:defRPr sz="2000">
                <a:solidFill>
                  <a:schemeClr val="tx1"/>
                </a:solidFill>
                <a:latin typeface="Arial" panose="020B0604020202020204" pitchFamily="34" charset="0"/>
              </a:defRPr>
            </a:lvl9pPr>
          </a:lstStyle>
          <a:p>
            <a:fld id="{69D2C743-DA7A-4C33-9CF9-17B919FD0CE2}" type="slidenum">
              <a:rPr lang="ru-RU" altLang="ru-RU" sz="1200">
                <a:solidFill>
                  <a:prstClr val="black"/>
                </a:solidFill>
                <a:latin typeface="Times New Roman" panose="02020603050405020304" pitchFamily="18" charset="0"/>
              </a:rPr>
              <a:pPr/>
              <a:t>103</a:t>
            </a:fld>
            <a:endParaRPr lang="ru-RU" altLang="ru-RU" sz="120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3928812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7179AC66-C47A-4850-98A1-5E60515D8990}" type="slidenum">
              <a:rPr lang="ru-RU" altLang="ru-RU" smtClean="0"/>
              <a:pPr>
                <a:defRPr/>
              </a:pPr>
              <a:t>10</a:t>
            </a:fld>
            <a:endParaRPr lang="ru-RU" altLang="ru-RU"/>
          </a:p>
        </p:txBody>
      </p:sp>
    </p:spTree>
    <p:extLst>
      <p:ext uri="{BB962C8B-B14F-4D97-AF65-F5344CB8AC3E}">
        <p14:creationId xmlns:p14="http://schemas.microsoft.com/office/powerpoint/2010/main" val="184775931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Образ слайда 1"/>
          <p:cNvSpPr>
            <a:spLocks noGrp="1" noRot="1" noChangeAspect="1" noTextEdit="1"/>
          </p:cNvSpPr>
          <p:nvPr>
            <p:ph type="sldImg"/>
          </p:nvPr>
        </p:nvSpPr>
        <p:spPr>
          <a:xfrm>
            <a:off x="917575" y="744538"/>
            <a:ext cx="4962525" cy="3722687"/>
          </a:xfrm>
          <a:ln/>
        </p:spPr>
      </p:sp>
      <p:sp>
        <p:nvSpPr>
          <p:cNvPr id="533507" name="Заметки 2"/>
          <p:cNvSpPr>
            <a:spLocks noGrp="1"/>
          </p:cNvSpPr>
          <p:nvPr>
            <p:ph type="body" idx="1"/>
          </p:nvPr>
        </p:nvSpPr>
        <p:spPr>
          <a:noFill/>
        </p:spPr>
        <p:txBody>
          <a:bodyPr/>
          <a:lstStyle/>
          <a:p>
            <a:r>
              <a:rPr lang="ru-RU" altLang="ru-RU" smtClean="0"/>
              <a:t>Успешные частные компании и крупнейший госкорпорации</a:t>
            </a:r>
          </a:p>
          <a:p>
            <a:r>
              <a:rPr lang="ru-RU" altLang="ru-RU" smtClean="0"/>
              <a:t>Нефтяные компании ГПН,</a:t>
            </a:r>
            <a:r>
              <a:rPr lang="en-US" altLang="ru-RU" smtClean="0"/>
              <a:t> </a:t>
            </a:r>
            <a:r>
              <a:rPr lang="ru-RU" altLang="ru-RU" smtClean="0"/>
              <a:t>Татнефть, Зарубежнефть, </a:t>
            </a:r>
          </a:p>
          <a:p>
            <a:r>
              <a:rPr lang="ru-RU" altLang="ru-RU" smtClean="0"/>
              <a:t>Новатэк, Автоваз, АФК Система Росатом, Почта России, ОСК</a:t>
            </a:r>
            <a:endParaRPr lang="en-US" altLang="ru-RU" smtClean="0"/>
          </a:p>
          <a:p>
            <a:r>
              <a:rPr lang="ru-RU" altLang="ru-RU" smtClean="0"/>
              <a:t>Спасибо 400+ клентам, которые выбрали УХ для автоматизации финансовой функции. Среди них такие компании так ОСК, Абрау Дюрсо, Медси, АФК Система, Финансовая Группа  Открытие. ГК Росатом</a:t>
            </a:r>
          </a:p>
        </p:txBody>
      </p:sp>
      <p:sp>
        <p:nvSpPr>
          <p:cNvPr id="533508" name="Номер слайда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5E3F2E0-20C3-4FC6-9575-7E6780C10F1D}" type="slidenum">
              <a:rPr lang="ru-RU" altLang="ru-RU" smtClean="0">
                <a:solidFill>
                  <a:srgbClr val="000000"/>
                </a:solidFill>
              </a:rPr>
              <a:pPr/>
              <a:t>104</a:t>
            </a:fld>
            <a:endParaRPr lang="ru-RU" altLang="ru-RU" smtClean="0">
              <a:solidFill>
                <a:srgbClr val="000000"/>
              </a:solidFill>
            </a:endParaRPr>
          </a:p>
        </p:txBody>
      </p:sp>
    </p:spTree>
    <p:extLst>
      <p:ext uri="{BB962C8B-B14F-4D97-AF65-F5344CB8AC3E}">
        <p14:creationId xmlns:p14="http://schemas.microsoft.com/office/powerpoint/2010/main" val="718275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8C1857F1-5628-42BE-9DA5-FBB340E17BA8}" type="slidenum">
              <a:rPr lang="ru-RU" altLang="ru-RU">
                <a:solidFill>
                  <a:srgbClr val="000000"/>
                </a:solidFill>
              </a:rPr>
              <a:pPr>
                <a:defRPr/>
              </a:pPr>
              <a:t>11</a:t>
            </a:fld>
            <a:endParaRPr lang="ru-RU" altLang="ru-RU">
              <a:solidFill>
                <a:srgbClr val="000000"/>
              </a:solidFill>
            </a:endParaRPr>
          </a:p>
        </p:txBody>
      </p:sp>
    </p:spTree>
    <p:extLst>
      <p:ext uri="{BB962C8B-B14F-4D97-AF65-F5344CB8AC3E}">
        <p14:creationId xmlns:p14="http://schemas.microsoft.com/office/powerpoint/2010/main" val="2099230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7179AC66-C47A-4850-98A1-5E60515D8990}" type="slidenum">
              <a:rPr lang="ru-RU" altLang="ru-RU" smtClean="0"/>
              <a:pPr>
                <a:defRPr/>
              </a:pPr>
              <a:t>12</a:t>
            </a:fld>
            <a:endParaRPr lang="ru-RU" altLang="ru-RU"/>
          </a:p>
        </p:txBody>
      </p:sp>
    </p:spTree>
    <p:extLst>
      <p:ext uri="{BB962C8B-B14F-4D97-AF65-F5344CB8AC3E}">
        <p14:creationId xmlns:p14="http://schemas.microsoft.com/office/powerpoint/2010/main" val="1767781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2.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2.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2.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2.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35.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5.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5.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5.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36.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6.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6.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6.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6.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6.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37.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2.xml.rels><?xml version="1.0" encoding="UTF-8" standalone="yes"?>
<Relationships xmlns="http://schemas.openxmlformats.org/package/2006/relationships"><Relationship Id="rId3" Type="http://schemas.openxmlformats.org/officeDocument/2006/relationships/slideMaster" Target="../slideMasters/slideMaster37.xml"/><Relationship Id="rId2" Type="http://schemas.openxmlformats.org/officeDocument/2006/relationships/tags" Target="../tags/tag47.xml"/><Relationship Id="rId1" Type="http://schemas.openxmlformats.org/officeDocument/2006/relationships/vmlDrawing" Target="../drawings/vmlDrawing24.vml"/><Relationship Id="rId5" Type="http://schemas.openxmlformats.org/officeDocument/2006/relationships/image" Target="../media/image21.emf"/><Relationship Id="rId4" Type="http://schemas.openxmlformats.org/officeDocument/2006/relationships/oleObject" Target="../embeddings/oleObject47.bin"/></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42.xml"/></Relationships>
</file>

<file path=ppt/slideLayouts/_rels/slideLayout5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2.xml"/></Relationships>
</file>

<file path=ppt/slideLayouts/_rels/slideLayout5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2.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2.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2.xml"/></Relationships>
</file>

<file path=ppt/slideLayouts/_rels/slideLayout5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43.xml"/></Relationships>
</file>

<file path=ppt/slideLayouts/_rels/slideLayout5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3.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3.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3.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3.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3.xml"/></Relationships>
</file>

<file path=ppt/slideLayouts/_rels/slideLayout5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3.xml"/></Relationships>
</file>

<file path=ppt/slideLayouts/_rels/slideLayout5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44.xml"/></Relationships>
</file>

<file path=ppt/slideLayouts/_rels/slideLayout5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4.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4.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4.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4.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4.xml"/></Relationships>
</file>

<file path=ppt/slideLayouts/_rels/slideLayout5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4.xml"/></Relationships>
</file>

<file path=ppt/slideLayouts/_rels/slideLayout5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4.xml"/></Relationships>
</file>

<file path=ppt/slideLayouts/_rels/slideLayout5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4.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hyperlink" Target="https://www.instagram.com/nfp2b/" TargetMode="External"/><Relationship Id="rId12"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6.png"/><Relationship Id="rId11" Type="http://schemas.openxmlformats.org/officeDocument/2006/relationships/hyperlink" Target="https://www.facebook.com/nfp2b/" TargetMode="External"/><Relationship Id="rId5" Type="http://schemas.openxmlformats.org/officeDocument/2006/relationships/hyperlink" Target="https://www.youtube.com/channel/UCa1N9LDVmUPD_Le_8vBMgjg" TargetMode="External"/><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https://www.linkedin.com/company/nfp2b-international/" TargetMode="Externa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46.xml"/></Relationships>
</file>

<file path=ppt/slideLayouts/_rels/slideLayout5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6.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8.xml.rels><?xml version="1.0" encoding="UTF-8" standalone="yes"?>
<Relationships xmlns="http://schemas.openxmlformats.org/package/2006/relationships"><Relationship Id="rId8" Type="http://schemas.openxmlformats.org/officeDocument/2006/relationships/hyperlink" Target="https://www.facebook.com/nfp2b/" TargetMode="External"/><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5.xml"/><Relationship Id="rId6" Type="http://schemas.openxmlformats.org/officeDocument/2006/relationships/hyperlink" Target="https://www.instagram.com/nfp2b/" TargetMode="External"/><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hyperlink" Target="https://www.linkedin.com/company/nfp2b-international/" TargetMode="External"/><Relationship Id="rId4" Type="http://schemas.openxmlformats.org/officeDocument/2006/relationships/hyperlink" Target="https://www.youtube.com/channel/UCa1N9LDVmUPD_Le_8vBMgjg" TargetMode="External"/><Relationship Id="rId9" Type="http://schemas.openxmlformats.org/officeDocument/2006/relationships/image" Target="../media/image13.png"/></Relationships>
</file>

<file path=ppt/slideLayouts/_rels/slideLayout5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6.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6.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6.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6.xml"/></Relationships>
</file>

<file path=ppt/slideLayouts/_rels/slideLayout5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6.xml"/></Relationships>
</file>

<file path=ppt/slideLayouts/_rels/slideLayout5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6.xml"/></Relationships>
</file>

<file path=ppt/slideLayouts/_rels/slideLayout5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47.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48.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1.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1.xml"/></Relationships>
</file>

<file path=ppt/slideLayouts/_rels/slideLayout66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1.xml"/></Relationships>
</file>

<file path=ppt/slideLayouts/_rels/slideLayout66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1.xml"/></Relationships>
</file>

<file path=ppt/slideLayouts/_rels/slideLayout66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1.xml"/></Relationships>
</file>

<file path=ppt/slideLayouts/_rels/slideLayout66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1.xml"/></Relationships>
</file>

<file path=ppt/slideLayouts/_rels/slideLayout665.xml.rels><?xml version="1.0" encoding="UTF-8" standalone="yes"?>
<Relationships xmlns="http://schemas.openxmlformats.org/package/2006/relationships"><Relationship Id="rId3" Type="http://schemas.openxmlformats.org/officeDocument/2006/relationships/slideMaster" Target="../slideMasters/slideMaster51.xml"/><Relationship Id="rId2" Type="http://schemas.openxmlformats.org/officeDocument/2006/relationships/tags" Target="../tags/tag54.xml"/><Relationship Id="rId1" Type="http://schemas.openxmlformats.org/officeDocument/2006/relationships/vmlDrawing" Target="../drawings/vmlDrawing28.vml"/><Relationship Id="rId5" Type="http://schemas.openxmlformats.org/officeDocument/2006/relationships/image" Target="../media/image21.emf"/><Relationship Id="rId4" Type="http://schemas.openxmlformats.org/officeDocument/2006/relationships/oleObject" Target="../embeddings/oleObject54.bin"/></Relationships>
</file>

<file path=ppt/slideLayouts/_rels/slideLayout66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2.xml"/></Relationships>
</file>

<file path=ppt/slideLayouts/_rels/slideLayout68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2.xml"/></Relationships>
</file>

<file path=ppt/slideLayouts/_rels/slideLayout68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2.xml"/></Relationships>
</file>

<file path=ppt/slideLayouts/_rels/slideLayout68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2.xml"/></Relationships>
</file>

<file path=ppt/slideLayouts/_rels/slideLayout68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2.xml"/></Relationships>
</file>

<file path=ppt/slideLayouts/_rels/slideLayout68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2.xml"/></Relationships>
</file>

<file path=ppt/slideLayouts/_rels/slideLayout686.xml.rels><?xml version="1.0" encoding="UTF-8" standalone="yes"?>
<Relationships xmlns="http://schemas.openxmlformats.org/package/2006/relationships"><Relationship Id="rId3" Type="http://schemas.openxmlformats.org/officeDocument/2006/relationships/slideMaster" Target="../slideMasters/slideMaster52.xml"/><Relationship Id="rId2" Type="http://schemas.openxmlformats.org/officeDocument/2006/relationships/tags" Target="../tags/tag55.xml"/><Relationship Id="rId1" Type="http://schemas.openxmlformats.org/officeDocument/2006/relationships/vmlDrawing" Target="../drawings/vmlDrawing29.vml"/><Relationship Id="rId5" Type="http://schemas.openxmlformats.org/officeDocument/2006/relationships/image" Target="../media/image21.emf"/><Relationship Id="rId4" Type="http://schemas.openxmlformats.org/officeDocument/2006/relationships/oleObject" Target="../embeddings/oleObject55.bin"/></Relationships>
</file>

<file path=ppt/slideLayouts/_rels/slideLayout68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70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3.xml"/></Relationships>
</file>

<file path=ppt/slideLayouts/_rels/slideLayout70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3.xml"/></Relationships>
</file>

<file path=ppt/slideLayouts/_rels/slideLayout70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3.xml"/></Relationships>
</file>

<file path=ppt/slideLayouts/_rels/slideLayout70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3.xml"/></Relationships>
</file>

<file path=ppt/slideLayouts/_rels/slideLayout70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3.xml"/></Relationships>
</file>

<file path=ppt/slideLayouts/_rels/slideLayout70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3.xml"/></Relationships>
</file>

<file path=ppt/slideLayouts/_rels/slideLayout707.xml.rels><?xml version="1.0" encoding="UTF-8" standalone="yes"?>
<Relationships xmlns="http://schemas.openxmlformats.org/package/2006/relationships"><Relationship Id="rId3" Type="http://schemas.openxmlformats.org/officeDocument/2006/relationships/slideMaster" Target="../slideMasters/slideMaster53.xml"/><Relationship Id="rId2" Type="http://schemas.openxmlformats.org/officeDocument/2006/relationships/tags" Target="../tags/tag56.xml"/><Relationship Id="rId1" Type="http://schemas.openxmlformats.org/officeDocument/2006/relationships/vmlDrawing" Target="../drawings/vmlDrawing30.vml"/><Relationship Id="rId5" Type="http://schemas.openxmlformats.org/officeDocument/2006/relationships/image" Target="../media/image21.emf"/><Relationship Id="rId4" Type="http://schemas.openxmlformats.org/officeDocument/2006/relationships/oleObject" Target="../embeddings/oleObject56.bin"/></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7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73.xml.rels><?xml version="1.0" encoding="UTF-8" standalone="yes"?>
<Relationships xmlns="http://schemas.openxmlformats.org/package/2006/relationships"><Relationship Id="rId8" Type="http://schemas.openxmlformats.org/officeDocument/2006/relationships/hyperlink" Target="https://www.facebook.com/nfp2b/" TargetMode="External"/><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6.xml"/><Relationship Id="rId6" Type="http://schemas.openxmlformats.org/officeDocument/2006/relationships/hyperlink" Target="https://www.instagram.com/nfp2b/" TargetMode="External"/><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hyperlink" Target="https://www.linkedin.com/company/nfp2b-international/" TargetMode="External"/><Relationship Id="rId4" Type="http://schemas.openxmlformats.org/officeDocument/2006/relationships/hyperlink" Target="https://www.youtube.com/channel/UCa1N9LDVmUPD_Le_8vBMgjg" TargetMode="External"/><Relationship Id="rId9" Type="http://schemas.openxmlformats.org/officeDocument/2006/relationships/image" Target="../media/image13.png"/></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7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5.xml"/></Relationships>
</file>

<file path=ppt/slideLayouts/_rels/slideLayout7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5.xml"/></Relationships>
</file>

<file path=ppt/slideLayouts/_rels/slideLayout7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5.xml"/></Relationships>
</file>

<file path=ppt/slideLayouts/_rels/slideLayout7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5.xml"/></Relationships>
</file>

<file path=ppt/slideLayouts/_rels/slideLayout7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5.xml"/></Relationships>
</file>

<file path=ppt/slideLayouts/_rels/slideLayout7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5.xml"/></Relationships>
</file>

<file path=ppt/slideLayouts/_rels/slideLayout739.xml.rels><?xml version="1.0" encoding="UTF-8" standalone="yes"?>
<Relationships xmlns="http://schemas.openxmlformats.org/package/2006/relationships"><Relationship Id="rId3" Type="http://schemas.openxmlformats.org/officeDocument/2006/relationships/slideMaster" Target="../slideMasters/slideMaster55.xml"/><Relationship Id="rId2" Type="http://schemas.openxmlformats.org/officeDocument/2006/relationships/tags" Target="../tags/tag59.xml"/><Relationship Id="rId1" Type="http://schemas.openxmlformats.org/officeDocument/2006/relationships/vmlDrawing" Target="../drawings/vmlDrawing32.vml"/><Relationship Id="rId5" Type="http://schemas.openxmlformats.org/officeDocument/2006/relationships/image" Target="../media/image21.emf"/><Relationship Id="rId4" Type="http://schemas.openxmlformats.org/officeDocument/2006/relationships/oleObject" Target="../embeddings/oleObject59.bin"/></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6.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7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6.xml"/></Relationships>
</file>

<file path=ppt/slideLayouts/_rels/slideLayout7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6.xml"/></Relationships>
</file>

<file path=ppt/slideLayouts/_rels/slideLayout7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6.xml"/></Relationships>
</file>

<file path=ppt/slideLayouts/_rels/slideLayout7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6.xml"/></Relationships>
</file>

<file path=ppt/slideLayouts/_rels/slideLayout7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6.xml"/></Relationships>
</file>

<file path=ppt/slideLayouts/_rels/slideLayout7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0.xml.rels><?xml version="1.0" encoding="UTF-8" standalone="yes"?>
<Relationships xmlns="http://schemas.openxmlformats.org/package/2006/relationships"><Relationship Id="rId3" Type="http://schemas.openxmlformats.org/officeDocument/2006/relationships/slideMaster" Target="../slideMasters/slideMaster56.xml"/><Relationship Id="rId2" Type="http://schemas.openxmlformats.org/officeDocument/2006/relationships/tags" Target="../tags/tag60.xml"/><Relationship Id="rId1" Type="http://schemas.openxmlformats.org/officeDocument/2006/relationships/vmlDrawing" Target="../drawings/vmlDrawing33.vml"/><Relationship Id="rId5" Type="http://schemas.openxmlformats.org/officeDocument/2006/relationships/image" Target="../media/image21.emf"/><Relationship Id="rId4" Type="http://schemas.openxmlformats.org/officeDocument/2006/relationships/oleObject" Target="../embeddings/oleObject60.bin"/></Relationships>
</file>

<file path=ppt/slideLayouts/_rels/slideLayout76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7.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77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7.xml"/></Relationships>
</file>

<file path=ppt/slideLayouts/_rels/slideLayout77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7.xml"/></Relationships>
</file>

<file path=ppt/slideLayouts/_rels/slideLayout77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7.xml"/></Relationships>
</file>

<file path=ppt/slideLayouts/_rels/slideLayout77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7.xml"/></Relationships>
</file>

<file path=ppt/slideLayouts/_rels/slideLayout77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7.xml"/></Relationships>
</file>

<file path=ppt/slideLayouts/_rels/slideLayout781.xml.rels><?xml version="1.0" encoding="UTF-8" standalone="yes"?>
<Relationships xmlns="http://schemas.openxmlformats.org/package/2006/relationships"><Relationship Id="rId3" Type="http://schemas.openxmlformats.org/officeDocument/2006/relationships/slideMaster" Target="../slideMasters/slideMaster57.xml"/><Relationship Id="rId2" Type="http://schemas.openxmlformats.org/officeDocument/2006/relationships/tags" Target="../tags/tag61.xml"/><Relationship Id="rId1" Type="http://schemas.openxmlformats.org/officeDocument/2006/relationships/vmlDrawing" Target="../drawings/vmlDrawing34.vml"/><Relationship Id="rId5" Type="http://schemas.openxmlformats.org/officeDocument/2006/relationships/image" Target="../media/image21.emf"/><Relationship Id="rId4" Type="http://schemas.openxmlformats.org/officeDocument/2006/relationships/oleObject" Target="../embeddings/oleObject61.bin"/></Relationships>
</file>

<file path=ppt/slideLayouts/_rels/slideLayout7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58.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7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59.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8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66.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Rectangle 4">
            <a:extLst>
              <a:ext uri="{FF2B5EF4-FFF2-40B4-BE49-F238E27FC236}"/>
            </a:extLst>
          </p:cNvPr>
          <p:cNvSpPr>
            <a:spLocks noChangeArrowheads="1"/>
          </p:cNvSpPr>
          <p:nvPr userDrawn="1"/>
        </p:nvSpPr>
        <p:spPr bwMode="auto">
          <a:xfrm rot="5400000">
            <a:off x="2856706" y="-2856706"/>
            <a:ext cx="3430588" cy="9144000"/>
          </a:xfrm>
          <a:prstGeom prst="rect">
            <a:avLst/>
          </a:prstGeom>
          <a:gradFill rotWithShape="1">
            <a:gsLst>
              <a:gs pos="0">
                <a:schemeClr val="bg1"/>
              </a:gs>
              <a:gs pos="100000">
                <a:schemeClr val="bg1">
                  <a:alpha val="0"/>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p>
        </p:txBody>
      </p:sp>
    </p:spTree>
    <p:extLst>
      <p:ext uri="{BB962C8B-B14F-4D97-AF65-F5344CB8AC3E}">
        <p14:creationId xmlns:p14="http://schemas.microsoft.com/office/powerpoint/2010/main" val="1083333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solidFill>
            <a:schemeClr val="bg1"/>
          </a:solidFill>
        </p:spPr>
        <p:txBody>
          <a:bodyPr/>
          <a:lstStyle>
            <a:lvl1pPr>
              <a:defRPr>
                <a:latin typeface="+mn-lt"/>
              </a:defRPr>
            </a:lvl1pPr>
          </a:lstStyle>
          <a:p>
            <a:r>
              <a:rPr lang="ru-RU" dirty="0"/>
              <a:t>Образец заголовка</a:t>
            </a:r>
          </a:p>
        </p:txBody>
      </p:sp>
      <p:sp>
        <p:nvSpPr>
          <p:cNvPr id="3" name="Объект 2">
            <a:extLst>
              <a:ext uri="{FF2B5EF4-FFF2-40B4-BE49-F238E27FC236}"/>
            </a:extLst>
          </p:cNvPr>
          <p:cNvSpPr>
            <a:spLocks noGrp="1"/>
          </p:cNvSpPr>
          <p:nvPr>
            <p:ph idx="1"/>
          </p:nvPr>
        </p:nvSpPr>
        <p:spPr>
          <a:xfrm>
            <a:off x="628650" y="1825740"/>
            <a:ext cx="788670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993320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extLst>
          </p:cNvPr>
          <p:cNvSpPr>
            <a:spLocks noGrp="1"/>
          </p:cNvSpPr>
          <p:nvPr>
            <p:ph type="title" orient="vert"/>
          </p:nvPr>
        </p:nvSpPr>
        <p:spPr>
          <a:xfrm>
            <a:off x="6543676" y="0"/>
            <a:ext cx="1971675" cy="6178550"/>
          </a:xfrm>
        </p:spPr>
        <p:txBody>
          <a:bodyPr vert="eaVert"/>
          <a:lstStyle/>
          <a:p>
            <a:r>
              <a:rPr lang="ru-RU"/>
              <a:t>Образец заголовка</a:t>
            </a:r>
          </a:p>
        </p:txBody>
      </p:sp>
      <p:sp>
        <p:nvSpPr>
          <p:cNvPr id="3" name="Вертикальный текст 2">
            <a:extLst>
              <a:ext uri="{FF2B5EF4-FFF2-40B4-BE49-F238E27FC236}"/>
            </a:extLst>
          </p:cNvPr>
          <p:cNvSpPr>
            <a:spLocks noGrp="1"/>
          </p:cNvSpPr>
          <p:nvPr>
            <p:ph type="body" orient="vert" idx="1"/>
          </p:nvPr>
        </p:nvSpPr>
        <p:spPr>
          <a:xfrm>
            <a:off x="628651" y="0"/>
            <a:ext cx="5762625" cy="6178550"/>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6249019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Rectangle 4">
            <a:extLst>
              <a:ext uri="{FF2B5EF4-FFF2-40B4-BE49-F238E27FC236}"/>
            </a:extLst>
          </p:cNvPr>
          <p:cNvSpPr>
            <a:spLocks noChangeArrowheads="1"/>
          </p:cNvSpPr>
          <p:nvPr userDrawn="1"/>
        </p:nvSpPr>
        <p:spPr bwMode="auto">
          <a:xfrm rot="5400000">
            <a:off x="2856706" y="-2856706"/>
            <a:ext cx="3430588" cy="9144000"/>
          </a:xfrm>
          <a:prstGeom prst="rect">
            <a:avLst/>
          </a:prstGeom>
          <a:gradFill rotWithShape="1">
            <a:gsLst>
              <a:gs pos="0">
                <a:schemeClr val="bg1"/>
              </a:gs>
              <a:gs pos="100000">
                <a:schemeClr val="bg1">
                  <a:alpha val="0"/>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Tree>
    <p:extLst>
      <p:ext uri="{BB962C8B-B14F-4D97-AF65-F5344CB8AC3E}">
        <p14:creationId xmlns:p14="http://schemas.microsoft.com/office/powerpoint/2010/main" val="24637971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solidFill>
            <a:schemeClr val="bg1"/>
          </a:solidFill>
        </p:spPr>
        <p:txBody>
          <a:bodyPr/>
          <a:lstStyle>
            <a:lvl1pPr>
              <a:defRPr>
                <a:latin typeface="+mn-lt"/>
              </a:defRPr>
            </a:lvl1pPr>
          </a:lstStyle>
          <a:p>
            <a:r>
              <a:rPr lang="ru-RU" dirty="0"/>
              <a:t>Образец заголовка</a:t>
            </a:r>
          </a:p>
        </p:txBody>
      </p:sp>
      <p:sp>
        <p:nvSpPr>
          <p:cNvPr id="3" name="Объект 2">
            <a:extLst>
              <a:ext uri="{FF2B5EF4-FFF2-40B4-BE49-F238E27FC236}"/>
            </a:extLst>
          </p:cNvPr>
          <p:cNvSpPr>
            <a:spLocks noGrp="1"/>
          </p:cNvSpPr>
          <p:nvPr>
            <p:ph idx="1"/>
          </p:nvPr>
        </p:nvSpPr>
        <p:spPr>
          <a:xfrm>
            <a:off x="628650" y="1825711"/>
            <a:ext cx="788670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0936466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23888" y="1709825"/>
            <a:ext cx="7886700" cy="2854325"/>
          </a:xfrm>
        </p:spPr>
        <p:txBody>
          <a:bodyPr anchor="b"/>
          <a:lstStyle>
            <a:lvl1pPr>
              <a:defRPr sz="6000"/>
            </a:lvl1pPr>
          </a:lstStyle>
          <a:p>
            <a:r>
              <a:rPr lang="ru-RU"/>
              <a:t>Образец заголовка</a:t>
            </a:r>
          </a:p>
        </p:txBody>
      </p:sp>
      <p:sp>
        <p:nvSpPr>
          <p:cNvPr id="3" name="Текст 2">
            <a:extLst>
              <a:ext uri="{FF2B5EF4-FFF2-40B4-BE49-F238E27FC236}"/>
            </a:extLst>
          </p:cNvPr>
          <p:cNvSpPr>
            <a:spLocks noGrp="1"/>
          </p:cNvSpPr>
          <p:nvPr>
            <p:ph type="body" idx="1"/>
          </p:nvPr>
        </p:nvSpPr>
        <p:spPr>
          <a:xfrm>
            <a:off x="623888" y="4591050"/>
            <a:ext cx="7886700" cy="150018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Tree>
    <p:extLst>
      <p:ext uri="{BB962C8B-B14F-4D97-AF65-F5344CB8AC3E}">
        <p14:creationId xmlns:p14="http://schemas.microsoft.com/office/powerpoint/2010/main" val="29462298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extLst>
          </p:cNvPr>
          <p:cNvSpPr>
            <a:spLocks noGrp="1"/>
          </p:cNvSpPr>
          <p:nvPr>
            <p:ph sz="half" idx="1"/>
          </p:nvPr>
        </p:nvSpPr>
        <p:spPr>
          <a:xfrm>
            <a:off x="628650" y="1825711"/>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extLst>
          </p:cNvPr>
          <p:cNvSpPr>
            <a:spLocks noGrp="1"/>
          </p:cNvSpPr>
          <p:nvPr>
            <p:ph sz="half" idx="2"/>
          </p:nvPr>
        </p:nvSpPr>
        <p:spPr>
          <a:xfrm>
            <a:off x="4648200" y="1825711"/>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4125001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238" y="365125"/>
            <a:ext cx="7886700" cy="1325563"/>
          </a:xfrm>
        </p:spPr>
        <p:txBody>
          <a:bodyPr/>
          <a:lstStyle/>
          <a:p>
            <a:r>
              <a:rPr lang="ru-RU"/>
              <a:t>Образец заголовка</a:t>
            </a:r>
          </a:p>
        </p:txBody>
      </p:sp>
      <p:sp>
        <p:nvSpPr>
          <p:cNvPr id="3" name="Текст 2">
            <a:extLst>
              <a:ext uri="{FF2B5EF4-FFF2-40B4-BE49-F238E27FC236}"/>
            </a:extLst>
          </p:cNvPr>
          <p:cNvSpPr>
            <a:spLocks noGrp="1"/>
          </p:cNvSpPr>
          <p:nvPr>
            <p:ph type="body" idx="1"/>
          </p:nvPr>
        </p:nvSpPr>
        <p:spPr>
          <a:xfrm>
            <a:off x="630268" y="1681248"/>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extLst>
          </p:cNvPr>
          <p:cNvSpPr>
            <a:spLocks noGrp="1"/>
          </p:cNvSpPr>
          <p:nvPr>
            <p:ph sz="half" idx="2"/>
          </p:nvPr>
        </p:nvSpPr>
        <p:spPr>
          <a:xfrm>
            <a:off x="630268" y="2505077"/>
            <a:ext cx="3868737"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extLst>
          </p:cNvPr>
          <p:cNvSpPr>
            <a:spLocks noGrp="1"/>
          </p:cNvSpPr>
          <p:nvPr>
            <p:ph type="body" sz="quarter" idx="3"/>
          </p:nvPr>
        </p:nvSpPr>
        <p:spPr>
          <a:xfrm>
            <a:off x="4629150" y="1681248"/>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extLst>
          </p:cNvPr>
          <p:cNvSpPr>
            <a:spLocks noGrp="1"/>
          </p:cNvSpPr>
          <p:nvPr>
            <p:ph sz="quarter" idx="4"/>
          </p:nvPr>
        </p:nvSpPr>
        <p:spPr>
          <a:xfrm>
            <a:off x="4629150" y="2505077"/>
            <a:ext cx="3887788"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0838328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37159256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4795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333" y="457200"/>
            <a:ext cx="2949575" cy="1600200"/>
          </a:xfrm>
        </p:spPr>
        <p:txBody>
          <a:bodyPr anchor="b"/>
          <a:lstStyle>
            <a:lvl1pPr>
              <a:defRPr sz="3200"/>
            </a:lvl1pPr>
          </a:lstStyle>
          <a:p>
            <a:r>
              <a:rPr lang="ru-RU"/>
              <a:t>Образец заголовка</a:t>
            </a:r>
          </a:p>
        </p:txBody>
      </p:sp>
      <p:sp>
        <p:nvSpPr>
          <p:cNvPr id="3" name="Объект 2">
            <a:extLst>
              <a:ext uri="{FF2B5EF4-FFF2-40B4-BE49-F238E27FC236}"/>
            </a:extLst>
          </p:cNvPr>
          <p:cNvSpPr>
            <a:spLocks noGrp="1"/>
          </p:cNvSpPr>
          <p:nvPr>
            <p:ph idx="1"/>
          </p:nvPr>
        </p:nvSpPr>
        <p:spPr>
          <a:xfrm>
            <a:off x="3887788" y="987427"/>
            <a:ext cx="4629150" cy="48752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extLst>
          </p:cNvPr>
          <p:cNvSpPr>
            <a:spLocks noGrp="1"/>
          </p:cNvSpPr>
          <p:nvPr>
            <p:ph type="body" sz="half" idx="2"/>
          </p:nvPr>
        </p:nvSpPr>
        <p:spPr>
          <a:xfrm>
            <a:off x="630333" y="2057402"/>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40624527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333" y="457200"/>
            <a:ext cx="2949575" cy="1600200"/>
          </a:xfrm>
        </p:spPr>
        <p:txBody>
          <a:bodyPr anchor="b"/>
          <a:lstStyle>
            <a:lvl1pPr>
              <a:defRPr sz="3200"/>
            </a:lvl1pPr>
          </a:lstStyle>
          <a:p>
            <a:r>
              <a:rPr lang="ru-RU"/>
              <a:t>Образец заголовка</a:t>
            </a:r>
          </a:p>
        </p:txBody>
      </p:sp>
      <p:sp>
        <p:nvSpPr>
          <p:cNvPr id="3" name="Рисунок 2">
            <a:extLst>
              <a:ext uri="{FF2B5EF4-FFF2-40B4-BE49-F238E27FC236}"/>
            </a:extLst>
          </p:cNvPr>
          <p:cNvSpPr>
            <a:spLocks noGrp="1"/>
          </p:cNvSpPr>
          <p:nvPr>
            <p:ph type="pic" idx="1"/>
          </p:nvPr>
        </p:nvSpPr>
        <p:spPr>
          <a:xfrm>
            <a:off x="3887788" y="987427"/>
            <a:ext cx="4629150" cy="487521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a:extLst>
              <a:ext uri="{FF2B5EF4-FFF2-40B4-BE49-F238E27FC236}"/>
            </a:extLst>
          </p:cNvPr>
          <p:cNvSpPr>
            <a:spLocks noGrp="1"/>
          </p:cNvSpPr>
          <p:nvPr>
            <p:ph type="body" sz="half" idx="2"/>
          </p:nvPr>
        </p:nvSpPr>
        <p:spPr>
          <a:xfrm>
            <a:off x="630333" y="2057402"/>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2684143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23888" y="1709854"/>
            <a:ext cx="7886700" cy="2854325"/>
          </a:xfrm>
        </p:spPr>
        <p:txBody>
          <a:bodyPr anchor="b"/>
          <a:lstStyle>
            <a:lvl1pPr>
              <a:defRPr sz="6000"/>
            </a:lvl1pPr>
          </a:lstStyle>
          <a:p>
            <a:r>
              <a:rPr lang="ru-RU"/>
              <a:t>Образец заголовка</a:t>
            </a:r>
          </a:p>
        </p:txBody>
      </p:sp>
      <p:sp>
        <p:nvSpPr>
          <p:cNvPr id="3" name="Текст 2">
            <a:extLst>
              <a:ext uri="{FF2B5EF4-FFF2-40B4-BE49-F238E27FC236}"/>
            </a:extLst>
          </p:cNvPr>
          <p:cNvSpPr>
            <a:spLocks noGrp="1"/>
          </p:cNvSpPr>
          <p:nvPr>
            <p:ph type="body" idx="1"/>
          </p:nvPr>
        </p:nvSpPr>
        <p:spPr>
          <a:xfrm>
            <a:off x="623888" y="4591050"/>
            <a:ext cx="7886700" cy="150018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Tree>
    <p:extLst>
      <p:ext uri="{BB962C8B-B14F-4D97-AF65-F5344CB8AC3E}">
        <p14:creationId xmlns:p14="http://schemas.microsoft.com/office/powerpoint/2010/main" val="8530004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extLst>
          </p:cNvPr>
          <p:cNvSpPr>
            <a:spLocks noGrp="1"/>
          </p:cNvSpPr>
          <p:nvPr>
            <p:ph type="body" orient="vert" idx="1"/>
          </p:nvPr>
        </p:nvSpPr>
        <p:spPr>
          <a:xfrm>
            <a:off x="628650" y="1825711"/>
            <a:ext cx="7886700" cy="43529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4799122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extLst>
          </p:cNvPr>
          <p:cNvSpPr>
            <a:spLocks noGrp="1"/>
          </p:cNvSpPr>
          <p:nvPr>
            <p:ph type="title" orient="vert"/>
          </p:nvPr>
        </p:nvSpPr>
        <p:spPr>
          <a:xfrm>
            <a:off x="6543677" y="0"/>
            <a:ext cx="1971675" cy="6178550"/>
          </a:xfrm>
        </p:spPr>
        <p:txBody>
          <a:bodyPr vert="eaVert"/>
          <a:lstStyle/>
          <a:p>
            <a:r>
              <a:rPr lang="ru-RU"/>
              <a:t>Образец заголовка</a:t>
            </a:r>
          </a:p>
        </p:txBody>
      </p:sp>
      <p:sp>
        <p:nvSpPr>
          <p:cNvPr id="3" name="Вертикальный текст 2">
            <a:extLst>
              <a:ext uri="{FF2B5EF4-FFF2-40B4-BE49-F238E27FC236}"/>
            </a:extLst>
          </p:cNvPr>
          <p:cNvSpPr>
            <a:spLocks noGrp="1"/>
          </p:cNvSpPr>
          <p:nvPr>
            <p:ph type="body" orient="vert" idx="1"/>
          </p:nvPr>
        </p:nvSpPr>
        <p:spPr>
          <a:xfrm>
            <a:off x="628663" y="0"/>
            <a:ext cx="5762625" cy="6178550"/>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95193397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Rectangle 4"/>
          <p:cNvSpPr>
            <a:spLocks noChangeArrowheads="1"/>
          </p:cNvSpPr>
          <p:nvPr userDrawn="1"/>
        </p:nvSpPr>
        <p:spPr bwMode="auto">
          <a:xfrm rot="5400000">
            <a:off x="2856309" y="-2856309"/>
            <a:ext cx="3431382" cy="9144000"/>
          </a:xfrm>
          <a:prstGeom prst="rect">
            <a:avLst/>
          </a:prstGeom>
          <a:gradFill rotWithShape="1">
            <a:gsLst>
              <a:gs pos="0">
                <a:schemeClr val="bg1"/>
              </a:gs>
              <a:gs pos="100000">
                <a:schemeClr val="bg1">
                  <a:alpha val="0"/>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Tree>
    <p:extLst>
      <p:ext uri="{BB962C8B-B14F-4D97-AF65-F5344CB8AC3E}">
        <p14:creationId xmlns:p14="http://schemas.microsoft.com/office/powerpoint/2010/main" val="1095958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bg1"/>
          </a:solidFill>
        </p:spPr>
        <p:txBody>
          <a:bodyPr/>
          <a:lstStyle>
            <a:lvl1pPr>
              <a:defRPr>
                <a:latin typeface="+mn-lt"/>
              </a:defRPr>
            </a:lvl1pPr>
          </a:lstStyle>
          <a:p>
            <a:r>
              <a:rPr lang="ru-RU" dirty="0"/>
              <a:t>Образец заголовка</a:t>
            </a:r>
          </a:p>
        </p:txBody>
      </p:sp>
      <p:sp>
        <p:nvSpPr>
          <p:cNvPr id="3" name="Объект 2"/>
          <p:cNvSpPr>
            <a:spLocks noGrp="1"/>
          </p:cNvSpPr>
          <p:nvPr>
            <p:ph idx="1"/>
          </p:nvPr>
        </p:nvSpPr>
        <p:spPr>
          <a:xfrm>
            <a:off x="628650" y="1825631"/>
            <a:ext cx="788670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19539552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44"/>
            <a:ext cx="7886700" cy="2854325"/>
          </a:xfrm>
        </p:spPr>
        <p:txBody>
          <a:bodyPr anchor="b"/>
          <a:lstStyle>
            <a:lvl1pPr>
              <a:defRPr sz="5999"/>
            </a:lvl1pPr>
          </a:lstStyle>
          <a:p>
            <a:r>
              <a:rPr lang="ru-RU"/>
              <a:t>Образец заголовка</a:t>
            </a:r>
          </a:p>
        </p:txBody>
      </p:sp>
      <p:sp>
        <p:nvSpPr>
          <p:cNvPr id="3" name="Текст 2"/>
          <p:cNvSpPr>
            <a:spLocks noGrp="1"/>
          </p:cNvSpPr>
          <p:nvPr>
            <p:ph type="body" idx="1"/>
          </p:nvPr>
        </p:nvSpPr>
        <p:spPr>
          <a:xfrm>
            <a:off x="623888" y="4591050"/>
            <a:ext cx="7886700" cy="1500188"/>
          </a:xfrm>
          <a:prstGeom prst="rect">
            <a:avLst/>
          </a:prstGeom>
        </p:spPr>
        <p:txBody>
          <a:bodyPr/>
          <a:lstStyle>
            <a:lvl1pPr marL="0" indent="0">
              <a:buNone/>
              <a:defRPr sz="2400"/>
            </a:lvl1pPr>
            <a:lvl2pPr marL="457109" indent="0">
              <a:buNone/>
              <a:defRPr sz="2000"/>
            </a:lvl2pPr>
            <a:lvl3pPr marL="914217" indent="0">
              <a:buNone/>
              <a:defRPr sz="1800"/>
            </a:lvl3pPr>
            <a:lvl4pPr marL="1371326" indent="0">
              <a:buNone/>
              <a:defRPr sz="1600"/>
            </a:lvl4pPr>
            <a:lvl5pPr marL="1828434" indent="0">
              <a:buNone/>
              <a:defRPr sz="1600"/>
            </a:lvl5pPr>
            <a:lvl6pPr marL="2285543" indent="0">
              <a:buNone/>
              <a:defRPr sz="1600"/>
            </a:lvl6pPr>
            <a:lvl7pPr marL="2742651" indent="0">
              <a:buNone/>
              <a:defRPr sz="1600"/>
            </a:lvl7pPr>
            <a:lvl8pPr marL="3199760" indent="0">
              <a:buNone/>
              <a:defRPr sz="1600"/>
            </a:lvl8pPr>
            <a:lvl9pPr marL="3656868" indent="0">
              <a:buNone/>
              <a:defRPr sz="1600"/>
            </a:lvl9pPr>
          </a:lstStyle>
          <a:p>
            <a:pPr lvl="0"/>
            <a:r>
              <a:rPr lang="ru-RU"/>
              <a:t>Образец текста</a:t>
            </a:r>
          </a:p>
        </p:txBody>
      </p:sp>
    </p:spTree>
    <p:extLst>
      <p:ext uri="{BB962C8B-B14F-4D97-AF65-F5344CB8AC3E}">
        <p14:creationId xmlns:p14="http://schemas.microsoft.com/office/powerpoint/2010/main" val="1771535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28650" y="1825631"/>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825631"/>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4537761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a:t>Образец заголовка</a:t>
            </a:r>
          </a:p>
        </p:txBody>
      </p:sp>
      <p:sp>
        <p:nvSpPr>
          <p:cNvPr id="3" name="Текст 2"/>
          <p:cNvSpPr>
            <a:spLocks noGrp="1"/>
          </p:cNvSpPr>
          <p:nvPr>
            <p:ph type="body" idx="1"/>
          </p:nvPr>
        </p:nvSpPr>
        <p:spPr>
          <a:xfrm>
            <a:off x="630247" y="1681167"/>
            <a:ext cx="3868737"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ru-RU"/>
              <a:t>Образец текста</a:t>
            </a:r>
          </a:p>
        </p:txBody>
      </p:sp>
      <p:sp>
        <p:nvSpPr>
          <p:cNvPr id="4" name="Объект 3"/>
          <p:cNvSpPr>
            <a:spLocks noGrp="1"/>
          </p:cNvSpPr>
          <p:nvPr>
            <p:ph sz="half" idx="2"/>
          </p:nvPr>
        </p:nvSpPr>
        <p:spPr>
          <a:xfrm>
            <a:off x="630247" y="2505077"/>
            <a:ext cx="3868737"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29150" y="1681167"/>
            <a:ext cx="3887788"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ru-RU"/>
              <a:t>Образец текста</a:t>
            </a:r>
          </a:p>
        </p:txBody>
      </p:sp>
      <p:sp>
        <p:nvSpPr>
          <p:cNvPr id="6" name="Объект 5"/>
          <p:cNvSpPr>
            <a:spLocks noGrp="1"/>
          </p:cNvSpPr>
          <p:nvPr>
            <p:ph sz="quarter" idx="4"/>
          </p:nvPr>
        </p:nvSpPr>
        <p:spPr>
          <a:xfrm>
            <a:off x="4629150" y="2505077"/>
            <a:ext cx="3887788"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97839972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193555534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07339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47" y="457200"/>
            <a:ext cx="2949575" cy="1600200"/>
          </a:xfrm>
        </p:spPr>
        <p:txBody>
          <a:bodyPr anchor="b"/>
          <a:lstStyle>
            <a:lvl1pPr>
              <a:defRPr sz="3199"/>
            </a:lvl1pPr>
          </a:lstStyle>
          <a:p>
            <a:r>
              <a:rPr lang="ru-RU"/>
              <a:t>Образец заголовка</a:t>
            </a:r>
          </a:p>
        </p:txBody>
      </p:sp>
      <p:sp>
        <p:nvSpPr>
          <p:cNvPr id="3" name="Объект 2"/>
          <p:cNvSpPr>
            <a:spLocks noGrp="1"/>
          </p:cNvSpPr>
          <p:nvPr>
            <p:ph idx="1"/>
          </p:nvPr>
        </p:nvSpPr>
        <p:spPr>
          <a:xfrm>
            <a:off x="3887788" y="987427"/>
            <a:ext cx="4629150" cy="4875213"/>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30247" y="2057402"/>
            <a:ext cx="2949575" cy="3813175"/>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ru-RU"/>
              <a:t>Образец текста</a:t>
            </a:r>
          </a:p>
        </p:txBody>
      </p:sp>
    </p:spTree>
    <p:extLst>
      <p:ext uri="{BB962C8B-B14F-4D97-AF65-F5344CB8AC3E}">
        <p14:creationId xmlns:p14="http://schemas.microsoft.com/office/powerpoint/2010/main" val="2795017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extLst>
          </p:cNvPr>
          <p:cNvSpPr>
            <a:spLocks noGrp="1"/>
          </p:cNvSpPr>
          <p:nvPr>
            <p:ph sz="half" idx="1"/>
          </p:nvPr>
        </p:nvSpPr>
        <p:spPr>
          <a:xfrm>
            <a:off x="628650" y="1825740"/>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extLst>
          </p:cNvPr>
          <p:cNvSpPr>
            <a:spLocks noGrp="1"/>
          </p:cNvSpPr>
          <p:nvPr>
            <p:ph sz="half" idx="2"/>
          </p:nvPr>
        </p:nvSpPr>
        <p:spPr>
          <a:xfrm>
            <a:off x="4648200" y="1825740"/>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7558484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47" y="457200"/>
            <a:ext cx="2949575" cy="1600200"/>
          </a:xfrm>
        </p:spPr>
        <p:txBody>
          <a:bodyPr anchor="b"/>
          <a:lstStyle>
            <a:lvl1pPr>
              <a:defRPr sz="3199"/>
            </a:lvl1pPr>
          </a:lstStyle>
          <a:p>
            <a:r>
              <a:rPr lang="ru-RU"/>
              <a:t>Образец заголовка</a:t>
            </a:r>
          </a:p>
        </p:txBody>
      </p:sp>
      <p:sp>
        <p:nvSpPr>
          <p:cNvPr id="3" name="Рисунок 2"/>
          <p:cNvSpPr>
            <a:spLocks noGrp="1"/>
          </p:cNvSpPr>
          <p:nvPr>
            <p:ph type="pic" idx="1"/>
          </p:nvPr>
        </p:nvSpPr>
        <p:spPr>
          <a:xfrm>
            <a:off x="3887788" y="987427"/>
            <a:ext cx="4629150" cy="4875213"/>
          </a:xfrm>
          <a:prstGeom prst="rect">
            <a:avLst/>
          </a:prstGeo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pPr lvl="0"/>
            <a:endParaRPr lang="ru-RU" noProof="0"/>
          </a:p>
        </p:txBody>
      </p:sp>
      <p:sp>
        <p:nvSpPr>
          <p:cNvPr id="4" name="Текст 3"/>
          <p:cNvSpPr>
            <a:spLocks noGrp="1"/>
          </p:cNvSpPr>
          <p:nvPr>
            <p:ph type="body" sz="half" idx="2"/>
          </p:nvPr>
        </p:nvSpPr>
        <p:spPr>
          <a:xfrm>
            <a:off x="630247" y="2057402"/>
            <a:ext cx="2949575" cy="3813175"/>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ru-RU"/>
              <a:t>Образец текста</a:t>
            </a:r>
          </a:p>
        </p:txBody>
      </p:sp>
    </p:spTree>
    <p:extLst>
      <p:ext uri="{BB962C8B-B14F-4D97-AF65-F5344CB8AC3E}">
        <p14:creationId xmlns:p14="http://schemas.microsoft.com/office/powerpoint/2010/main" val="17383049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a:xfrm>
            <a:off x="628650" y="1825631"/>
            <a:ext cx="7886700" cy="43529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49480010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7" y="0"/>
            <a:ext cx="1971675" cy="617855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28659" y="0"/>
            <a:ext cx="5762625" cy="6178550"/>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7953260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cSld name="1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921"/>
            <a:ext cx="7772400" cy="1470365"/>
          </a:xfrm>
        </p:spPr>
        <p:txBody>
          <a:bodyPr/>
          <a:lstStyle/>
          <a:p>
            <a:r>
              <a:rPr lang="ru-RU"/>
              <a:t>Образец заголовка</a:t>
            </a:r>
          </a:p>
        </p:txBody>
      </p:sp>
      <p:sp>
        <p:nvSpPr>
          <p:cNvPr id="3" name="Подзаголовок 2"/>
          <p:cNvSpPr>
            <a:spLocks noGrp="1"/>
          </p:cNvSpPr>
          <p:nvPr>
            <p:ph type="subTitle" idx="1"/>
          </p:nvPr>
        </p:nvSpPr>
        <p:spPr>
          <a:xfrm>
            <a:off x="1371600" y="3887100"/>
            <a:ext cx="6400800" cy="1753006"/>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14"/>
          <p:cNvSpPr>
            <a:spLocks noGrp="1" noChangeArrowheads="1"/>
          </p:cNvSpPr>
          <p:nvPr>
            <p:ph type="sldNum" sz="quarter" idx="10"/>
          </p:nvPr>
        </p:nvSpPr>
        <p:spPr>
          <a:ln/>
        </p:spPr>
        <p:txBody>
          <a:bodyPr/>
          <a:lstStyle>
            <a:lvl1pPr>
              <a:defRPr/>
            </a:lvl1pPr>
          </a:lstStyle>
          <a:p>
            <a:pPr>
              <a:defRPr/>
            </a:pPr>
            <a:fld id="{B45B1BF9-9827-4616-A73D-E7B5FF5E4532}" type="slidenum">
              <a:rPr lang="ru-RU" altLang="ru-RU">
                <a:solidFill>
                  <a:srgbClr val="000000"/>
                </a:solidFill>
              </a:rPr>
              <a:pPr>
                <a:defRPr/>
              </a:pPr>
              <a:t>‹#›</a:t>
            </a:fld>
            <a:endParaRPr lang="ru-RU" altLang="ru-RU">
              <a:solidFill>
                <a:srgbClr val="000000"/>
              </a:solidFill>
            </a:endParaRPr>
          </a:p>
        </p:txBody>
      </p:sp>
    </p:spTree>
    <p:extLst>
      <p:ext uri="{BB962C8B-B14F-4D97-AF65-F5344CB8AC3E}">
        <p14:creationId xmlns:p14="http://schemas.microsoft.com/office/powerpoint/2010/main" val="32100458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Rectangle 4"/>
          <p:cNvSpPr>
            <a:spLocks noChangeArrowheads="1"/>
          </p:cNvSpPr>
          <p:nvPr userDrawn="1"/>
        </p:nvSpPr>
        <p:spPr bwMode="auto">
          <a:xfrm rot="5400000">
            <a:off x="2856706" y="-2856706"/>
            <a:ext cx="3430588" cy="9144000"/>
          </a:xfrm>
          <a:prstGeom prst="rect">
            <a:avLst/>
          </a:prstGeom>
          <a:gradFill rotWithShape="1">
            <a:gsLst>
              <a:gs pos="0">
                <a:schemeClr val="bg1"/>
              </a:gs>
              <a:gs pos="100000">
                <a:schemeClr val="bg1">
                  <a:alpha val="0"/>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Tree>
    <p:extLst>
      <p:ext uri="{BB962C8B-B14F-4D97-AF65-F5344CB8AC3E}">
        <p14:creationId xmlns:p14="http://schemas.microsoft.com/office/powerpoint/2010/main" val="24304927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bg1"/>
          </a:solidFill>
        </p:spPr>
        <p:txBody>
          <a:bodyPr/>
          <a:lstStyle>
            <a:lvl1pPr>
              <a:defRPr>
                <a:latin typeface="+mn-lt"/>
              </a:defRPr>
            </a:lvl1pPr>
          </a:lstStyle>
          <a:p>
            <a:r>
              <a:rPr lang="ru-RU" dirty="0"/>
              <a:t>Образец заголовка</a:t>
            </a:r>
          </a:p>
        </p:txBody>
      </p:sp>
      <p:sp>
        <p:nvSpPr>
          <p:cNvPr id="3" name="Объект 2"/>
          <p:cNvSpPr>
            <a:spLocks noGrp="1"/>
          </p:cNvSpPr>
          <p:nvPr>
            <p:ph idx="1"/>
          </p:nvPr>
        </p:nvSpPr>
        <p:spPr>
          <a:xfrm>
            <a:off x="628650" y="1825630"/>
            <a:ext cx="788670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3562171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43"/>
            <a:ext cx="7886700" cy="2854325"/>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623888" y="4591050"/>
            <a:ext cx="7886700" cy="150018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Tree>
    <p:extLst>
      <p:ext uri="{BB962C8B-B14F-4D97-AF65-F5344CB8AC3E}">
        <p14:creationId xmlns:p14="http://schemas.microsoft.com/office/powerpoint/2010/main" val="2443902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28650" y="1825630"/>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825630"/>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9330328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ru-RU"/>
              <a:t>Образец заголовка</a:t>
            </a:r>
          </a:p>
        </p:txBody>
      </p:sp>
      <p:sp>
        <p:nvSpPr>
          <p:cNvPr id="3" name="Текст 2"/>
          <p:cNvSpPr>
            <a:spLocks noGrp="1"/>
          </p:cNvSpPr>
          <p:nvPr>
            <p:ph type="body" idx="1"/>
          </p:nvPr>
        </p:nvSpPr>
        <p:spPr>
          <a:xfrm>
            <a:off x="630245" y="1681166"/>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30245" y="2505077"/>
            <a:ext cx="3868737"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29150" y="1681166"/>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29150" y="2505077"/>
            <a:ext cx="3887788"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40209049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1326051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238" y="365125"/>
            <a:ext cx="7886700" cy="1325563"/>
          </a:xfrm>
        </p:spPr>
        <p:txBody>
          <a:bodyPr/>
          <a:lstStyle/>
          <a:p>
            <a:r>
              <a:rPr lang="ru-RU"/>
              <a:t>Образец заголовка</a:t>
            </a:r>
          </a:p>
        </p:txBody>
      </p:sp>
      <p:sp>
        <p:nvSpPr>
          <p:cNvPr id="3" name="Текст 2">
            <a:extLst>
              <a:ext uri="{FF2B5EF4-FFF2-40B4-BE49-F238E27FC236}"/>
            </a:extLst>
          </p:cNvPr>
          <p:cNvSpPr>
            <a:spLocks noGrp="1"/>
          </p:cNvSpPr>
          <p:nvPr>
            <p:ph type="body" idx="1"/>
          </p:nvPr>
        </p:nvSpPr>
        <p:spPr>
          <a:xfrm>
            <a:off x="630268" y="1681277"/>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extLst>
          </p:cNvPr>
          <p:cNvSpPr>
            <a:spLocks noGrp="1"/>
          </p:cNvSpPr>
          <p:nvPr>
            <p:ph sz="half" idx="2"/>
          </p:nvPr>
        </p:nvSpPr>
        <p:spPr>
          <a:xfrm>
            <a:off x="630268" y="2505077"/>
            <a:ext cx="3868737"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extLst>
          </p:cNvPr>
          <p:cNvSpPr>
            <a:spLocks noGrp="1"/>
          </p:cNvSpPr>
          <p:nvPr>
            <p:ph type="body" sz="quarter" idx="3"/>
          </p:nvPr>
        </p:nvSpPr>
        <p:spPr>
          <a:xfrm>
            <a:off x="4629150" y="1681277"/>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extLst>
          </p:cNvPr>
          <p:cNvSpPr>
            <a:spLocks noGrp="1"/>
          </p:cNvSpPr>
          <p:nvPr>
            <p:ph sz="quarter" idx="4"/>
          </p:nvPr>
        </p:nvSpPr>
        <p:spPr>
          <a:xfrm>
            <a:off x="4629150" y="2505077"/>
            <a:ext cx="3887788"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28229529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0900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45" y="457200"/>
            <a:ext cx="2949575"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3887788" y="987427"/>
            <a:ext cx="4629150" cy="48752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30245" y="2057402"/>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1754151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45" y="457200"/>
            <a:ext cx="2949575"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3887788" y="987427"/>
            <a:ext cx="4629150" cy="487521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630245" y="2057402"/>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136695286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a:xfrm>
            <a:off x="628650" y="1825630"/>
            <a:ext cx="7886700" cy="43529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7271427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7" y="0"/>
            <a:ext cx="1971675" cy="617855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28657" y="0"/>
            <a:ext cx="5762625" cy="6178550"/>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4159319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Rectangle 4">
            <a:extLst/>
          </p:cNvPr>
          <p:cNvSpPr>
            <a:spLocks noChangeArrowheads="1"/>
          </p:cNvSpPr>
          <p:nvPr userDrawn="1"/>
        </p:nvSpPr>
        <p:spPr bwMode="auto">
          <a:xfrm rot="5400000">
            <a:off x="2856309" y="-2856309"/>
            <a:ext cx="3431382" cy="9144000"/>
          </a:xfrm>
          <a:prstGeom prst="rect">
            <a:avLst/>
          </a:prstGeom>
          <a:gradFill rotWithShape="1">
            <a:gsLst>
              <a:gs pos="0">
                <a:schemeClr val="bg1"/>
              </a:gs>
              <a:gs pos="100000">
                <a:schemeClr val="bg1">
                  <a:alpha val="0"/>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cs typeface="Arial" charset="0"/>
            </a:endParaRPr>
          </a:p>
        </p:txBody>
      </p:sp>
    </p:spTree>
    <p:extLst>
      <p:ext uri="{BB962C8B-B14F-4D97-AF65-F5344CB8AC3E}">
        <p14:creationId xmlns:p14="http://schemas.microsoft.com/office/powerpoint/2010/main" val="174413679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solidFill>
            <a:schemeClr val="bg1"/>
          </a:solidFill>
        </p:spPr>
        <p:txBody>
          <a:bodyPr/>
          <a:lstStyle>
            <a:lvl1pPr>
              <a:defRPr>
                <a:latin typeface="+mn-lt"/>
              </a:defRPr>
            </a:lvl1pPr>
          </a:lstStyle>
          <a:p>
            <a:r>
              <a:rPr lang="ru-RU" dirty="0"/>
              <a:t>Образец заголовка</a:t>
            </a:r>
          </a:p>
        </p:txBody>
      </p:sp>
      <p:sp>
        <p:nvSpPr>
          <p:cNvPr id="3" name="Объект 2">
            <a:extLst/>
          </p:cNvPr>
          <p:cNvSpPr>
            <a:spLocks noGrp="1"/>
          </p:cNvSpPr>
          <p:nvPr>
            <p:ph idx="1"/>
          </p:nvPr>
        </p:nvSpPr>
        <p:spPr>
          <a:xfrm>
            <a:off x="628650" y="1825631"/>
            <a:ext cx="788670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2961062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23888" y="1709744"/>
            <a:ext cx="7886700" cy="2854325"/>
          </a:xfrm>
        </p:spPr>
        <p:txBody>
          <a:bodyPr anchor="b"/>
          <a:lstStyle>
            <a:lvl1pPr>
              <a:defRPr sz="5999"/>
            </a:lvl1pPr>
          </a:lstStyle>
          <a:p>
            <a:r>
              <a:rPr lang="ru-RU"/>
              <a:t>Образец заголовка</a:t>
            </a:r>
          </a:p>
        </p:txBody>
      </p:sp>
      <p:sp>
        <p:nvSpPr>
          <p:cNvPr id="3" name="Текст 2">
            <a:extLst/>
          </p:cNvPr>
          <p:cNvSpPr>
            <a:spLocks noGrp="1"/>
          </p:cNvSpPr>
          <p:nvPr>
            <p:ph type="body" idx="1"/>
          </p:nvPr>
        </p:nvSpPr>
        <p:spPr>
          <a:xfrm>
            <a:off x="623888" y="4591050"/>
            <a:ext cx="7886700" cy="1500188"/>
          </a:xfrm>
          <a:prstGeom prst="rect">
            <a:avLst/>
          </a:prstGeom>
        </p:spPr>
        <p:txBody>
          <a:bodyPr/>
          <a:lstStyle>
            <a:lvl1pPr marL="0" indent="0">
              <a:buNone/>
              <a:defRPr sz="2400"/>
            </a:lvl1pPr>
            <a:lvl2pPr marL="457109" indent="0">
              <a:buNone/>
              <a:defRPr sz="2000"/>
            </a:lvl2pPr>
            <a:lvl3pPr marL="914217" indent="0">
              <a:buNone/>
              <a:defRPr sz="1800"/>
            </a:lvl3pPr>
            <a:lvl4pPr marL="1371326" indent="0">
              <a:buNone/>
              <a:defRPr sz="1600"/>
            </a:lvl4pPr>
            <a:lvl5pPr marL="1828434" indent="0">
              <a:buNone/>
              <a:defRPr sz="1600"/>
            </a:lvl5pPr>
            <a:lvl6pPr marL="2285543" indent="0">
              <a:buNone/>
              <a:defRPr sz="1600"/>
            </a:lvl6pPr>
            <a:lvl7pPr marL="2742651" indent="0">
              <a:buNone/>
              <a:defRPr sz="1600"/>
            </a:lvl7pPr>
            <a:lvl8pPr marL="3199760" indent="0">
              <a:buNone/>
              <a:defRPr sz="1600"/>
            </a:lvl8pPr>
            <a:lvl9pPr marL="3656868" indent="0">
              <a:buNone/>
              <a:defRPr sz="1600"/>
            </a:lvl9pPr>
          </a:lstStyle>
          <a:p>
            <a:pPr lvl="0"/>
            <a:r>
              <a:rPr lang="ru-RU"/>
              <a:t>Образец текста</a:t>
            </a:r>
          </a:p>
        </p:txBody>
      </p:sp>
    </p:spTree>
    <p:extLst>
      <p:ext uri="{BB962C8B-B14F-4D97-AF65-F5344CB8AC3E}">
        <p14:creationId xmlns:p14="http://schemas.microsoft.com/office/powerpoint/2010/main" val="412250192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p:txBody>
          <a:bodyPr/>
          <a:lstStyle/>
          <a:p>
            <a:r>
              <a:rPr lang="ru-RU"/>
              <a:t>Образец заголовка</a:t>
            </a:r>
          </a:p>
        </p:txBody>
      </p:sp>
      <p:sp>
        <p:nvSpPr>
          <p:cNvPr id="3" name="Объект 2">
            <a:extLst/>
          </p:cNvPr>
          <p:cNvSpPr>
            <a:spLocks noGrp="1"/>
          </p:cNvSpPr>
          <p:nvPr>
            <p:ph sz="half" idx="1"/>
          </p:nvPr>
        </p:nvSpPr>
        <p:spPr>
          <a:xfrm>
            <a:off x="628650" y="1825631"/>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p:cNvPr>
          <p:cNvSpPr>
            <a:spLocks noGrp="1"/>
          </p:cNvSpPr>
          <p:nvPr>
            <p:ph sz="half" idx="2"/>
          </p:nvPr>
        </p:nvSpPr>
        <p:spPr>
          <a:xfrm>
            <a:off x="4648200" y="1825631"/>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23111828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30238" y="365125"/>
            <a:ext cx="7886700" cy="1325563"/>
          </a:xfrm>
        </p:spPr>
        <p:txBody>
          <a:bodyPr/>
          <a:lstStyle/>
          <a:p>
            <a:r>
              <a:rPr lang="ru-RU"/>
              <a:t>Образец заголовка</a:t>
            </a:r>
          </a:p>
        </p:txBody>
      </p:sp>
      <p:sp>
        <p:nvSpPr>
          <p:cNvPr id="3" name="Текст 2">
            <a:extLst/>
          </p:cNvPr>
          <p:cNvSpPr>
            <a:spLocks noGrp="1"/>
          </p:cNvSpPr>
          <p:nvPr>
            <p:ph type="body" idx="1"/>
          </p:nvPr>
        </p:nvSpPr>
        <p:spPr>
          <a:xfrm>
            <a:off x="630247" y="1681167"/>
            <a:ext cx="3868737"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ru-RU"/>
              <a:t>Образец текста</a:t>
            </a:r>
          </a:p>
        </p:txBody>
      </p:sp>
      <p:sp>
        <p:nvSpPr>
          <p:cNvPr id="4" name="Объект 3">
            <a:extLst/>
          </p:cNvPr>
          <p:cNvSpPr>
            <a:spLocks noGrp="1"/>
          </p:cNvSpPr>
          <p:nvPr>
            <p:ph sz="half" idx="2"/>
          </p:nvPr>
        </p:nvSpPr>
        <p:spPr>
          <a:xfrm>
            <a:off x="630247" y="2505077"/>
            <a:ext cx="3868737"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p:cNvPr>
          <p:cNvSpPr>
            <a:spLocks noGrp="1"/>
          </p:cNvSpPr>
          <p:nvPr>
            <p:ph type="body" sz="quarter" idx="3"/>
          </p:nvPr>
        </p:nvSpPr>
        <p:spPr>
          <a:xfrm>
            <a:off x="4629150" y="1681167"/>
            <a:ext cx="3887788"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ru-RU"/>
              <a:t>Образец текста</a:t>
            </a:r>
          </a:p>
        </p:txBody>
      </p:sp>
      <p:sp>
        <p:nvSpPr>
          <p:cNvPr id="6" name="Объект 5">
            <a:extLst/>
          </p:cNvPr>
          <p:cNvSpPr>
            <a:spLocks noGrp="1"/>
          </p:cNvSpPr>
          <p:nvPr>
            <p:ph sz="quarter" idx="4"/>
          </p:nvPr>
        </p:nvSpPr>
        <p:spPr>
          <a:xfrm>
            <a:off x="4629150" y="2505077"/>
            <a:ext cx="3887788"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963489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3924989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189505819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923170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30247" y="457200"/>
            <a:ext cx="2949575" cy="1600200"/>
          </a:xfrm>
        </p:spPr>
        <p:txBody>
          <a:bodyPr anchor="b"/>
          <a:lstStyle>
            <a:lvl1pPr>
              <a:defRPr sz="3199"/>
            </a:lvl1pPr>
          </a:lstStyle>
          <a:p>
            <a:r>
              <a:rPr lang="ru-RU"/>
              <a:t>Образец заголовка</a:t>
            </a:r>
          </a:p>
        </p:txBody>
      </p:sp>
      <p:sp>
        <p:nvSpPr>
          <p:cNvPr id="3" name="Объект 2">
            <a:extLst/>
          </p:cNvPr>
          <p:cNvSpPr>
            <a:spLocks noGrp="1"/>
          </p:cNvSpPr>
          <p:nvPr>
            <p:ph idx="1"/>
          </p:nvPr>
        </p:nvSpPr>
        <p:spPr>
          <a:xfrm>
            <a:off x="3887788" y="987427"/>
            <a:ext cx="4629150" cy="4875213"/>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p:cNvPr>
          <p:cNvSpPr>
            <a:spLocks noGrp="1"/>
          </p:cNvSpPr>
          <p:nvPr>
            <p:ph type="body" sz="half" idx="2"/>
          </p:nvPr>
        </p:nvSpPr>
        <p:spPr>
          <a:xfrm>
            <a:off x="630247" y="2057402"/>
            <a:ext cx="2949575" cy="3813175"/>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ru-RU"/>
              <a:t>Образец текста</a:t>
            </a:r>
          </a:p>
        </p:txBody>
      </p:sp>
    </p:spTree>
    <p:extLst>
      <p:ext uri="{BB962C8B-B14F-4D97-AF65-F5344CB8AC3E}">
        <p14:creationId xmlns:p14="http://schemas.microsoft.com/office/powerpoint/2010/main" val="394407906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30247" y="457200"/>
            <a:ext cx="2949575" cy="1600200"/>
          </a:xfrm>
        </p:spPr>
        <p:txBody>
          <a:bodyPr anchor="b"/>
          <a:lstStyle>
            <a:lvl1pPr>
              <a:defRPr sz="3199"/>
            </a:lvl1pPr>
          </a:lstStyle>
          <a:p>
            <a:r>
              <a:rPr lang="ru-RU"/>
              <a:t>Образец заголовка</a:t>
            </a:r>
          </a:p>
        </p:txBody>
      </p:sp>
      <p:sp>
        <p:nvSpPr>
          <p:cNvPr id="3" name="Рисунок 2">
            <a:extLst/>
          </p:cNvPr>
          <p:cNvSpPr>
            <a:spLocks noGrp="1"/>
          </p:cNvSpPr>
          <p:nvPr>
            <p:ph type="pic" idx="1"/>
          </p:nvPr>
        </p:nvSpPr>
        <p:spPr>
          <a:xfrm>
            <a:off x="3887788" y="987427"/>
            <a:ext cx="4629150" cy="4875213"/>
          </a:xfrm>
          <a:prstGeom prst="rect">
            <a:avLst/>
          </a:prstGeo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pPr lvl="0"/>
            <a:endParaRPr lang="ru-RU" noProof="0"/>
          </a:p>
        </p:txBody>
      </p:sp>
      <p:sp>
        <p:nvSpPr>
          <p:cNvPr id="4" name="Текст 3">
            <a:extLst/>
          </p:cNvPr>
          <p:cNvSpPr>
            <a:spLocks noGrp="1"/>
          </p:cNvSpPr>
          <p:nvPr>
            <p:ph type="body" sz="half" idx="2"/>
          </p:nvPr>
        </p:nvSpPr>
        <p:spPr>
          <a:xfrm>
            <a:off x="630247" y="2057402"/>
            <a:ext cx="2949575" cy="3813175"/>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ru-RU"/>
              <a:t>Образец текста</a:t>
            </a:r>
          </a:p>
        </p:txBody>
      </p:sp>
    </p:spTree>
    <p:extLst>
      <p:ext uri="{BB962C8B-B14F-4D97-AF65-F5344CB8AC3E}">
        <p14:creationId xmlns:p14="http://schemas.microsoft.com/office/powerpoint/2010/main" val="315227319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p:txBody>
          <a:bodyPr/>
          <a:lstStyle/>
          <a:p>
            <a:r>
              <a:rPr lang="ru-RU"/>
              <a:t>Образец заголовка</a:t>
            </a:r>
          </a:p>
        </p:txBody>
      </p:sp>
      <p:sp>
        <p:nvSpPr>
          <p:cNvPr id="3" name="Вертикальный текст 2">
            <a:extLst/>
          </p:cNvPr>
          <p:cNvSpPr>
            <a:spLocks noGrp="1"/>
          </p:cNvSpPr>
          <p:nvPr>
            <p:ph type="body" orient="vert" idx="1"/>
          </p:nvPr>
        </p:nvSpPr>
        <p:spPr>
          <a:xfrm>
            <a:off x="628650" y="1825631"/>
            <a:ext cx="7886700" cy="43529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07766218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p:cNvPr>
          <p:cNvSpPr>
            <a:spLocks noGrp="1"/>
          </p:cNvSpPr>
          <p:nvPr>
            <p:ph type="title" orient="vert"/>
          </p:nvPr>
        </p:nvSpPr>
        <p:spPr>
          <a:xfrm>
            <a:off x="6543677" y="0"/>
            <a:ext cx="1971675" cy="6178550"/>
          </a:xfrm>
        </p:spPr>
        <p:txBody>
          <a:bodyPr vert="eaVert"/>
          <a:lstStyle/>
          <a:p>
            <a:r>
              <a:rPr lang="ru-RU"/>
              <a:t>Образец заголовка</a:t>
            </a:r>
          </a:p>
        </p:txBody>
      </p:sp>
      <p:sp>
        <p:nvSpPr>
          <p:cNvPr id="3" name="Вертикальный текст 2">
            <a:extLst/>
          </p:cNvPr>
          <p:cNvSpPr>
            <a:spLocks noGrp="1"/>
          </p:cNvSpPr>
          <p:nvPr>
            <p:ph type="body" orient="vert" idx="1"/>
          </p:nvPr>
        </p:nvSpPr>
        <p:spPr>
          <a:xfrm>
            <a:off x="628659" y="0"/>
            <a:ext cx="5762625" cy="6178550"/>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90273993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Rectangle 4">
            <a:extLst/>
          </p:cNvPr>
          <p:cNvSpPr>
            <a:spLocks noChangeArrowheads="1"/>
          </p:cNvSpPr>
          <p:nvPr userDrawn="1"/>
        </p:nvSpPr>
        <p:spPr bwMode="auto">
          <a:xfrm rot="5400000">
            <a:off x="2856706" y="-2856706"/>
            <a:ext cx="3430588" cy="9144000"/>
          </a:xfrm>
          <a:prstGeom prst="rect">
            <a:avLst/>
          </a:prstGeom>
          <a:gradFill rotWithShape="1">
            <a:gsLst>
              <a:gs pos="0">
                <a:schemeClr val="bg1"/>
              </a:gs>
              <a:gs pos="100000">
                <a:schemeClr val="bg1">
                  <a:alpha val="0"/>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Tree>
    <p:extLst>
      <p:ext uri="{BB962C8B-B14F-4D97-AF65-F5344CB8AC3E}">
        <p14:creationId xmlns:p14="http://schemas.microsoft.com/office/powerpoint/2010/main" val="363507826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solidFill>
            <a:schemeClr val="bg1"/>
          </a:solidFill>
        </p:spPr>
        <p:txBody>
          <a:bodyPr/>
          <a:lstStyle/>
          <a:p>
            <a:r>
              <a:rPr lang="ru-RU" dirty="0"/>
              <a:t>Образец заголовка</a:t>
            </a:r>
          </a:p>
        </p:txBody>
      </p:sp>
      <p:sp>
        <p:nvSpPr>
          <p:cNvPr id="3" name="Объект 2">
            <a:extLst/>
          </p:cNvPr>
          <p:cNvSpPr>
            <a:spLocks noGrp="1"/>
          </p:cNvSpPr>
          <p:nvPr>
            <p:ph idx="1"/>
          </p:nvPr>
        </p:nvSpPr>
        <p:spPr>
          <a:xfrm>
            <a:off x="628650" y="1825625"/>
            <a:ext cx="788670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74692116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23888" y="1709740"/>
            <a:ext cx="7886700" cy="2854325"/>
          </a:xfrm>
        </p:spPr>
        <p:txBody>
          <a:bodyPr anchor="b"/>
          <a:lstStyle>
            <a:lvl1pPr>
              <a:defRPr sz="6000"/>
            </a:lvl1pPr>
          </a:lstStyle>
          <a:p>
            <a:r>
              <a:rPr lang="ru-RU"/>
              <a:t>Образец заголовка</a:t>
            </a:r>
          </a:p>
        </p:txBody>
      </p:sp>
      <p:sp>
        <p:nvSpPr>
          <p:cNvPr id="3" name="Текст 2">
            <a:extLst/>
          </p:cNvPr>
          <p:cNvSpPr>
            <a:spLocks noGrp="1"/>
          </p:cNvSpPr>
          <p:nvPr>
            <p:ph type="body" idx="1"/>
          </p:nvPr>
        </p:nvSpPr>
        <p:spPr>
          <a:xfrm>
            <a:off x="623888" y="4591050"/>
            <a:ext cx="7886700" cy="150018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Tree>
    <p:extLst>
      <p:ext uri="{BB962C8B-B14F-4D97-AF65-F5344CB8AC3E}">
        <p14:creationId xmlns:p14="http://schemas.microsoft.com/office/powerpoint/2010/main" val="138751656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p:txBody>
          <a:bodyPr/>
          <a:lstStyle/>
          <a:p>
            <a:r>
              <a:rPr lang="ru-RU"/>
              <a:t>Образец заголовка</a:t>
            </a:r>
          </a:p>
        </p:txBody>
      </p:sp>
      <p:sp>
        <p:nvSpPr>
          <p:cNvPr id="3" name="Объект 2">
            <a:extLst/>
          </p:cNvPr>
          <p:cNvSpPr>
            <a:spLocks noGrp="1"/>
          </p:cNvSpPr>
          <p:nvPr>
            <p:ph sz="half" idx="1"/>
          </p:nvPr>
        </p:nvSpPr>
        <p:spPr>
          <a:xfrm>
            <a:off x="628650" y="1825625"/>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p:cNvPr>
          <p:cNvSpPr>
            <a:spLocks noGrp="1"/>
          </p:cNvSpPr>
          <p:nvPr>
            <p:ph sz="half" idx="2"/>
          </p:nvPr>
        </p:nvSpPr>
        <p:spPr>
          <a:xfrm>
            <a:off x="4648200" y="1825625"/>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549368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990328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30238" y="365125"/>
            <a:ext cx="7886700" cy="1325563"/>
          </a:xfrm>
        </p:spPr>
        <p:txBody>
          <a:bodyPr/>
          <a:lstStyle/>
          <a:p>
            <a:r>
              <a:rPr lang="ru-RU"/>
              <a:t>Образец заголовка</a:t>
            </a:r>
          </a:p>
        </p:txBody>
      </p:sp>
      <p:sp>
        <p:nvSpPr>
          <p:cNvPr id="3" name="Текст 2">
            <a:extLst/>
          </p:cNvPr>
          <p:cNvSpPr>
            <a:spLocks noGrp="1"/>
          </p:cNvSpPr>
          <p:nvPr>
            <p:ph type="body" idx="1"/>
          </p:nvPr>
        </p:nvSpPr>
        <p:spPr>
          <a:xfrm>
            <a:off x="630239"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p:cNvPr>
          <p:cNvSpPr>
            <a:spLocks noGrp="1"/>
          </p:cNvSpPr>
          <p:nvPr>
            <p:ph sz="half" idx="2"/>
          </p:nvPr>
        </p:nvSpPr>
        <p:spPr>
          <a:xfrm>
            <a:off x="630239" y="2505077"/>
            <a:ext cx="3868737"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p:cNvPr>
          <p:cNvSpPr>
            <a:spLocks noGrp="1"/>
          </p:cNvSpPr>
          <p:nvPr>
            <p:ph sz="quarter" idx="4"/>
          </p:nvPr>
        </p:nvSpPr>
        <p:spPr>
          <a:xfrm>
            <a:off x="4629150" y="2505077"/>
            <a:ext cx="3887788"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12390749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290945951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31762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30239" y="457200"/>
            <a:ext cx="2949575" cy="1600200"/>
          </a:xfrm>
        </p:spPr>
        <p:txBody>
          <a:bodyPr anchor="b"/>
          <a:lstStyle>
            <a:lvl1pPr>
              <a:defRPr sz="3200"/>
            </a:lvl1pPr>
          </a:lstStyle>
          <a:p>
            <a:r>
              <a:rPr lang="ru-RU"/>
              <a:t>Образец заголовка</a:t>
            </a:r>
          </a:p>
        </p:txBody>
      </p:sp>
      <p:sp>
        <p:nvSpPr>
          <p:cNvPr id="3" name="Объект 2">
            <a:extLst/>
          </p:cNvPr>
          <p:cNvSpPr>
            <a:spLocks noGrp="1"/>
          </p:cNvSpPr>
          <p:nvPr>
            <p:ph idx="1"/>
          </p:nvPr>
        </p:nvSpPr>
        <p:spPr>
          <a:xfrm>
            <a:off x="3887788" y="987427"/>
            <a:ext cx="4629150" cy="48752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p:cNvPr>
          <p:cNvSpPr>
            <a:spLocks noGrp="1"/>
          </p:cNvSpPr>
          <p:nvPr>
            <p:ph type="body" sz="half" idx="2"/>
          </p:nvPr>
        </p:nvSpPr>
        <p:spPr>
          <a:xfrm>
            <a:off x="630239" y="2057402"/>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172034950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30239" y="457200"/>
            <a:ext cx="2949575" cy="1600200"/>
          </a:xfrm>
        </p:spPr>
        <p:txBody>
          <a:bodyPr anchor="b"/>
          <a:lstStyle>
            <a:lvl1pPr>
              <a:defRPr sz="3200"/>
            </a:lvl1pPr>
          </a:lstStyle>
          <a:p>
            <a:r>
              <a:rPr lang="ru-RU"/>
              <a:t>Образец заголовка</a:t>
            </a:r>
          </a:p>
        </p:txBody>
      </p:sp>
      <p:sp>
        <p:nvSpPr>
          <p:cNvPr id="3" name="Рисунок 2">
            <a:extLst/>
          </p:cNvPr>
          <p:cNvSpPr>
            <a:spLocks noGrp="1"/>
          </p:cNvSpPr>
          <p:nvPr>
            <p:ph type="pic" idx="1"/>
          </p:nvPr>
        </p:nvSpPr>
        <p:spPr>
          <a:xfrm>
            <a:off x="3887788" y="987427"/>
            <a:ext cx="4629150" cy="487521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a:extLst/>
          </p:cNvPr>
          <p:cNvSpPr>
            <a:spLocks noGrp="1"/>
          </p:cNvSpPr>
          <p:nvPr>
            <p:ph type="body" sz="half" idx="2"/>
          </p:nvPr>
        </p:nvSpPr>
        <p:spPr>
          <a:xfrm>
            <a:off x="630239" y="2057402"/>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193574041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p:txBody>
          <a:bodyPr/>
          <a:lstStyle/>
          <a:p>
            <a:r>
              <a:rPr lang="ru-RU"/>
              <a:t>Образец заголовка</a:t>
            </a:r>
          </a:p>
        </p:txBody>
      </p:sp>
      <p:sp>
        <p:nvSpPr>
          <p:cNvPr id="3" name="Вертикальный текст 2">
            <a:extLst/>
          </p:cNvPr>
          <p:cNvSpPr>
            <a:spLocks noGrp="1"/>
          </p:cNvSpPr>
          <p:nvPr>
            <p:ph type="body" orient="vert" idx="1"/>
          </p:nvPr>
        </p:nvSpPr>
        <p:spPr>
          <a:xfrm>
            <a:off x="628650" y="1825625"/>
            <a:ext cx="7886700" cy="43529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43114567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p:cNvPr>
          <p:cNvSpPr>
            <a:spLocks noGrp="1"/>
          </p:cNvSpPr>
          <p:nvPr>
            <p:ph type="title" orient="vert"/>
          </p:nvPr>
        </p:nvSpPr>
        <p:spPr>
          <a:xfrm>
            <a:off x="6543676" y="0"/>
            <a:ext cx="1971675" cy="6178550"/>
          </a:xfrm>
        </p:spPr>
        <p:txBody>
          <a:bodyPr vert="eaVert"/>
          <a:lstStyle/>
          <a:p>
            <a:r>
              <a:rPr lang="ru-RU"/>
              <a:t>Образец заголовка</a:t>
            </a:r>
          </a:p>
        </p:txBody>
      </p:sp>
      <p:sp>
        <p:nvSpPr>
          <p:cNvPr id="3" name="Вертикальный текст 2">
            <a:extLst/>
          </p:cNvPr>
          <p:cNvSpPr>
            <a:spLocks noGrp="1"/>
          </p:cNvSpPr>
          <p:nvPr>
            <p:ph type="body" orient="vert" idx="1"/>
          </p:nvPr>
        </p:nvSpPr>
        <p:spPr>
          <a:xfrm>
            <a:off x="628651" y="0"/>
            <a:ext cx="5762625" cy="6178550"/>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2930289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matchingName="Логотип снизу" type="tx">
  <p:cSld name="Логотип снизу">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53741189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Rectangle 4">
            <a:extLst/>
          </p:cNvPr>
          <p:cNvSpPr>
            <a:spLocks noChangeArrowheads="1"/>
          </p:cNvSpPr>
          <p:nvPr userDrawn="1"/>
        </p:nvSpPr>
        <p:spPr bwMode="auto">
          <a:xfrm rot="5400000">
            <a:off x="2856706" y="-2856706"/>
            <a:ext cx="3430588" cy="9144000"/>
          </a:xfrm>
          <a:prstGeom prst="rect">
            <a:avLst/>
          </a:prstGeom>
          <a:gradFill rotWithShape="1">
            <a:gsLst>
              <a:gs pos="0">
                <a:schemeClr val="bg1"/>
              </a:gs>
              <a:gs pos="100000">
                <a:schemeClr val="bg1">
                  <a:alpha val="0"/>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Tree>
    <p:extLst>
      <p:ext uri="{BB962C8B-B14F-4D97-AF65-F5344CB8AC3E}">
        <p14:creationId xmlns:p14="http://schemas.microsoft.com/office/powerpoint/2010/main" val="8394593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solidFill>
            <a:schemeClr val="bg1"/>
          </a:solidFill>
        </p:spPr>
        <p:txBody>
          <a:bodyPr/>
          <a:lstStyle/>
          <a:p>
            <a:r>
              <a:rPr lang="ru-RU" dirty="0"/>
              <a:t>Образец заголовка</a:t>
            </a:r>
          </a:p>
        </p:txBody>
      </p:sp>
      <p:sp>
        <p:nvSpPr>
          <p:cNvPr id="3" name="Объект 2">
            <a:extLst/>
          </p:cNvPr>
          <p:cNvSpPr>
            <a:spLocks noGrp="1"/>
          </p:cNvSpPr>
          <p:nvPr>
            <p:ph idx="1"/>
          </p:nvPr>
        </p:nvSpPr>
        <p:spPr>
          <a:xfrm>
            <a:off x="628650" y="1825625"/>
            <a:ext cx="788670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3912811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391" y="457200"/>
            <a:ext cx="2949575" cy="1600200"/>
          </a:xfrm>
        </p:spPr>
        <p:txBody>
          <a:bodyPr anchor="b"/>
          <a:lstStyle>
            <a:lvl1pPr>
              <a:defRPr sz="3200"/>
            </a:lvl1pPr>
          </a:lstStyle>
          <a:p>
            <a:r>
              <a:rPr lang="ru-RU"/>
              <a:t>Образец заголовка</a:t>
            </a:r>
          </a:p>
        </p:txBody>
      </p:sp>
      <p:sp>
        <p:nvSpPr>
          <p:cNvPr id="3" name="Объект 2">
            <a:extLst>
              <a:ext uri="{FF2B5EF4-FFF2-40B4-BE49-F238E27FC236}"/>
            </a:extLst>
          </p:cNvPr>
          <p:cNvSpPr>
            <a:spLocks noGrp="1"/>
          </p:cNvSpPr>
          <p:nvPr>
            <p:ph idx="1"/>
          </p:nvPr>
        </p:nvSpPr>
        <p:spPr>
          <a:xfrm>
            <a:off x="3887788" y="987427"/>
            <a:ext cx="4629150" cy="48752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extLst>
          </p:cNvPr>
          <p:cNvSpPr>
            <a:spLocks noGrp="1"/>
          </p:cNvSpPr>
          <p:nvPr>
            <p:ph type="body" sz="half" idx="2"/>
          </p:nvPr>
        </p:nvSpPr>
        <p:spPr>
          <a:xfrm>
            <a:off x="630391" y="2057402"/>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287606675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23888" y="1709740"/>
            <a:ext cx="7886700" cy="2854325"/>
          </a:xfrm>
        </p:spPr>
        <p:txBody>
          <a:bodyPr anchor="b"/>
          <a:lstStyle>
            <a:lvl1pPr>
              <a:defRPr sz="6000"/>
            </a:lvl1pPr>
          </a:lstStyle>
          <a:p>
            <a:r>
              <a:rPr lang="ru-RU"/>
              <a:t>Образец заголовка</a:t>
            </a:r>
          </a:p>
        </p:txBody>
      </p:sp>
      <p:sp>
        <p:nvSpPr>
          <p:cNvPr id="3" name="Текст 2">
            <a:extLst/>
          </p:cNvPr>
          <p:cNvSpPr>
            <a:spLocks noGrp="1"/>
          </p:cNvSpPr>
          <p:nvPr>
            <p:ph type="body" idx="1"/>
          </p:nvPr>
        </p:nvSpPr>
        <p:spPr>
          <a:xfrm>
            <a:off x="623888" y="4591050"/>
            <a:ext cx="7886700" cy="150018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Tree>
    <p:extLst>
      <p:ext uri="{BB962C8B-B14F-4D97-AF65-F5344CB8AC3E}">
        <p14:creationId xmlns:p14="http://schemas.microsoft.com/office/powerpoint/2010/main" val="72112220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p:txBody>
          <a:bodyPr/>
          <a:lstStyle/>
          <a:p>
            <a:r>
              <a:rPr lang="ru-RU"/>
              <a:t>Образец заголовка</a:t>
            </a:r>
          </a:p>
        </p:txBody>
      </p:sp>
      <p:sp>
        <p:nvSpPr>
          <p:cNvPr id="3" name="Объект 2">
            <a:extLst/>
          </p:cNvPr>
          <p:cNvSpPr>
            <a:spLocks noGrp="1"/>
          </p:cNvSpPr>
          <p:nvPr>
            <p:ph sz="half" idx="1"/>
          </p:nvPr>
        </p:nvSpPr>
        <p:spPr>
          <a:xfrm>
            <a:off x="628650" y="1825625"/>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p:cNvPr>
          <p:cNvSpPr>
            <a:spLocks noGrp="1"/>
          </p:cNvSpPr>
          <p:nvPr>
            <p:ph sz="half" idx="2"/>
          </p:nvPr>
        </p:nvSpPr>
        <p:spPr>
          <a:xfrm>
            <a:off x="4648200" y="1825625"/>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452085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30238" y="365125"/>
            <a:ext cx="7886700" cy="1325563"/>
          </a:xfrm>
        </p:spPr>
        <p:txBody>
          <a:bodyPr/>
          <a:lstStyle/>
          <a:p>
            <a:r>
              <a:rPr lang="ru-RU"/>
              <a:t>Образец заголовка</a:t>
            </a:r>
          </a:p>
        </p:txBody>
      </p:sp>
      <p:sp>
        <p:nvSpPr>
          <p:cNvPr id="3" name="Текст 2">
            <a:extLst/>
          </p:cNvPr>
          <p:cNvSpPr>
            <a:spLocks noGrp="1"/>
          </p:cNvSpPr>
          <p:nvPr>
            <p:ph type="body" idx="1"/>
          </p:nvPr>
        </p:nvSpPr>
        <p:spPr>
          <a:xfrm>
            <a:off x="630239"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p:cNvPr>
          <p:cNvSpPr>
            <a:spLocks noGrp="1"/>
          </p:cNvSpPr>
          <p:nvPr>
            <p:ph sz="half" idx="2"/>
          </p:nvPr>
        </p:nvSpPr>
        <p:spPr>
          <a:xfrm>
            <a:off x="630239" y="2505077"/>
            <a:ext cx="3868737"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p:cNvPr>
          <p:cNvSpPr>
            <a:spLocks noGrp="1"/>
          </p:cNvSpPr>
          <p:nvPr>
            <p:ph sz="quarter" idx="4"/>
          </p:nvPr>
        </p:nvSpPr>
        <p:spPr>
          <a:xfrm>
            <a:off x="4629150" y="2505077"/>
            <a:ext cx="3887788"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1659097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71901472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66406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30239" y="457200"/>
            <a:ext cx="2949575" cy="1600200"/>
          </a:xfrm>
        </p:spPr>
        <p:txBody>
          <a:bodyPr anchor="b"/>
          <a:lstStyle>
            <a:lvl1pPr>
              <a:defRPr sz="3200"/>
            </a:lvl1pPr>
          </a:lstStyle>
          <a:p>
            <a:r>
              <a:rPr lang="ru-RU"/>
              <a:t>Образец заголовка</a:t>
            </a:r>
          </a:p>
        </p:txBody>
      </p:sp>
      <p:sp>
        <p:nvSpPr>
          <p:cNvPr id="3" name="Объект 2">
            <a:extLst/>
          </p:cNvPr>
          <p:cNvSpPr>
            <a:spLocks noGrp="1"/>
          </p:cNvSpPr>
          <p:nvPr>
            <p:ph idx="1"/>
          </p:nvPr>
        </p:nvSpPr>
        <p:spPr>
          <a:xfrm>
            <a:off x="3887788" y="987427"/>
            <a:ext cx="4629150" cy="48752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p:cNvPr>
          <p:cNvSpPr>
            <a:spLocks noGrp="1"/>
          </p:cNvSpPr>
          <p:nvPr>
            <p:ph type="body" sz="half" idx="2"/>
          </p:nvPr>
        </p:nvSpPr>
        <p:spPr>
          <a:xfrm>
            <a:off x="630239" y="2057402"/>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251340868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30239" y="457200"/>
            <a:ext cx="2949575" cy="1600200"/>
          </a:xfrm>
        </p:spPr>
        <p:txBody>
          <a:bodyPr anchor="b"/>
          <a:lstStyle>
            <a:lvl1pPr>
              <a:defRPr sz="3200"/>
            </a:lvl1pPr>
          </a:lstStyle>
          <a:p>
            <a:r>
              <a:rPr lang="ru-RU"/>
              <a:t>Образец заголовка</a:t>
            </a:r>
          </a:p>
        </p:txBody>
      </p:sp>
      <p:sp>
        <p:nvSpPr>
          <p:cNvPr id="3" name="Рисунок 2">
            <a:extLst/>
          </p:cNvPr>
          <p:cNvSpPr>
            <a:spLocks noGrp="1"/>
          </p:cNvSpPr>
          <p:nvPr>
            <p:ph type="pic" idx="1"/>
          </p:nvPr>
        </p:nvSpPr>
        <p:spPr>
          <a:xfrm>
            <a:off x="3887788" y="987427"/>
            <a:ext cx="4629150" cy="487521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a:extLst/>
          </p:cNvPr>
          <p:cNvSpPr>
            <a:spLocks noGrp="1"/>
          </p:cNvSpPr>
          <p:nvPr>
            <p:ph type="body" sz="half" idx="2"/>
          </p:nvPr>
        </p:nvSpPr>
        <p:spPr>
          <a:xfrm>
            <a:off x="630239" y="2057402"/>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367539231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p:txBody>
          <a:bodyPr/>
          <a:lstStyle/>
          <a:p>
            <a:r>
              <a:rPr lang="ru-RU"/>
              <a:t>Образец заголовка</a:t>
            </a:r>
          </a:p>
        </p:txBody>
      </p:sp>
      <p:sp>
        <p:nvSpPr>
          <p:cNvPr id="3" name="Вертикальный текст 2">
            <a:extLst/>
          </p:cNvPr>
          <p:cNvSpPr>
            <a:spLocks noGrp="1"/>
          </p:cNvSpPr>
          <p:nvPr>
            <p:ph type="body" orient="vert" idx="1"/>
          </p:nvPr>
        </p:nvSpPr>
        <p:spPr>
          <a:xfrm>
            <a:off x="628650" y="1825625"/>
            <a:ext cx="7886700" cy="43529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7612678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p:cNvPr>
          <p:cNvSpPr>
            <a:spLocks noGrp="1"/>
          </p:cNvSpPr>
          <p:nvPr>
            <p:ph type="title" orient="vert"/>
          </p:nvPr>
        </p:nvSpPr>
        <p:spPr>
          <a:xfrm>
            <a:off x="6543676" y="0"/>
            <a:ext cx="1971675" cy="6178550"/>
          </a:xfrm>
        </p:spPr>
        <p:txBody>
          <a:bodyPr vert="eaVert"/>
          <a:lstStyle/>
          <a:p>
            <a:r>
              <a:rPr lang="ru-RU"/>
              <a:t>Образец заголовка</a:t>
            </a:r>
          </a:p>
        </p:txBody>
      </p:sp>
      <p:sp>
        <p:nvSpPr>
          <p:cNvPr id="3" name="Вертикальный текст 2">
            <a:extLst/>
          </p:cNvPr>
          <p:cNvSpPr>
            <a:spLocks noGrp="1"/>
          </p:cNvSpPr>
          <p:nvPr>
            <p:ph type="body" orient="vert" idx="1"/>
          </p:nvPr>
        </p:nvSpPr>
        <p:spPr>
          <a:xfrm>
            <a:off x="628651" y="0"/>
            <a:ext cx="5762625" cy="6178550"/>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48987916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matchingName="Логотип снизу" type="tx">
  <p:cSld name="Логотип снизу">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26516766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391" y="457200"/>
            <a:ext cx="2949575" cy="1600200"/>
          </a:xfrm>
        </p:spPr>
        <p:txBody>
          <a:bodyPr anchor="b"/>
          <a:lstStyle>
            <a:lvl1pPr>
              <a:defRPr sz="3200"/>
            </a:lvl1pPr>
          </a:lstStyle>
          <a:p>
            <a:r>
              <a:rPr lang="ru-RU"/>
              <a:t>Образец заголовка</a:t>
            </a:r>
          </a:p>
        </p:txBody>
      </p:sp>
      <p:sp>
        <p:nvSpPr>
          <p:cNvPr id="3" name="Рисунок 2">
            <a:extLst>
              <a:ext uri="{FF2B5EF4-FFF2-40B4-BE49-F238E27FC236}"/>
            </a:extLst>
          </p:cNvPr>
          <p:cNvSpPr>
            <a:spLocks noGrp="1"/>
          </p:cNvSpPr>
          <p:nvPr>
            <p:ph type="pic" idx="1"/>
          </p:nvPr>
        </p:nvSpPr>
        <p:spPr>
          <a:xfrm>
            <a:off x="3887788" y="987427"/>
            <a:ext cx="4629150" cy="487521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a:extLst>
              <a:ext uri="{FF2B5EF4-FFF2-40B4-BE49-F238E27FC236}"/>
            </a:extLst>
          </p:cNvPr>
          <p:cNvSpPr>
            <a:spLocks noGrp="1"/>
          </p:cNvSpPr>
          <p:nvPr>
            <p:ph type="body" sz="half" idx="2"/>
          </p:nvPr>
        </p:nvSpPr>
        <p:spPr>
          <a:xfrm>
            <a:off x="630391" y="2057402"/>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371108805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Rectangle 4">
            <a:extLst/>
          </p:cNvPr>
          <p:cNvSpPr>
            <a:spLocks noChangeArrowheads="1"/>
          </p:cNvSpPr>
          <p:nvPr userDrawn="1"/>
        </p:nvSpPr>
        <p:spPr bwMode="auto">
          <a:xfrm rot="5400000">
            <a:off x="2856706" y="-2856706"/>
            <a:ext cx="3430588" cy="9144000"/>
          </a:xfrm>
          <a:prstGeom prst="rect">
            <a:avLst/>
          </a:prstGeom>
          <a:gradFill rotWithShape="1">
            <a:gsLst>
              <a:gs pos="0">
                <a:schemeClr val="bg1"/>
              </a:gs>
              <a:gs pos="100000">
                <a:schemeClr val="bg1">
                  <a:alpha val="0"/>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Tree>
    <p:extLst>
      <p:ext uri="{BB962C8B-B14F-4D97-AF65-F5344CB8AC3E}">
        <p14:creationId xmlns:p14="http://schemas.microsoft.com/office/powerpoint/2010/main" val="109273394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solidFill>
            <a:schemeClr val="bg1"/>
          </a:solidFill>
        </p:spPr>
        <p:txBody>
          <a:bodyPr/>
          <a:lstStyle/>
          <a:p>
            <a:r>
              <a:rPr lang="ru-RU" dirty="0"/>
              <a:t>Образец заголовка</a:t>
            </a:r>
          </a:p>
        </p:txBody>
      </p:sp>
      <p:sp>
        <p:nvSpPr>
          <p:cNvPr id="3" name="Объект 2">
            <a:extLst/>
          </p:cNvPr>
          <p:cNvSpPr>
            <a:spLocks noGrp="1"/>
          </p:cNvSpPr>
          <p:nvPr>
            <p:ph idx="1"/>
          </p:nvPr>
        </p:nvSpPr>
        <p:spPr>
          <a:xfrm>
            <a:off x="628650" y="1825625"/>
            <a:ext cx="788670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40831775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23888" y="1709740"/>
            <a:ext cx="7886700" cy="2854325"/>
          </a:xfrm>
        </p:spPr>
        <p:txBody>
          <a:bodyPr anchor="b"/>
          <a:lstStyle>
            <a:lvl1pPr>
              <a:defRPr sz="6000"/>
            </a:lvl1pPr>
          </a:lstStyle>
          <a:p>
            <a:r>
              <a:rPr lang="ru-RU"/>
              <a:t>Образец заголовка</a:t>
            </a:r>
          </a:p>
        </p:txBody>
      </p:sp>
      <p:sp>
        <p:nvSpPr>
          <p:cNvPr id="3" name="Текст 2">
            <a:extLst/>
          </p:cNvPr>
          <p:cNvSpPr>
            <a:spLocks noGrp="1"/>
          </p:cNvSpPr>
          <p:nvPr>
            <p:ph type="body" idx="1"/>
          </p:nvPr>
        </p:nvSpPr>
        <p:spPr>
          <a:xfrm>
            <a:off x="623888" y="4591050"/>
            <a:ext cx="7886700" cy="150018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Tree>
    <p:extLst>
      <p:ext uri="{BB962C8B-B14F-4D97-AF65-F5344CB8AC3E}">
        <p14:creationId xmlns:p14="http://schemas.microsoft.com/office/powerpoint/2010/main" val="261563683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p:txBody>
          <a:bodyPr/>
          <a:lstStyle/>
          <a:p>
            <a:r>
              <a:rPr lang="ru-RU"/>
              <a:t>Образец заголовка</a:t>
            </a:r>
          </a:p>
        </p:txBody>
      </p:sp>
      <p:sp>
        <p:nvSpPr>
          <p:cNvPr id="3" name="Объект 2">
            <a:extLst/>
          </p:cNvPr>
          <p:cNvSpPr>
            <a:spLocks noGrp="1"/>
          </p:cNvSpPr>
          <p:nvPr>
            <p:ph sz="half" idx="1"/>
          </p:nvPr>
        </p:nvSpPr>
        <p:spPr>
          <a:xfrm>
            <a:off x="628650" y="1825625"/>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p:cNvPr>
          <p:cNvSpPr>
            <a:spLocks noGrp="1"/>
          </p:cNvSpPr>
          <p:nvPr>
            <p:ph sz="half" idx="2"/>
          </p:nvPr>
        </p:nvSpPr>
        <p:spPr>
          <a:xfrm>
            <a:off x="4648200" y="1825625"/>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8681374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30238" y="365125"/>
            <a:ext cx="7886700" cy="1325563"/>
          </a:xfrm>
        </p:spPr>
        <p:txBody>
          <a:bodyPr/>
          <a:lstStyle/>
          <a:p>
            <a:r>
              <a:rPr lang="ru-RU"/>
              <a:t>Образец заголовка</a:t>
            </a:r>
          </a:p>
        </p:txBody>
      </p:sp>
      <p:sp>
        <p:nvSpPr>
          <p:cNvPr id="3" name="Текст 2">
            <a:extLst/>
          </p:cNvPr>
          <p:cNvSpPr>
            <a:spLocks noGrp="1"/>
          </p:cNvSpPr>
          <p:nvPr>
            <p:ph type="body" idx="1"/>
          </p:nvPr>
        </p:nvSpPr>
        <p:spPr>
          <a:xfrm>
            <a:off x="630239"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p:cNvPr>
          <p:cNvSpPr>
            <a:spLocks noGrp="1"/>
          </p:cNvSpPr>
          <p:nvPr>
            <p:ph sz="half" idx="2"/>
          </p:nvPr>
        </p:nvSpPr>
        <p:spPr>
          <a:xfrm>
            <a:off x="630239" y="2505077"/>
            <a:ext cx="3868737"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p:cNvPr>
          <p:cNvSpPr>
            <a:spLocks noGrp="1"/>
          </p:cNvSpPr>
          <p:nvPr>
            <p:ph sz="quarter" idx="4"/>
          </p:nvPr>
        </p:nvSpPr>
        <p:spPr>
          <a:xfrm>
            <a:off x="4629150" y="2505077"/>
            <a:ext cx="3887788"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33889029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255434382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55256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30239" y="457200"/>
            <a:ext cx="2949575" cy="1600200"/>
          </a:xfrm>
        </p:spPr>
        <p:txBody>
          <a:bodyPr anchor="b"/>
          <a:lstStyle>
            <a:lvl1pPr>
              <a:defRPr sz="3200"/>
            </a:lvl1pPr>
          </a:lstStyle>
          <a:p>
            <a:r>
              <a:rPr lang="ru-RU"/>
              <a:t>Образец заголовка</a:t>
            </a:r>
          </a:p>
        </p:txBody>
      </p:sp>
      <p:sp>
        <p:nvSpPr>
          <p:cNvPr id="3" name="Объект 2">
            <a:extLst/>
          </p:cNvPr>
          <p:cNvSpPr>
            <a:spLocks noGrp="1"/>
          </p:cNvSpPr>
          <p:nvPr>
            <p:ph idx="1"/>
          </p:nvPr>
        </p:nvSpPr>
        <p:spPr>
          <a:xfrm>
            <a:off x="3887788" y="987427"/>
            <a:ext cx="4629150" cy="48752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p:cNvPr>
          <p:cNvSpPr>
            <a:spLocks noGrp="1"/>
          </p:cNvSpPr>
          <p:nvPr>
            <p:ph type="body" sz="half" idx="2"/>
          </p:nvPr>
        </p:nvSpPr>
        <p:spPr>
          <a:xfrm>
            <a:off x="630239" y="2057402"/>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216461072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30239" y="457200"/>
            <a:ext cx="2949575" cy="1600200"/>
          </a:xfrm>
        </p:spPr>
        <p:txBody>
          <a:bodyPr anchor="b"/>
          <a:lstStyle>
            <a:lvl1pPr>
              <a:defRPr sz="3200"/>
            </a:lvl1pPr>
          </a:lstStyle>
          <a:p>
            <a:r>
              <a:rPr lang="ru-RU"/>
              <a:t>Образец заголовка</a:t>
            </a:r>
          </a:p>
        </p:txBody>
      </p:sp>
      <p:sp>
        <p:nvSpPr>
          <p:cNvPr id="3" name="Рисунок 2">
            <a:extLst/>
          </p:cNvPr>
          <p:cNvSpPr>
            <a:spLocks noGrp="1"/>
          </p:cNvSpPr>
          <p:nvPr>
            <p:ph type="pic" idx="1"/>
          </p:nvPr>
        </p:nvSpPr>
        <p:spPr>
          <a:xfrm>
            <a:off x="3887788" y="987427"/>
            <a:ext cx="4629150" cy="487521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a:extLst/>
          </p:cNvPr>
          <p:cNvSpPr>
            <a:spLocks noGrp="1"/>
          </p:cNvSpPr>
          <p:nvPr>
            <p:ph type="body" sz="half" idx="2"/>
          </p:nvPr>
        </p:nvSpPr>
        <p:spPr>
          <a:xfrm>
            <a:off x="630239" y="2057402"/>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340841936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p:txBody>
          <a:bodyPr/>
          <a:lstStyle/>
          <a:p>
            <a:r>
              <a:rPr lang="ru-RU"/>
              <a:t>Образец заголовка</a:t>
            </a:r>
          </a:p>
        </p:txBody>
      </p:sp>
      <p:sp>
        <p:nvSpPr>
          <p:cNvPr id="3" name="Вертикальный текст 2">
            <a:extLst/>
          </p:cNvPr>
          <p:cNvSpPr>
            <a:spLocks noGrp="1"/>
          </p:cNvSpPr>
          <p:nvPr>
            <p:ph type="body" orient="vert" idx="1"/>
          </p:nvPr>
        </p:nvSpPr>
        <p:spPr>
          <a:xfrm>
            <a:off x="628650" y="1825625"/>
            <a:ext cx="7886700" cy="43529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844895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extLst>
          </p:cNvPr>
          <p:cNvSpPr>
            <a:spLocks noGrp="1"/>
          </p:cNvSpPr>
          <p:nvPr>
            <p:ph type="body" orient="vert" idx="1"/>
          </p:nvPr>
        </p:nvSpPr>
        <p:spPr>
          <a:xfrm>
            <a:off x="628650" y="1825740"/>
            <a:ext cx="7886700" cy="43529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74204859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p:cNvPr>
          <p:cNvSpPr>
            <a:spLocks noGrp="1"/>
          </p:cNvSpPr>
          <p:nvPr>
            <p:ph type="title" orient="vert"/>
          </p:nvPr>
        </p:nvSpPr>
        <p:spPr>
          <a:xfrm>
            <a:off x="6543676" y="0"/>
            <a:ext cx="1971675" cy="6178550"/>
          </a:xfrm>
        </p:spPr>
        <p:txBody>
          <a:bodyPr vert="eaVert"/>
          <a:lstStyle/>
          <a:p>
            <a:r>
              <a:rPr lang="ru-RU"/>
              <a:t>Образец заголовка</a:t>
            </a:r>
          </a:p>
        </p:txBody>
      </p:sp>
      <p:sp>
        <p:nvSpPr>
          <p:cNvPr id="3" name="Вертикальный текст 2">
            <a:extLst/>
          </p:cNvPr>
          <p:cNvSpPr>
            <a:spLocks noGrp="1"/>
          </p:cNvSpPr>
          <p:nvPr>
            <p:ph type="body" orient="vert" idx="1"/>
          </p:nvPr>
        </p:nvSpPr>
        <p:spPr>
          <a:xfrm>
            <a:off x="628651" y="0"/>
            <a:ext cx="5762625" cy="6178550"/>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62105415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matchingName="Логотип снизу" type="tx">
  <p:cSld name="Логотип снизу">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382893841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Rectangle 4">
            <a:extLst/>
          </p:cNvPr>
          <p:cNvSpPr>
            <a:spLocks noChangeArrowheads="1"/>
          </p:cNvSpPr>
          <p:nvPr userDrawn="1"/>
        </p:nvSpPr>
        <p:spPr bwMode="auto">
          <a:xfrm rot="5400000">
            <a:off x="2856706" y="-2856706"/>
            <a:ext cx="3430588" cy="9144000"/>
          </a:xfrm>
          <a:prstGeom prst="rect">
            <a:avLst/>
          </a:prstGeom>
          <a:gradFill rotWithShape="1">
            <a:gsLst>
              <a:gs pos="0">
                <a:schemeClr val="bg1"/>
              </a:gs>
              <a:gs pos="100000">
                <a:schemeClr val="bg1">
                  <a:alpha val="0"/>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Tree>
    <p:extLst>
      <p:ext uri="{BB962C8B-B14F-4D97-AF65-F5344CB8AC3E}">
        <p14:creationId xmlns:p14="http://schemas.microsoft.com/office/powerpoint/2010/main" val="68819509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solidFill>
            <a:schemeClr val="bg1"/>
          </a:solidFill>
        </p:spPr>
        <p:txBody>
          <a:bodyPr/>
          <a:lstStyle/>
          <a:p>
            <a:r>
              <a:rPr lang="ru-RU" dirty="0"/>
              <a:t>Образец заголовка</a:t>
            </a:r>
          </a:p>
        </p:txBody>
      </p:sp>
      <p:sp>
        <p:nvSpPr>
          <p:cNvPr id="3" name="Объект 2">
            <a:extLst/>
          </p:cNvPr>
          <p:cNvSpPr>
            <a:spLocks noGrp="1"/>
          </p:cNvSpPr>
          <p:nvPr>
            <p:ph idx="1"/>
          </p:nvPr>
        </p:nvSpPr>
        <p:spPr>
          <a:xfrm>
            <a:off x="628650" y="1825625"/>
            <a:ext cx="788670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59024504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23888" y="1709740"/>
            <a:ext cx="7886700" cy="2854325"/>
          </a:xfrm>
        </p:spPr>
        <p:txBody>
          <a:bodyPr anchor="b"/>
          <a:lstStyle>
            <a:lvl1pPr>
              <a:defRPr sz="6000"/>
            </a:lvl1pPr>
          </a:lstStyle>
          <a:p>
            <a:r>
              <a:rPr lang="ru-RU"/>
              <a:t>Образец заголовка</a:t>
            </a:r>
          </a:p>
        </p:txBody>
      </p:sp>
      <p:sp>
        <p:nvSpPr>
          <p:cNvPr id="3" name="Текст 2">
            <a:extLst/>
          </p:cNvPr>
          <p:cNvSpPr>
            <a:spLocks noGrp="1"/>
          </p:cNvSpPr>
          <p:nvPr>
            <p:ph type="body" idx="1"/>
          </p:nvPr>
        </p:nvSpPr>
        <p:spPr>
          <a:xfrm>
            <a:off x="623888" y="4591050"/>
            <a:ext cx="7886700" cy="150018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Tree>
    <p:extLst>
      <p:ext uri="{BB962C8B-B14F-4D97-AF65-F5344CB8AC3E}">
        <p14:creationId xmlns:p14="http://schemas.microsoft.com/office/powerpoint/2010/main" val="161291510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p:txBody>
          <a:bodyPr/>
          <a:lstStyle/>
          <a:p>
            <a:r>
              <a:rPr lang="ru-RU"/>
              <a:t>Образец заголовка</a:t>
            </a:r>
          </a:p>
        </p:txBody>
      </p:sp>
      <p:sp>
        <p:nvSpPr>
          <p:cNvPr id="3" name="Объект 2">
            <a:extLst/>
          </p:cNvPr>
          <p:cNvSpPr>
            <a:spLocks noGrp="1"/>
          </p:cNvSpPr>
          <p:nvPr>
            <p:ph sz="half" idx="1"/>
          </p:nvPr>
        </p:nvSpPr>
        <p:spPr>
          <a:xfrm>
            <a:off x="628650" y="1825625"/>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p:cNvPr>
          <p:cNvSpPr>
            <a:spLocks noGrp="1"/>
          </p:cNvSpPr>
          <p:nvPr>
            <p:ph sz="half" idx="2"/>
          </p:nvPr>
        </p:nvSpPr>
        <p:spPr>
          <a:xfrm>
            <a:off x="4648200" y="1825625"/>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77841136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30238" y="365125"/>
            <a:ext cx="7886700" cy="1325563"/>
          </a:xfrm>
        </p:spPr>
        <p:txBody>
          <a:bodyPr/>
          <a:lstStyle/>
          <a:p>
            <a:r>
              <a:rPr lang="ru-RU"/>
              <a:t>Образец заголовка</a:t>
            </a:r>
          </a:p>
        </p:txBody>
      </p:sp>
      <p:sp>
        <p:nvSpPr>
          <p:cNvPr id="3" name="Текст 2">
            <a:extLst/>
          </p:cNvPr>
          <p:cNvSpPr>
            <a:spLocks noGrp="1"/>
          </p:cNvSpPr>
          <p:nvPr>
            <p:ph type="body" idx="1"/>
          </p:nvPr>
        </p:nvSpPr>
        <p:spPr>
          <a:xfrm>
            <a:off x="630239"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p:cNvPr>
          <p:cNvSpPr>
            <a:spLocks noGrp="1"/>
          </p:cNvSpPr>
          <p:nvPr>
            <p:ph sz="half" idx="2"/>
          </p:nvPr>
        </p:nvSpPr>
        <p:spPr>
          <a:xfrm>
            <a:off x="630239" y="2505077"/>
            <a:ext cx="3868737"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p:cNvPr>
          <p:cNvSpPr>
            <a:spLocks noGrp="1"/>
          </p:cNvSpPr>
          <p:nvPr>
            <p:ph sz="quarter" idx="4"/>
          </p:nvPr>
        </p:nvSpPr>
        <p:spPr>
          <a:xfrm>
            <a:off x="4629150" y="2505077"/>
            <a:ext cx="3887788"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66444994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11967204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96326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30239" y="457200"/>
            <a:ext cx="2949575" cy="1600200"/>
          </a:xfrm>
        </p:spPr>
        <p:txBody>
          <a:bodyPr anchor="b"/>
          <a:lstStyle>
            <a:lvl1pPr>
              <a:defRPr sz="3200"/>
            </a:lvl1pPr>
          </a:lstStyle>
          <a:p>
            <a:r>
              <a:rPr lang="ru-RU"/>
              <a:t>Образец заголовка</a:t>
            </a:r>
          </a:p>
        </p:txBody>
      </p:sp>
      <p:sp>
        <p:nvSpPr>
          <p:cNvPr id="3" name="Объект 2">
            <a:extLst/>
          </p:cNvPr>
          <p:cNvSpPr>
            <a:spLocks noGrp="1"/>
          </p:cNvSpPr>
          <p:nvPr>
            <p:ph idx="1"/>
          </p:nvPr>
        </p:nvSpPr>
        <p:spPr>
          <a:xfrm>
            <a:off x="3887788" y="987427"/>
            <a:ext cx="4629150" cy="48752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p:cNvPr>
          <p:cNvSpPr>
            <a:spLocks noGrp="1"/>
          </p:cNvSpPr>
          <p:nvPr>
            <p:ph type="body" sz="half" idx="2"/>
          </p:nvPr>
        </p:nvSpPr>
        <p:spPr>
          <a:xfrm>
            <a:off x="630239" y="2057402"/>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6049553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extLst>
          </p:cNvPr>
          <p:cNvSpPr>
            <a:spLocks noGrp="1"/>
          </p:cNvSpPr>
          <p:nvPr>
            <p:ph type="title" orient="vert"/>
          </p:nvPr>
        </p:nvSpPr>
        <p:spPr>
          <a:xfrm>
            <a:off x="6543677" y="0"/>
            <a:ext cx="1971675" cy="6178550"/>
          </a:xfrm>
        </p:spPr>
        <p:txBody>
          <a:bodyPr vert="eaVert"/>
          <a:lstStyle/>
          <a:p>
            <a:r>
              <a:rPr lang="ru-RU"/>
              <a:t>Образец заголовка</a:t>
            </a:r>
          </a:p>
        </p:txBody>
      </p:sp>
      <p:sp>
        <p:nvSpPr>
          <p:cNvPr id="3" name="Вертикальный текст 2">
            <a:extLst>
              <a:ext uri="{FF2B5EF4-FFF2-40B4-BE49-F238E27FC236}"/>
            </a:extLst>
          </p:cNvPr>
          <p:cNvSpPr>
            <a:spLocks noGrp="1"/>
          </p:cNvSpPr>
          <p:nvPr>
            <p:ph type="body" orient="vert" idx="1"/>
          </p:nvPr>
        </p:nvSpPr>
        <p:spPr>
          <a:xfrm>
            <a:off x="628663" y="0"/>
            <a:ext cx="5762625" cy="6178550"/>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66016221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30239" y="457200"/>
            <a:ext cx="2949575" cy="1600200"/>
          </a:xfrm>
        </p:spPr>
        <p:txBody>
          <a:bodyPr anchor="b"/>
          <a:lstStyle>
            <a:lvl1pPr>
              <a:defRPr sz="3200"/>
            </a:lvl1pPr>
          </a:lstStyle>
          <a:p>
            <a:r>
              <a:rPr lang="ru-RU"/>
              <a:t>Образец заголовка</a:t>
            </a:r>
          </a:p>
        </p:txBody>
      </p:sp>
      <p:sp>
        <p:nvSpPr>
          <p:cNvPr id="3" name="Рисунок 2">
            <a:extLst/>
          </p:cNvPr>
          <p:cNvSpPr>
            <a:spLocks noGrp="1"/>
          </p:cNvSpPr>
          <p:nvPr>
            <p:ph type="pic" idx="1"/>
          </p:nvPr>
        </p:nvSpPr>
        <p:spPr>
          <a:xfrm>
            <a:off x="3887788" y="987427"/>
            <a:ext cx="4629150" cy="487521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a:extLst/>
          </p:cNvPr>
          <p:cNvSpPr>
            <a:spLocks noGrp="1"/>
          </p:cNvSpPr>
          <p:nvPr>
            <p:ph type="body" sz="half" idx="2"/>
          </p:nvPr>
        </p:nvSpPr>
        <p:spPr>
          <a:xfrm>
            <a:off x="630239" y="2057402"/>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376417833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p:txBody>
          <a:bodyPr/>
          <a:lstStyle/>
          <a:p>
            <a:r>
              <a:rPr lang="ru-RU"/>
              <a:t>Образец заголовка</a:t>
            </a:r>
          </a:p>
        </p:txBody>
      </p:sp>
      <p:sp>
        <p:nvSpPr>
          <p:cNvPr id="3" name="Вертикальный текст 2">
            <a:extLst/>
          </p:cNvPr>
          <p:cNvSpPr>
            <a:spLocks noGrp="1"/>
          </p:cNvSpPr>
          <p:nvPr>
            <p:ph type="body" orient="vert" idx="1"/>
          </p:nvPr>
        </p:nvSpPr>
        <p:spPr>
          <a:xfrm>
            <a:off x="628650" y="1825625"/>
            <a:ext cx="7886700" cy="43529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166734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p:cNvPr>
          <p:cNvSpPr>
            <a:spLocks noGrp="1"/>
          </p:cNvSpPr>
          <p:nvPr>
            <p:ph type="title" orient="vert"/>
          </p:nvPr>
        </p:nvSpPr>
        <p:spPr>
          <a:xfrm>
            <a:off x="6543676" y="0"/>
            <a:ext cx="1971675" cy="6178550"/>
          </a:xfrm>
        </p:spPr>
        <p:txBody>
          <a:bodyPr vert="eaVert"/>
          <a:lstStyle/>
          <a:p>
            <a:r>
              <a:rPr lang="ru-RU"/>
              <a:t>Образец заголовка</a:t>
            </a:r>
          </a:p>
        </p:txBody>
      </p:sp>
      <p:sp>
        <p:nvSpPr>
          <p:cNvPr id="3" name="Вертикальный текст 2">
            <a:extLst/>
          </p:cNvPr>
          <p:cNvSpPr>
            <a:spLocks noGrp="1"/>
          </p:cNvSpPr>
          <p:nvPr>
            <p:ph type="body" orient="vert" idx="1"/>
          </p:nvPr>
        </p:nvSpPr>
        <p:spPr>
          <a:xfrm>
            <a:off x="628651" y="0"/>
            <a:ext cx="5762625" cy="6178550"/>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64496739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matchingName="Логотип снизу" type="tx">
  <p:cSld name="Логотип снизу">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75538601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Rectangle 4">
            <a:extLst/>
          </p:cNvPr>
          <p:cNvSpPr>
            <a:spLocks noChangeArrowheads="1"/>
          </p:cNvSpPr>
          <p:nvPr userDrawn="1"/>
        </p:nvSpPr>
        <p:spPr bwMode="auto">
          <a:xfrm rot="5400000">
            <a:off x="2856706" y="-2856706"/>
            <a:ext cx="3430588" cy="9144000"/>
          </a:xfrm>
          <a:prstGeom prst="rect">
            <a:avLst/>
          </a:prstGeom>
          <a:gradFill rotWithShape="1">
            <a:gsLst>
              <a:gs pos="0">
                <a:schemeClr val="bg1"/>
              </a:gs>
              <a:gs pos="100000">
                <a:schemeClr val="bg1">
                  <a:alpha val="0"/>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Tree>
    <p:extLst>
      <p:ext uri="{BB962C8B-B14F-4D97-AF65-F5344CB8AC3E}">
        <p14:creationId xmlns:p14="http://schemas.microsoft.com/office/powerpoint/2010/main" val="84020206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solidFill>
            <a:schemeClr val="bg1"/>
          </a:solidFill>
        </p:spPr>
        <p:txBody>
          <a:bodyPr/>
          <a:lstStyle/>
          <a:p>
            <a:r>
              <a:rPr lang="ru-RU" dirty="0"/>
              <a:t>Образец заголовка</a:t>
            </a:r>
          </a:p>
        </p:txBody>
      </p:sp>
      <p:sp>
        <p:nvSpPr>
          <p:cNvPr id="3" name="Объект 2">
            <a:extLst/>
          </p:cNvPr>
          <p:cNvSpPr>
            <a:spLocks noGrp="1"/>
          </p:cNvSpPr>
          <p:nvPr>
            <p:ph idx="1"/>
          </p:nvPr>
        </p:nvSpPr>
        <p:spPr>
          <a:xfrm>
            <a:off x="628650" y="1825625"/>
            <a:ext cx="788670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57311411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23888" y="1709740"/>
            <a:ext cx="7886700" cy="2854325"/>
          </a:xfrm>
        </p:spPr>
        <p:txBody>
          <a:bodyPr anchor="b"/>
          <a:lstStyle>
            <a:lvl1pPr>
              <a:defRPr sz="6000"/>
            </a:lvl1pPr>
          </a:lstStyle>
          <a:p>
            <a:r>
              <a:rPr lang="ru-RU"/>
              <a:t>Образец заголовка</a:t>
            </a:r>
          </a:p>
        </p:txBody>
      </p:sp>
      <p:sp>
        <p:nvSpPr>
          <p:cNvPr id="3" name="Текст 2">
            <a:extLst/>
          </p:cNvPr>
          <p:cNvSpPr>
            <a:spLocks noGrp="1"/>
          </p:cNvSpPr>
          <p:nvPr>
            <p:ph type="body" idx="1"/>
          </p:nvPr>
        </p:nvSpPr>
        <p:spPr>
          <a:xfrm>
            <a:off x="623888" y="4591050"/>
            <a:ext cx="7886700" cy="150018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Tree>
    <p:extLst>
      <p:ext uri="{BB962C8B-B14F-4D97-AF65-F5344CB8AC3E}">
        <p14:creationId xmlns:p14="http://schemas.microsoft.com/office/powerpoint/2010/main" val="266974330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p:txBody>
          <a:bodyPr/>
          <a:lstStyle/>
          <a:p>
            <a:r>
              <a:rPr lang="ru-RU"/>
              <a:t>Образец заголовка</a:t>
            </a:r>
          </a:p>
        </p:txBody>
      </p:sp>
      <p:sp>
        <p:nvSpPr>
          <p:cNvPr id="3" name="Объект 2">
            <a:extLst/>
          </p:cNvPr>
          <p:cNvSpPr>
            <a:spLocks noGrp="1"/>
          </p:cNvSpPr>
          <p:nvPr>
            <p:ph sz="half" idx="1"/>
          </p:nvPr>
        </p:nvSpPr>
        <p:spPr>
          <a:xfrm>
            <a:off x="628650" y="1825625"/>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p:cNvPr>
          <p:cNvSpPr>
            <a:spLocks noGrp="1"/>
          </p:cNvSpPr>
          <p:nvPr>
            <p:ph sz="half" idx="2"/>
          </p:nvPr>
        </p:nvSpPr>
        <p:spPr>
          <a:xfrm>
            <a:off x="4648200" y="1825625"/>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47094522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30238" y="365125"/>
            <a:ext cx="7886700" cy="1325563"/>
          </a:xfrm>
        </p:spPr>
        <p:txBody>
          <a:bodyPr/>
          <a:lstStyle/>
          <a:p>
            <a:r>
              <a:rPr lang="ru-RU"/>
              <a:t>Образец заголовка</a:t>
            </a:r>
          </a:p>
        </p:txBody>
      </p:sp>
      <p:sp>
        <p:nvSpPr>
          <p:cNvPr id="3" name="Текст 2">
            <a:extLst/>
          </p:cNvPr>
          <p:cNvSpPr>
            <a:spLocks noGrp="1"/>
          </p:cNvSpPr>
          <p:nvPr>
            <p:ph type="body" idx="1"/>
          </p:nvPr>
        </p:nvSpPr>
        <p:spPr>
          <a:xfrm>
            <a:off x="630239"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p:cNvPr>
          <p:cNvSpPr>
            <a:spLocks noGrp="1"/>
          </p:cNvSpPr>
          <p:nvPr>
            <p:ph sz="half" idx="2"/>
          </p:nvPr>
        </p:nvSpPr>
        <p:spPr>
          <a:xfrm>
            <a:off x="630239" y="2505077"/>
            <a:ext cx="3868737"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p:cNvPr>
          <p:cNvSpPr>
            <a:spLocks noGrp="1"/>
          </p:cNvSpPr>
          <p:nvPr>
            <p:ph sz="quarter" idx="4"/>
          </p:nvPr>
        </p:nvSpPr>
        <p:spPr>
          <a:xfrm>
            <a:off x="4629150" y="2505077"/>
            <a:ext cx="3887788"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15236099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173928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solidFill>
            <a:schemeClr val="bg1"/>
          </a:solidFill>
        </p:spPr>
        <p:txBody>
          <a:bodyPr/>
          <a:lstStyle>
            <a:lvl1pPr>
              <a:defRPr>
                <a:latin typeface="+mn-lt"/>
              </a:defRPr>
            </a:lvl1pPr>
          </a:lstStyle>
          <a:p>
            <a:r>
              <a:rPr lang="ru-RU" dirty="0"/>
              <a:t>Образец заголовка</a:t>
            </a:r>
          </a:p>
        </p:txBody>
      </p:sp>
      <p:sp>
        <p:nvSpPr>
          <p:cNvPr id="3" name="Объект 2">
            <a:extLst>
              <a:ext uri="{FF2B5EF4-FFF2-40B4-BE49-F238E27FC236}"/>
            </a:extLst>
          </p:cNvPr>
          <p:cNvSpPr>
            <a:spLocks noGrp="1"/>
          </p:cNvSpPr>
          <p:nvPr>
            <p:ph idx="1"/>
          </p:nvPr>
        </p:nvSpPr>
        <p:spPr>
          <a:xfrm>
            <a:off x="628650" y="1825811"/>
            <a:ext cx="788670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9087595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Rectangle 4">
            <a:extLst>
              <a:ext uri="{FF2B5EF4-FFF2-40B4-BE49-F238E27FC236}"/>
            </a:extLst>
          </p:cNvPr>
          <p:cNvSpPr>
            <a:spLocks noChangeArrowheads="1"/>
          </p:cNvSpPr>
          <p:nvPr userDrawn="1"/>
        </p:nvSpPr>
        <p:spPr bwMode="auto">
          <a:xfrm rot="5400000">
            <a:off x="2856706" y="-2856706"/>
            <a:ext cx="3430588" cy="9144000"/>
          </a:xfrm>
          <a:prstGeom prst="rect">
            <a:avLst/>
          </a:prstGeom>
          <a:gradFill rotWithShape="1">
            <a:gsLst>
              <a:gs pos="0">
                <a:schemeClr val="bg1"/>
              </a:gs>
              <a:gs pos="100000">
                <a:schemeClr val="bg1">
                  <a:alpha val="0"/>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Tree>
    <p:extLst>
      <p:ext uri="{BB962C8B-B14F-4D97-AF65-F5344CB8AC3E}">
        <p14:creationId xmlns:p14="http://schemas.microsoft.com/office/powerpoint/2010/main" val="315045106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493605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30239" y="457200"/>
            <a:ext cx="2949575" cy="1600200"/>
          </a:xfrm>
        </p:spPr>
        <p:txBody>
          <a:bodyPr anchor="b"/>
          <a:lstStyle>
            <a:lvl1pPr>
              <a:defRPr sz="3200"/>
            </a:lvl1pPr>
          </a:lstStyle>
          <a:p>
            <a:r>
              <a:rPr lang="ru-RU"/>
              <a:t>Образец заголовка</a:t>
            </a:r>
          </a:p>
        </p:txBody>
      </p:sp>
      <p:sp>
        <p:nvSpPr>
          <p:cNvPr id="3" name="Объект 2">
            <a:extLst/>
          </p:cNvPr>
          <p:cNvSpPr>
            <a:spLocks noGrp="1"/>
          </p:cNvSpPr>
          <p:nvPr>
            <p:ph idx="1"/>
          </p:nvPr>
        </p:nvSpPr>
        <p:spPr>
          <a:xfrm>
            <a:off x="3887788" y="987427"/>
            <a:ext cx="4629150" cy="48752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p:cNvPr>
          <p:cNvSpPr>
            <a:spLocks noGrp="1"/>
          </p:cNvSpPr>
          <p:nvPr>
            <p:ph type="body" sz="half" idx="2"/>
          </p:nvPr>
        </p:nvSpPr>
        <p:spPr>
          <a:xfrm>
            <a:off x="630239" y="2057402"/>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420963196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30239" y="457200"/>
            <a:ext cx="2949575" cy="1600200"/>
          </a:xfrm>
        </p:spPr>
        <p:txBody>
          <a:bodyPr anchor="b"/>
          <a:lstStyle>
            <a:lvl1pPr>
              <a:defRPr sz="3200"/>
            </a:lvl1pPr>
          </a:lstStyle>
          <a:p>
            <a:r>
              <a:rPr lang="ru-RU"/>
              <a:t>Образец заголовка</a:t>
            </a:r>
          </a:p>
        </p:txBody>
      </p:sp>
      <p:sp>
        <p:nvSpPr>
          <p:cNvPr id="3" name="Рисунок 2">
            <a:extLst/>
          </p:cNvPr>
          <p:cNvSpPr>
            <a:spLocks noGrp="1"/>
          </p:cNvSpPr>
          <p:nvPr>
            <p:ph type="pic" idx="1"/>
          </p:nvPr>
        </p:nvSpPr>
        <p:spPr>
          <a:xfrm>
            <a:off x="3887788" y="987427"/>
            <a:ext cx="4629150" cy="487521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a:extLst/>
          </p:cNvPr>
          <p:cNvSpPr>
            <a:spLocks noGrp="1"/>
          </p:cNvSpPr>
          <p:nvPr>
            <p:ph type="body" sz="half" idx="2"/>
          </p:nvPr>
        </p:nvSpPr>
        <p:spPr>
          <a:xfrm>
            <a:off x="630239" y="2057402"/>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237184244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p:txBody>
          <a:bodyPr/>
          <a:lstStyle/>
          <a:p>
            <a:r>
              <a:rPr lang="ru-RU"/>
              <a:t>Образец заголовка</a:t>
            </a:r>
          </a:p>
        </p:txBody>
      </p:sp>
      <p:sp>
        <p:nvSpPr>
          <p:cNvPr id="3" name="Вертикальный текст 2">
            <a:extLst/>
          </p:cNvPr>
          <p:cNvSpPr>
            <a:spLocks noGrp="1"/>
          </p:cNvSpPr>
          <p:nvPr>
            <p:ph type="body" orient="vert" idx="1"/>
          </p:nvPr>
        </p:nvSpPr>
        <p:spPr>
          <a:xfrm>
            <a:off x="628650" y="1825625"/>
            <a:ext cx="7886700" cy="43529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11288094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p:cNvPr>
          <p:cNvSpPr>
            <a:spLocks noGrp="1"/>
          </p:cNvSpPr>
          <p:nvPr>
            <p:ph type="title" orient="vert"/>
          </p:nvPr>
        </p:nvSpPr>
        <p:spPr>
          <a:xfrm>
            <a:off x="6543676" y="0"/>
            <a:ext cx="1971675" cy="6178550"/>
          </a:xfrm>
        </p:spPr>
        <p:txBody>
          <a:bodyPr vert="eaVert"/>
          <a:lstStyle/>
          <a:p>
            <a:r>
              <a:rPr lang="ru-RU"/>
              <a:t>Образец заголовка</a:t>
            </a:r>
          </a:p>
        </p:txBody>
      </p:sp>
      <p:sp>
        <p:nvSpPr>
          <p:cNvPr id="3" name="Вертикальный текст 2">
            <a:extLst/>
          </p:cNvPr>
          <p:cNvSpPr>
            <a:spLocks noGrp="1"/>
          </p:cNvSpPr>
          <p:nvPr>
            <p:ph type="body" orient="vert" idx="1"/>
          </p:nvPr>
        </p:nvSpPr>
        <p:spPr>
          <a:xfrm>
            <a:off x="628651" y="0"/>
            <a:ext cx="5762625" cy="6178550"/>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63000115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matchingName="Логотип снизу" type="tx">
  <p:cSld name="Логотип снизу">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16530167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Rectangle 4">
            <a:extLst/>
          </p:cNvPr>
          <p:cNvSpPr>
            <a:spLocks noChangeArrowheads="1"/>
          </p:cNvSpPr>
          <p:nvPr userDrawn="1"/>
        </p:nvSpPr>
        <p:spPr bwMode="auto">
          <a:xfrm rot="5400000">
            <a:off x="2856706" y="-2856706"/>
            <a:ext cx="3430588" cy="9144000"/>
          </a:xfrm>
          <a:prstGeom prst="rect">
            <a:avLst/>
          </a:prstGeom>
          <a:gradFill rotWithShape="1">
            <a:gsLst>
              <a:gs pos="0">
                <a:schemeClr val="bg1"/>
              </a:gs>
              <a:gs pos="100000">
                <a:schemeClr val="bg1">
                  <a:alpha val="0"/>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Tree>
    <p:extLst>
      <p:ext uri="{BB962C8B-B14F-4D97-AF65-F5344CB8AC3E}">
        <p14:creationId xmlns:p14="http://schemas.microsoft.com/office/powerpoint/2010/main" val="321296460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solidFill>
            <a:schemeClr val="bg1"/>
          </a:solidFill>
        </p:spPr>
        <p:txBody>
          <a:bodyPr/>
          <a:lstStyle/>
          <a:p>
            <a:r>
              <a:rPr lang="ru-RU" dirty="0"/>
              <a:t>Образец заголовка</a:t>
            </a:r>
          </a:p>
        </p:txBody>
      </p:sp>
      <p:sp>
        <p:nvSpPr>
          <p:cNvPr id="3" name="Объект 2">
            <a:extLst/>
          </p:cNvPr>
          <p:cNvSpPr>
            <a:spLocks noGrp="1"/>
          </p:cNvSpPr>
          <p:nvPr>
            <p:ph idx="1"/>
          </p:nvPr>
        </p:nvSpPr>
        <p:spPr>
          <a:xfrm>
            <a:off x="628650" y="1825625"/>
            <a:ext cx="788670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52865322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23888" y="1709740"/>
            <a:ext cx="7886700" cy="2854325"/>
          </a:xfrm>
        </p:spPr>
        <p:txBody>
          <a:bodyPr anchor="b"/>
          <a:lstStyle>
            <a:lvl1pPr>
              <a:defRPr sz="6000"/>
            </a:lvl1pPr>
          </a:lstStyle>
          <a:p>
            <a:r>
              <a:rPr lang="ru-RU"/>
              <a:t>Образец заголовка</a:t>
            </a:r>
          </a:p>
        </p:txBody>
      </p:sp>
      <p:sp>
        <p:nvSpPr>
          <p:cNvPr id="3" name="Текст 2">
            <a:extLst/>
          </p:cNvPr>
          <p:cNvSpPr>
            <a:spLocks noGrp="1"/>
          </p:cNvSpPr>
          <p:nvPr>
            <p:ph type="body" idx="1"/>
          </p:nvPr>
        </p:nvSpPr>
        <p:spPr>
          <a:xfrm>
            <a:off x="623888" y="4591050"/>
            <a:ext cx="7886700" cy="150018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Tree>
    <p:extLst>
      <p:ext uri="{BB962C8B-B14F-4D97-AF65-F5344CB8AC3E}">
        <p14:creationId xmlns:p14="http://schemas.microsoft.com/office/powerpoint/2010/main" val="372852473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p:txBody>
          <a:bodyPr/>
          <a:lstStyle/>
          <a:p>
            <a:r>
              <a:rPr lang="ru-RU"/>
              <a:t>Образец заголовка</a:t>
            </a:r>
          </a:p>
        </p:txBody>
      </p:sp>
      <p:sp>
        <p:nvSpPr>
          <p:cNvPr id="3" name="Объект 2">
            <a:extLst/>
          </p:cNvPr>
          <p:cNvSpPr>
            <a:spLocks noGrp="1"/>
          </p:cNvSpPr>
          <p:nvPr>
            <p:ph sz="half" idx="1"/>
          </p:nvPr>
        </p:nvSpPr>
        <p:spPr>
          <a:xfrm>
            <a:off x="628650" y="1825625"/>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p:cNvPr>
          <p:cNvSpPr>
            <a:spLocks noGrp="1"/>
          </p:cNvSpPr>
          <p:nvPr>
            <p:ph sz="half" idx="2"/>
          </p:nvPr>
        </p:nvSpPr>
        <p:spPr>
          <a:xfrm>
            <a:off x="4648200" y="1825625"/>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800542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solidFill>
            <a:schemeClr val="bg1"/>
          </a:solidFill>
        </p:spPr>
        <p:txBody>
          <a:bodyPr/>
          <a:lstStyle>
            <a:lvl1pPr>
              <a:defRPr>
                <a:latin typeface="+mn-lt"/>
              </a:defRPr>
            </a:lvl1pPr>
          </a:lstStyle>
          <a:p>
            <a:r>
              <a:rPr lang="ru-RU" dirty="0"/>
              <a:t>Образец заголовка</a:t>
            </a:r>
          </a:p>
        </p:txBody>
      </p:sp>
      <p:sp>
        <p:nvSpPr>
          <p:cNvPr id="3" name="Объект 2">
            <a:extLst>
              <a:ext uri="{FF2B5EF4-FFF2-40B4-BE49-F238E27FC236}"/>
            </a:extLst>
          </p:cNvPr>
          <p:cNvSpPr>
            <a:spLocks noGrp="1"/>
          </p:cNvSpPr>
          <p:nvPr>
            <p:ph idx="1"/>
          </p:nvPr>
        </p:nvSpPr>
        <p:spPr>
          <a:xfrm>
            <a:off x="628650" y="1825646"/>
            <a:ext cx="788670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65893379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30238" y="365125"/>
            <a:ext cx="7886700" cy="1325563"/>
          </a:xfrm>
        </p:spPr>
        <p:txBody>
          <a:bodyPr/>
          <a:lstStyle/>
          <a:p>
            <a:r>
              <a:rPr lang="ru-RU"/>
              <a:t>Образец заголовка</a:t>
            </a:r>
          </a:p>
        </p:txBody>
      </p:sp>
      <p:sp>
        <p:nvSpPr>
          <p:cNvPr id="3" name="Текст 2">
            <a:extLst/>
          </p:cNvPr>
          <p:cNvSpPr>
            <a:spLocks noGrp="1"/>
          </p:cNvSpPr>
          <p:nvPr>
            <p:ph type="body" idx="1"/>
          </p:nvPr>
        </p:nvSpPr>
        <p:spPr>
          <a:xfrm>
            <a:off x="630239"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p:cNvPr>
          <p:cNvSpPr>
            <a:spLocks noGrp="1"/>
          </p:cNvSpPr>
          <p:nvPr>
            <p:ph sz="half" idx="2"/>
          </p:nvPr>
        </p:nvSpPr>
        <p:spPr>
          <a:xfrm>
            <a:off x="630239" y="2505077"/>
            <a:ext cx="3868737"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p:cNvPr>
          <p:cNvSpPr>
            <a:spLocks noGrp="1"/>
          </p:cNvSpPr>
          <p:nvPr>
            <p:ph sz="quarter" idx="4"/>
          </p:nvPr>
        </p:nvSpPr>
        <p:spPr>
          <a:xfrm>
            <a:off x="4629150" y="2505077"/>
            <a:ext cx="3887788"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60597266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414948442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44148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30239" y="457200"/>
            <a:ext cx="2949575" cy="1600200"/>
          </a:xfrm>
        </p:spPr>
        <p:txBody>
          <a:bodyPr anchor="b"/>
          <a:lstStyle>
            <a:lvl1pPr>
              <a:defRPr sz="3200"/>
            </a:lvl1pPr>
          </a:lstStyle>
          <a:p>
            <a:r>
              <a:rPr lang="ru-RU"/>
              <a:t>Образец заголовка</a:t>
            </a:r>
          </a:p>
        </p:txBody>
      </p:sp>
      <p:sp>
        <p:nvSpPr>
          <p:cNvPr id="3" name="Объект 2">
            <a:extLst/>
          </p:cNvPr>
          <p:cNvSpPr>
            <a:spLocks noGrp="1"/>
          </p:cNvSpPr>
          <p:nvPr>
            <p:ph idx="1"/>
          </p:nvPr>
        </p:nvSpPr>
        <p:spPr>
          <a:xfrm>
            <a:off x="3887788" y="987427"/>
            <a:ext cx="4629150" cy="48752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p:cNvPr>
          <p:cNvSpPr>
            <a:spLocks noGrp="1"/>
          </p:cNvSpPr>
          <p:nvPr>
            <p:ph type="body" sz="half" idx="2"/>
          </p:nvPr>
        </p:nvSpPr>
        <p:spPr>
          <a:xfrm>
            <a:off x="630239" y="2057402"/>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354140134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30239" y="457200"/>
            <a:ext cx="2949575" cy="1600200"/>
          </a:xfrm>
        </p:spPr>
        <p:txBody>
          <a:bodyPr anchor="b"/>
          <a:lstStyle>
            <a:lvl1pPr>
              <a:defRPr sz="3200"/>
            </a:lvl1pPr>
          </a:lstStyle>
          <a:p>
            <a:r>
              <a:rPr lang="ru-RU"/>
              <a:t>Образец заголовка</a:t>
            </a:r>
          </a:p>
        </p:txBody>
      </p:sp>
      <p:sp>
        <p:nvSpPr>
          <p:cNvPr id="3" name="Рисунок 2">
            <a:extLst/>
          </p:cNvPr>
          <p:cNvSpPr>
            <a:spLocks noGrp="1"/>
          </p:cNvSpPr>
          <p:nvPr>
            <p:ph type="pic" idx="1"/>
          </p:nvPr>
        </p:nvSpPr>
        <p:spPr>
          <a:xfrm>
            <a:off x="3887788" y="987427"/>
            <a:ext cx="4629150" cy="487521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a:extLst/>
          </p:cNvPr>
          <p:cNvSpPr>
            <a:spLocks noGrp="1"/>
          </p:cNvSpPr>
          <p:nvPr>
            <p:ph type="body" sz="half" idx="2"/>
          </p:nvPr>
        </p:nvSpPr>
        <p:spPr>
          <a:xfrm>
            <a:off x="630239" y="2057402"/>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219829259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p:txBody>
          <a:bodyPr/>
          <a:lstStyle/>
          <a:p>
            <a:r>
              <a:rPr lang="ru-RU"/>
              <a:t>Образец заголовка</a:t>
            </a:r>
          </a:p>
        </p:txBody>
      </p:sp>
      <p:sp>
        <p:nvSpPr>
          <p:cNvPr id="3" name="Вертикальный текст 2">
            <a:extLst/>
          </p:cNvPr>
          <p:cNvSpPr>
            <a:spLocks noGrp="1"/>
          </p:cNvSpPr>
          <p:nvPr>
            <p:ph type="body" orient="vert" idx="1"/>
          </p:nvPr>
        </p:nvSpPr>
        <p:spPr>
          <a:xfrm>
            <a:off x="628650" y="1825625"/>
            <a:ext cx="7886700" cy="43529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65216599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p:cNvPr>
          <p:cNvSpPr>
            <a:spLocks noGrp="1"/>
          </p:cNvSpPr>
          <p:nvPr>
            <p:ph type="title" orient="vert"/>
          </p:nvPr>
        </p:nvSpPr>
        <p:spPr>
          <a:xfrm>
            <a:off x="6543676" y="0"/>
            <a:ext cx="1971675" cy="6178550"/>
          </a:xfrm>
        </p:spPr>
        <p:txBody>
          <a:bodyPr vert="eaVert"/>
          <a:lstStyle/>
          <a:p>
            <a:r>
              <a:rPr lang="ru-RU"/>
              <a:t>Образец заголовка</a:t>
            </a:r>
          </a:p>
        </p:txBody>
      </p:sp>
      <p:sp>
        <p:nvSpPr>
          <p:cNvPr id="3" name="Вертикальный текст 2">
            <a:extLst/>
          </p:cNvPr>
          <p:cNvSpPr>
            <a:spLocks noGrp="1"/>
          </p:cNvSpPr>
          <p:nvPr>
            <p:ph type="body" orient="vert" idx="1"/>
          </p:nvPr>
        </p:nvSpPr>
        <p:spPr>
          <a:xfrm>
            <a:off x="628651" y="0"/>
            <a:ext cx="5762625" cy="6178550"/>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41250180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matchingName="Логотип снизу" type="tx">
  <p:cSld name="Логотип снизу">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269978760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слайд">
    <p:spTree>
      <p:nvGrpSpPr>
        <p:cNvPr id="1" name=""/>
        <p:cNvGrpSpPr/>
        <p:nvPr/>
      </p:nvGrpSpPr>
      <p:grpSpPr>
        <a:xfrm>
          <a:off x="0" y="0"/>
          <a:ext cx="0" cy="0"/>
          <a:chOff x="0" y="0"/>
          <a:chExt cx="0" cy="0"/>
        </a:xfrm>
      </p:grpSpPr>
      <p:pic>
        <p:nvPicPr>
          <p:cNvPr id="2"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4" y="239769"/>
            <a:ext cx="971550" cy="76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56624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pic>
        <p:nvPicPr>
          <p:cNvPr id="4"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p:txBody>
          <a:bodyPr/>
          <a:lstStyle>
            <a:lvl1pPr>
              <a:defRPr>
                <a:solidFill>
                  <a:srgbClr val="D20000"/>
                </a:solidFill>
              </a:defRPr>
            </a:lvl1pPr>
          </a:lstStyle>
          <a:p>
            <a:r>
              <a:rPr lang="ru-RU" dirty="0" smtClean="0"/>
              <a:t>Образец заголовка</a:t>
            </a:r>
            <a:endParaRPr lang="ru-RU" dirty="0"/>
          </a:p>
        </p:txBody>
      </p:sp>
      <p:sp>
        <p:nvSpPr>
          <p:cNvPr id="3" name="Объект 2"/>
          <p:cNvSpPr>
            <a:spLocks noGrp="1"/>
          </p:cNvSpPr>
          <p:nvPr>
            <p:ph idx="1"/>
          </p:nvPr>
        </p:nvSpPr>
        <p:spPr>
          <a:xfrm>
            <a:off x="107504" y="1341081"/>
            <a:ext cx="892810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p:txBody>
          <a:bodyPr/>
          <a:lstStyle>
            <a:lvl1pPr>
              <a:defRPr/>
            </a:lvl1pPr>
          </a:lstStyle>
          <a:p>
            <a:fld id="{927A686E-5052-44F4-85B0-2E6F252CEEBA}" type="slidenum">
              <a:rPr lang="ru-RU" altLang="ru-RU">
                <a:solidFill>
                  <a:srgbClr val="5F0000"/>
                </a:solidFill>
              </a:rPr>
              <a:pPr/>
              <a:t>‹#›</a:t>
            </a:fld>
            <a:endParaRPr lang="ru-RU" altLang="ru-RU">
              <a:solidFill>
                <a:srgbClr val="5F0000"/>
              </a:solidFill>
            </a:endParaRPr>
          </a:p>
        </p:txBody>
      </p:sp>
    </p:spTree>
    <p:extLst>
      <p:ext uri="{BB962C8B-B14F-4D97-AF65-F5344CB8AC3E}">
        <p14:creationId xmlns:p14="http://schemas.microsoft.com/office/powerpoint/2010/main" val="10836418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23888" y="1709759"/>
            <a:ext cx="7886700" cy="2854325"/>
          </a:xfrm>
        </p:spPr>
        <p:txBody>
          <a:bodyPr anchor="b"/>
          <a:lstStyle>
            <a:lvl1pPr>
              <a:defRPr sz="6000"/>
            </a:lvl1pPr>
          </a:lstStyle>
          <a:p>
            <a:r>
              <a:rPr lang="ru-RU"/>
              <a:t>Образец заголовка</a:t>
            </a:r>
          </a:p>
        </p:txBody>
      </p:sp>
      <p:sp>
        <p:nvSpPr>
          <p:cNvPr id="3" name="Текст 2">
            <a:extLst>
              <a:ext uri="{FF2B5EF4-FFF2-40B4-BE49-F238E27FC236}"/>
            </a:extLst>
          </p:cNvPr>
          <p:cNvSpPr>
            <a:spLocks noGrp="1"/>
          </p:cNvSpPr>
          <p:nvPr>
            <p:ph type="body" idx="1"/>
          </p:nvPr>
        </p:nvSpPr>
        <p:spPr>
          <a:xfrm>
            <a:off x="623888" y="4591050"/>
            <a:ext cx="7886700" cy="150018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Tree>
    <p:extLst>
      <p:ext uri="{BB962C8B-B14F-4D97-AF65-F5344CB8AC3E}">
        <p14:creationId xmlns:p14="http://schemas.microsoft.com/office/powerpoint/2010/main" val="388746842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4" y="4407921"/>
            <a:ext cx="7772400" cy="136239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4" y="2907387"/>
            <a:ext cx="7772400" cy="1500534"/>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p:txBody>
          <a:bodyPr/>
          <a:lstStyle>
            <a:lvl1pPr>
              <a:defRPr/>
            </a:lvl1pPr>
          </a:lstStyle>
          <a:p>
            <a:fld id="{09792E19-F335-412E-9BAA-69C148CB5DDD}" type="slidenum">
              <a:rPr lang="ru-RU" altLang="ru-RU">
                <a:solidFill>
                  <a:srgbClr val="5F0000"/>
                </a:solidFill>
              </a:rPr>
              <a:pPr/>
              <a:t>‹#›</a:t>
            </a:fld>
            <a:endParaRPr lang="ru-RU" altLang="ru-RU">
              <a:solidFill>
                <a:srgbClr val="5F0000"/>
              </a:solidFill>
            </a:endParaRPr>
          </a:p>
        </p:txBody>
      </p:sp>
    </p:spTree>
    <p:extLst>
      <p:ext uri="{BB962C8B-B14F-4D97-AF65-F5344CB8AC3E}">
        <p14:creationId xmlns:p14="http://schemas.microsoft.com/office/powerpoint/2010/main" val="323786492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pic>
        <p:nvPicPr>
          <p:cNvPr id="5"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09"/>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268709"/>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7" name="Rectangle 55"/>
          <p:cNvSpPr>
            <a:spLocks noGrp="1" noChangeArrowheads="1"/>
          </p:cNvSpPr>
          <p:nvPr>
            <p:ph type="sldNum" sz="quarter" idx="11"/>
          </p:nvPr>
        </p:nvSpPr>
        <p:spPr/>
        <p:txBody>
          <a:bodyPr/>
          <a:lstStyle>
            <a:lvl1pPr>
              <a:defRPr/>
            </a:lvl1pPr>
          </a:lstStyle>
          <a:p>
            <a:fld id="{38486C77-DD29-429D-8785-754E6B6100EC}" type="slidenum">
              <a:rPr lang="ru-RU" altLang="ru-RU">
                <a:solidFill>
                  <a:srgbClr val="5F0000"/>
                </a:solidFill>
              </a:rPr>
              <a:pPr/>
              <a:t>‹#›</a:t>
            </a:fld>
            <a:endParaRPr lang="ru-RU" altLang="ru-RU">
              <a:solidFill>
                <a:srgbClr val="5F0000"/>
              </a:solidFill>
            </a:endParaRPr>
          </a:p>
        </p:txBody>
      </p:sp>
    </p:spTree>
    <p:extLst>
      <p:ext uri="{BB962C8B-B14F-4D97-AF65-F5344CB8AC3E}">
        <p14:creationId xmlns:p14="http://schemas.microsoft.com/office/powerpoint/2010/main" val="147032471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Сравнение">
    <p:spTree>
      <p:nvGrpSpPr>
        <p:cNvPr id="1" name=""/>
        <p:cNvGrpSpPr/>
        <p:nvPr/>
      </p:nvGrpSpPr>
      <p:grpSpPr>
        <a:xfrm>
          <a:off x="0" y="0"/>
          <a:ext cx="0" cy="0"/>
          <a:chOff x="0" y="0"/>
          <a:chExt cx="0" cy="0"/>
        </a:xfrm>
      </p:grpSpPr>
      <p:pic>
        <p:nvPicPr>
          <p:cNvPr id="7"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Текст 2"/>
          <p:cNvSpPr>
            <a:spLocks noGrp="1"/>
          </p:cNvSpPr>
          <p:nvPr>
            <p:ph type="body" idx="1"/>
          </p:nvPr>
        </p:nvSpPr>
        <p:spPr>
          <a:xfrm>
            <a:off x="457200" y="1535469"/>
            <a:ext cx="4040188"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5381"/>
            <a:ext cx="4040188"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7" y="1535469"/>
            <a:ext cx="4041775"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7" y="2175381"/>
            <a:ext cx="4041775"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10" name="Заголовок 1"/>
          <p:cNvSpPr>
            <a:spLocks noGrp="1"/>
          </p:cNvSpPr>
          <p:nvPr>
            <p:ph type="title"/>
          </p:nvPr>
        </p:nvSpPr>
        <p:spPr>
          <a:xfrm>
            <a:off x="1692276" y="152435"/>
            <a:ext cx="4824413" cy="1081338"/>
          </a:xfrm>
        </p:spPr>
        <p:txBody>
          <a:bodyPr/>
          <a:lstStyle>
            <a:lvl1pPr>
              <a:defRPr>
                <a:solidFill>
                  <a:srgbClr val="D20000"/>
                </a:solidFill>
              </a:defRPr>
            </a:lvl1pPr>
          </a:lstStyle>
          <a:p>
            <a:r>
              <a:rPr lang="ru-RU" dirty="0" smtClean="0"/>
              <a:t>Образец заголовка</a:t>
            </a:r>
            <a:endParaRPr lang="ru-RU" dirty="0"/>
          </a:p>
        </p:txBody>
      </p:sp>
      <p:sp>
        <p:nvSpPr>
          <p:cNvPr id="8"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9" name="Rectangle 55"/>
          <p:cNvSpPr>
            <a:spLocks noGrp="1" noChangeArrowheads="1"/>
          </p:cNvSpPr>
          <p:nvPr>
            <p:ph type="sldNum" sz="quarter" idx="11"/>
          </p:nvPr>
        </p:nvSpPr>
        <p:spPr/>
        <p:txBody>
          <a:bodyPr/>
          <a:lstStyle>
            <a:lvl1pPr>
              <a:defRPr/>
            </a:lvl1pPr>
          </a:lstStyle>
          <a:p>
            <a:fld id="{C6E37014-B425-4F09-A949-737A28AB68AF}" type="slidenum">
              <a:rPr lang="ru-RU" altLang="ru-RU">
                <a:solidFill>
                  <a:srgbClr val="5F0000"/>
                </a:solidFill>
              </a:rPr>
              <a:pPr/>
              <a:t>‹#›</a:t>
            </a:fld>
            <a:endParaRPr lang="ru-RU" altLang="ru-RU">
              <a:solidFill>
                <a:srgbClr val="5F0000"/>
              </a:solidFill>
            </a:endParaRPr>
          </a:p>
        </p:txBody>
      </p:sp>
    </p:spTree>
    <p:extLst>
      <p:ext uri="{BB962C8B-B14F-4D97-AF65-F5344CB8AC3E}">
        <p14:creationId xmlns:p14="http://schemas.microsoft.com/office/powerpoint/2010/main" val="54631974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pic>
        <p:nvPicPr>
          <p:cNvPr id="3"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p:txBody>
          <a:bodyPr/>
          <a:lstStyle/>
          <a:p>
            <a:r>
              <a:rPr lang="ru-RU" smtClean="0"/>
              <a:t>Образец заголовка</a:t>
            </a:r>
            <a:endParaRPr lang="ru-RU"/>
          </a:p>
        </p:txBody>
      </p:sp>
      <p:sp>
        <p:nvSpPr>
          <p:cNvPr id="4"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p:txBody>
          <a:bodyPr/>
          <a:lstStyle>
            <a:lvl1pPr>
              <a:defRPr/>
            </a:lvl1pPr>
          </a:lstStyle>
          <a:p>
            <a:fld id="{1F71AC65-4EEE-4EDB-B001-417382BAF1A9}" type="slidenum">
              <a:rPr lang="ru-RU" altLang="ru-RU">
                <a:solidFill>
                  <a:srgbClr val="5F0000"/>
                </a:solidFill>
              </a:rPr>
              <a:pPr/>
              <a:t>‹#›</a:t>
            </a:fld>
            <a:endParaRPr lang="ru-RU" altLang="ru-RU">
              <a:solidFill>
                <a:srgbClr val="5F0000"/>
              </a:solidFill>
            </a:endParaRPr>
          </a:p>
        </p:txBody>
      </p:sp>
    </p:spTree>
    <p:extLst>
      <p:ext uri="{BB962C8B-B14F-4D97-AF65-F5344CB8AC3E}">
        <p14:creationId xmlns:p14="http://schemas.microsoft.com/office/powerpoint/2010/main" val="377039623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3" name="Rectangle 55"/>
          <p:cNvSpPr>
            <a:spLocks noGrp="1" noChangeArrowheads="1"/>
          </p:cNvSpPr>
          <p:nvPr>
            <p:ph type="sldNum" sz="quarter" idx="11"/>
          </p:nvPr>
        </p:nvSpPr>
        <p:spPr/>
        <p:txBody>
          <a:bodyPr/>
          <a:lstStyle>
            <a:lvl1pPr>
              <a:defRPr/>
            </a:lvl1pPr>
          </a:lstStyle>
          <a:p>
            <a:fld id="{1172E375-A3D1-4194-805F-E1B2A09FD868}" type="slidenum">
              <a:rPr lang="ru-RU" altLang="ru-RU">
                <a:solidFill>
                  <a:srgbClr val="5F0000"/>
                </a:solidFill>
              </a:rPr>
              <a:pPr/>
              <a:t>‹#›</a:t>
            </a:fld>
            <a:endParaRPr lang="ru-RU" altLang="ru-RU">
              <a:solidFill>
                <a:srgbClr val="5F0000"/>
              </a:solidFill>
            </a:endParaRPr>
          </a:p>
        </p:txBody>
      </p:sp>
    </p:spTree>
    <p:extLst>
      <p:ext uri="{BB962C8B-B14F-4D97-AF65-F5344CB8AC3E}">
        <p14:creationId xmlns:p14="http://schemas.microsoft.com/office/powerpoint/2010/main" val="7542342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115"/>
            <a:ext cx="3008313" cy="1162319"/>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114"/>
            <a:ext cx="5111750" cy="58544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434"/>
            <a:ext cx="3008313" cy="4692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p:txBody>
          <a:bodyPr/>
          <a:lstStyle>
            <a:lvl1pPr>
              <a:defRPr/>
            </a:lvl1pPr>
          </a:lstStyle>
          <a:p>
            <a:fld id="{11CE4DB5-7035-48F2-87B3-F0B8E8140468}" type="slidenum">
              <a:rPr lang="ru-RU" altLang="ru-RU">
                <a:solidFill>
                  <a:srgbClr val="5F0000"/>
                </a:solidFill>
              </a:rPr>
              <a:pPr/>
              <a:t>‹#›</a:t>
            </a:fld>
            <a:endParaRPr lang="ru-RU" altLang="ru-RU">
              <a:solidFill>
                <a:srgbClr val="5F0000"/>
              </a:solidFill>
            </a:endParaRPr>
          </a:p>
        </p:txBody>
      </p:sp>
    </p:spTree>
    <p:extLst>
      <p:ext uri="{BB962C8B-B14F-4D97-AF65-F5344CB8AC3E}">
        <p14:creationId xmlns:p14="http://schemas.microsoft.com/office/powerpoint/2010/main" val="147250896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9" y="4801714"/>
            <a:ext cx="5486400" cy="566869"/>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9" y="612919"/>
            <a:ext cx="5486400" cy="41157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9" y="5368581"/>
            <a:ext cx="5486400" cy="8050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p:txBody>
          <a:bodyPr/>
          <a:lstStyle>
            <a:lvl1pPr>
              <a:defRPr/>
            </a:lvl1pPr>
          </a:lstStyle>
          <a:p>
            <a:fld id="{87B4DA04-AD7B-490B-8A83-8DDA1458D680}" type="slidenum">
              <a:rPr lang="ru-RU" altLang="ru-RU">
                <a:solidFill>
                  <a:srgbClr val="5F0000"/>
                </a:solidFill>
              </a:rPr>
              <a:pPr/>
              <a:t>‹#›</a:t>
            </a:fld>
            <a:endParaRPr lang="ru-RU" altLang="ru-RU">
              <a:solidFill>
                <a:srgbClr val="5F0000"/>
              </a:solidFill>
            </a:endParaRPr>
          </a:p>
        </p:txBody>
      </p:sp>
    </p:spTree>
    <p:extLst>
      <p:ext uri="{BB962C8B-B14F-4D97-AF65-F5344CB8AC3E}">
        <p14:creationId xmlns:p14="http://schemas.microsoft.com/office/powerpoint/2010/main" val="18224496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pic>
        <p:nvPicPr>
          <p:cNvPr id="4"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p:txBody>
          <a:bodyPr/>
          <a:lstStyle>
            <a:lvl1pPr>
              <a:defRPr/>
            </a:lvl1pPr>
          </a:lstStyle>
          <a:p>
            <a:fld id="{3B9C9F77-C1CD-44D9-8AC2-BEEEF927D6ED}" type="slidenum">
              <a:rPr lang="ru-RU" altLang="ru-RU">
                <a:solidFill>
                  <a:srgbClr val="5F0000"/>
                </a:solidFill>
              </a:rPr>
              <a:pPr/>
              <a:t>‹#›</a:t>
            </a:fld>
            <a:endParaRPr lang="ru-RU" altLang="ru-RU">
              <a:solidFill>
                <a:srgbClr val="5F0000"/>
              </a:solidFill>
            </a:endParaRPr>
          </a:p>
        </p:txBody>
      </p:sp>
    </p:spTree>
    <p:extLst>
      <p:ext uri="{BB962C8B-B14F-4D97-AF65-F5344CB8AC3E}">
        <p14:creationId xmlns:p14="http://schemas.microsoft.com/office/powerpoint/2010/main" val="41444527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04026" y="-26994"/>
            <a:ext cx="2232025" cy="655313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07952" y="-26994"/>
            <a:ext cx="6543675" cy="655313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p:txBody>
          <a:bodyPr/>
          <a:lstStyle>
            <a:lvl1pPr>
              <a:defRPr/>
            </a:lvl1pPr>
          </a:lstStyle>
          <a:p>
            <a:fld id="{424AABB9-973C-4A04-A208-11E5ABE02ADA}" type="slidenum">
              <a:rPr lang="ru-RU" altLang="ru-RU">
                <a:solidFill>
                  <a:srgbClr val="5F0000"/>
                </a:solidFill>
              </a:rPr>
              <a:pPr/>
              <a:t>‹#›</a:t>
            </a:fld>
            <a:endParaRPr lang="ru-RU" altLang="ru-RU">
              <a:solidFill>
                <a:srgbClr val="5F0000"/>
              </a:solidFill>
            </a:endParaRPr>
          </a:p>
        </p:txBody>
      </p:sp>
    </p:spTree>
    <p:extLst>
      <p:ext uri="{BB962C8B-B14F-4D97-AF65-F5344CB8AC3E}">
        <p14:creationId xmlns:p14="http://schemas.microsoft.com/office/powerpoint/2010/main" val="216915725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Заголовок, 1 большой объект и 2 маленьких объекта">
    <p:spTree>
      <p:nvGrpSpPr>
        <p:cNvPr id="1" name=""/>
        <p:cNvGrpSpPr/>
        <p:nvPr/>
      </p:nvGrpSpPr>
      <p:grpSpPr>
        <a:xfrm>
          <a:off x="0" y="0"/>
          <a:ext cx="0" cy="0"/>
          <a:chOff x="0" y="0"/>
          <a:chExt cx="0" cy="0"/>
        </a:xfrm>
      </p:grpSpPr>
      <p:pic>
        <p:nvPicPr>
          <p:cNvPr id="6"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бъект 2"/>
          <p:cNvSpPr>
            <a:spLocks noGrp="1"/>
          </p:cNvSpPr>
          <p:nvPr>
            <p:ph sz="half" idx="1"/>
          </p:nvPr>
        </p:nvSpPr>
        <p:spPr>
          <a:xfrm>
            <a:off x="107950" y="1268709"/>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09"/>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3972847"/>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9" name="Заголовок 1"/>
          <p:cNvSpPr>
            <a:spLocks noGrp="1"/>
          </p:cNvSpPr>
          <p:nvPr>
            <p:ph type="title"/>
          </p:nvPr>
        </p:nvSpPr>
        <p:spPr>
          <a:xfrm>
            <a:off x="1692276" y="152435"/>
            <a:ext cx="4824413" cy="1081338"/>
          </a:xfrm>
        </p:spPr>
        <p:txBody>
          <a:bodyPr/>
          <a:lstStyle>
            <a:lvl1pPr>
              <a:defRPr>
                <a:solidFill>
                  <a:srgbClr val="D20000"/>
                </a:solidFill>
              </a:defRPr>
            </a:lvl1pPr>
          </a:lstStyle>
          <a:p>
            <a:r>
              <a:rPr lang="ru-RU" dirty="0" smtClean="0"/>
              <a:t>Образец заголовка</a:t>
            </a:r>
            <a:endParaRPr lang="ru-RU" dirty="0"/>
          </a:p>
        </p:txBody>
      </p:sp>
      <p:sp>
        <p:nvSpPr>
          <p:cNvPr id="7"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8" name="Rectangle 55"/>
          <p:cNvSpPr>
            <a:spLocks noGrp="1" noChangeArrowheads="1"/>
          </p:cNvSpPr>
          <p:nvPr>
            <p:ph type="sldNum" sz="quarter" idx="11"/>
          </p:nvPr>
        </p:nvSpPr>
        <p:spPr/>
        <p:txBody>
          <a:bodyPr/>
          <a:lstStyle>
            <a:lvl1pPr>
              <a:defRPr/>
            </a:lvl1pPr>
          </a:lstStyle>
          <a:p>
            <a:fld id="{B14947E9-3749-4BD8-89CA-B5F343FB7F59}" type="slidenum">
              <a:rPr lang="ru-RU" altLang="ru-RU">
                <a:solidFill>
                  <a:srgbClr val="5F0000"/>
                </a:solidFill>
              </a:rPr>
              <a:pPr/>
              <a:t>‹#›</a:t>
            </a:fld>
            <a:endParaRPr lang="ru-RU" altLang="ru-RU">
              <a:solidFill>
                <a:srgbClr val="5F0000"/>
              </a:solidFill>
            </a:endParaRPr>
          </a:p>
        </p:txBody>
      </p:sp>
    </p:spTree>
    <p:extLst>
      <p:ext uri="{BB962C8B-B14F-4D97-AF65-F5344CB8AC3E}">
        <p14:creationId xmlns:p14="http://schemas.microsoft.com/office/powerpoint/2010/main" val="34985347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extLst>
          </p:cNvPr>
          <p:cNvSpPr>
            <a:spLocks noGrp="1"/>
          </p:cNvSpPr>
          <p:nvPr>
            <p:ph sz="half" idx="1"/>
          </p:nvPr>
        </p:nvSpPr>
        <p:spPr>
          <a:xfrm>
            <a:off x="628650" y="1825646"/>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extLst>
          </p:cNvPr>
          <p:cNvSpPr>
            <a:spLocks noGrp="1"/>
          </p:cNvSpPr>
          <p:nvPr>
            <p:ph sz="half" idx="2"/>
          </p:nvPr>
        </p:nvSpPr>
        <p:spPr>
          <a:xfrm>
            <a:off x="4648200" y="1825646"/>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17185150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Заголовок и четыре объекта">
    <p:spTree>
      <p:nvGrpSpPr>
        <p:cNvPr id="1" name=""/>
        <p:cNvGrpSpPr/>
        <p:nvPr/>
      </p:nvGrpSpPr>
      <p:grpSpPr>
        <a:xfrm>
          <a:off x="0" y="0"/>
          <a:ext cx="0" cy="0"/>
          <a:chOff x="0" y="0"/>
          <a:chExt cx="0" cy="0"/>
        </a:xfrm>
      </p:grpSpPr>
      <p:pic>
        <p:nvPicPr>
          <p:cNvPr id="7"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бъект 2"/>
          <p:cNvSpPr>
            <a:spLocks noGrp="1"/>
          </p:cNvSpPr>
          <p:nvPr>
            <p:ph sz="quarter" idx="1"/>
          </p:nvPr>
        </p:nvSpPr>
        <p:spPr>
          <a:xfrm>
            <a:off x="107950" y="1268709"/>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09"/>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107950" y="3972847"/>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3972847"/>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10" name="Заголовок 1"/>
          <p:cNvSpPr>
            <a:spLocks noGrp="1"/>
          </p:cNvSpPr>
          <p:nvPr>
            <p:ph type="title"/>
          </p:nvPr>
        </p:nvSpPr>
        <p:spPr>
          <a:xfrm>
            <a:off x="1692276" y="152435"/>
            <a:ext cx="4824413" cy="1081338"/>
          </a:xfrm>
        </p:spPr>
        <p:txBody>
          <a:bodyPr/>
          <a:lstStyle>
            <a:lvl1pPr>
              <a:defRPr>
                <a:solidFill>
                  <a:srgbClr val="D20000"/>
                </a:solidFill>
              </a:defRPr>
            </a:lvl1pPr>
          </a:lstStyle>
          <a:p>
            <a:r>
              <a:rPr lang="ru-RU" dirty="0" smtClean="0"/>
              <a:t>Образец заголовка</a:t>
            </a:r>
            <a:endParaRPr lang="ru-RU" dirty="0"/>
          </a:p>
        </p:txBody>
      </p:sp>
      <p:sp>
        <p:nvSpPr>
          <p:cNvPr id="8"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9" name="Rectangle 55"/>
          <p:cNvSpPr>
            <a:spLocks noGrp="1" noChangeArrowheads="1"/>
          </p:cNvSpPr>
          <p:nvPr>
            <p:ph type="sldNum" sz="quarter" idx="11"/>
          </p:nvPr>
        </p:nvSpPr>
        <p:spPr/>
        <p:txBody>
          <a:bodyPr/>
          <a:lstStyle>
            <a:lvl1pPr>
              <a:defRPr/>
            </a:lvl1pPr>
          </a:lstStyle>
          <a:p>
            <a:fld id="{A4FBB27F-182D-4E6E-A717-28BC68201F39}" type="slidenum">
              <a:rPr lang="ru-RU" altLang="ru-RU">
                <a:solidFill>
                  <a:srgbClr val="5F0000"/>
                </a:solidFill>
              </a:rPr>
              <a:pPr/>
              <a:t>‹#›</a:t>
            </a:fld>
            <a:endParaRPr lang="ru-RU" altLang="ru-RU">
              <a:solidFill>
                <a:srgbClr val="5F0000"/>
              </a:solidFill>
            </a:endParaRPr>
          </a:p>
        </p:txBody>
      </p:sp>
    </p:spTree>
    <p:extLst>
      <p:ext uri="{BB962C8B-B14F-4D97-AF65-F5344CB8AC3E}">
        <p14:creationId xmlns:p14="http://schemas.microsoft.com/office/powerpoint/2010/main" val="91835796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pic>
        <p:nvPicPr>
          <p:cNvPr id="6"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p:cNvSpPr txBox="1">
            <a:spLocks noChangeArrowheads="1"/>
          </p:cNvSpPr>
          <p:nvPr userDrawn="1"/>
        </p:nvSpPr>
        <p:spPr bwMode="auto">
          <a:xfrm>
            <a:off x="-23813" y="6526137"/>
            <a:ext cx="3083345" cy="397032"/>
          </a:xfrm>
          <a:prstGeom prst="rect">
            <a:avLst/>
          </a:prstGeom>
          <a:noFill/>
          <a:ln>
            <a:noFill/>
          </a:ln>
          <a:extLst/>
        </p:spPr>
        <p:txBody>
          <a:bodyPr wrap="none">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nSpc>
                <a:spcPct val="110000"/>
              </a:lnSpc>
              <a:spcBef>
                <a:spcPct val="50000"/>
              </a:spcBef>
              <a:defRPr/>
            </a:pPr>
            <a:r>
              <a:rPr lang="ru-RU" altLang="ru-RU" sz="1800" smtClean="0">
                <a:solidFill>
                  <a:srgbClr val="5F0000"/>
                </a:solidFill>
              </a:rPr>
              <a:t>1С: Управление холдингом</a:t>
            </a:r>
          </a:p>
        </p:txBody>
      </p:sp>
      <p:sp>
        <p:nvSpPr>
          <p:cNvPr id="2" name="Title 1"/>
          <p:cNvSpPr>
            <a:spLocks noGrp="1"/>
          </p:cNvSpPr>
          <p:nvPr>
            <p:ph type="title"/>
          </p:nvPr>
        </p:nvSpPr>
        <p:spPr>
          <a:xfrm>
            <a:off x="3817939" y="314398"/>
            <a:ext cx="5003800" cy="314398"/>
          </a:xfrm>
        </p:spPr>
        <p:txBody>
          <a:bodyPr/>
          <a:lstStyle/>
          <a:p>
            <a:r>
              <a:rPr lang="en-US" smtClean="0"/>
              <a:t>Click to edit Master title style</a:t>
            </a:r>
            <a:endParaRPr lang="ru-RU"/>
          </a:p>
        </p:txBody>
      </p:sp>
      <p:sp>
        <p:nvSpPr>
          <p:cNvPr id="3" name="Text Placeholder 2"/>
          <p:cNvSpPr>
            <a:spLocks noGrp="1"/>
          </p:cNvSpPr>
          <p:nvPr>
            <p:ph type="body" sz="half" idx="1"/>
          </p:nvPr>
        </p:nvSpPr>
        <p:spPr>
          <a:xfrm>
            <a:off x="304801" y="1200428"/>
            <a:ext cx="4171950" cy="49938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quarter" idx="2"/>
          </p:nvPr>
        </p:nvSpPr>
        <p:spPr>
          <a:xfrm>
            <a:off x="4629150" y="1200428"/>
            <a:ext cx="4171950" cy="2419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Content Placeholder 4"/>
          <p:cNvSpPr>
            <a:spLocks noGrp="1"/>
          </p:cNvSpPr>
          <p:nvPr>
            <p:ph sz="quarter" idx="3"/>
          </p:nvPr>
        </p:nvSpPr>
        <p:spPr>
          <a:xfrm>
            <a:off x="4629150" y="3772775"/>
            <a:ext cx="4171950" cy="24214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8" name="Rectangle 12"/>
          <p:cNvSpPr>
            <a:spLocks noGrp="1" noChangeArrowheads="1"/>
          </p:cNvSpPr>
          <p:nvPr>
            <p:ph type="sldNum" sz="quarter" idx="10"/>
          </p:nvPr>
        </p:nvSpPr>
        <p:spPr/>
        <p:txBody>
          <a:bodyPr/>
          <a:lstStyle>
            <a:lvl1pPr>
              <a:defRPr/>
            </a:lvl1pPr>
          </a:lstStyle>
          <a:p>
            <a:fld id="{B1A7FAF2-09B6-466C-91F8-B4A40777CB2A}" type="slidenum">
              <a:rPr lang="ru-RU" altLang="ru-RU">
                <a:solidFill>
                  <a:srgbClr val="5F0000"/>
                </a:solidFill>
              </a:rPr>
              <a:pPr/>
              <a:t>‹#›</a:t>
            </a:fld>
            <a:endParaRPr lang="ru-RU" altLang="ru-RU">
              <a:solidFill>
                <a:srgbClr val="5F0000"/>
              </a:solidFill>
            </a:endParaRPr>
          </a:p>
        </p:txBody>
      </p:sp>
    </p:spTree>
    <p:extLst>
      <p:ext uri="{BB962C8B-B14F-4D97-AF65-F5344CB8AC3E}">
        <p14:creationId xmlns:p14="http://schemas.microsoft.com/office/powerpoint/2010/main" val="312977603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userDrawn="1">
  <p:cSld name="Заголовок, текст и объект">
    <p:spTree>
      <p:nvGrpSpPr>
        <p:cNvPr id="1" name=""/>
        <p:cNvGrpSpPr/>
        <p:nvPr/>
      </p:nvGrpSpPr>
      <p:grpSpPr>
        <a:xfrm>
          <a:off x="0" y="0"/>
          <a:ext cx="0" cy="0"/>
          <a:chOff x="0" y="0"/>
          <a:chExt cx="0" cy="0"/>
        </a:xfrm>
      </p:grpSpPr>
      <p:pic>
        <p:nvPicPr>
          <p:cNvPr id="5"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Текст 2"/>
          <p:cNvSpPr>
            <a:spLocks noGrp="1"/>
          </p:cNvSpPr>
          <p:nvPr>
            <p:ph type="body" sz="half" idx="1"/>
          </p:nvPr>
        </p:nvSpPr>
        <p:spPr>
          <a:xfrm>
            <a:off x="107950" y="1268709"/>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268709"/>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Заголовок 1"/>
          <p:cNvSpPr>
            <a:spLocks noGrp="1"/>
          </p:cNvSpPr>
          <p:nvPr>
            <p:ph type="title"/>
          </p:nvPr>
        </p:nvSpPr>
        <p:spPr>
          <a:xfrm>
            <a:off x="1692276" y="152435"/>
            <a:ext cx="4824413" cy="1081338"/>
          </a:xfrm>
        </p:spPr>
        <p:txBody>
          <a:bodyPr/>
          <a:lstStyle>
            <a:lvl1pPr>
              <a:defRPr>
                <a:solidFill>
                  <a:srgbClr val="D20000"/>
                </a:solidFill>
              </a:defRPr>
            </a:lvl1pPr>
          </a:lstStyle>
          <a:p>
            <a:r>
              <a:rPr lang="ru-RU" dirty="0" smtClean="0"/>
              <a:t>Образец заголовка</a:t>
            </a:r>
            <a:endParaRPr lang="ru-RU" dirty="0"/>
          </a:p>
        </p:txBody>
      </p:sp>
      <p:sp>
        <p:nvSpPr>
          <p:cNvPr id="6" name="Нижний колонтитул 4"/>
          <p:cNvSpPr>
            <a:spLocks noGrp="1"/>
          </p:cNvSpPr>
          <p:nvPr>
            <p:ph type="ftr" sz="quarter" idx="10"/>
          </p:nvPr>
        </p:nvSpPr>
        <p:spPr/>
        <p:txBody>
          <a:bodyPr/>
          <a:lstStyle>
            <a:lvl1pPr>
              <a:defRPr/>
            </a:lvl1pPr>
          </a:lstStyle>
          <a:p>
            <a:pPr>
              <a:defRPr/>
            </a:pPr>
            <a:endParaRPr lang="ru-RU"/>
          </a:p>
        </p:txBody>
      </p:sp>
      <p:sp>
        <p:nvSpPr>
          <p:cNvPr id="7" name="Номер слайда 5"/>
          <p:cNvSpPr>
            <a:spLocks noGrp="1"/>
          </p:cNvSpPr>
          <p:nvPr>
            <p:ph type="sldNum" sz="quarter" idx="11"/>
          </p:nvPr>
        </p:nvSpPr>
        <p:spPr/>
        <p:txBody>
          <a:bodyPr/>
          <a:lstStyle>
            <a:lvl1pPr>
              <a:defRPr/>
            </a:lvl1pPr>
          </a:lstStyle>
          <a:p>
            <a:fld id="{A6D4648C-A325-4BDA-8526-F5E46CC283E7}" type="slidenum">
              <a:rPr lang="ru-RU" altLang="ru-RU">
                <a:solidFill>
                  <a:srgbClr val="5F0000"/>
                </a:solidFill>
              </a:rPr>
              <a:pPr/>
              <a:t>‹#›</a:t>
            </a:fld>
            <a:endParaRPr lang="ru-RU" altLang="ru-RU">
              <a:solidFill>
                <a:srgbClr val="5F0000"/>
              </a:solidFill>
            </a:endParaRPr>
          </a:p>
        </p:txBody>
      </p:sp>
    </p:spTree>
    <p:extLst>
      <p:ext uri="{BB962C8B-B14F-4D97-AF65-F5344CB8AC3E}">
        <p14:creationId xmlns:p14="http://schemas.microsoft.com/office/powerpoint/2010/main" val="1519484919"/>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слайд">
    <p:spTree>
      <p:nvGrpSpPr>
        <p:cNvPr id="1" name=""/>
        <p:cNvGrpSpPr/>
        <p:nvPr/>
      </p:nvGrpSpPr>
      <p:grpSpPr>
        <a:xfrm>
          <a:off x="0" y="0"/>
          <a:ext cx="0" cy="0"/>
          <a:chOff x="0" y="0"/>
          <a:chExt cx="0" cy="0"/>
        </a:xfrm>
      </p:grpSpPr>
      <p:pic>
        <p:nvPicPr>
          <p:cNvPr id="2"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4" y="239769"/>
            <a:ext cx="971550" cy="76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788713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pic>
        <p:nvPicPr>
          <p:cNvPr id="4"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p:txBody>
          <a:bodyPr/>
          <a:lstStyle>
            <a:lvl1pPr>
              <a:defRPr>
                <a:solidFill>
                  <a:srgbClr val="D20000"/>
                </a:solidFill>
              </a:defRPr>
            </a:lvl1pPr>
          </a:lstStyle>
          <a:p>
            <a:r>
              <a:rPr lang="ru-RU" dirty="0" smtClean="0"/>
              <a:t>Образец заголовка</a:t>
            </a:r>
            <a:endParaRPr lang="ru-RU" dirty="0"/>
          </a:p>
        </p:txBody>
      </p:sp>
      <p:sp>
        <p:nvSpPr>
          <p:cNvPr id="3" name="Объект 2"/>
          <p:cNvSpPr>
            <a:spLocks noGrp="1"/>
          </p:cNvSpPr>
          <p:nvPr>
            <p:ph idx="1"/>
          </p:nvPr>
        </p:nvSpPr>
        <p:spPr>
          <a:xfrm>
            <a:off x="107504" y="1341081"/>
            <a:ext cx="892810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p:txBody>
          <a:bodyPr/>
          <a:lstStyle>
            <a:lvl1pPr>
              <a:defRPr/>
            </a:lvl1pPr>
          </a:lstStyle>
          <a:p>
            <a:pPr>
              <a:defRPr/>
            </a:pPr>
            <a:fld id="{B9968AC9-0FBA-4356-9D0B-6B4C69A9B9AB}" type="slidenum">
              <a:rPr lang="ru-RU" altLang="ru-RU">
                <a:solidFill>
                  <a:srgbClr val="5F0000"/>
                </a:solidFill>
              </a:rPr>
              <a:pPr>
                <a:defRPr/>
              </a:pPr>
              <a:t>‹#›</a:t>
            </a:fld>
            <a:endParaRPr lang="ru-RU" altLang="ru-RU">
              <a:solidFill>
                <a:srgbClr val="5F0000"/>
              </a:solidFill>
            </a:endParaRPr>
          </a:p>
        </p:txBody>
      </p:sp>
    </p:spTree>
    <p:extLst>
      <p:ext uri="{BB962C8B-B14F-4D97-AF65-F5344CB8AC3E}">
        <p14:creationId xmlns:p14="http://schemas.microsoft.com/office/powerpoint/2010/main" val="52212143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4" y="4407921"/>
            <a:ext cx="7772400" cy="136239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4" y="2907387"/>
            <a:ext cx="7772400" cy="1500534"/>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p:txBody>
          <a:bodyPr/>
          <a:lstStyle>
            <a:lvl1pPr>
              <a:defRPr/>
            </a:lvl1pPr>
          </a:lstStyle>
          <a:p>
            <a:pPr>
              <a:defRPr/>
            </a:pPr>
            <a:fld id="{BFC1C8B2-0F34-4567-98C2-3381ABCA77CB}" type="slidenum">
              <a:rPr lang="ru-RU" altLang="ru-RU">
                <a:solidFill>
                  <a:srgbClr val="5F0000"/>
                </a:solidFill>
              </a:rPr>
              <a:pPr>
                <a:defRPr/>
              </a:pPr>
              <a:t>‹#›</a:t>
            </a:fld>
            <a:endParaRPr lang="ru-RU" altLang="ru-RU">
              <a:solidFill>
                <a:srgbClr val="5F0000"/>
              </a:solidFill>
            </a:endParaRPr>
          </a:p>
        </p:txBody>
      </p:sp>
    </p:spTree>
    <p:extLst>
      <p:ext uri="{BB962C8B-B14F-4D97-AF65-F5344CB8AC3E}">
        <p14:creationId xmlns:p14="http://schemas.microsoft.com/office/powerpoint/2010/main" val="217219309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pic>
        <p:nvPicPr>
          <p:cNvPr id="5"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09"/>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268709"/>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7" name="Rectangle 55"/>
          <p:cNvSpPr>
            <a:spLocks noGrp="1" noChangeArrowheads="1"/>
          </p:cNvSpPr>
          <p:nvPr>
            <p:ph type="sldNum" sz="quarter" idx="11"/>
          </p:nvPr>
        </p:nvSpPr>
        <p:spPr/>
        <p:txBody>
          <a:bodyPr/>
          <a:lstStyle>
            <a:lvl1pPr>
              <a:defRPr/>
            </a:lvl1pPr>
          </a:lstStyle>
          <a:p>
            <a:pPr>
              <a:defRPr/>
            </a:pPr>
            <a:fld id="{6EF351CA-4087-4DD4-A726-69444CB87161}" type="slidenum">
              <a:rPr lang="ru-RU" altLang="ru-RU">
                <a:solidFill>
                  <a:srgbClr val="5F0000"/>
                </a:solidFill>
              </a:rPr>
              <a:pPr>
                <a:defRPr/>
              </a:pPr>
              <a:t>‹#›</a:t>
            </a:fld>
            <a:endParaRPr lang="ru-RU" altLang="ru-RU">
              <a:solidFill>
                <a:srgbClr val="5F0000"/>
              </a:solidFill>
            </a:endParaRPr>
          </a:p>
        </p:txBody>
      </p:sp>
    </p:spTree>
    <p:extLst>
      <p:ext uri="{BB962C8B-B14F-4D97-AF65-F5344CB8AC3E}">
        <p14:creationId xmlns:p14="http://schemas.microsoft.com/office/powerpoint/2010/main" val="199716790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Сравнение">
    <p:spTree>
      <p:nvGrpSpPr>
        <p:cNvPr id="1" name=""/>
        <p:cNvGrpSpPr/>
        <p:nvPr/>
      </p:nvGrpSpPr>
      <p:grpSpPr>
        <a:xfrm>
          <a:off x="0" y="0"/>
          <a:ext cx="0" cy="0"/>
          <a:chOff x="0" y="0"/>
          <a:chExt cx="0" cy="0"/>
        </a:xfrm>
      </p:grpSpPr>
      <p:pic>
        <p:nvPicPr>
          <p:cNvPr id="7"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Текст 2"/>
          <p:cNvSpPr>
            <a:spLocks noGrp="1"/>
          </p:cNvSpPr>
          <p:nvPr>
            <p:ph type="body" idx="1"/>
          </p:nvPr>
        </p:nvSpPr>
        <p:spPr>
          <a:xfrm>
            <a:off x="457200" y="1535469"/>
            <a:ext cx="4040188"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5381"/>
            <a:ext cx="4040188"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7" y="1535469"/>
            <a:ext cx="4041775"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7" y="2175381"/>
            <a:ext cx="4041775"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10" name="Заголовок 1"/>
          <p:cNvSpPr>
            <a:spLocks noGrp="1"/>
          </p:cNvSpPr>
          <p:nvPr>
            <p:ph type="title"/>
          </p:nvPr>
        </p:nvSpPr>
        <p:spPr>
          <a:xfrm>
            <a:off x="1692276" y="152435"/>
            <a:ext cx="4824413" cy="1081338"/>
          </a:xfrm>
        </p:spPr>
        <p:txBody>
          <a:bodyPr/>
          <a:lstStyle>
            <a:lvl1pPr>
              <a:defRPr>
                <a:solidFill>
                  <a:srgbClr val="D20000"/>
                </a:solidFill>
              </a:defRPr>
            </a:lvl1pPr>
          </a:lstStyle>
          <a:p>
            <a:r>
              <a:rPr lang="ru-RU" dirty="0" smtClean="0"/>
              <a:t>Образец заголовка</a:t>
            </a:r>
            <a:endParaRPr lang="ru-RU" dirty="0"/>
          </a:p>
        </p:txBody>
      </p:sp>
      <p:sp>
        <p:nvSpPr>
          <p:cNvPr id="8"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9" name="Rectangle 55"/>
          <p:cNvSpPr>
            <a:spLocks noGrp="1" noChangeArrowheads="1"/>
          </p:cNvSpPr>
          <p:nvPr>
            <p:ph type="sldNum" sz="quarter" idx="11"/>
          </p:nvPr>
        </p:nvSpPr>
        <p:spPr/>
        <p:txBody>
          <a:bodyPr/>
          <a:lstStyle>
            <a:lvl1pPr>
              <a:defRPr/>
            </a:lvl1pPr>
          </a:lstStyle>
          <a:p>
            <a:pPr>
              <a:defRPr/>
            </a:pPr>
            <a:fld id="{35FAF27B-AF22-43C9-801E-4DB434DAD023}" type="slidenum">
              <a:rPr lang="ru-RU" altLang="ru-RU">
                <a:solidFill>
                  <a:srgbClr val="5F0000"/>
                </a:solidFill>
              </a:rPr>
              <a:pPr>
                <a:defRPr/>
              </a:pPr>
              <a:t>‹#›</a:t>
            </a:fld>
            <a:endParaRPr lang="ru-RU" altLang="ru-RU">
              <a:solidFill>
                <a:srgbClr val="5F0000"/>
              </a:solidFill>
            </a:endParaRPr>
          </a:p>
        </p:txBody>
      </p:sp>
    </p:spTree>
    <p:extLst>
      <p:ext uri="{BB962C8B-B14F-4D97-AF65-F5344CB8AC3E}">
        <p14:creationId xmlns:p14="http://schemas.microsoft.com/office/powerpoint/2010/main" val="138278133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pic>
        <p:nvPicPr>
          <p:cNvPr id="3"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p:txBody>
          <a:bodyPr/>
          <a:lstStyle/>
          <a:p>
            <a:r>
              <a:rPr lang="ru-RU" smtClean="0"/>
              <a:t>Образец заголовка</a:t>
            </a:r>
            <a:endParaRPr lang="ru-RU"/>
          </a:p>
        </p:txBody>
      </p:sp>
      <p:sp>
        <p:nvSpPr>
          <p:cNvPr id="4"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p:txBody>
          <a:bodyPr/>
          <a:lstStyle>
            <a:lvl1pPr>
              <a:defRPr/>
            </a:lvl1pPr>
          </a:lstStyle>
          <a:p>
            <a:pPr>
              <a:defRPr/>
            </a:pPr>
            <a:fld id="{624A572E-2BD4-4BD8-9485-C65186D6D59A}" type="slidenum">
              <a:rPr lang="ru-RU" altLang="ru-RU">
                <a:solidFill>
                  <a:srgbClr val="5F0000"/>
                </a:solidFill>
              </a:rPr>
              <a:pPr>
                <a:defRPr/>
              </a:pPr>
              <a:t>‹#›</a:t>
            </a:fld>
            <a:endParaRPr lang="ru-RU" altLang="ru-RU">
              <a:solidFill>
                <a:srgbClr val="5F0000"/>
              </a:solidFill>
            </a:endParaRPr>
          </a:p>
        </p:txBody>
      </p:sp>
    </p:spTree>
    <p:extLst>
      <p:ext uri="{BB962C8B-B14F-4D97-AF65-F5344CB8AC3E}">
        <p14:creationId xmlns:p14="http://schemas.microsoft.com/office/powerpoint/2010/main" val="142337824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3" name="Rectangle 55"/>
          <p:cNvSpPr>
            <a:spLocks noGrp="1" noChangeArrowheads="1"/>
          </p:cNvSpPr>
          <p:nvPr>
            <p:ph type="sldNum" sz="quarter" idx="11"/>
          </p:nvPr>
        </p:nvSpPr>
        <p:spPr/>
        <p:txBody>
          <a:bodyPr/>
          <a:lstStyle>
            <a:lvl1pPr>
              <a:defRPr/>
            </a:lvl1pPr>
          </a:lstStyle>
          <a:p>
            <a:pPr>
              <a:defRPr/>
            </a:pPr>
            <a:fld id="{9D421405-B3DA-4A2F-945D-54A52D9D8140}" type="slidenum">
              <a:rPr lang="ru-RU" altLang="ru-RU">
                <a:solidFill>
                  <a:srgbClr val="5F0000"/>
                </a:solidFill>
              </a:rPr>
              <a:pPr>
                <a:defRPr/>
              </a:pPr>
              <a:t>‹#›</a:t>
            </a:fld>
            <a:endParaRPr lang="ru-RU" altLang="ru-RU">
              <a:solidFill>
                <a:srgbClr val="5F0000"/>
              </a:solidFill>
            </a:endParaRPr>
          </a:p>
        </p:txBody>
      </p:sp>
    </p:spTree>
    <p:extLst>
      <p:ext uri="{BB962C8B-B14F-4D97-AF65-F5344CB8AC3E}">
        <p14:creationId xmlns:p14="http://schemas.microsoft.com/office/powerpoint/2010/main" val="6975276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238" y="365125"/>
            <a:ext cx="7886700" cy="1325563"/>
          </a:xfrm>
        </p:spPr>
        <p:txBody>
          <a:bodyPr/>
          <a:lstStyle/>
          <a:p>
            <a:r>
              <a:rPr lang="ru-RU"/>
              <a:t>Образец заголовка</a:t>
            </a:r>
          </a:p>
        </p:txBody>
      </p:sp>
      <p:sp>
        <p:nvSpPr>
          <p:cNvPr id="3" name="Текст 2">
            <a:extLst>
              <a:ext uri="{FF2B5EF4-FFF2-40B4-BE49-F238E27FC236}"/>
            </a:extLst>
          </p:cNvPr>
          <p:cNvSpPr>
            <a:spLocks noGrp="1"/>
          </p:cNvSpPr>
          <p:nvPr>
            <p:ph type="body" idx="1"/>
          </p:nvPr>
        </p:nvSpPr>
        <p:spPr>
          <a:xfrm>
            <a:off x="630246" y="1681182"/>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extLst>
          </p:cNvPr>
          <p:cNvSpPr>
            <a:spLocks noGrp="1"/>
          </p:cNvSpPr>
          <p:nvPr>
            <p:ph sz="half" idx="2"/>
          </p:nvPr>
        </p:nvSpPr>
        <p:spPr>
          <a:xfrm>
            <a:off x="630246" y="2505077"/>
            <a:ext cx="3868737"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extLst>
          </p:cNvPr>
          <p:cNvSpPr>
            <a:spLocks noGrp="1"/>
          </p:cNvSpPr>
          <p:nvPr>
            <p:ph type="body" sz="quarter" idx="3"/>
          </p:nvPr>
        </p:nvSpPr>
        <p:spPr>
          <a:xfrm>
            <a:off x="4629150" y="1681182"/>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extLst>
          </p:cNvPr>
          <p:cNvSpPr>
            <a:spLocks noGrp="1"/>
          </p:cNvSpPr>
          <p:nvPr>
            <p:ph sz="quarter" idx="4"/>
          </p:nvPr>
        </p:nvSpPr>
        <p:spPr>
          <a:xfrm>
            <a:off x="4629150" y="2505077"/>
            <a:ext cx="3887788"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10873105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115"/>
            <a:ext cx="3008313" cy="1162319"/>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114"/>
            <a:ext cx="5111750" cy="58544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434"/>
            <a:ext cx="3008313" cy="4692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p:txBody>
          <a:bodyPr/>
          <a:lstStyle>
            <a:lvl1pPr>
              <a:defRPr/>
            </a:lvl1pPr>
          </a:lstStyle>
          <a:p>
            <a:pPr>
              <a:defRPr/>
            </a:pPr>
            <a:fld id="{006545EB-8274-4C4B-8F68-0062342B3FFA}" type="slidenum">
              <a:rPr lang="ru-RU" altLang="ru-RU">
                <a:solidFill>
                  <a:srgbClr val="5F0000"/>
                </a:solidFill>
              </a:rPr>
              <a:pPr>
                <a:defRPr/>
              </a:pPr>
              <a:t>‹#›</a:t>
            </a:fld>
            <a:endParaRPr lang="ru-RU" altLang="ru-RU">
              <a:solidFill>
                <a:srgbClr val="5F0000"/>
              </a:solidFill>
            </a:endParaRPr>
          </a:p>
        </p:txBody>
      </p:sp>
    </p:spTree>
    <p:extLst>
      <p:ext uri="{BB962C8B-B14F-4D97-AF65-F5344CB8AC3E}">
        <p14:creationId xmlns:p14="http://schemas.microsoft.com/office/powerpoint/2010/main" val="337997256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9" y="4801714"/>
            <a:ext cx="5486400" cy="566869"/>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9" y="612919"/>
            <a:ext cx="5486400" cy="41157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9" y="5368581"/>
            <a:ext cx="5486400" cy="8050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p:txBody>
          <a:bodyPr/>
          <a:lstStyle>
            <a:lvl1pPr>
              <a:defRPr/>
            </a:lvl1pPr>
          </a:lstStyle>
          <a:p>
            <a:pPr>
              <a:defRPr/>
            </a:pPr>
            <a:fld id="{2295BD2B-D65E-424B-B9FE-51B2DF5CF984}" type="slidenum">
              <a:rPr lang="ru-RU" altLang="ru-RU">
                <a:solidFill>
                  <a:srgbClr val="5F0000"/>
                </a:solidFill>
              </a:rPr>
              <a:pPr>
                <a:defRPr/>
              </a:pPr>
              <a:t>‹#›</a:t>
            </a:fld>
            <a:endParaRPr lang="ru-RU" altLang="ru-RU">
              <a:solidFill>
                <a:srgbClr val="5F0000"/>
              </a:solidFill>
            </a:endParaRPr>
          </a:p>
        </p:txBody>
      </p:sp>
    </p:spTree>
    <p:extLst>
      <p:ext uri="{BB962C8B-B14F-4D97-AF65-F5344CB8AC3E}">
        <p14:creationId xmlns:p14="http://schemas.microsoft.com/office/powerpoint/2010/main" val="7132205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pic>
        <p:nvPicPr>
          <p:cNvPr id="4"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p:txBody>
          <a:bodyPr/>
          <a:lstStyle>
            <a:lvl1pPr>
              <a:defRPr/>
            </a:lvl1pPr>
          </a:lstStyle>
          <a:p>
            <a:pPr>
              <a:defRPr/>
            </a:pPr>
            <a:fld id="{7AC3E41B-44BF-4F6B-B2EF-D059EC714CD3}" type="slidenum">
              <a:rPr lang="ru-RU" altLang="ru-RU">
                <a:solidFill>
                  <a:srgbClr val="5F0000"/>
                </a:solidFill>
              </a:rPr>
              <a:pPr>
                <a:defRPr/>
              </a:pPr>
              <a:t>‹#›</a:t>
            </a:fld>
            <a:endParaRPr lang="ru-RU" altLang="ru-RU">
              <a:solidFill>
                <a:srgbClr val="5F0000"/>
              </a:solidFill>
            </a:endParaRPr>
          </a:p>
        </p:txBody>
      </p:sp>
    </p:spTree>
    <p:extLst>
      <p:ext uri="{BB962C8B-B14F-4D97-AF65-F5344CB8AC3E}">
        <p14:creationId xmlns:p14="http://schemas.microsoft.com/office/powerpoint/2010/main" val="78744588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04026" y="-26994"/>
            <a:ext cx="2232025" cy="655313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07952" y="-26994"/>
            <a:ext cx="6543675" cy="655313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p:txBody>
          <a:bodyPr/>
          <a:lstStyle>
            <a:lvl1pPr>
              <a:defRPr/>
            </a:lvl1pPr>
          </a:lstStyle>
          <a:p>
            <a:pPr>
              <a:defRPr/>
            </a:pPr>
            <a:fld id="{67BD5B0E-BFEF-4A1A-B5DF-BEC3569FBBB9}" type="slidenum">
              <a:rPr lang="ru-RU" altLang="ru-RU">
                <a:solidFill>
                  <a:srgbClr val="5F0000"/>
                </a:solidFill>
              </a:rPr>
              <a:pPr>
                <a:defRPr/>
              </a:pPr>
              <a:t>‹#›</a:t>
            </a:fld>
            <a:endParaRPr lang="ru-RU" altLang="ru-RU">
              <a:solidFill>
                <a:srgbClr val="5F0000"/>
              </a:solidFill>
            </a:endParaRPr>
          </a:p>
        </p:txBody>
      </p:sp>
    </p:spTree>
    <p:extLst>
      <p:ext uri="{BB962C8B-B14F-4D97-AF65-F5344CB8AC3E}">
        <p14:creationId xmlns:p14="http://schemas.microsoft.com/office/powerpoint/2010/main" val="278490414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Заголовок, 1 большой объект и 2 маленьких объекта">
    <p:spTree>
      <p:nvGrpSpPr>
        <p:cNvPr id="1" name=""/>
        <p:cNvGrpSpPr/>
        <p:nvPr/>
      </p:nvGrpSpPr>
      <p:grpSpPr>
        <a:xfrm>
          <a:off x="0" y="0"/>
          <a:ext cx="0" cy="0"/>
          <a:chOff x="0" y="0"/>
          <a:chExt cx="0" cy="0"/>
        </a:xfrm>
      </p:grpSpPr>
      <p:pic>
        <p:nvPicPr>
          <p:cNvPr id="6"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бъект 2"/>
          <p:cNvSpPr>
            <a:spLocks noGrp="1"/>
          </p:cNvSpPr>
          <p:nvPr>
            <p:ph sz="half" idx="1"/>
          </p:nvPr>
        </p:nvSpPr>
        <p:spPr>
          <a:xfrm>
            <a:off x="107950" y="1268709"/>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09"/>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3972847"/>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9" name="Заголовок 1"/>
          <p:cNvSpPr>
            <a:spLocks noGrp="1"/>
          </p:cNvSpPr>
          <p:nvPr>
            <p:ph type="title"/>
          </p:nvPr>
        </p:nvSpPr>
        <p:spPr>
          <a:xfrm>
            <a:off x="1692276" y="152435"/>
            <a:ext cx="4824413" cy="1081338"/>
          </a:xfrm>
        </p:spPr>
        <p:txBody>
          <a:bodyPr/>
          <a:lstStyle>
            <a:lvl1pPr>
              <a:defRPr>
                <a:solidFill>
                  <a:srgbClr val="D20000"/>
                </a:solidFill>
              </a:defRPr>
            </a:lvl1pPr>
          </a:lstStyle>
          <a:p>
            <a:r>
              <a:rPr lang="ru-RU" dirty="0" smtClean="0"/>
              <a:t>Образец заголовка</a:t>
            </a:r>
            <a:endParaRPr lang="ru-RU" dirty="0"/>
          </a:p>
        </p:txBody>
      </p:sp>
      <p:sp>
        <p:nvSpPr>
          <p:cNvPr id="7"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8" name="Rectangle 55"/>
          <p:cNvSpPr>
            <a:spLocks noGrp="1" noChangeArrowheads="1"/>
          </p:cNvSpPr>
          <p:nvPr>
            <p:ph type="sldNum" sz="quarter" idx="11"/>
          </p:nvPr>
        </p:nvSpPr>
        <p:spPr/>
        <p:txBody>
          <a:bodyPr/>
          <a:lstStyle>
            <a:lvl1pPr>
              <a:defRPr/>
            </a:lvl1pPr>
          </a:lstStyle>
          <a:p>
            <a:pPr>
              <a:defRPr/>
            </a:pPr>
            <a:fld id="{F26D4790-539E-430B-9E3A-BD54AC3765B5}" type="slidenum">
              <a:rPr lang="ru-RU" altLang="ru-RU">
                <a:solidFill>
                  <a:srgbClr val="5F0000"/>
                </a:solidFill>
              </a:rPr>
              <a:pPr>
                <a:defRPr/>
              </a:pPr>
              <a:t>‹#›</a:t>
            </a:fld>
            <a:endParaRPr lang="ru-RU" altLang="ru-RU">
              <a:solidFill>
                <a:srgbClr val="5F0000"/>
              </a:solidFill>
            </a:endParaRPr>
          </a:p>
        </p:txBody>
      </p:sp>
    </p:spTree>
    <p:extLst>
      <p:ext uri="{BB962C8B-B14F-4D97-AF65-F5344CB8AC3E}">
        <p14:creationId xmlns:p14="http://schemas.microsoft.com/office/powerpoint/2010/main" val="129673727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Заголовок и четыре объекта">
    <p:spTree>
      <p:nvGrpSpPr>
        <p:cNvPr id="1" name=""/>
        <p:cNvGrpSpPr/>
        <p:nvPr/>
      </p:nvGrpSpPr>
      <p:grpSpPr>
        <a:xfrm>
          <a:off x="0" y="0"/>
          <a:ext cx="0" cy="0"/>
          <a:chOff x="0" y="0"/>
          <a:chExt cx="0" cy="0"/>
        </a:xfrm>
      </p:grpSpPr>
      <p:pic>
        <p:nvPicPr>
          <p:cNvPr id="7"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бъект 2"/>
          <p:cNvSpPr>
            <a:spLocks noGrp="1"/>
          </p:cNvSpPr>
          <p:nvPr>
            <p:ph sz="quarter" idx="1"/>
          </p:nvPr>
        </p:nvSpPr>
        <p:spPr>
          <a:xfrm>
            <a:off x="107950" y="1268709"/>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09"/>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107950" y="3972847"/>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3972847"/>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10" name="Заголовок 1"/>
          <p:cNvSpPr>
            <a:spLocks noGrp="1"/>
          </p:cNvSpPr>
          <p:nvPr>
            <p:ph type="title"/>
          </p:nvPr>
        </p:nvSpPr>
        <p:spPr>
          <a:xfrm>
            <a:off x="1692276" y="152435"/>
            <a:ext cx="4824413" cy="1081338"/>
          </a:xfrm>
        </p:spPr>
        <p:txBody>
          <a:bodyPr/>
          <a:lstStyle>
            <a:lvl1pPr>
              <a:defRPr>
                <a:solidFill>
                  <a:srgbClr val="D20000"/>
                </a:solidFill>
              </a:defRPr>
            </a:lvl1pPr>
          </a:lstStyle>
          <a:p>
            <a:r>
              <a:rPr lang="ru-RU" dirty="0" smtClean="0"/>
              <a:t>Образец заголовка</a:t>
            </a:r>
            <a:endParaRPr lang="ru-RU" dirty="0"/>
          </a:p>
        </p:txBody>
      </p:sp>
      <p:sp>
        <p:nvSpPr>
          <p:cNvPr id="8"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9" name="Rectangle 55"/>
          <p:cNvSpPr>
            <a:spLocks noGrp="1" noChangeArrowheads="1"/>
          </p:cNvSpPr>
          <p:nvPr>
            <p:ph type="sldNum" sz="quarter" idx="11"/>
          </p:nvPr>
        </p:nvSpPr>
        <p:spPr/>
        <p:txBody>
          <a:bodyPr/>
          <a:lstStyle>
            <a:lvl1pPr>
              <a:defRPr/>
            </a:lvl1pPr>
          </a:lstStyle>
          <a:p>
            <a:pPr>
              <a:defRPr/>
            </a:pPr>
            <a:fld id="{64E87AE7-B80D-47B2-9D16-1E39784DC9CA}" type="slidenum">
              <a:rPr lang="ru-RU" altLang="ru-RU">
                <a:solidFill>
                  <a:srgbClr val="5F0000"/>
                </a:solidFill>
              </a:rPr>
              <a:pPr>
                <a:defRPr/>
              </a:pPr>
              <a:t>‹#›</a:t>
            </a:fld>
            <a:endParaRPr lang="ru-RU" altLang="ru-RU">
              <a:solidFill>
                <a:srgbClr val="5F0000"/>
              </a:solidFill>
            </a:endParaRPr>
          </a:p>
        </p:txBody>
      </p:sp>
    </p:spTree>
    <p:extLst>
      <p:ext uri="{BB962C8B-B14F-4D97-AF65-F5344CB8AC3E}">
        <p14:creationId xmlns:p14="http://schemas.microsoft.com/office/powerpoint/2010/main" val="321074553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pic>
        <p:nvPicPr>
          <p:cNvPr id="6"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p:cNvSpPr txBox="1">
            <a:spLocks noChangeArrowheads="1"/>
          </p:cNvSpPr>
          <p:nvPr userDrawn="1"/>
        </p:nvSpPr>
        <p:spPr bwMode="auto">
          <a:xfrm>
            <a:off x="-23813" y="6526137"/>
            <a:ext cx="3083345" cy="397032"/>
          </a:xfrm>
          <a:prstGeom prst="rect">
            <a:avLst/>
          </a:prstGeom>
          <a:noFill/>
          <a:ln>
            <a:noFill/>
          </a:ln>
          <a:extLst/>
        </p:spPr>
        <p:txBody>
          <a:bodyPr wrap="none">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nSpc>
                <a:spcPct val="110000"/>
              </a:lnSpc>
              <a:spcBef>
                <a:spcPct val="50000"/>
              </a:spcBef>
              <a:defRPr/>
            </a:pPr>
            <a:r>
              <a:rPr lang="ru-RU" altLang="ru-RU" sz="1800" smtClean="0">
                <a:solidFill>
                  <a:srgbClr val="5F0000"/>
                </a:solidFill>
              </a:rPr>
              <a:t>1С: Управление холдингом</a:t>
            </a:r>
          </a:p>
        </p:txBody>
      </p:sp>
      <p:sp>
        <p:nvSpPr>
          <p:cNvPr id="2" name="Title 1"/>
          <p:cNvSpPr>
            <a:spLocks noGrp="1"/>
          </p:cNvSpPr>
          <p:nvPr>
            <p:ph type="title"/>
          </p:nvPr>
        </p:nvSpPr>
        <p:spPr>
          <a:xfrm>
            <a:off x="3817939" y="314398"/>
            <a:ext cx="5003800" cy="314398"/>
          </a:xfrm>
        </p:spPr>
        <p:txBody>
          <a:bodyPr/>
          <a:lstStyle/>
          <a:p>
            <a:r>
              <a:rPr lang="en-US" smtClean="0"/>
              <a:t>Click to edit Master title style</a:t>
            </a:r>
            <a:endParaRPr lang="ru-RU"/>
          </a:p>
        </p:txBody>
      </p:sp>
      <p:sp>
        <p:nvSpPr>
          <p:cNvPr id="3" name="Text Placeholder 2"/>
          <p:cNvSpPr>
            <a:spLocks noGrp="1"/>
          </p:cNvSpPr>
          <p:nvPr>
            <p:ph type="body" sz="half" idx="1"/>
          </p:nvPr>
        </p:nvSpPr>
        <p:spPr>
          <a:xfrm>
            <a:off x="304801" y="1200428"/>
            <a:ext cx="4171950" cy="49938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quarter" idx="2"/>
          </p:nvPr>
        </p:nvSpPr>
        <p:spPr>
          <a:xfrm>
            <a:off x="4629150" y="1200428"/>
            <a:ext cx="4171950" cy="2419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Content Placeholder 4"/>
          <p:cNvSpPr>
            <a:spLocks noGrp="1"/>
          </p:cNvSpPr>
          <p:nvPr>
            <p:ph sz="quarter" idx="3"/>
          </p:nvPr>
        </p:nvSpPr>
        <p:spPr>
          <a:xfrm>
            <a:off x="4629150" y="3772775"/>
            <a:ext cx="4171950" cy="24214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8" name="Rectangle 12"/>
          <p:cNvSpPr>
            <a:spLocks noGrp="1" noChangeArrowheads="1"/>
          </p:cNvSpPr>
          <p:nvPr>
            <p:ph type="sldNum" sz="quarter" idx="10"/>
          </p:nvPr>
        </p:nvSpPr>
        <p:spPr/>
        <p:txBody>
          <a:bodyPr/>
          <a:lstStyle>
            <a:lvl1pPr>
              <a:defRPr/>
            </a:lvl1pPr>
          </a:lstStyle>
          <a:p>
            <a:pPr>
              <a:defRPr/>
            </a:pPr>
            <a:fld id="{56333586-F934-470F-BE70-73FD8C8D3099}" type="slidenum">
              <a:rPr lang="ru-RU" altLang="ru-RU">
                <a:solidFill>
                  <a:srgbClr val="5F0000"/>
                </a:solidFill>
              </a:rPr>
              <a:pPr>
                <a:defRPr/>
              </a:pPr>
              <a:t>‹#›</a:t>
            </a:fld>
            <a:endParaRPr lang="ru-RU" altLang="ru-RU">
              <a:solidFill>
                <a:srgbClr val="5F0000"/>
              </a:solidFill>
            </a:endParaRPr>
          </a:p>
        </p:txBody>
      </p:sp>
    </p:spTree>
    <p:extLst>
      <p:ext uri="{BB962C8B-B14F-4D97-AF65-F5344CB8AC3E}">
        <p14:creationId xmlns:p14="http://schemas.microsoft.com/office/powerpoint/2010/main" val="65836119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userDrawn="1">
  <p:cSld name="Заголовок, текст и объект">
    <p:spTree>
      <p:nvGrpSpPr>
        <p:cNvPr id="1" name=""/>
        <p:cNvGrpSpPr/>
        <p:nvPr/>
      </p:nvGrpSpPr>
      <p:grpSpPr>
        <a:xfrm>
          <a:off x="0" y="0"/>
          <a:ext cx="0" cy="0"/>
          <a:chOff x="0" y="0"/>
          <a:chExt cx="0" cy="0"/>
        </a:xfrm>
      </p:grpSpPr>
      <p:pic>
        <p:nvPicPr>
          <p:cNvPr id="5"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Текст 2"/>
          <p:cNvSpPr>
            <a:spLocks noGrp="1"/>
          </p:cNvSpPr>
          <p:nvPr>
            <p:ph type="body" sz="half" idx="1"/>
          </p:nvPr>
        </p:nvSpPr>
        <p:spPr>
          <a:xfrm>
            <a:off x="107950" y="1268709"/>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268709"/>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Заголовок 1"/>
          <p:cNvSpPr>
            <a:spLocks noGrp="1"/>
          </p:cNvSpPr>
          <p:nvPr>
            <p:ph type="title"/>
          </p:nvPr>
        </p:nvSpPr>
        <p:spPr>
          <a:xfrm>
            <a:off x="1692276" y="152435"/>
            <a:ext cx="4824413" cy="1081338"/>
          </a:xfrm>
        </p:spPr>
        <p:txBody>
          <a:bodyPr/>
          <a:lstStyle>
            <a:lvl1pPr>
              <a:defRPr>
                <a:solidFill>
                  <a:srgbClr val="D20000"/>
                </a:solidFill>
              </a:defRPr>
            </a:lvl1pPr>
          </a:lstStyle>
          <a:p>
            <a:r>
              <a:rPr lang="ru-RU" dirty="0" smtClean="0"/>
              <a:t>Образец заголовка</a:t>
            </a:r>
            <a:endParaRPr lang="ru-RU" dirty="0"/>
          </a:p>
        </p:txBody>
      </p:sp>
      <p:sp>
        <p:nvSpPr>
          <p:cNvPr id="6" name="Нижний колонтитул 4"/>
          <p:cNvSpPr>
            <a:spLocks noGrp="1"/>
          </p:cNvSpPr>
          <p:nvPr>
            <p:ph type="ftr" sz="quarter" idx="10"/>
          </p:nvPr>
        </p:nvSpPr>
        <p:spPr/>
        <p:txBody>
          <a:bodyPr/>
          <a:lstStyle>
            <a:lvl1pPr>
              <a:defRPr/>
            </a:lvl1pPr>
          </a:lstStyle>
          <a:p>
            <a:pPr>
              <a:defRPr/>
            </a:pPr>
            <a:endParaRPr lang="ru-RU"/>
          </a:p>
        </p:txBody>
      </p:sp>
      <p:sp>
        <p:nvSpPr>
          <p:cNvPr id="7" name="Номер слайда 5"/>
          <p:cNvSpPr>
            <a:spLocks noGrp="1"/>
          </p:cNvSpPr>
          <p:nvPr>
            <p:ph type="sldNum" sz="quarter" idx="11"/>
          </p:nvPr>
        </p:nvSpPr>
        <p:spPr/>
        <p:txBody>
          <a:bodyPr/>
          <a:lstStyle>
            <a:lvl1pPr>
              <a:defRPr/>
            </a:lvl1pPr>
          </a:lstStyle>
          <a:p>
            <a:pPr>
              <a:defRPr/>
            </a:pPr>
            <a:fld id="{A0BDBD6F-BC26-4B2B-9E2A-3794445ADA9B}" type="slidenum">
              <a:rPr lang="ru-RU" altLang="ru-RU">
                <a:solidFill>
                  <a:srgbClr val="5F0000"/>
                </a:solidFill>
              </a:rPr>
              <a:pPr>
                <a:defRPr/>
              </a:pPr>
              <a:t>‹#›</a:t>
            </a:fld>
            <a:endParaRPr lang="ru-RU" altLang="ru-RU">
              <a:solidFill>
                <a:srgbClr val="5F0000"/>
              </a:solidFill>
            </a:endParaRPr>
          </a:p>
        </p:txBody>
      </p:sp>
    </p:spTree>
    <p:extLst>
      <p:ext uri="{BB962C8B-B14F-4D97-AF65-F5344CB8AC3E}">
        <p14:creationId xmlns:p14="http://schemas.microsoft.com/office/powerpoint/2010/main" val="1427861922"/>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слайд">
    <p:spTree>
      <p:nvGrpSpPr>
        <p:cNvPr id="1" name=""/>
        <p:cNvGrpSpPr/>
        <p:nvPr/>
      </p:nvGrpSpPr>
      <p:grpSpPr>
        <a:xfrm>
          <a:off x="0" y="0"/>
          <a:ext cx="0" cy="0"/>
          <a:chOff x="0" y="0"/>
          <a:chExt cx="0" cy="0"/>
        </a:xfrm>
      </p:grpSpPr>
      <p:pic>
        <p:nvPicPr>
          <p:cNvPr id="2"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4" y="239769"/>
            <a:ext cx="971550" cy="76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154387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pic>
        <p:nvPicPr>
          <p:cNvPr id="4"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p:txBody>
          <a:bodyPr/>
          <a:lstStyle>
            <a:lvl1pPr>
              <a:defRPr>
                <a:solidFill>
                  <a:srgbClr val="D20000"/>
                </a:solidFill>
              </a:defRPr>
            </a:lvl1pPr>
          </a:lstStyle>
          <a:p>
            <a:r>
              <a:rPr lang="ru-RU" dirty="0" smtClean="0"/>
              <a:t>Образец заголовка</a:t>
            </a:r>
            <a:endParaRPr lang="ru-RU" dirty="0"/>
          </a:p>
        </p:txBody>
      </p:sp>
      <p:sp>
        <p:nvSpPr>
          <p:cNvPr id="3" name="Объект 2"/>
          <p:cNvSpPr>
            <a:spLocks noGrp="1"/>
          </p:cNvSpPr>
          <p:nvPr>
            <p:ph idx="1"/>
          </p:nvPr>
        </p:nvSpPr>
        <p:spPr>
          <a:xfrm>
            <a:off x="107504" y="1341081"/>
            <a:ext cx="892810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p:txBody>
          <a:bodyPr/>
          <a:lstStyle>
            <a:lvl1pPr>
              <a:defRPr/>
            </a:lvl1pPr>
          </a:lstStyle>
          <a:p>
            <a:pPr>
              <a:defRPr/>
            </a:pPr>
            <a:fld id="{B9968AC9-0FBA-4356-9D0B-6B4C69A9B9AB}" type="slidenum">
              <a:rPr lang="ru-RU" altLang="ru-RU">
                <a:solidFill>
                  <a:srgbClr val="5F0000"/>
                </a:solidFill>
              </a:rPr>
              <a:pPr>
                <a:defRPr/>
              </a:pPr>
              <a:t>‹#›</a:t>
            </a:fld>
            <a:endParaRPr lang="ru-RU" altLang="ru-RU">
              <a:solidFill>
                <a:srgbClr val="5F0000"/>
              </a:solidFill>
            </a:endParaRPr>
          </a:p>
        </p:txBody>
      </p:sp>
    </p:spTree>
    <p:extLst>
      <p:ext uri="{BB962C8B-B14F-4D97-AF65-F5344CB8AC3E}">
        <p14:creationId xmlns:p14="http://schemas.microsoft.com/office/powerpoint/2010/main" val="41867760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378640630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4" y="4407921"/>
            <a:ext cx="7772400" cy="136239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4" y="2907387"/>
            <a:ext cx="7772400" cy="1500534"/>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p:txBody>
          <a:bodyPr/>
          <a:lstStyle>
            <a:lvl1pPr>
              <a:defRPr/>
            </a:lvl1pPr>
          </a:lstStyle>
          <a:p>
            <a:pPr>
              <a:defRPr/>
            </a:pPr>
            <a:fld id="{BFC1C8B2-0F34-4567-98C2-3381ABCA77CB}" type="slidenum">
              <a:rPr lang="ru-RU" altLang="ru-RU">
                <a:solidFill>
                  <a:srgbClr val="5F0000"/>
                </a:solidFill>
              </a:rPr>
              <a:pPr>
                <a:defRPr/>
              </a:pPr>
              <a:t>‹#›</a:t>
            </a:fld>
            <a:endParaRPr lang="ru-RU" altLang="ru-RU">
              <a:solidFill>
                <a:srgbClr val="5F0000"/>
              </a:solidFill>
            </a:endParaRPr>
          </a:p>
        </p:txBody>
      </p:sp>
    </p:spTree>
    <p:extLst>
      <p:ext uri="{BB962C8B-B14F-4D97-AF65-F5344CB8AC3E}">
        <p14:creationId xmlns:p14="http://schemas.microsoft.com/office/powerpoint/2010/main" val="153553905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pic>
        <p:nvPicPr>
          <p:cNvPr id="5"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09"/>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268709"/>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7" name="Rectangle 55"/>
          <p:cNvSpPr>
            <a:spLocks noGrp="1" noChangeArrowheads="1"/>
          </p:cNvSpPr>
          <p:nvPr>
            <p:ph type="sldNum" sz="quarter" idx="11"/>
          </p:nvPr>
        </p:nvSpPr>
        <p:spPr/>
        <p:txBody>
          <a:bodyPr/>
          <a:lstStyle>
            <a:lvl1pPr>
              <a:defRPr/>
            </a:lvl1pPr>
          </a:lstStyle>
          <a:p>
            <a:pPr>
              <a:defRPr/>
            </a:pPr>
            <a:fld id="{6EF351CA-4087-4DD4-A726-69444CB87161}" type="slidenum">
              <a:rPr lang="ru-RU" altLang="ru-RU">
                <a:solidFill>
                  <a:srgbClr val="5F0000"/>
                </a:solidFill>
              </a:rPr>
              <a:pPr>
                <a:defRPr/>
              </a:pPr>
              <a:t>‹#›</a:t>
            </a:fld>
            <a:endParaRPr lang="ru-RU" altLang="ru-RU">
              <a:solidFill>
                <a:srgbClr val="5F0000"/>
              </a:solidFill>
            </a:endParaRPr>
          </a:p>
        </p:txBody>
      </p:sp>
    </p:spTree>
    <p:extLst>
      <p:ext uri="{BB962C8B-B14F-4D97-AF65-F5344CB8AC3E}">
        <p14:creationId xmlns:p14="http://schemas.microsoft.com/office/powerpoint/2010/main" val="28299048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Сравнение">
    <p:spTree>
      <p:nvGrpSpPr>
        <p:cNvPr id="1" name=""/>
        <p:cNvGrpSpPr/>
        <p:nvPr/>
      </p:nvGrpSpPr>
      <p:grpSpPr>
        <a:xfrm>
          <a:off x="0" y="0"/>
          <a:ext cx="0" cy="0"/>
          <a:chOff x="0" y="0"/>
          <a:chExt cx="0" cy="0"/>
        </a:xfrm>
      </p:grpSpPr>
      <p:pic>
        <p:nvPicPr>
          <p:cNvPr id="7"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Текст 2"/>
          <p:cNvSpPr>
            <a:spLocks noGrp="1"/>
          </p:cNvSpPr>
          <p:nvPr>
            <p:ph type="body" idx="1"/>
          </p:nvPr>
        </p:nvSpPr>
        <p:spPr>
          <a:xfrm>
            <a:off x="457200" y="1535469"/>
            <a:ext cx="4040188"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5381"/>
            <a:ext cx="4040188"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7" y="1535469"/>
            <a:ext cx="4041775"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7" y="2175381"/>
            <a:ext cx="4041775"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10" name="Заголовок 1"/>
          <p:cNvSpPr>
            <a:spLocks noGrp="1"/>
          </p:cNvSpPr>
          <p:nvPr>
            <p:ph type="title"/>
          </p:nvPr>
        </p:nvSpPr>
        <p:spPr>
          <a:xfrm>
            <a:off x="1692276" y="152435"/>
            <a:ext cx="4824413" cy="1081338"/>
          </a:xfrm>
        </p:spPr>
        <p:txBody>
          <a:bodyPr/>
          <a:lstStyle>
            <a:lvl1pPr>
              <a:defRPr>
                <a:solidFill>
                  <a:srgbClr val="D20000"/>
                </a:solidFill>
              </a:defRPr>
            </a:lvl1pPr>
          </a:lstStyle>
          <a:p>
            <a:r>
              <a:rPr lang="ru-RU" dirty="0" smtClean="0"/>
              <a:t>Образец заголовка</a:t>
            </a:r>
            <a:endParaRPr lang="ru-RU" dirty="0"/>
          </a:p>
        </p:txBody>
      </p:sp>
      <p:sp>
        <p:nvSpPr>
          <p:cNvPr id="8"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9" name="Rectangle 55"/>
          <p:cNvSpPr>
            <a:spLocks noGrp="1" noChangeArrowheads="1"/>
          </p:cNvSpPr>
          <p:nvPr>
            <p:ph type="sldNum" sz="quarter" idx="11"/>
          </p:nvPr>
        </p:nvSpPr>
        <p:spPr/>
        <p:txBody>
          <a:bodyPr/>
          <a:lstStyle>
            <a:lvl1pPr>
              <a:defRPr/>
            </a:lvl1pPr>
          </a:lstStyle>
          <a:p>
            <a:pPr>
              <a:defRPr/>
            </a:pPr>
            <a:fld id="{35FAF27B-AF22-43C9-801E-4DB434DAD023}" type="slidenum">
              <a:rPr lang="ru-RU" altLang="ru-RU">
                <a:solidFill>
                  <a:srgbClr val="5F0000"/>
                </a:solidFill>
              </a:rPr>
              <a:pPr>
                <a:defRPr/>
              </a:pPr>
              <a:t>‹#›</a:t>
            </a:fld>
            <a:endParaRPr lang="ru-RU" altLang="ru-RU">
              <a:solidFill>
                <a:srgbClr val="5F0000"/>
              </a:solidFill>
            </a:endParaRPr>
          </a:p>
        </p:txBody>
      </p:sp>
    </p:spTree>
    <p:extLst>
      <p:ext uri="{BB962C8B-B14F-4D97-AF65-F5344CB8AC3E}">
        <p14:creationId xmlns:p14="http://schemas.microsoft.com/office/powerpoint/2010/main" val="364542645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pic>
        <p:nvPicPr>
          <p:cNvPr id="3"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p:txBody>
          <a:bodyPr/>
          <a:lstStyle/>
          <a:p>
            <a:r>
              <a:rPr lang="ru-RU" smtClean="0"/>
              <a:t>Образец заголовка</a:t>
            </a:r>
            <a:endParaRPr lang="ru-RU"/>
          </a:p>
        </p:txBody>
      </p:sp>
      <p:sp>
        <p:nvSpPr>
          <p:cNvPr id="4"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p:txBody>
          <a:bodyPr/>
          <a:lstStyle>
            <a:lvl1pPr>
              <a:defRPr/>
            </a:lvl1pPr>
          </a:lstStyle>
          <a:p>
            <a:pPr>
              <a:defRPr/>
            </a:pPr>
            <a:fld id="{624A572E-2BD4-4BD8-9485-C65186D6D59A}" type="slidenum">
              <a:rPr lang="ru-RU" altLang="ru-RU">
                <a:solidFill>
                  <a:srgbClr val="5F0000"/>
                </a:solidFill>
              </a:rPr>
              <a:pPr>
                <a:defRPr/>
              </a:pPr>
              <a:t>‹#›</a:t>
            </a:fld>
            <a:endParaRPr lang="ru-RU" altLang="ru-RU">
              <a:solidFill>
                <a:srgbClr val="5F0000"/>
              </a:solidFill>
            </a:endParaRPr>
          </a:p>
        </p:txBody>
      </p:sp>
    </p:spTree>
    <p:extLst>
      <p:ext uri="{BB962C8B-B14F-4D97-AF65-F5344CB8AC3E}">
        <p14:creationId xmlns:p14="http://schemas.microsoft.com/office/powerpoint/2010/main" val="20859117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3" name="Rectangle 55"/>
          <p:cNvSpPr>
            <a:spLocks noGrp="1" noChangeArrowheads="1"/>
          </p:cNvSpPr>
          <p:nvPr>
            <p:ph type="sldNum" sz="quarter" idx="11"/>
          </p:nvPr>
        </p:nvSpPr>
        <p:spPr/>
        <p:txBody>
          <a:bodyPr/>
          <a:lstStyle>
            <a:lvl1pPr>
              <a:defRPr/>
            </a:lvl1pPr>
          </a:lstStyle>
          <a:p>
            <a:pPr>
              <a:defRPr/>
            </a:pPr>
            <a:fld id="{9D421405-B3DA-4A2F-945D-54A52D9D8140}" type="slidenum">
              <a:rPr lang="ru-RU" altLang="ru-RU">
                <a:solidFill>
                  <a:srgbClr val="5F0000"/>
                </a:solidFill>
              </a:rPr>
              <a:pPr>
                <a:defRPr/>
              </a:pPr>
              <a:t>‹#›</a:t>
            </a:fld>
            <a:endParaRPr lang="ru-RU" altLang="ru-RU">
              <a:solidFill>
                <a:srgbClr val="5F0000"/>
              </a:solidFill>
            </a:endParaRPr>
          </a:p>
        </p:txBody>
      </p:sp>
    </p:spTree>
    <p:extLst>
      <p:ext uri="{BB962C8B-B14F-4D97-AF65-F5344CB8AC3E}">
        <p14:creationId xmlns:p14="http://schemas.microsoft.com/office/powerpoint/2010/main" val="83996763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115"/>
            <a:ext cx="3008313" cy="1162319"/>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114"/>
            <a:ext cx="5111750" cy="58544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434"/>
            <a:ext cx="3008313" cy="4692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p:txBody>
          <a:bodyPr/>
          <a:lstStyle>
            <a:lvl1pPr>
              <a:defRPr/>
            </a:lvl1pPr>
          </a:lstStyle>
          <a:p>
            <a:pPr>
              <a:defRPr/>
            </a:pPr>
            <a:fld id="{006545EB-8274-4C4B-8F68-0062342B3FFA}" type="slidenum">
              <a:rPr lang="ru-RU" altLang="ru-RU">
                <a:solidFill>
                  <a:srgbClr val="5F0000"/>
                </a:solidFill>
              </a:rPr>
              <a:pPr>
                <a:defRPr/>
              </a:pPr>
              <a:t>‹#›</a:t>
            </a:fld>
            <a:endParaRPr lang="ru-RU" altLang="ru-RU">
              <a:solidFill>
                <a:srgbClr val="5F0000"/>
              </a:solidFill>
            </a:endParaRPr>
          </a:p>
        </p:txBody>
      </p:sp>
    </p:spTree>
    <p:extLst>
      <p:ext uri="{BB962C8B-B14F-4D97-AF65-F5344CB8AC3E}">
        <p14:creationId xmlns:p14="http://schemas.microsoft.com/office/powerpoint/2010/main" val="15616461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9" y="4801714"/>
            <a:ext cx="5486400" cy="566869"/>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9" y="612919"/>
            <a:ext cx="5486400" cy="41157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9" y="5368581"/>
            <a:ext cx="5486400" cy="8050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p:txBody>
          <a:bodyPr/>
          <a:lstStyle>
            <a:lvl1pPr>
              <a:defRPr/>
            </a:lvl1pPr>
          </a:lstStyle>
          <a:p>
            <a:pPr>
              <a:defRPr/>
            </a:pPr>
            <a:fld id="{2295BD2B-D65E-424B-B9FE-51B2DF5CF984}" type="slidenum">
              <a:rPr lang="ru-RU" altLang="ru-RU">
                <a:solidFill>
                  <a:srgbClr val="5F0000"/>
                </a:solidFill>
              </a:rPr>
              <a:pPr>
                <a:defRPr/>
              </a:pPr>
              <a:t>‹#›</a:t>
            </a:fld>
            <a:endParaRPr lang="ru-RU" altLang="ru-RU">
              <a:solidFill>
                <a:srgbClr val="5F0000"/>
              </a:solidFill>
            </a:endParaRPr>
          </a:p>
        </p:txBody>
      </p:sp>
    </p:spTree>
    <p:extLst>
      <p:ext uri="{BB962C8B-B14F-4D97-AF65-F5344CB8AC3E}">
        <p14:creationId xmlns:p14="http://schemas.microsoft.com/office/powerpoint/2010/main" val="170993670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pic>
        <p:nvPicPr>
          <p:cNvPr id="4"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p:txBody>
          <a:bodyPr/>
          <a:lstStyle>
            <a:lvl1pPr>
              <a:defRPr/>
            </a:lvl1pPr>
          </a:lstStyle>
          <a:p>
            <a:pPr>
              <a:defRPr/>
            </a:pPr>
            <a:fld id="{7AC3E41B-44BF-4F6B-B2EF-D059EC714CD3}" type="slidenum">
              <a:rPr lang="ru-RU" altLang="ru-RU">
                <a:solidFill>
                  <a:srgbClr val="5F0000"/>
                </a:solidFill>
              </a:rPr>
              <a:pPr>
                <a:defRPr/>
              </a:pPr>
              <a:t>‹#›</a:t>
            </a:fld>
            <a:endParaRPr lang="ru-RU" altLang="ru-RU">
              <a:solidFill>
                <a:srgbClr val="5F0000"/>
              </a:solidFill>
            </a:endParaRPr>
          </a:p>
        </p:txBody>
      </p:sp>
    </p:spTree>
    <p:extLst>
      <p:ext uri="{BB962C8B-B14F-4D97-AF65-F5344CB8AC3E}">
        <p14:creationId xmlns:p14="http://schemas.microsoft.com/office/powerpoint/2010/main" val="177562636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04026" y="-26994"/>
            <a:ext cx="2232025" cy="655313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07952" y="-26994"/>
            <a:ext cx="6543675" cy="655313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p:txBody>
          <a:bodyPr/>
          <a:lstStyle>
            <a:lvl1pPr>
              <a:defRPr/>
            </a:lvl1pPr>
          </a:lstStyle>
          <a:p>
            <a:pPr>
              <a:defRPr/>
            </a:pPr>
            <a:fld id="{67BD5B0E-BFEF-4A1A-B5DF-BEC3569FBBB9}" type="slidenum">
              <a:rPr lang="ru-RU" altLang="ru-RU">
                <a:solidFill>
                  <a:srgbClr val="5F0000"/>
                </a:solidFill>
              </a:rPr>
              <a:pPr>
                <a:defRPr/>
              </a:pPr>
              <a:t>‹#›</a:t>
            </a:fld>
            <a:endParaRPr lang="ru-RU" altLang="ru-RU">
              <a:solidFill>
                <a:srgbClr val="5F0000"/>
              </a:solidFill>
            </a:endParaRPr>
          </a:p>
        </p:txBody>
      </p:sp>
    </p:spTree>
    <p:extLst>
      <p:ext uri="{BB962C8B-B14F-4D97-AF65-F5344CB8AC3E}">
        <p14:creationId xmlns:p14="http://schemas.microsoft.com/office/powerpoint/2010/main" val="51782726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Заголовок, 1 большой объект и 2 маленьких объекта">
    <p:spTree>
      <p:nvGrpSpPr>
        <p:cNvPr id="1" name=""/>
        <p:cNvGrpSpPr/>
        <p:nvPr/>
      </p:nvGrpSpPr>
      <p:grpSpPr>
        <a:xfrm>
          <a:off x="0" y="0"/>
          <a:ext cx="0" cy="0"/>
          <a:chOff x="0" y="0"/>
          <a:chExt cx="0" cy="0"/>
        </a:xfrm>
      </p:grpSpPr>
      <p:pic>
        <p:nvPicPr>
          <p:cNvPr id="6"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бъект 2"/>
          <p:cNvSpPr>
            <a:spLocks noGrp="1"/>
          </p:cNvSpPr>
          <p:nvPr>
            <p:ph sz="half" idx="1"/>
          </p:nvPr>
        </p:nvSpPr>
        <p:spPr>
          <a:xfrm>
            <a:off x="107950" y="1268709"/>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09"/>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3972847"/>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9" name="Заголовок 1"/>
          <p:cNvSpPr>
            <a:spLocks noGrp="1"/>
          </p:cNvSpPr>
          <p:nvPr>
            <p:ph type="title"/>
          </p:nvPr>
        </p:nvSpPr>
        <p:spPr>
          <a:xfrm>
            <a:off x="1692276" y="152435"/>
            <a:ext cx="4824413" cy="1081338"/>
          </a:xfrm>
        </p:spPr>
        <p:txBody>
          <a:bodyPr/>
          <a:lstStyle>
            <a:lvl1pPr>
              <a:defRPr>
                <a:solidFill>
                  <a:srgbClr val="D20000"/>
                </a:solidFill>
              </a:defRPr>
            </a:lvl1pPr>
          </a:lstStyle>
          <a:p>
            <a:r>
              <a:rPr lang="ru-RU" dirty="0" smtClean="0"/>
              <a:t>Образец заголовка</a:t>
            </a:r>
            <a:endParaRPr lang="ru-RU" dirty="0"/>
          </a:p>
        </p:txBody>
      </p:sp>
      <p:sp>
        <p:nvSpPr>
          <p:cNvPr id="7"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8" name="Rectangle 55"/>
          <p:cNvSpPr>
            <a:spLocks noGrp="1" noChangeArrowheads="1"/>
          </p:cNvSpPr>
          <p:nvPr>
            <p:ph type="sldNum" sz="quarter" idx="11"/>
          </p:nvPr>
        </p:nvSpPr>
        <p:spPr/>
        <p:txBody>
          <a:bodyPr/>
          <a:lstStyle>
            <a:lvl1pPr>
              <a:defRPr/>
            </a:lvl1pPr>
          </a:lstStyle>
          <a:p>
            <a:pPr>
              <a:defRPr/>
            </a:pPr>
            <a:fld id="{F26D4790-539E-430B-9E3A-BD54AC3765B5}" type="slidenum">
              <a:rPr lang="ru-RU" altLang="ru-RU">
                <a:solidFill>
                  <a:srgbClr val="5F0000"/>
                </a:solidFill>
              </a:rPr>
              <a:pPr>
                <a:defRPr/>
              </a:pPr>
              <a:t>‹#›</a:t>
            </a:fld>
            <a:endParaRPr lang="ru-RU" altLang="ru-RU">
              <a:solidFill>
                <a:srgbClr val="5F0000"/>
              </a:solidFill>
            </a:endParaRPr>
          </a:p>
        </p:txBody>
      </p:sp>
    </p:spTree>
    <p:extLst>
      <p:ext uri="{BB962C8B-B14F-4D97-AF65-F5344CB8AC3E}">
        <p14:creationId xmlns:p14="http://schemas.microsoft.com/office/powerpoint/2010/main" val="34023909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228673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Заголовок и четыре объекта">
    <p:spTree>
      <p:nvGrpSpPr>
        <p:cNvPr id="1" name=""/>
        <p:cNvGrpSpPr/>
        <p:nvPr/>
      </p:nvGrpSpPr>
      <p:grpSpPr>
        <a:xfrm>
          <a:off x="0" y="0"/>
          <a:ext cx="0" cy="0"/>
          <a:chOff x="0" y="0"/>
          <a:chExt cx="0" cy="0"/>
        </a:xfrm>
      </p:grpSpPr>
      <p:pic>
        <p:nvPicPr>
          <p:cNvPr id="7"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бъект 2"/>
          <p:cNvSpPr>
            <a:spLocks noGrp="1"/>
          </p:cNvSpPr>
          <p:nvPr>
            <p:ph sz="quarter" idx="1"/>
          </p:nvPr>
        </p:nvSpPr>
        <p:spPr>
          <a:xfrm>
            <a:off x="107950" y="1268709"/>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09"/>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107950" y="3972847"/>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3972847"/>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10" name="Заголовок 1"/>
          <p:cNvSpPr>
            <a:spLocks noGrp="1"/>
          </p:cNvSpPr>
          <p:nvPr>
            <p:ph type="title"/>
          </p:nvPr>
        </p:nvSpPr>
        <p:spPr>
          <a:xfrm>
            <a:off x="1692276" y="152435"/>
            <a:ext cx="4824413" cy="1081338"/>
          </a:xfrm>
        </p:spPr>
        <p:txBody>
          <a:bodyPr/>
          <a:lstStyle>
            <a:lvl1pPr>
              <a:defRPr>
                <a:solidFill>
                  <a:srgbClr val="D20000"/>
                </a:solidFill>
              </a:defRPr>
            </a:lvl1pPr>
          </a:lstStyle>
          <a:p>
            <a:r>
              <a:rPr lang="ru-RU" dirty="0" smtClean="0"/>
              <a:t>Образец заголовка</a:t>
            </a:r>
            <a:endParaRPr lang="ru-RU" dirty="0"/>
          </a:p>
        </p:txBody>
      </p:sp>
      <p:sp>
        <p:nvSpPr>
          <p:cNvPr id="8"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9" name="Rectangle 55"/>
          <p:cNvSpPr>
            <a:spLocks noGrp="1" noChangeArrowheads="1"/>
          </p:cNvSpPr>
          <p:nvPr>
            <p:ph type="sldNum" sz="quarter" idx="11"/>
          </p:nvPr>
        </p:nvSpPr>
        <p:spPr/>
        <p:txBody>
          <a:bodyPr/>
          <a:lstStyle>
            <a:lvl1pPr>
              <a:defRPr/>
            </a:lvl1pPr>
          </a:lstStyle>
          <a:p>
            <a:pPr>
              <a:defRPr/>
            </a:pPr>
            <a:fld id="{64E87AE7-B80D-47B2-9D16-1E39784DC9CA}" type="slidenum">
              <a:rPr lang="ru-RU" altLang="ru-RU">
                <a:solidFill>
                  <a:srgbClr val="5F0000"/>
                </a:solidFill>
              </a:rPr>
              <a:pPr>
                <a:defRPr/>
              </a:pPr>
              <a:t>‹#›</a:t>
            </a:fld>
            <a:endParaRPr lang="ru-RU" altLang="ru-RU">
              <a:solidFill>
                <a:srgbClr val="5F0000"/>
              </a:solidFill>
            </a:endParaRPr>
          </a:p>
        </p:txBody>
      </p:sp>
    </p:spTree>
    <p:extLst>
      <p:ext uri="{BB962C8B-B14F-4D97-AF65-F5344CB8AC3E}">
        <p14:creationId xmlns:p14="http://schemas.microsoft.com/office/powerpoint/2010/main" val="50798352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pic>
        <p:nvPicPr>
          <p:cNvPr id="6"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p:cNvSpPr txBox="1">
            <a:spLocks noChangeArrowheads="1"/>
          </p:cNvSpPr>
          <p:nvPr userDrawn="1"/>
        </p:nvSpPr>
        <p:spPr bwMode="auto">
          <a:xfrm>
            <a:off x="-23813" y="6526137"/>
            <a:ext cx="3083345" cy="397032"/>
          </a:xfrm>
          <a:prstGeom prst="rect">
            <a:avLst/>
          </a:prstGeom>
          <a:noFill/>
          <a:ln>
            <a:noFill/>
          </a:ln>
          <a:extLst/>
        </p:spPr>
        <p:txBody>
          <a:bodyPr wrap="none">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nSpc>
                <a:spcPct val="110000"/>
              </a:lnSpc>
              <a:spcBef>
                <a:spcPct val="50000"/>
              </a:spcBef>
              <a:defRPr/>
            </a:pPr>
            <a:r>
              <a:rPr lang="ru-RU" altLang="ru-RU" sz="1800" smtClean="0">
                <a:solidFill>
                  <a:srgbClr val="5F0000"/>
                </a:solidFill>
              </a:rPr>
              <a:t>1С: Управление холдингом</a:t>
            </a:r>
          </a:p>
        </p:txBody>
      </p:sp>
      <p:sp>
        <p:nvSpPr>
          <p:cNvPr id="2" name="Title 1"/>
          <p:cNvSpPr>
            <a:spLocks noGrp="1"/>
          </p:cNvSpPr>
          <p:nvPr>
            <p:ph type="title"/>
          </p:nvPr>
        </p:nvSpPr>
        <p:spPr>
          <a:xfrm>
            <a:off x="3817939" y="314398"/>
            <a:ext cx="5003800" cy="314398"/>
          </a:xfrm>
        </p:spPr>
        <p:txBody>
          <a:bodyPr/>
          <a:lstStyle/>
          <a:p>
            <a:r>
              <a:rPr lang="en-US" smtClean="0"/>
              <a:t>Click to edit Master title style</a:t>
            </a:r>
            <a:endParaRPr lang="ru-RU"/>
          </a:p>
        </p:txBody>
      </p:sp>
      <p:sp>
        <p:nvSpPr>
          <p:cNvPr id="3" name="Text Placeholder 2"/>
          <p:cNvSpPr>
            <a:spLocks noGrp="1"/>
          </p:cNvSpPr>
          <p:nvPr>
            <p:ph type="body" sz="half" idx="1"/>
          </p:nvPr>
        </p:nvSpPr>
        <p:spPr>
          <a:xfrm>
            <a:off x="304801" y="1200428"/>
            <a:ext cx="4171950" cy="49938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quarter" idx="2"/>
          </p:nvPr>
        </p:nvSpPr>
        <p:spPr>
          <a:xfrm>
            <a:off x="4629150" y="1200428"/>
            <a:ext cx="4171950" cy="2419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Content Placeholder 4"/>
          <p:cNvSpPr>
            <a:spLocks noGrp="1"/>
          </p:cNvSpPr>
          <p:nvPr>
            <p:ph sz="quarter" idx="3"/>
          </p:nvPr>
        </p:nvSpPr>
        <p:spPr>
          <a:xfrm>
            <a:off x="4629150" y="3772775"/>
            <a:ext cx="4171950" cy="24214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8" name="Rectangle 12"/>
          <p:cNvSpPr>
            <a:spLocks noGrp="1" noChangeArrowheads="1"/>
          </p:cNvSpPr>
          <p:nvPr>
            <p:ph type="sldNum" sz="quarter" idx="10"/>
          </p:nvPr>
        </p:nvSpPr>
        <p:spPr/>
        <p:txBody>
          <a:bodyPr/>
          <a:lstStyle>
            <a:lvl1pPr>
              <a:defRPr/>
            </a:lvl1pPr>
          </a:lstStyle>
          <a:p>
            <a:pPr>
              <a:defRPr/>
            </a:pPr>
            <a:fld id="{56333586-F934-470F-BE70-73FD8C8D3099}" type="slidenum">
              <a:rPr lang="ru-RU" altLang="ru-RU">
                <a:solidFill>
                  <a:srgbClr val="5F0000"/>
                </a:solidFill>
              </a:rPr>
              <a:pPr>
                <a:defRPr/>
              </a:pPr>
              <a:t>‹#›</a:t>
            </a:fld>
            <a:endParaRPr lang="ru-RU" altLang="ru-RU">
              <a:solidFill>
                <a:srgbClr val="5F0000"/>
              </a:solidFill>
            </a:endParaRPr>
          </a:p>
        </p:txBody>
      </p:sp>
    </p:spTree>
    <p:extLst>
      <p:ext uri="{BB962C8B-B14F-4D97-AF65-F5344CB8AC3E}">
        <p14:creationId xmlns:p14="http://schemas.microsoft.com/office/powerpoint/2010/main" val="139000074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userDrawn="1">
  <p:cSld name="Заголовок, текст и объект">
    <p:spTree>
      <p:nvGrpSpPr>
        <p:cNvPr id="1" name=""/>
        <p:cNvGrpSpPr/>
        <p:nvPr/>
      </p:nvGrpSpPr>
      <p:grpSpPr>
        <a:xfrm>
          <a:off x="0" y="0"/>
          <a:ext cx="0" cy="0"/>
          <a:chOff x="0" y="0"/>
          <a:chExt cx="0" cy="0"/>
        </a:xfrm>
      </p:grpSpPr>
      <p:pic>
        <p:nvPicPr>
          <p:cNvPr id="5"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Текст 2"/>
          <p:cNvSpPr>
            <a:spLocks noGrp="1"/>
          </p:cNvSpPr>
          <p:nvPr>
            <p:ph type="body" sz="half" idx="1"/>
          </p:nvPr>
        </p:nvSpPr>
        <p:spPr>
          <a:xfrm>
            <a:off x="107950" y="1268709"/>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268709"/>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Заголовок 1"/>
          <p:cNvSpPr>
            <a:spLocks noGrp="1"/>
          </p:cNvSpPr>
          <p:nvPr>
            <p:ph type="title"/>
          </p:nvPr>
        </p:nvSpPr>
        <p:spPr>
          <a:xfrm>
            <a:off x="1692276" y="152435"/>
            <a:ext cx="4824413" cy="1081338"/>
          </a:xfrm>
        </p:spPr>
        <p:txBody>
          <a:bodyPr/>
          <a:lstStyle>
            <a:lvl1pPr>
              <a:defRPr>
                <a:solidFill>
                  <a:srgbClr val="D20000"/>
                </a:solidFill>
              </a:defRPr>
            </a:lvl1pPr>
          </a:lstStyle>
          <a:p>
            <a:r>
              <a:rPr lang="ru-RU" dirty="0" smtClean="0"/>
              <a:t>Образец заголовка</a:t>
            </a:r>
            <a:endParaRPr lang="ru-RU" dirty="0"/>
          </a:p>
        </p:txBody>
      </p:sp>
      <p:sp>
        <p:nvSpPr>
          <p:cNvPr id="6" name="Нижний колонтитул 4"/>
          <p:cNvSpPr>
            <a:spLocks noGrp="1"/>
          </p:cNvSpPr>
          <p:nvPr>
            <p:ph type="ftr" sz="quarter" idx="10"/>
          </p:nvPr>
        </p:nvSpPr>
        <p:spPr/>
        <p:txBody>
          <a:bodyPr/>
          <a:lstStyle>
            <a:lvl1pPr>
              <a:defRPr/>
            </a:lvl1pPr>
          </a:lstStyle>
          <a:p>
            <a:pPr>
              <a:defRPr/>
            </a:pPr>
            <a:endParaRPr lang="ru-RU"/>
          </a:p>
        </p:txBody>
      </p:sp>
      <p:sp>
        <p:nvSpPr>
          <p:cNvPr id="7" name="Номер слайда 5"/>
          <p:cNvSpPr>
            <a:spLocks noGrp="1"/>
          </p:cNvSpPr>
          <p:nvPr>
            <p:ph type="sldNum" sz="quarter" idx="11"/>
          </p:nvPr>
        </p:nvSpPr>
        <p:spPr/>
        <p:txBody>
          <a:bodyPr/>
          <a:lstStyle>
            <a:lvl1pPr>
              <a:defRPr/>
            </a:lvl1pPr>
          </a:lstStyle>
          <a:p>
            <a:pPr>
              <a:defRPr/>
            </a:pPr>
            <a:fld id="{A0BDBD6F-BC26-4B2B-9E2A-3794445ADA9B}" type="slidenum">
              <a:rPr lang="ru-RU" altLang="ru-RU">
                <a:solidFill>
                  <a:srgbClr val="5F0000"/>
                </a:solidFill>
              </a:rPr>
              <a:pPr>
                <a:defRPr/>
              </a:pPr>
              <a:t>‹#›</a:t>
            </a:fld>
            <a:endParaRPr lang="ru-RU" altLang="ru-RU">
              <a:solidFill>
                <a:srgbClr val="5F0000"/>
              </a:solidFill>
            </a:endParaRPr>
          </a:p>
        </p:txBody>
      </p:sp>
    </p:spTree>
    <p:extLst>
      <p:ext uri="{BB962C8B-B14F-4D97-AF65-F5344CB8AC3E}">
        <p14:creationId xmlns:p14="http://schemas.microsoft.com/office/powerpoint/2010/main" val="1991416743"/>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слайд">
    <p:spTree>
      <p:nvGrpSpPr>
        <p:cNvPr id="1" name=""/>
        <p:cNvGrpSpPr/>
        <p:nvPr/>
      </p:nvGrpSpPr>
      <p:grpSpPr>
        <a:xfrm>
          <a:off x="0" y="0"/>
          <a:ext cx="0" cy="0"/>
          <a:chOff x="0" y="0"/>
          <a:chExt cx="0" cy="0"/>
        </a:xfrm>
      </p:grpSpPr>
      <p:pic>
        <p:nvPicPr>
          <p:cNvPr id="2"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4" y="239769"/>
            <a:ext cx="971550" cy="76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559255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pic>
        <p:nvPicPr>
          <p:cNvPr id="4"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p:txBody>
          <a:bodyPr/>
          <a:lstStyle>
            <a:lvl1pPr>
              <a:defRPr>
                <a:solidFill>
                  <a:srgbClr val="D20000"/>
                </a:solidFill>
              </a:defRPr>
            </a:lvl1pPr>
          </a:lstStyle>
          <a:p>
            <a:r>
              <a:rPr lang="ru-RU" dirty="0" smtClean="0"/>
              <a:t>Образец заголовка</a:t>
            </a:r>
            <a:endParaRPr lang="ru-RU" dirty="0"/>
          </a:p>
        </p:txBody>
      </p:sp>
      <p:sp>
        <p:nvSpPr>
          <p:cNvPr id="3" name="Объект 2"/>
          <p:cNvSpPr>
            <a:spLocks noGrp="1"/>
          </p:cNvSpPr>
          <p:nvPr>
            <p:ph idx="1"/>
          </p:nvPr>
        </p:nvSpPr>
        <p:spPr>
          <a:xfrm>
            <a:off x="107504" y="1341081"/>
            <a:ext cx="892810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p:txBody>
          <a:bodyPr/>
          <a:lstStyle>
            <a:lvl1pPr>
              <a:defRPr/>
            </a:lvl1pPr>
          </a:lstStyle>
          <a:p>
            <a:pPr>
              <a:defRPr/>
            </a:pPr>
            <a:fld id="{B9968AC9-0FBA-4356-9D0B-6B4C69A9B9AB}" type="slidenum">
              <a:rPr lang="ru-RU" altLang="ru-RU">
                <a:solidFill>
                  <a:srgbClr val="5F0000"/>
                </a:solidFill>
              </a:rPr>
              <a:pPr>
                <a:defRPr/>
              </a:pPr>
              <a:t>‹#›</a:t>
            </a:fld>
            <a:endParaRPr lang="ru-RU" altLang="ru-RU">
              <a:solidFill>
                <a:srgbClr val="5F0000"/>
              </a:solidFill>
            </a:endParaRPr>
          </a:p>
        </p:txBody>
      </p:sp>
    </p:spTree>
    <p:extLst>
      <p:ext uri="{BB962C8B-B14F-4D97-AF65-F5344CB8AC3E}">
        <p14:creationId xmlns:p14="http://schemas.microsoft.com/office/powerpoint/2010/main" val="180993962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4" y="4407921"/>
            <a:ext cx="7772400" cy="136239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4" y="2907387"/>
            <a:ext cx="7772400" cy="1500534"/>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p:txBody>
          <a:bodyPr/>
          <a:lstStyle>
            <a:lvl1pPr>
              <a:defRPr/>
            </a:lvl1pPr>
          </a:lstStyle>
          <a:p>
            <a:pPr>
              <a:defRPr/>
            </a:pPr>
            <a:fld id="{BFC1C8B2-0F34-4567-98C2-3381ABCA77CB}" type="slidenum">
              <a:rPr lang="ru-RU" altLang="ru-RU">
                <a:solidFill>
                  <a:srgbClr val="5F0000"/>
                </a:solidFill>
              </a:rPr>
              <a:pPr>
                <a:defRPr/>
              </a:pPr>
              <a:t>‹#›</a:t>
            </a:fld>
            <a:endParaRPr lang="ru-RU" altLang="ru-RU">
              <a:solidFill>
                <a:srgbClr val="5F0000"/>
              </a:solidFill>
            </a:endParaRPr>
          </a:p>
        </p:txBody>
      </p:sp>
    </p:spTree>
    <p:extLst>
      <p:ext uri="{BB962C8B-B14F-4D97-AF65-F5344CB8AC3E}">
        <p14:creationId xmlns:p14="http://schemas.microsoft.com/office/powerpoint/2010/main" val="163501912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pic>
        <p:nvPicPr>
          <p:cNvPr id="5"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09"/>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268709"/>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7" name="Rectangle 55"/>
          <p:cNvSpPr>
            <a:spLocks noGrp="1" noChangeArrowheads="1"/>
          </p:cNvSpPr>
          <p:nvPr>
            <p:ph type="sldNum" sz="quarter" idx="11"/>
          </p:nvPr>
        </p:nvSpPr>
        <p:spPr/>
        <p:txBody>
          <a:bodyPr/>
          <a:lstStyle>
            <a:lvl1pPr>
              <a:defRPr/>
            </a:lvl1pPr>
          </a:lstStyle>
          <a:p>
            <a:pPr>
              <a:defRPr/>
            </a:pPr>
            <a:fld id="{6EF351CA-4087-4DD4-A726-69444CB87161}" type="slidenum">
              <a:rPr lang="ru-RU" altLang="ru-RU">
                <a:solidFill>
                  <a:srgbClr val="5F0000"/>
                </a:solidFill>
              </a:rPr>
              <a:pPr>
                <a:defRPr/>
              </a:pPr>
              <a:t>‹#›</a:t>
            </a:fld>
            <a:endParaRPr lang="ru-RU" altLang="ru-RU">
              <a:solidFill>
                <a:srgbClr val="5F0000"/>
              </a:solidFill>
            </a:endParaRPr>
          </a:p>
        </p:txBody>
      </p:sp>
    </p:spTree>
    <p:extLst>
      <p:ext uri="{BB962C8B-B14F-4D97-AF65-F5344CB8AC3E}">
        <p14:creationId xmlns:p14="http://schemas.microsoft.com/office/powerpoint/2010/main" val="63691703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Сравнение">
    <p:spTree>
      <p:nvGrpSpPr>
        <p:cNvPr id="1" name=""/>
        <p:cNvGrpSpPr/>
        <p:nvPr/>
      </p:nvGrpSpPr>
      <p:grpSpPr>
        <a:xfrm>
          <a:off x="0" y="0"/>
          <a:ext cx="0" cy="0"/>
          <a:chOff x="0" y="0"/>
          <a:chExt cx="0" cy="0"/>
        </a:xfrm>
      </p:grpSpPr>
      <p:pic>
        <p:nvPicPr>
          <p:cNvPr id="7"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Текст 2"/>
          <p:cNvSpPr>
            <a:spLocks noGrp="1"/>
          </p:cNvSpPr>
          <p:nvPr>
            <p:ph type="body" idx="1"/>
          </p:nvPr>
        </p:nvSpPr>
        <p:spPr>
          <a:xfrm>
            <a:off x="457200" y="1535469"/>
            <a:ext cx="4040188"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5381"/>
            <a:ext cx="4040188"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7" y="1535469"/>
            <a:ext cx="4041775"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7" y="2175381"/>
            <a:ext cx="4041775"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10" name="Заголовок 1"/>
          <p:cNvSpPr>
            <a:spLocks noGrp="1"/>
          </p:cNvSpPr>
          <p:nvPr>
            <p:ph type="title"/>
          </p:nvPr>
        </p:nvSpPr>
        <p:spPr>
          <a:xfrm>
            <a:off x="1692276" y="152435"/>
            <a:ext cx="4824413" cy="1081338"/>
          </a:xfrm>
        </p:spPr>
        <p:txBody>
          <a:bodyPr/>
          <a:lstStyle>
            <a:lvl1pPr>
              <a:defRPr>
                <a:solidFill>
                  <a:srgbClr val="D20000"/>
                </a:solidFill>
              </a:defRPr>
            </a:lvl1pPr>
          </a:lstStyle>
          <a:p>
            <a:r>
              <a:rPr lang="ru-RU" dirty="0" smtClean="0"/>
              <a:t>Образец заголовка</a:t>
            </a:r>
            <a:endParaRPr lang="ru-RU" dirty="0"/>
          </a:p>
        </p:txBody>
      </p:sp>
      <p:sp>
        <p:nvSpPr>
          <p:cNvPr id="8"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9" name="Rectangle 55"/>
          <p:cNvSpPr>
            <a:spLocks noGrp="1" noChangeArrowheads="1"/>
          </p:cNvSpPr>
          <p:nvPr>
            <p:ph type="sldNum" sz="quarter" idx="11"/>
          </p:nvPr>
        </p:nvSpPr>
        <p:spPr/>
        <p:txBody>
          <a:bodyPr/>
          <a:lstStyle>
            <a:lvl1pPr>
              <a:defRPr/>
            </a:lvl1pPr>
          </a:lstStyle>
          <a:p>
            <a:pPr>
              <a:defRPr/>
            </a:pPr>
            <a:fld id="{35FAF27B-AF22-43C9-801E-4DB434DAD023}" type="slidenum">
              <a:rPr lang="ru-RU" altLang="ru-RU">
                <a:solidFill>
                  <a:srgbClr val="5F0000"/>
                </a:solidFill>
              </a:rPr>
              <a:pPr>
                <a:defRPr/>
              </a:pPr>
              <a:t>‹#›</a:t>
            </a:fld>
            <a:endParaRPr lang="ru-RU" altLang="ru-RU">
              <a:solidFill>
                <a:srgbClr val="5F0000"/>
              </a:solidFill>
            </a:endParaRPr>
          </a:p>
        </p:txBody>
      </p:sp>
    </p:spTree>
    <p:extLst>
      <p:ext uri="{BB962C8B-B14F-4D97-AF65-F5344CB8AC3E}">
        <p14:creationId xmlns:p14="http://schemas.microsoft.com/office/powerpoint/2010/main" val="262603632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pic>
        <p:nvPicPr>
          <p:cNvPr id="3"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p:txBody>
          <a:bodyPr/>
          <a:lstStyle/>
          <a:p>
            <a:r>
              <a:rPr lang="ru-RU" smtClean="0"/>
              <a:t>Образец заголовка</a:t>
            </a:r>
            <a:endParaRPr lang="ru-RU"/>
          </a:p>
        </p:txBody>
      </p:sp>
      <p:sp>
        <p:nvSpPr>
          <p:cNvPr id="4"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p:txBody>
          <a:bodyPr/>
          <a:lstStyle>
            <a:lvl1pPr>
              <a:defRPr/>
            </a:lvl1pPr>
          </a:lstStyle>
          <a:p>
            <a:pPr>
              <a:defRPr/>
            </a:pPr>
            <a:fld id="{624A572E-2BD4-4BD8-9485-C65186D6D59A}" type="slidenum">
              <a:rPr lang="ru-RU" altLang="ru-RU">
                <a:solidFill>
                  <a:srgbClr val="5F0000"/>
                </a:solidFill>
              </a:rPr>
              <a:pPr>
                <a:defRPr/>
              </a:pPr>
              <a:t>‹#›</a:t>
            </a:fld>
            <a:endParaRPr lang="ru-RU" altLang="ru-RU">
              <a:solidFill>
                <a:srgbClr val="5F0000"/>
              </a:solidFill>
            </a:endParaRPr>
          </a:p>
        </p:txBody>
      </p:sp>
    </p:spTree>
    <p:extLst>
      <p:ext uri="{BB962C8B-B14F-4D97-AF65-F5344CB8AC3E}">
        <p14:creationId xmlns:p14="http://schemas.microsoft.com/office/powerpoint/2010/main" val="62084748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3" name="Rectangle 55"/>
          <p:cNvSpPr>
            <a:spLocks noGrp="1" noChangeArrowheads="1"/>
          </p:cNvSpPr>
          <p:nvPr>
            <p:ph type="sldNum" sz="quarter" idx="11"/>
          </p:nvPr>
        </p:nvSpPr>
        <p:spPr/>
        <p:txBody>
          <a:bodyPr/>
          <a:lstStyle>
            <a:lvl1pPr>
              <a:defRPr/>
            </a:lvl1pPr>
          </a:lstStyle>
          <a:p>
            <a:pPr>
              <a:defRPr/>
            </a:pPr>
            <a:fld id="{9D421405-B3DA-4A2F-945D-54A52D9D8140}" type="slidenum">
              <a:rPr lang="ru-RU" altLang="ru-RU">
                <a:solidFill>
                  <a:srgbClr val="5F0000"/>
                </a:solidFill>
              </a:rPr>
              <a:pPr>
                <a:defRPr/>
              </a:pPr>
              <a:t>‹#›</a:t>
            </a:fld>
            <a:endParaRPr lang="ru-RU" altLang="ru-RU">
              <a:solidFill>
                <a:srgbClr val="5F0000"/>
              </a:solidFill>
            </a:endParaRPr>
          </a:p>
        </p:txBody>
      </p:sp>
    </p:spTree>
    <p:extLst>
      <p:ext uri="{BB962C8B-B14F-4D97-AF65-F5344CB8AC3E}">
        <p14:creationId xmlns:p14="http://schemas.microsoft.com/office/powerpoint/2010/main" val="9366313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251" y="457200"/>
            <a:ext cx="2949575" cy="1600200"/>
          </a:xfrm>
        </p:spPr>
        <p:txBody>
          <a:bodyPr anchor="b"/>
          <a:lstStyle>
            <a:lvl1pPr>
              <a:defRPr sz="3200"/>
            </a:lvl1pPr>
          </a:lstStyle>
          <a:p>
            <a:r>
              <a:rPr lang="ru-RU"/>
              <a:t>Образец заголовка</a:t>
            </a:r>
          </a:p>
        </p:txBody>
      </p:sp>
      <p:sp>
        <p:nvSpPr>
          <p:cNvPr id="3" name="Объект 2">
            <a:extLst>
              <a:ext uri="{FF2B5EF4-FFF2-40B4-BE49-F238E27FC236}"/>
            </a:extLst>
          </p:cNvPr>
          <p:cNvSpPr>
            <a:spLocks noGrp="1"/>
          </p:cNvSpPr>
          <p:nvPr>
            <p:ph idx="1"/>
          </p:nvPr>
        </p:nvSpPr>
        <p:spPr>
          <a:xfrm>
            <a:off x="3887788" y="987427"/>
            <a:ext cx="4629150" cy="48752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extLst>
          </p:cNvPr>
          <p:cNvSpPr>
            <a:spLocks noGrp="1"/>
          </p:cNvSpPr>
          <p:nvPr>
            <p:ph type="body" sz="half" idx="2"/>
          </p:nvPr>
        </p:nvSpPr>
        <p:spPr>
          <a:xfrm>
            <a:off x="630251" y="2057402"/>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89124525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115"/>
            <a:ext cx="3008313" cy="1162319"/>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114"/>
            <a:ext cx="5111750" cy="58544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434"/>
            <a:ext cx="3008313" cy="4692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p:txBody>
          <a:bodyPr/>
          <a:lstStyle>
            <a:lvl1pPr>
              <a:defRPr/>
            </a:lvl1pPr>
          </a:lstStyle>
          <a:p>
            <a:pPr>
              <a:defRPr/>
            </a:pPr>
            <a:fld id="{006545EB-8274-4C4B-8F68-0062342B3FFA}" type="slidenum">
              <a:rPr lang="ru-RU" altLang="ru-RU">
                <a:solidFill>
                  <a:srgbClr val="5F0000"/>
                </a:solidFill>
              </a:rPr>
              <a:pPr>
                <a:defRPr/>
              </a:pPr>
              <a:t>‹#›</a:t>
            </a:fld>
            <a:endParaRPr lang="ru-RU" altLang="ru-RU">
              <a:solidFill>
                <a:srgbClr val="5F0000"/>
              </a:solidFill>
            </a:endParaRPr>
          </a:p>
        </p:txBody>
      </p:sp>
    </p:spTree>
    <p:extLst>
      <p:ext uri="{BB962C8B-B14F-4D97-AF65-F5344CB8AC3E}">
        <p14:creationId xmlns:p14="http://schemas.microsoft.com/office/powerpoint/2010/main" val="412924223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9" y="4801714"/>
            <a:ext cx="5486400" cy="566869"/>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9" y="612919"/>
            <a:ext cx="5486400" cy="41157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9" y="5368581"/>
            <a:ext cx="5486400" cy="8050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p:txBody>
          <a:bodyPr/>
          <a:lstStyle>
            <a:lvl1pPr>
              <a:defRPr/>
            </a:lvl1pPr>
          </a:lstStyle>
          <a:p>
            <a:pPr>
              <a:defRPr/>
            </a:pPr>
            <a:fld id="{2295BD2B-D65E-424B-B9FE-51B2DF5CF984}" type="slidenum">
              <a:rPr lang="ru-RU" altLang="ru-RU">
                <a:solidFill>
                  <a:srgbClr val="5F0000"/>
                </a:solidFill>
              </a:rPr>
              <a:pPr>
                <a:defRPr/>
              </a:pPr>
              <a:t>‹#›</a:t>
            </a:fld>
            <a:endParaRPr lang="ru-RU" altLang="ru-RU">
              <a:solidFill>
                <a:srgbClr val="5F0000"/>
              </a:solidFill>
            </a:endParaRPr>
          </a:p>
        </p:txBody>
      </p:sp>
    </p:spTree>
    <p:extLst>
      <p:ext uri="{BB962C8B-B14F-4D97-AF65-F5344CB8AC3E}">
        <p14:creationId xmlns:p14="http://schemas.microsoft.com/office/powerpoint/2010/main" val="14228852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pic>
        <p:nvPicPr>
          <p:cNvPr id="4"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p:txBody>
          <a:bodyPr/>
          <a:lstStyle>
            <a:lvl1pPr>
              <a:defRPr/>
            </a:lvl1pPr>
          </a:lstStyle>
          <a:p>
            <a:pPr>
              <a:defRPr/>
            </a:pPr>
            <a:fld id="{7AC3E41B-44BF-4F6B-B2EF-D059EC714CD3}" type="slidenum">
              <a:rPr lang="ru-RU" altLang="ru-RU">
                <a:solidFill>
                  <a:srgbClr val="5F0000"/>
                </a:solidFill>
              </a:rPr>
              <a:pPr>
                <a:defRPr/>
              </a:pPr>
              <a:t>‹#›</a:t>
            </a:fld>
            <a:endParaRPr lang="ru-RU" altLang="ru-RU">
              <a:solidFill>
                <a:srgbClr val="5F0000"/>
              </a:solidFill>
            </a:endParaRPr>
          </a:p>
        </p:txBody>
      </p:sp>
    </p:spTree>
    <p:extLst>
      <p:ext uri="{BB962C8B-B14F-4D97-AF65-F5344CB8AC3E}">
        <p14:creationId xmlns:p14="http://schemas.microsoft.com/office/powerpoint/2010/main" val="211190307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04026" y="-26994"/>
            <a:ext cx="2232025" cy="655313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07952" y="-26994"/>
            <a:ext cx="6543675" cy="655313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p:txBody>
          <a:bodyPr/>
          <a:lstStyle>
            <a:lvl1pPr>
              <a:defRPr/>
            </a:lvl1pPr>
          </a:lstStyle>
          <a:p>
            <a:pPr>
              <a:defRPr/>
            </a:pPr>
            <a:fld id="{67BD5B0E-BFEF-4A1A-B5DF-BEC3569FBBB9}" type="slidenum">
              <a:rPr lang="ru-RU" altLang="ru-RU">
                <a:solidFill>
                  <a:srgbClr val="5F0000"/>
                </a:solidFill>
              </a:rPr>
              <a:pPr>
                <a:defRPr/>
              </a:pPr>
              <a:t>‹#›</a:t>
            </a:fld>
            <a:endParaRPr lang="ru-RU" altLang="ru-RU">
              <a:solidFill>
                <a:srgbClr val="5F0000"/>
              </a:solidFill>
            </a:endParaRPr>
          </a:p>
        </p:txBody>
      </p:sp>
    </p:spTree>
    <p:extLst>
      <p:ext uri="{BB962C8B-B14F-4D97-AF65-F5344CB8AC3E}">
        <p14:creationId xmlns:p14="http://schemas.microsoft.com/office/powerpoint/2010/main" val="221502147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Заголовок, 1 большой объект и 2 маленьких объекта">
    <p:spTree>
      <p:nvGrpSpPr>
        <p:cNvPr id="1" name=""/>
        <p:cNvGrpSpPr/>
        <p:nvPr/>
      </p:nvGrpSpPr>
      <p:grpSpPr>
        <a:xfrm>
          <a:off x="0" y="0"/>
          <a:ext cx="0" cy="0"/>
          <a:chOff x="0" y="0"/>
          <a:chExt cx="0" cy="0"/>
        </a:xfrm>
      </p:grpSpPr>
      <p:pic>
        <p:nvPicPr>
          <p:cNvPr id="6"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бъект 2"/>
          <p:cNvSpPr>
            <a:spLocks noGrp="1"/>
          </p:cNvSpPr>
          <p:nvPr>
            <p:ph sz="half" idx="1"/>
          </p:nvPr>
        </p:nvSpPr>
        <p:spPr>
          <a:xfrm>
            <a:off x="107950" y="1268709"/>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09"/>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3972847"/>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9" name="Заголовок 1"/>
          <p:cNvSpPr>
            <a:spLocks noGrp="1"/>
          </p:cNvSpPr>
          <p:nvPr>
            <p:ph type="title"/>
          </p:nvPr>
        </p:nvSpPr>
        <p:spPr>
          <a:xfrm>
            <a:off x="1692276" y="152435"/>
            <a:ext cx="4824413" cy="1081338"/>
          </a:xfrm>
        </p:spPr>
        <p:txBody>
          <a:bodyPr/>
          <a:lstStyle>
            <a:lvl1pPr>
              <a:defRPr>
                <a:solidFill>
                  <a:srgbClr val="D20000"/>
                </a:solidFill>
              </a:defRPr>
            </a:lvl1pPr>
          </a:lstStyle>
          <a:p>
            <a:r>
              <a:rPr lang="ru-RU" dirty="0" smtClean="0"/>
              <a:t>Образец заголовка</a:t>
            </a:r>
            <a:endParaRPr lang="ru-RU" dirty="0"/>
          </a:p>
        </p:txBody>
      </p:sp>
      <p:sp>
        <p:nvSpPr>
          <p:cNvPr id="7"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8" name="Rectangle 55"/>
          <p:cNvSpPr>
            <a:spLocks noGrp="1" noChangeArrowheads="1"/>
          </p:cNvSpPr>
          <p:nvPr>
            <p:ph type="sldNum" sz="quarter" idx="11"/>
          </p:nvPr>
        </p:nvSpPr>
        <p:spPr/>
        <p:txBody>
          <a:bodyPr/>
          <a:lstStyle>
            <a:lvl1pPr>
              <a:defRPr/>
            </a:lvl1pPr>
          </a:lstStyle>
          <a:p>
            <a:pPr>
              <a:defRPr/>
            </a:pPr>
            <a:fld id="{F26D4790-539E-430B-9E3A-BD54AC3765B5}" type="slidenum">
              <a:rPr lang="ru-RU" altLang="ru-RU">
                <a:solidFill>
                  <a:srgbClr val="5F0000"/>
                </a:solidFill>
              </a:rPr>
              <a:pPr>
                <a:defRPr/>
              </a:pPr>
              <a:t>‹#›</a:t>
            </a:fld>
            <a:endParaRPr lang="ru-RU" altLang="ru-RU">
              <a:solidFill>
                <a:srgbClr val="5F0000"/>
              </a:solidFill>
            </a:endParaRPr>
          </a:p>
        </p:txBody>
      </p:sp>
    </p:spTree>
    <p:extLst>
      <p:ext uri="{BB962C8B-B14F-4D97-AF65-F5344CB8AC3E}">
        <p14:creationId xmlns:p14="http://schemas.microsoft.com/office/powerpoint/2010/main" val="426309363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Заголовок и четыре объекта">
    <p:spTree>
      <p:nvGrpSpPr>
        <p:cNvPr id="1" name=""/>
        <p:cNvGrpSpPr/>
        <p:nvPr/>
      </p:nvGrpSpPr>
      <p:grpSpPr>
        <a:xfrm>
          <a:off x="0" y="0"/>
          <a:ext cx="0" cy="0"/>
          <a:chOff x="0" y="0"/>
          <a:chExt cx="0" cy="0"/>
        </a:xfrm>
      </p:grpSpPr>
      <p:pic>
        <p:nvPicPr>
          <p:cNvPr id="7"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бъект 2"/>
          <p:cNvSpPr>
            <a:spLocks noGrp="1"/>
          </p:cNvSpPr>
          <p:nvPr>
            <p:ph sz="quarter" idx="1"/>
          </p:nvPr>
        </p:nvSpPr>
        <p:spPr>
          <a:xfrm>
            <a:off x="107950" y="1268709"/>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09"/>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107950" y="3972847"/>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3972847"/>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10" name="Заголовок 1"/>
          <p:cNvSpPr>
            <a:spLocks noGrp="1"/>
          </p:cNvSpPr>
          <p:nvPr>
            <p:ph type="title"/>
          </p:nvPr>
        </p:nvSpPr>
        <p:spPr>
          <a:xfrm>
            <a:off x="1692276" y="152435"/>
            <a:ext cx="4824413" cy="1081338"/>
          </a:xfrm>
        </p:spPr>
        <p:txBody>
          <a:bodyPr/>
          <a:lstStyle>
            <a:lvl1pPr>
              <a:defRPr>
                <a:solidFill>
                  <a:srgbClr val="D20000"/>
                </a:solidFill>
              </a:defRPr>
            </a:lvl1pPr>
          </a:lstStyle>
          <a:p>
            <a:r>
              <a:rPr lang="ru-RU" dirty="0" smtClean="0"/>
              <a:t>Образец заголовка</a:t>
            </a:r>
            <a:endParaRPr lang="ru-RU" dirty="0"/>
          </a:p>
        </p:txBody>
      </p:sp>
      <p:sp>
        <p:nvSpPr>
          <p:cNvPr id="8"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9" name="Rectangle 55"/>
          <p:cNvSpPr>
            <a:spLocks noGrp="1" noChangeArrowheads="1"/>
          </p:cNvSpPr>
          <p:nvPr>
            <p:ph type="sldNum" sz="quarter" idx="11"/>
          </p:nvPr>
        </p:nvSpPr>
        <p:spPr/>
        <p:txBody>
          <a:bodyPr/>
          <a:lstStyle>
            <a:lvl1pPr>
              <a:defRPr/>
            </a:lvl1pPr>
          </a:lstStyle>
          <a:p>
            <a:pPr>
              <a:defRPr/>
            </a:pPr>
            <a:fld id="{64E87AE7-B80D-47B2-9D16-1E39784DC9CA}" type="slidenum">
              <a:rPr lang="ru-RU" altLang="ru-RU">
                <a:solidFill>
                  <a:srgbClr val="5F0000"/>
                </a:solidFill>
              </a:rPr>
              <a:pPr>
                <a:defRPr/>
              </a:pPr>
              <a:t>‹#›</a:t>
            </a:fld>
            <a:endParaRPr lang="ru-RU" altLang="ru-RU">
              <a:solidFill>
                <a:srgbClr val="5F0000"/>
              </a:solidFill>
            </a:endParaRPr>
          </a:p>
        </p:txBody>
      </p:sp>
    </p:spTree>
    <p:extLst>
      <p:ext uri="{BB962C8B-B14F-4D97-AF65-F5344CB8AC3E}">
        <p14:creationId xmlns:p14="http://schemas.microsoft.com/office/powerpoint/2010/main" val="333117898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pic>
        <p:nvPicPr>
          <p:cNvPr id="6"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p:cNvSpPr txBox="1">
            <a:spLocks noChangeArrowheads="1"/>
          </p:cNvSpPr>
          <p:nvPr userDrawn="1"/>
        </p:nvSpPr>
        <p:spPr bwMode="auto">
          <a:xfrm>
            <a:off x="-23813" y="6526137"/>
            <a:ext cx="3083345" cy="397032"/>
          </a:xfrm>
          <a:prstGeom prst="rect">
            <a:avLst/>
          </a:prstGeom>
          <a:noFill/>
          <a:ln>
            <a:noFill/>
          </a:ln>
          <a:extLst/>
        </p:spPr>
        <p:txBody>
          <a:bodyPr wrap="none">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nSpc>
                <a:spcPct val="110000"/>
              </a:lnSpc>
              <a:spcBef>
                <a:spcPct val="50000"/>
              </a:spcBef>
              <a:defRPr/>
            </a:pPr>
            <a:r>
              <a:rPr lang="ru-RU" altLang="ru-RU" sz="1800" smtClean="0">
                <a:solidFill>
                  <a:srgbClr val="5F0000"/>
                </a:solidFill>
              </a:rPr>
              <a:t>1С: Управление холдингом</a:t>
            </a:r>
          </a:p>
        </p:txBody>
      </p:sp>
      <p:sp>
        <p:nvSpPr>
          <p:cNvPr id="2" name="Title 1"/>
          <p:cNvSpPr>
            <a:spLocks noGrp="1"/>
          </p:cNvSpPr>
          <p:nvPr>
            <p:ph type="title"/>
          </p:nvPr>
        </p:nvSpPr>
        <p:spPr>
          <a:xfrm>
            <a:off x="3817939" y="314398"/>
            <a:ext cx="5003800" cy="314398"/>
          </a:xfrm>
        </p:spPr>
        <p:txBody>
          <a:bodyPr/>
          <a:lstStyle/>
          <a:p>
            <a:r>
              <a:rPr lang="en-US" smtClean="0"/>
              <a:t>Click to edit Master title style</a:t>
            </a:r>
            <a:endParaRPr lang="ru-RU"/>
          </a:p>
        </p:txBody>
      </p:sp>
      <p:sp>
        <p:nvSpPr>
          <p:cNvPr id="3" name="Text Placeholder 2"/>
          <p:cNvSpPr>
            <a:spLocks noGrp="1"/>
          </p:cNvSpPr>
          <p:nvPr>
            <p:ph type="body" sz="half" idx="1"/>
          </p:nvPr>
        </p:nvSpPr>
        <p:spPr>
          <a:xfrm>
            <a:off x="304801" y="1200428"/>
            <a:ext cx="4171950" cy="49938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quarter" idx="2"/>
          </p:nvPr>
        </p:nvSpPr>
        <p:spPr>
          <a:xfrm>
            <a:off x="4629150" y="1200428"/>
            <a:ext cx="4171950" cy="2419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Content Placeholder 4"/>
          <p:cNvSpPr>
            <a:spLocks noGrp="1"/>
          </p:cNvSpPr>
          <p:nvPr>
            <p:ph sz="quarter" idx="3"/>
          </p:nvPr>
        </p:nvSpPr>
        <p:spPr>
          <a:xfrm>
            <a:off x="4629150" y="3772775"/>
            <a:ext cx="4171950" cy="24214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8" name="Rectangle 12"/>
          <p:cNvSpPr>
            <a:spLocks noGrp="1" noChangeArrowheads="1"/>
          </p:cNvSpPr>
          <p:nvPr>
            <p:ph type="sldNum" sz="quarter" idx="10"/>
          </p:nvPr>
        </p:nvSpPr>
        <p:spPr/>
        <p:txBody>
          <a:bodyPr/>
          <a:lstStyle>
            <a:lvl1pPr>
              <a:defRPr/>
            </a:lvl1pPr>
          </a:lstStyle>
          <a:p>
            <a:pPr>
              <a:defRPr/>
            </a:pPr>
            <a:fld id="{56333586-F934-470F-BE70-73FD8C8D3099}" type="slidenum">
              <a:rPr lang="ru-RU" altLang="ru-RU">
                <a:solidFill>
                  <a:srgbClr val="5F0000"/>
                </a:solidFill>
              </a:rPr>
              <a:pPr>
                <a:defRPr/>
              </a:pPr>
              <a:t>‹#›</a:t>
            </a:fld>
            <a:endParaRPr lang="ru-RU" altLang="ru-RU">
              <a:solidFill>
                <a:srgbClr val="5F0000"/>
              </a:solidFill>
            </a:endParaRPr>
          </a:p>
        </p:txBody>
      </p:sp>
    </p:spTree>
    <p:extLst>
      <p:ext uri="{BB962C8B-B14F-4D97-AF65-F5344CB8AC3E}">
        <p14:creationId xmlns:p14="http://schemas.microsoft.com/office/powerpoint/2010/main" val="87908083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userDrawn="1">
  <p:cSld name="Заголовок, текст и объект">
    <p:spTree>
      <p:nvGrpSpPr>
        <p:cNvPr id="1" name=""/>
        <p:cNvGrpSpPr/>
        <p:nvPr/>
      </p:nvGrpSpPr>
      <p:grpSpPr>
        <a:xfrm>
          <a:off x="0" y="0"/>
          <a:ext cx="0" cy="0"/>
          <a:chOff x="0" y="0"/>
          <a:chExt cx="0" cy="0"/>
        </a:xfrm>
      </p:grpSpPr>
      <p:pic>
        <p:nvPicPr>
          <p:cNvPr id="5"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Текст 2"/>
          <p:cNvSpPr>
            <a:spLocks noGrp="1"/>
          </p:cNvSpPr>
          <p:nvPr>
            <p:ph type="body" sz="half" idx="1"/>
          </p:nvPr>
        </p:nvSpPr>
        <p:spPr>
          <a:xfrm>
            <a:off x="107950" y="1268709"/>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268709"/>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Заголовок 1"/>
          <p:cNvSpPr>
            <a:spLocks noGrp="1"/>
          </p:cNvSpPr>
          <p:nvPr>
            <p:ph type="title"/>
          </p:nvPr>
        </p:nvSpPr>
        <p:spPr>
          <a:xfrm>
            <a:off x="1692276" y="152435"/>
            <a:ext cx="4824413" cy="1081338"/>
          </a:xfrm>
        </p:spPr>
        <p:txBody>
          <a:bodyPr/>
          <a:lstStyle>
            <a:lvl1pPr>
              <a:defRPr>
                <a:solidFill>
                  <a:srgbClr val="D20000"/>
                </a:solidFill>
              </a:defRPr>
            </a:lvl1pPr>
          </a:lstStyle>
          <a:p>
            <a:r>
              <a:rPr lang="ru-RU" dirty="0" smtClean="0"/>
              <a:t>Образец заголовка</a:t>
            </a:r>
            <a:endParaRPr lang="ru-RU" dirty="0"/>
          </a:p>
        </p:txBody>
      </p:sp>
      <p:sp>
        <p:nvSpPr>
          <p:cNvPr id="6" name="Нижний колонтитул 4"/>
          <p:cNvSpPr>
            <a:spLocks noGrp="1"/>
          </p:cNvSpPr>
          <p:nvPr>
            <p:ph type="ftr" sz="quarter" idx="10"/>
          </p:nvPr>
        </p:nvSpPr>
        <p:spPr/>
        <p:txBody>
          <a:bodyPr/>
          <a:lstStyle>
            <a:lvl1pPr>
              <a:defRPr/>
            </a:lvl1pPr>
          </a:lstStyle>
          <a:p>
            <a:pPr>
              <a:defRPr/>
            </a:pPr>
            <a:endParaRPr lang="ru-RU"/>
          </a:p>
        </p:txBody>
      </p:sp>
      <p:sp>
        <p:nvSpPr>
          <p:cNvPr id="7" name="Номер слайда 5"/>
          <p:cNvSpPr>
            <a:spLocks noGrp="1"/>
          </p:cNvSpPr>
          <p:nvPr>
            <p:ph type="sldNum" sz="quarter" idx="11"/>
          </p:nvPr>
        </p:nvSpPr>
        <p:spPr/>
        <p:txBody>
          <a:bodyPr/>
          <a:lstStyle>
            <a:lvl1pPr>
              <a:defRPr/>
            </a:lvl1pPr>
          </a:lstStyle>
          <a:p>
            <a:pPr>
              <a:defRPr/>
            </a:pPr>
            <a:fld id="{A0BDBD6F-BC26-4B2B-9E2A-3794445ADA9B}" type="slidenum">
              <a:rPr lang="ru-RU" altLang="ru-RU">
                <a:solidFill>
                  <a:srgbClr val="5F0000"/>
                </a:solidFill>
              </a:rPr>
              <a:pPr>
                <a:defRPr/>
              </a:pPr>
              <a:t>‹#›</a:t>
            </a:fld>
            <a:endParaRPr lang="ru-RU" altLang="ru-RU">
              <a:solidFill>
                <a:srgbClr val="5F0000"/>
              </a:solidFill>
            </a:endParaRPr>
          </a:p>
        </p:txBody>
      </p:sp>
    </p:spTree>
    <p:extLst>
      <p:ext uri="{BB962C8B-B14F-4D97-AF65-F5344CB8AC3E}">
        <p14:creationId xmlns:p14="http://schemas.microsoft.com/office/powerpoint/2010/main" val="3744575257"/>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Rectangle 4">
            <a:extLst/>
          </p:cNvPr>
          <p:cNvSpPr>
            <a:spLocks noChangeArrowheads="1"/>
          </p:cNvSpPr>
          <p:nvPr userDrawn="1"/>
        </p:nvSpPr>
        <p:spPr bwMode="auto">
          <a:xfrm rot="5400000">
            <a:off x="2856706" y="-2856706"/>
            <a:ext cx="3430588" cy="9144000"/>
          </a:xfrm>
          <a:prstGeom prst="rect">
            <a:avLst/>
          </a:prstGeom>
          <a:gradFill rotWithShape="1">
            <a:gsLst>
              <a:gs pos="0">
                <a:schemeClr val="bg1"/>
              </a:gs>
              <a:gs pos="100000">
                <a:schemeClr val="bg1">
                  <a:alpha val="0"/>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Tree>
    <p:extLst>
      <p:ext uri="{BB962C8B-B14F-4D97-AF65-F5344CB8AC3E}">
        <p14:creationId xmlns:p14="http://schemas.microsoft.com/office/powerpoint/2010/main" val="303380965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solidFill>
            <a:schemeClr val="bg1"/>
          </a:solidFill>
        </p:spPr>
        <p:txBody>
          <a:bodyPr/>
          <a:lstStyle>
            <a:lvl1pPr>
              <a:defRPr>
                <a:latin typeface="+mn-lt"/>
              </a:defRPr>
            </a:lvl1pPr>
          </a:lstStyle>
          <a:p>
            <a:r>
              <a:rPr lang="ru-RU" dirty="0"/>
              <a:t>Образец заголовка</a:t>
            </a:r>
          </a:p>
        </p:txBody>
      </p:sp>
      <p:sp>
        <p:nvSpPr>
          <p:cNvPr id="3" name="Объект 2">
            <a:extLst/>
          </p:cNvPr>
          <p:cNvSpPr>
            <a:spLocks noGrp="1"/>
          </p:cNvSpPr>
          <p:nvPr>
            <p:ph idx="1"/>
          </p:nvPr>
        </p:nvSpPr>
        <p:spPr>
          <a:xfrm>
            <a:off x="628650" y="1825630"/>
            <a:ext cx="788670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0288698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251" y="457200"/>
            <a:ext cx="2949575" cy="1600200"/>
          </a:xfrm>
        </p:spPr>
        <p:txBody>
          <a:bodyPr anchor="b"/>
          <a:lstStyle>
            <a:lvl1pPr>
              <a:defRPr sz="3200"/>
            </a:lvl1pPr>
          </a:lstStyle>
          <a:p>
            <a:r>
              <a:rPr lang="ru-RU"/>
              <a:t>Образец заголовка</a:t>
            </a:r>
          </a:p>
        </p:txBody>
      </p:sp>
      <p:sp>
        <p:nvSpPr>
          <p:cNvPr id="3" name="Рисунок 2">
            <a:extLst>
              <a:ext uri="{FF2B5EF4-FFF2-40B4-BE49-F238E27FC236}"/>
            </a:extLst>
          </p:cNvPr>
          <p:cNvSpPr>
            <a:spLocks noGrp="1"/>
          </p:cNvSpPr>
          <p:nvPr>
            <p:ph type="pic" idx="1"/>
          </p:nvPr>
        </p:nvSpPr>
        <p:spPr>
          <a:xfrm>
            <a:off x="3887788" y="987427"/>
            <a:ext cx="4629150" cy="487521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a:extLst>
              <a:ext uri="{FF2B5EF4-FFF2-40B4-BE49-F238E27FC236}"/>
            </a:extLst>
          </p:cNvPr>
          <p:cNvSpPr>
            <a:spLocks noGrp="1"/>
          </p:cNvSpPr>
          <p:nvPr>
            <p:ph type="body" sz="half" idx="2"/>
          </p:nvPr>
        </p:nvSpPr>
        <p:spPr>
          <a:xfrm>
            <a:off x="630251" y="2057402"/>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127736632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23888" y="1709743"/>
            <a:ext cx="7886700" cy="2854325"/>
          </a:xfrm>
        </p:spPr>
        <p:txBody>
          <a:bodyPr anchor="b"/>
          <a:lstStyle>
            <a:lvl1pPr>
              <a:defRPr sz="6000"/>
            </a:lvl1pPr>
          </a:lstStyle>
          <a:p>
            <a:r>
              <a:rPr lang="ru-RU"/>
              <a:t>Образец заголовка</a:t>
            </a:r>
          </a:p>
        </p:txBody>
      </p:sp>
      <p:sp>
        <p:nvSpPr>
          <p:cNvPr id="3" name="Текст 2">
            <a:extLst/>
          </p:cNvPr>
          <p:cNvSpPr>
            <a:spLocks noGrp="1"/>
          </p:cNvSpPr>
          <p:nvPr>
            <p:ph type="body" idx="1"/>
          </p:nvPr>
        </p:nvSpPr>
        <p:spPr>
          <a:xfrm>
            <a:off x="623888" y="4591050"/>
            <a:ext cx="7886700" cy="150018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Tree>
    <p:extLst>
      <p:ext uri="{BB962C8B-B14F-4D97-AF65-F5344CB8AC3E}">
        <p14:creationId xmlns:p14="http://schemas.microsoft.com/office/powerpoint/2010/main" val="178331220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p:txBody>
          <a:bodyPr/>
          <a:lstStyle/>
          <a:p>
            <a:r>
              <a:rPr lang="ru-RU"/>
              <a:t>Образец заголовка</a:t>
            </a:r>
          </a:p>
        </p:txBody>
      </p:sp>
      <p:sp>
        <p:nvSpPr>
          <p:cNvPr id="3" name="Объект 2">
            <a:extLst/>
          </p:cNvPr>
          <p:cNvSpPr>
            <a:spLocks noGrp="1"/>
          </p:cNvSpPr>
          <p:nvPr>
            <p:ph sz="half" idx="1"/>
          </p:nvPr>
        </p:nvSpPr>
        <p:spPr>
          <a:xfrm>
            <a:off x="628650" y="1825630"/>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p:cNvPr>
          <p:cNvSpPr>
            <a:spLocks noGrp="1"/>
          </p:cNvSpPr>
          <p:nvPr>
            <p:ph sz="half" idx="2"/>
          </p:nvPr>
        </p:nvSpPr>
        <p:spPr>
          <a:xfrm>
            <a:off x="4648200" y="1825630"/>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73243336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30238" y="365125"/>
            <a:ext cx="7886700" cy="1325563"/>
          </a:xfrm>
        </p:spPr>
        <p:txBody>
          <a:bodyPr/>
          <a:lstStyle/>
          <a:p>
            <a:r>
              <a:rPr lang="ru-RU"/>
              <a:t>Образец заголовка</a:t>
            </a:r>
          </a:p>
        </p:txBody>
      </p:sp>
      <p:sp>
        <p:nvSpPr>
          <p:cNvPr id="3" name="Текст 2">
            <a:extLst/>
          </p:cNvPr>
          <p:cNvSpPr>
            <a:spLocks noGrp="1"/>
          </p:cNvSpPr>
          <p:nvPr>
            <p:ph type="body" idx="1"/>
          </p:nvPr>
        </p:nvSpPr>
        <p:spPr>
          <a:xfrm>
            <a:off x="630245" y="1681166"/>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p:cNvPr>
          <p:cNvSpPr>
            <a:spLocks noGrp="1"/>
          </p:cNvSpPr>
          <p:nvPr>
            <p:ph sz="half" idx="2"/>
          </p:nvPr>
        </p:nvSpPr>
        <p:spPr>
          <a:xfrm>
            <a:off x="630245" y="2505077"/>
            <a:ext cx="3868737"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p:cNvPr>
          <p:cNvSpPr>
            <a:spLocks noGrp="1"/>
          </p:cNvSpPr>
          <p:nvPr>
            <p:ph type="body" sz="quarter" idx="3"/>
          </p:nvPr>
        </p:nvSpPr>
        <p:spPr>
          <a:xfrm>
            <a:off x="4629150" y="1681166"/>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p:cNvPr>
          <p:cNvSpPr>
            <a:spLocks noGrp="1"/>
          </p:cNvSpPr>
          <p:nvPr>
            <p:ph sz="quarter" idx="4"/>
          </p:nvPr>
        </p:nvSpPr>
        <p:spPr>
          <a:xfrm>
            <a:off x="4629150" y="2505077"/>
            <a:ext cx="3887788"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65551922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205245419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74525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30245" y="457200"/>
            <a:ext cx="2949575" cy="1600200"/>
          </a:xfrm>
        </p:spPr>
        <p:txBody>
          <a:bodyPr anchor="b"/>
          <a:lstStyle>
            <a:lvl1pPr>
              <a:defRPr sz="3200"/>
            </a:lvl1pPr>
          </a:lstStyle>
          <a:p>
            <a:r>
              <a:rPr lang="ru-RU"/>
              <a:t>Образец заголовка</a:t>
            </a:r>
          </a:p>
        </p:txBody>
      </p:sp>
      <p:sp>
        <p:nvSpPr>
          <p:cNvPr id="3" name="Объект 2">
            <a:extLst/>
          </p:cNvPr>
          <p:cNvSpPr>
            <a:spLocks noGrp="1"/>
          </p:cNvSpPr>
          <p:nvPr>
            <p:ph idx="1"/>
          </p:nvPr>
        </p:nvSpPr>
        <p:spPr>
          <a:xfrm>
            <a:off x="3887788" y="987427"/>
            <a:ext cx="4629150" cy="48752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p:cNvPr>
          <p:cNvSpPr>
            <a:spLocks noGrp="1"/>
          </p:cNvSpPr>
          <p:nvPr>
            <p:ph type="body" sz="half" idx="2"/>
          </p:nvPr>
        </p:nvSpPr>
        <p:spPr>
          <a:xfrm>
            <a:off x="630245" y="2057402"/>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159991690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30245" y="457200"/>
            <a:ext cx="2949575" cy="1600200"/>
          </a:xfrm>
        </p:spPr>
        <p:txBody>
          <a:bodyPr anchor="b"/>
          <a:lstStyle>
            <a:lvl1pPr>
              <a:defRPr sz="3200"/>
            </a:lvl1pPr>
          </a:lstStyle>
          <a:p>
            <a:r>
              <a:rPr lang="ru-RU"/>
              <a:t>Образец заголовка</a:t>
            </a:r>
          </a:p>
        </p:txBody>
      </p:sp>
      <p:sp>
        <p:nvSpPr>
          <p:cNvPr id="3" name="Рисунок 2">
            <a:extLst/>
          </p:cNvPr>
          <p:cNvSpPr>
            <a:spLocks noGrp="1"/>
          </p:cNvSpPr>
          <p:nvPr>
            <p:ph type="pic" idx="1"/>
          </p:nvPr>
        </p:nvSpPr>
        <p:spPr>
          <a:xfrm>
            <a:off x="3887788" y="987427"/>
            <a:ext cx="4629150" cy="487521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a:extLst/>
          </p:cNvPr>
          <p:cNvSpPr>
            <a:spLocks noGrp="1"/>
          </p:cNvSpPr>
          <p:nvPr>
            <p:ph type="body" sz="half" idx="2"/>
          </p:nvPr>
        </p:nvSpPr>
        <p:spPr>
          <a:xfrm>
            <a:off x="630245" y="2057402"/>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385607522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p:txBody>
          <a:bodyPr/>
          <a:lstStyle/>
          <a:p>
            <a:r>
              <a:rPr lang="ru-RU"/>
              <a:t>Образец заголовка</a:t>
            </a:r>
          </a:p>
        </p:txBody>
      </p:sp>
      <p:sp>
        <p:nvSpPr>
          <p:cNvPr id="3" name="Вертикальный текст 2">
            <a:extLst/>
          </p:cNvPr>
          <p:cNvSpPr>
            <a:spLocks noGrp="1"/>
          </p:cNvSpPr>
          <p:nvPr>
            <p:ph type="body" orient="vert" idx="1"/>
          </p:nvPr>
        </p:nvSpPr>
        <p:spPr>
          <a:xfrm>
            <a:off x="628650" y="1825630"/>
            <a:ext cx="7886700" cy="43529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60758946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p:cNvPr>
          <p:cNvSpPr>
            <a:spLocks noGrp="1"/>
          </p:cNvSpPr>
          <p:nvPr>
            <p:ph type="title" orient="vert"/>
          </p:nvPr>
        </p:nvSpPr>
        <p:spPr>
          <a:xfrm>
            <a:off x="6543677" y="0"/>
            <a:ext cx="1971675" cy="6178550"/>
          </a:xfrm>
        </p:spPr>
        <p:txBody>
          <a:bodyPr vert="eaVert"/>
          <a:lstStyle/>
          <a:p>
            <a:r>
              <a:rPr lang="ru-RU"/>
              <a:t>Образец заголовка</a:t>
            </a:r>
          </a:p>
        </p:txBody>
      </p:sp>
      <p:sp>
        <p:nvSpPr>
          <p:cNvPr id="3" name="Вертикальный текст 2">
            <a:extLst/>
          </p:cNvPr>
          <p:cNvSpPr>
            <a:spLocks noGrp="1"/>
          </p:cNvSpPr>
          <p:nvPr>
            <p:ph type="body" orient="vert" idx="1"/>
          </p:nvPr>
        </p:nvSpPr>
        <p:spPr>
          <a:xfrm>
            <a:off x="628657" y="0"/>
            <a:ext cx="5762625" cy="6178550"/>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17176823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Rectangle 4">
            <a:extLst/>
          </p:cNvPr>
          <p:cNvSpPr>
            <a:spLocks noChangeArrowheads="1"/>
          </p:cNvSpPr>
          <p:nvPr userDrawn="1"/>
        </p:nvSpPr>
        <p:spPr bwMode="auto">
          <a:xfrm rot="5400000">
            <a:off x="2856706" y="-2856706"/>
            <a:ext cx="3430588" cy="9144000"/>
          </a:xfrm>
          <a:prstGeom prst="rect">
            <a:avLst/>
          </a:prstGeom>
          <a:gradFill rotWithShape="1">
            <a:gsLst>
              <a:gs pos="0">
                <a:schemeClr val="bg1"/>
              </a:gs>
              <a:gs pos="100000">
                <a:schemeClr val="bg1">
                  <a:alpha val="0"/>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Tree>
    <p:extLst>
      <p:ext uri="{BB962C8B-B14F-4D97-AF65-F5344CB8AC3E}">
        <p14:creationId xmlns:p14="http://schemas.microsoft.com/office/powerpoint/2010/main" val="38104872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extLst>
          </p:cNvPr>
          <p:cNvSpPr>
            <a:spLocks noGrp="1"/>
          </p:cNvSpPr>
          <p:nvPr>
            <p:ph type="body" orient="vert" idx="1"/>
          </p:nvPr>
        </p:nvSpPr>
        <p:spPr>
          <a:xfrm>
            <a:off x="628650" y="1825646"/>
            <a:ext cx="7886700" cy="43529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2360293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solidFill>
            <a:schemeClr val="bg1"/>
          </a:solidFill>
        </p:spPr>
        <p:txBody>
          <a:bodyPr/>
          <a:lstStyle>
            <a:lvl1pPr>
              <a:defRPr>
                <a:latin typeface="+mn-lt"/>
              </a:defRPr>
            </a:lvl1pPr>
          </a:lstStyle>
          <a:p>
            <a:r>
              <a:rPr lang="ru-RU" dirty="0"/>
              <a:t>Образец заголовка</a:t>
            </a:r>
          </a:p>
        </p:txBody>
      </p:sp>
      <p:sp>
        <p:nvSpPr>
          <p:cNvPr id="3" name="Объект 2">
            <a:extLst/>
          </p:cNvPr>
          <p:cNvSpPr>
            <a:spLocks noGrp="1"/>
          </p:cNvSpPr>
          <p:nvPr>
            <p:ph idx="1"/>
          </p:nvPr>
        </p:nvSpPr>
        <p:spPr>
          <a:xfrm>
            <a:off x="628650" y="1825630"/>
            <a:ext cx="788670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01217062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23888" y="1709743"/>
            <a:ext cx="7886700" cy="2854325"/>
          </a:xfrm>
        </p:spPr>
        <p:txBody>
          <a:bodyPr anchor="b"/>
          <a:lstStyle>
            <a:lvl1pPr>
              <a:defRPr sz="6000"/>
            </a:lvl1pPr>
          </a:lstStyle>
          <a:p>
            <a:r>
              <a:rPr lang="ru-RU"/>
              <a:t>Образец заголовка</a:t>
            </a:r>
          </a:p>
        </p:txBody>
      </p:sp>
      <p:sp>
        <p:nvSpPr>
          <p:cNvPr id="3" name="Текст 2">
            <a:extLst/>
          </p:cNvPr>
          <p:cNvSpPr>
            <a:spLocks noGrp="1"/>
          </p:cNvSpPr>
          <p:nvPr>
            <p:ph type="body" idx="1"/>
          </p:nvPr>
        </p:nvSpPr>
        <p:spPr>
          <a:xfrm>
            <a:off x="623888" y="4591050"/>
            <a:ext cx="7886700" cy="150018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Tree>
    <p:extLst>
      <p:ext uri="{BB962C8B-B14F-4D97-AF65-F5344CB8AC3E}">
        <p14:creationId xmlns:p14="http://schemas.microsoft.com/office/powerpoint/2010/main" val="383698110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p:txBody>
          <a:bodyPr/>
          <a:lstStyle/>
          <a:p>
            <a:r>
              <a:rPr lang="ru-RU"/>
              <a:t>Образец заголовка</a:t>
            </a:r>
          </a:p>
        </p:txBody>
      </p:sp>
      <p:sp>
        <p:nvSpPr>
          <p:cNvPr id="3" name="Объект 2">
            <a:extLst/>
          </p:cNvPr>
          <p:cNvSpPr>
            <a:spLocks noGrp="1"/>
          </p:cNvSpPr>
          <p:nvPr>
            <p:ph sz="half" idx="1"/>
          </p:nvPr>
        </p:nvSpPr>
        <p:spPr>
          <a:xfrm>
            <a:off x="628650" y="1825630"/>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p:cNvPr>
          <p:cNvSpPr>
            <a:spLocks noGrp="1"/>
          </p:cNvSpPr>
          <p:nvPr>
            <p:ph sz="half" idx="2"/>
          </p:nvPr>
        </p:nvSpPr>
        <p:spPr>
          <a:xfrm>
            <a:off x="4648200" y="1825630"/>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91349564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30238" y="365125"/>
            <a:ext cx="7886700" cy="1325563"/>
          </a:xfrm>
        </p:spPr>
        <p:txBody>
          <a:bodyPr/>
          <a:lstStyle/>
          <a:p>
            <a:r>
              <a:rPr lang="ru-RU"/>
              <a:t>Образец заголовка</a:t>
            </a:r>
          </a:p>
        </p:txBody>
      </p:sp>
      <p:sp>
        <p:nvSpPr>
          <p:cNvPr id="3" name="Текст 2">
            <a:extLst/>
          </p:cNvPr>
          <p:cNvSpPr>
            <a:spLocks noGrp="1"/>
          </p:cNvSpPr>
          <p:nvPr>
            <p:ph type="body" idx="1"/>
          </p:nvPr>
        </p:nvSpPr>
        <p:spPr>
          <a:xfrm>
            <a:off x="630245" y="1681166"/>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p:cNvPr>
          <p:cNvSpPr>
            <a:spLocks noGrp="1"/>
          </p:cNvSpPr>
          <p:nvPr>
            <p:ph sz="half" idx="2"/>
          </p:nvPr>
        </p:nvSpPr>
        <p:spPr>
          <a:xfrm>
            <a:off x="630245" y="2505077"/>
            <a:ext cx="3868737"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p:cNvPr>
          <p:cNvSpPr>
            <a:spLocks noGrp="1"/>
          </p:cNvSpPr>
          <p:nvPr>
            <p:ph type="body" sz="quarter" idx="3"/>
          </p:nvPr>
        </p:nvSpPr>
        <p:spPr>
          <a:xfrm>
            <a:off x="4629150" y="1681166"/>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p:cNvPr>
          <p:cNvSpPr>
            <a:spLocks noGrp="1"/>
          </p:cNvSpPr>
          <p:nvPr>
            <p:ph sz="quarter" idx="4"/>
          </p:nvPr>
        </p:nvSpPr>
        <p:spPr>
          <a:xfrm>
            <a:off x="4629150" y="2505077"/>
            <a:ext cx="3887788"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49720636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82272654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48074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30245" y="457200"/>
            <a:ext cx="2949575" cy="1600200"/>
          </a:xfrm>
        </p:spPr>
        <p:txBody>
          <a:bodyPr anchor="b"/>
          <a:lstStyle>
            <a:lvl1pPr>
              <a:defRPr sz="3200"/>
            </a:lvl1pPr>
          </a:lstStyle>
          <a:p>
            <a:r>
              <a:rPr lang="ru-RU"/>
              <a:t>Образец заголовка</a:t>
            </a:r>
          </a:p>
        </p:txBody>
      </p:sp>
      <p:sp>
        <p:nvSpPr>
          <p:cNvPr id="3" name="Объект 2">
            <a:extLst/>
          </p:cNvPr>
          <p:cNvSpPr>
            <a:spLocks noGrp="1"/>
          </p:cNvSpPr>
          <p:nvPr>
            <p:ph idx="1"/>
          </p:nvPr>
        </p:nvSpPr>
        <p:spPr>
          <a:xfrm>
            <a:off x="3887788" y="987427"/>
            <a:ext cx="4629150" cy="48752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p:cNvPr>
          <p:cNvSpPr>
            <a:spLocks noGrp="1"/>
          </p:cNvSpPr>
          <p:nvPr>
            <p:ph type="body" sz="half" idx="2"/>
          </p:nvPr>
        </p:nvSpPr>
        <p:spPr>
          <a:xfrm>
            <a:off x="630245" y="2057402"/>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212065501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30245" y="457200"/>
            <a:ext cx="2949575" cy="1600200"/>
          </a:xfrm>
        </p:spPr>
        <p:txBody>
          <a:bodyPr anchor="b"/>
          <a:lstStyle>
            <a:lvl1pPr>
              <a:defRPr sz="3200"/>
            </a:lvl1pPr>
          </a:lstStyle>
          <a:p>
            <a:r>
              <a:rPr lang="ru-RU"/>
              <a:t>Образец заголовка</a:t>
            </a:r>
          </a:p>
        </p:txBody>
      </p:sp>
      <p:sp>
        <p:nvSpPr>
          <p:cNvPr id="3" name="Рисунок 2">
            <a:extLst/>
          </p:cNvPr>
          <p:cNvSpPr>
            <a:spLocks noGrp="1"/>
          </p:cNvSpPr>
          <p:nvPr>
            <p:ph type="pic" idx="1"/>
          </p:nvPr>
        </p:nvSpPr>
        <p:spPr>
          <a:xfrm>
            <a:off x="3887788" y="987427"/>
            <a:ext cx="4629150" cy="487521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a:extLst/>
          </p:cNvPr>
          <p:cNvSpPr>
            <a:spLocks noGrp="1"/>
          </p:cNvSpPr>
          <p:nvPr>
            <p:ph type="body" sz="half" idx="2"/>
          </p:nvPr>
        </p:nvSpPr>
        <p:spPr>
          <a:xfrm>
            <a:off x="630245" y="2057402"/>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343099906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p:txBody>
          <a:bodyPr/>
          <a:lstStyle/>
          <a:p>
            <a:r>
              <a:rPr lang="ru-RU"/>
              <a:t>Образец заголовка</a:t>
            </a:r>
          </a:p>
        </p:txBody>
      </p:sp>
      <p:sp>
        <p:nvSpPr>
          <p:cNvPr id="3" name="Вертикальный текст 2">
            <a:extLst/>
          </p:cNvPr>
          <p:cNvSpPr>
            <a:spLocks noGrp="1"/>
          </p:cNvSpPr>
          <p:nvPr>
            <p:ph type="body" orient="vert" idx="1"/>
          </p:nvPr>
        </p:nvSpPr>
        <p:spPr>
          <a:xfrm>
            <a:off x="628650" y="1825630"/>
            <a:ext cx="7886700" cy="43529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6329439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p:cNvPr>
          <p:cNvSpPr>
            <a:spLocks noGrp="1"/>
          </p:cNvSpPr>
          <p:nvPr>
            <p:ph type="title" orient="vert"/>
          </p:nvPr>
        </p:nvSpPr>
        <p:spPr>
          <a:xfrm>
            <a:off x="6543677" y="0"/>
            <a:ext cx="1971675" cy="6178550"/>
          </a:xfrm>
        </p:spPr>
        <p:txBody>
          <a:bodyPr vert="eaVert"/>
          <a:lstStyle/>
          <a:p>
            <a:r>
              <a:rPr lang="ru-RU"/>
              <a:t>Образец заголовка</a:t>
            </a:r>
          </a:p>
        </p:txBody>
      </p:sp>
      <p:sp>
        <p:nvSpPr>
          <p:cNvPr id="3" name="Вертикальный текст 2">
            <a:extLst/>
          </p:cNvPr>
          <p:cNvSpPr>
            <a:spLocks noGrp="1"/>
          </p:cNvSpPr>
          <p:nvPr>
            <p:ph type="body" orient="vert" idx="1"/>
          </p:nvPr>
        </p:nvSpPr>
        <p:spPr>
          <a:xfrm>
            <a:off x="628657" y="0"/>
            <a:ext cx="5762625" cy="6178550"/>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345739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23888" y="1709924"/>
            <a:ext cx="7886700" cy="2854325"/>
          </a:xfrm>
        </p:spPr>
        <p:txBody>
          <a:bodyPr anchor="b"/>
          <a:lstStyle>
            <a:lvl1pPr>
              <a:defRPr sz="6000"/>
            </a:lvl1pPr>
          </a:lstStyle>
          <a:p>
            <a:r>
              <a:rPr lang="ru-RU"/>
              <a:t>Образец заголовка</a:t>
            </a:r>
          </a:p>
        </p:txBody>
      </p:sp>
      <p:sp>
        <p:nvSpPr>
          <p:cNvPr id="3" name="Текст 2">
            <a:extLst>
              <a:ext uri="{FF2B5EF4-FFF2-40B4-BE49-F238E27FC236}"/>
            </a:extLst>
          </p:cNvPr>
          <p:cNvSpPr>
            <a:spLocks noGrp="1"/>
          </p:cNvSpPr>
          <p:nvPr>
            <p:ph type="body" idx="1"/>
          </p:nvPr>
        </p:nvSpPr>
        <p:spPr>
          <a:xfrm>
            <a:off x="623888" y="4591050"/>
            <a:ext cx="7886700" cy="150018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Tree>
    <p:extLst>
      <p:ext uri="{BB962C8B-B14F-4D97-AF65-F5344CB8AC3E}">
        <p14:creationId xmlns:p14="http://schemas.microsoft.com/office/powerpoint/2010/main" val="125429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extLst>
          </p:cNvPr>
          <p:cNvSpPr>
            <a:spLocks noGrp="1"/>
          </p:cNvSpPr>
          <p:nvPr>
            <p:ph type="title" orient="vert"/>
          </p:nvPr>
        </p:nvSpPr>
        <p:spPr>
          <a:xfrm>
            <a:off x="6543677" y="0"/>
            <a:ext cx="1971675" cy="6178550"/>
          </a:xfrm>
        </p:spPr>
        <p:txBody>
          <a:bodyPr vert="eaVert"/>
          <a:lstStyle/>
          <a:p>
            <a:r>
              <a:rPr lang="ru-RU"/>
              <a:t>Образец заголовка</a:t>
            </a:r>
          </a:p>
        </p:txBody>
      </p:sp>
      <p:sp>
        <p:nvSpPr>
          <p:cNvPr id="3" name="Вертикальный текст 2">
            <a:extLst>
              <a:ext uri="{FF2B5EF4-FFF2-40B4-BE49-F238E27FC236}"/>
            </a:extLst>
          </p:cNvPr>
          <p:cNvSpPr>
            <a:spLocks noGrp="1"/>
          </p:cNvSpPr>
          <p:nvPr>
            <p:ph type="body" orient="vert" idx="1"/>
          </p:nvPr>
        </p:nvSpPr>
        <p:spPr>
          <a:xfrm>
            <a:off x="628661" y="0"/>
            <a:ext cx="5762625" cy="6178550"/>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87397691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921"/>
            <a:ext cx="7772400" cy="147036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7100"/>
            <a:ext cx="6400800" cy="1753006"/>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14"/>
          <p:cNvSpPr>
            <a:spLocks noGrp="1" noChangeArrowheads="1"/>
          </p:cNvSpPr>
          <p:nvPr>
            <p:ph type="sldNum" sz="quarter" idx="10"/>
          </p:nvPr>
        </p:nvSpPr>
        <p:spPr>
          <a:ln/>
        </p:spPr>
        <p:txBody>
          <a:bodyPr/>
          <a:lstStyle>
            <a:lvl1pPr>
              <a:defRPr/>
            </a:lvl1pPr>
          </a:lstStyle>
          <a:p>
            <a:fld id="{EBF4DA75-C4F5-47D5-80BB-4C9A76EAF456}" type="slidenum">
              <a:rPr lang="ru-RU" altLang="ru-RU"/>
              <a:pPr/>
              <a:t>‹#›</a:t>
            </a:fld>
            <a:endParaRPr lang="ru-RU" altLang="ru-RU"/>
          </a:p>
        </p:txBody>
      </p:sp>
    </p:spTree>
    <p:extLst>
      <p:ext uri="{BB962C8B-B14F-4D97-AF65-F5344CB8AC3E}">
        <p14:creationId xmlns:p14="http://schemas.microsoft.com/office/powerpoint/2010/main" val="240588518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4"/>
          <p:cNvSpPr>
            <a:spLocks noGrp="1" noChangeArrowheads="1"/>
          </p:cNvSpPr>
          <p:nvPr>
            <p:ph type="sldNum" sz="quarter" idx="10"/>
          </p:nvPr>
        </p:nvSpPr>
        <p:spPr>
          <a:ln/>
        </p:spPr>
        <p:txBody>
          <a:bodyPr/>
          <a:lstStyle>
            <a:lvl1pPr>
              <a:defRPr/>
            </a:lvl1pPr>
          </a:lstStyle>
          <a:p>
            <a:fld id="{A016ABDC-1A59-46E8-B7FF-6D39904C25FA}" type="slidenum">
              <a:rPr lang="ru-RU" altLang="ru-RU"/>
              <a:pPr/>
              <a:t>‹#›</a:t>
            </a:fld>
            <a:endParaRPr lang="ru-RU" altLang="ru-RU"/>
          </a:p>
        </p:txBody>
      </p:sp>
    </p:spTree>
    <p:extLst>
      <p:ext uri="{BB962C8B-B14F-4D97-AF65-F5344CB8AC3E}">
        <p14:creationId xmlns:p14="http://schemas.microsoft.com/office/powerpoint/2010/main" val="109240185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4" y="4407921"/>
            <a:ext cx="7772400" cy="136239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4" y="2907387"/>
            <a:ext cx="7772400" cy="1500534"/>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14"/>
          <p:cNvSpPr>
            <a:spLocks noGrp="1" noChangeArrowheads="1"/>
          </p:cNvSpPr>
          <p:nvPr>
            <p:ph type="sldNum" sz="quarter" idx="10"/>
          </p:nvPr>
        </p:nvSpPr>
        <p:spPr>
          <a:ln/>
        </p:spPr>
        <p:txBody>
          <a:bodyPr/>
          <a:lstStyle>
            <a:lvl1pPr>
              <a:defRPr/>
            </a:lvl1pPr>
          </a:lstStyle>
          <a:p>
            <a:fld id="{97F51139-C5FB-4FE6-B7C7-8F1252B67FF6}" type="slidenum">
              <a:rPr lang="ru-RU" altLang="ru-RU"/>
              <a:pPr/>
              <a:t>‹#›</a:t>
            </a:fld>
            <a:endParaRPr lang="ru-RU" altLang="ru-RU"/>
          </a:p>
        </p:txBody>
      </p:sp>
    </p:spTree>
    <p:extLst>
      <p:ext uri="{BB962C8B-B14F-4D97-AF65-F5344CB8AC3E}">
        <p14:creationId xmlns:p14="http://schemas.microsoft.com/office/powerpoint/2010/main" val="348718208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215900" y="1700607"/>
            <a:ext cx="4243388" cy="316938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11690" y="1700607"/>
            <a:ext cx="4244975" cy="316938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4"/>
          <p:cNvSpPr>
            <a:spLocks noGrp="1" noChangeArrowheads="1"/>
          </p:cNvSpPr>
          <p:nvPr>
            <p:ph type="sldNum" sz="quarter" idx="10"/>
          </p:nvPr>
        </p:nvSpPr>
        <p:spPr>
          <a:ln/>
        </p:spPr>
        <p:txBody>
          <a:bodyPr/>
          <a:lstStyle>
            <a:lvl1pPr>
              <a:defRPr/>
            </a:lvl1pPr>
          </a:lstStyle>
          <a:p>
            <a:fld id="{2CF631DA-5653-4425-84F2-239F402A9748}" type="slidenum">
              <a:rPr lang="ru-RU" altLang="ru-RU"/>
              <a:pPr/>
              <a:t>‹#›</a:t>
            </a:fld>
            <a:endParaRPr lang="ru-RU" altLang="ru-RU"/>
          </a:p>
        </p:txBody>
      </p:sp>
    </p:spTree>
    <p:extLst>
      <p:ext uri="{BB962C8B-B14F-4D97-AF65-F5344CB8AC3E}">
        <p14:creationId xmlns:p14="http://schemas.microsoft.com/office/powerpoint/2010/main" val="119424115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703"/>
            <a:ext cx="8229600" cy="1143265"/>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469"/>
            <a:ext cx="4040188"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smtClean="0"/>
              <a:t>Образец текста</a:t>
            </a:r>
          </a:p>
        </p:txBody>
      </p:sp>
      <p:sp>
        <p:nvSpPr>
          <p:cNvPr id="4" name="Объект 3"/>
          <p:cNvSpPr>
            <a:spLocks noGrp="1"/>
          </p:cNvSpPr>
          <p:nvPr>
            <p:ph sz="half" idx="2"/>
          </p:nvPr>
        </p:nvSpPr>
        <p:spPr>
          <a:xfrm>
            <a:off x="457200" y="2175381"/>
            <a:ext cx="4040188"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7" y="1535469"/>
            <a:ext cx="4041775"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7" y="2175381"/>
            <a:ext cx="4041775"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4"/>
          <p:cNvSpPr>
            <a:spLocks noGrp="1" noChangeArrowheads="1"/>
          </p:cNvSpPr>
          <p:nvPr>
            <p:ph type="sldNum" sz="quarter" idx="10"/>
          </p:nvPr>
        </p:nvSpPr>
        <p:spPr>
          <a:ln/>
        </p:spPr>
        <p:txBody>
          <a:bodyPr/>
          <a:lstStyle>
            <a:lvl1pPr>
              <a:defRPr/>
            </a:lvl1pPr>
          </a:lstStyle>
          <a:p>
            <a:fld id="{EC6E3B0B-3003-4B35-A585-E21DE321AC32}" type="slidenum">
              <a:rPr lang="ru-RU" altLang="ru-RU"/>
              <a:pPr/>
              <a:t>‹#›</a:t>
            </a:fld>
            <a:endParaRPr lang="ru-RU" altLang="ru-RU"/>
          </a:p>
        </p:txBody>
      </p:sp>
    </p:spTree>
    <p:extLst>
      <p:ext uri="{BB962C8B-B14F-4D97-AF65-F5344CB8AC3E}">
        <p14:creationId xmlns:p14="http://schemas.microsoft.com/office/powerpoint/2010/main" val="228869014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14"/>
          <p:cNvSpPr>
            <a:spLocks noGrp="1" noChangeArrowheads="1"/>
          </p:cNvSpPr>
          <p:nvPr>
            <p:ph type="sldNum" sz="quarter" idx="10"/>
          </p:nvPr>
        </p:nvSpPr>
        <p:spPr>
          <a:ln/>
        </p:spPr>
        <p:txBody>
          <a:bodyPr/>
          <a:lstStyle>
            <a:lvl1pPr>
              <a:defRPr/>
            </a:lvl1pPr>
          </a:lstStyle>
          <a:p>
            <a:fld id="{D55B040B-0D5A-466A-86C0-6531A8D69B1E}" type="slidenum">
              <a:rPr lang="ru-RU" altLang="ru-RU"/>
              <a:pPr/>
              <a:t>‹#›</a:t>
            </a:fld>
            <a:endParaRPr lang="ru-RU" altLang="ru-RU"/>
          </a:p>
        </p:txBody>
      </p:sp>
    </p:spTree>
    <p:extLst>
      <p:ext uri="{BB962C8B-B14F-4D97-AF65-F5344CB8AC3E}">
        <p14:creationId xmlns:p14="http://schemas.microsoft.com/office/powerpoint/2010/main" val="115362852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4"/>
          <p:cNvSpPr>
            <a:spLocks noGrp="1" noChangeArrowheads="1"/>
          </p:cNvSpPr>
          <p:nvPr>
            <p:ph type="sldNum" sz="quarter" idx="10"/>
          </p:nvPr>
        </p:nvSpPr>
        <p:spPr>
          <a:ln/>
        </p:spPr>
        <p:txBody>
          <a:bodyPr/>
          <a:lstStyle>
            <a:lvl1pPr>
              <a:defRPr/>
            </a:lvl1pPr>
          </a:lstStyle>
          <a:p>
            <a:fld id="{C62C09CD-A21C-4FCE-8468-BF28154937BA}" type="slidenum">
              <a:rPr lang="ru-RU" altLang="ru-RU"/>
              <a:pPr/>
              <a:t>‹#›</a:t>
            </a:fld>
            <a:endParaRPr lang="ru-RU" altLang="ru-RU"/>
          </a:p>
        </p:txBody>
      </p:sp>
    </p:spTree>
    <p:extLst>
      <p:ext uri="{BB962C8B-B14F-4D97-AF65-F5344CB8AC3E}">
        <p14:creationId xmlns:p14="http://schemas.microsoft.com/office/powerpoint/2010/main" val="368281744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115"/>
            <a:ext cx="3008313" cy="1162319"/>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114"/>
            <a:ext cx="5111750" cy="58544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434"/>
            <a:ext cx="3008313" cy="4692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4"/>
          <p:cNvSpPr>
            <a:spLocks noGrp="1" noChangeArrowheads="1"/>
          </p:cNvSpPr>
          <p:nvPr>
            <p:ph type="sldNum" sz="quarter" idx="10"/>
          </p:nvPr>
        </p:nvSpPr>
        <p:spPr>
          <a:ln/>
        </p:spPr>
        <p:txBody>
          <a:bodyPr/>
          <a:lstStyle>
            <a:lvl1pPr>
              <a:defRPr/>
            </a:lvl1pPr>
          </a:lstStyle>
          <a:p>
            <a:fld id="{91B6A997-2B8D-4781-B639-7D5C7A46991D}" type="slidenum">
              <a:rPr lang="ru-RU" altLang="ru-RU"/>
              <a:pPr/>
              <a:t>‹#›</a:t>
            </a:fld>
            <a:endParaRPr lang="ru-RU" altLang="ru-RU"/>
          </a:p>
        </p:txBody>
      </p:sp>
    </p:spTree>
    <p:extLst>
      <p:ext uri="{BB962C8B-B14F-4D97-AF65-F5344CB8AC3E}">
        <p14:creationId xmlns:p14="http://schemas.microsoft.com/office/powerpoint/2010/main" val="197105970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9" y="4801714"/>
            <a:ext cx="5486400" cy="566869"/>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9" y="612919"/>
            <a:ext cx="5486400" cy="41157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9" y="5368581"/>
            <a:ext cx="5486400" cy="8050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4"/>
          <p:cNvSpPr>
            <a:spLocks noGrp="1" noChangeArrowheads="1"/>
          </p:cNvSpPr>
          <p:nvPr>
            <p:ph type="sldNum" sz="quarter" idx="10"/>
          </p:nvPr>
        </p:nvSpPr>
        <p:spPr>
          <a:ln/>
        </p:spPr>
        <p:txBody>
          <a:bodyPr/>
          <a:lstStyle>
            <a:lvl1pPr>
              <a:defRPr/>
            </a:lvl1pPr>
          </a:lstStyle>
          <a:p>
            <a:fld id="{F8F44AF8-0FCA-4C0E-9D0C-2201160478E0}" type="slidenum">
              <a:rPr lang="ru-RU" altLang="ru-RU"/>
              <a:pPr/>
              <a:t>‹#›</a:t>
            </a:fld>
            <a:endParaRPr lang="ru-RU" altLang="ru-RU"/>
          </a:p>
        </p:txBody>
      </p:sp>
    </p:spTree>
    <p:extLst>
      <p:ext uri="{BB962C8B-B14F-4D97-AF65-F5344CB8AC3E}">
        <p14:creationId xmlns:p14="http://schemas.microsoft.com/office/powerpoint/2010/main" val="243659566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4"/>
          <p:cNvSpPr>
            <a:spLocks noGrp="1" noChangeArrowheads="1"/>
          </p:cNvSpPr>
          <p:nvPr>
            <p:ph type="sldNum" sz="quarter" idx="10"/>
          </p:nvPr>
        </p:nvSpPr>
        <p:spPr>
          <a:ln/>
        </p:spPr>
        <p:txBody>
          <a:bodyPr/>
          <a:lstStyle>
            <a:lvl1pPr>
              <a:defRPr/>
            </a:lvl1pPr>
          </a:lstStyle>
          <a:p>
            <a:fld id="{B6048FB3-D8D0-4CB6-9FB4-4B5F0CDD704D}" type="slidenum">
              <a:rPr lang="ru-RU" altLang="ru-RU"/>
              <a:pPr/>
              <a:t>‹#›</a:t>
            </a:fld>
            <a:endParaRPr lang="ru-RU" altLang="ru-RU"/>
          </a:p>
        </p:txBody>
      </p:sp>
    </p:spTree>
    <p:extLst>
      <p:ext uri="{BB962C8B-B14F-4D97-AF65-F5344CB8AC3E}">
        <p14:creationId xmlns:p14="http://schemas.microsoft.com/office/powerpoint/2010/main" val="9541291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cSld name="Title Only">
    <p:spTree>
      <p:nvGrpSpPr>
        <p:cNvPr id="1" name=""/>
        <p:cNvGrpSpPr/>
        <p:nvPr/>
      </p:nvGrpSpPr>
      <p:grpSpPr>
        <a:xfrm>
          <a:off x="0" y="0"/>
          <a:ext cx="0" cy="0"/>
          <a:chOff x="0" y="0"/>
          <a:chExt cx="0" cy="0"/>
        </a:xfrm>
      </p:grpSpPr>
      <p:sp>
        <p:nvSpPr>
          <p:cNvPr id="3" name="Title 2"/>
          <p:cNvSpPr>
            <a:spLocks noGrp="1"/>
          </p:cNvSpPr>
          <p:nvPr>
            <p:ph type="title"/>
          </p:nvPr>
        </p:nvSpPr>
        <p:spPr bwMode="gray"/>
        <p:txBody>
          <a:bodyPr/>
          <a:lstStyle/>
          <a:p>
            <a:r>
              <a:rPr lang="en-US" smtClean="0"/>
              <a:t>Click to edit Master title style</a:t>
            </a:r>
            <a:endParaRPr lang="en-GB" dirty="0"/>
          </a:p>
        </p:txBody>
      </p:sp>
    </p:spTree>
    <p:extLst>
      <p:ext uri="{BB962C8B-B14F-4D97-AF65-F5344CB8AC3E}">
        <p14:creationId xmlns:p14="http://schemas.microsoft.com/office/powerpoint/2010/main" val="281240769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97663" y="115915"/>
            <a:ext cx="2159000" cy="4754076"/>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215902" y="115915"/>
            <a:ext cx="6329363" cy="4754076"/>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4"/>
          <p:cNvSpPr>
            <a:spLocks noGrp="1" noChangeArrowheads="1"/>
          </p:cNvSpPr>
          <p:nvPr>
            <p:ph type="sldNum" sz="quarter" idx="10"/>
          </p:nvPr>
        </p:nvSpPr>
        <p:spPr>
          <a:ln/>
        </p:spPr>
        <p:txBody>
          <a:bodyPr/>
          <a:lstStyle>
            <a:lvl1pPr>
              <a:defRPr/>
            </a:lvl1pPr>
          </a:lstStyle>
          <a:p>
            <a:fld id="{0ADB6F22-D51F-4F2F-97C0-CF0D0D78D14E}" type="slidenum">
              <a:rPr lang="ru-RU" altLang="ru-RU"/>
              <a:pPr/>
              <a:t>‹#›</a:t>
            </a:fld>
            <a:endParaRPr lang="ru-RU" altLang="ru-RU"/>
          </a:p>
        </p:txBody>
      </p:sp>
    </p:spTree>
    <p:extLst>
      <p:ext uri="{BB962C8B-B14F-4D97-AF65-F5344CB8AC3E}">
        <p14:creationId xmlns:p14="http://schemas.microsoft.com/office/powerpoint/2010/main" val="354704593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35151" y="115917"/>
            <a:ext cx="4716463" cy="1081337"/>
          </a:xfrm>
        </p:spPr>
        <p:txBody>
          <a:bodyPr/>
          <a:lstStyle/>
          <a:p>
            <a:r>
              <a:rPr lang="ru-RU" smtClean="0"/>
              <a:t>Образец заголовка</a:t>
            </a:r>
            <a:endParaRPr lang="ru-RU"/>
          </a:p>
        </p:txBody>
      </p:sp>
      <p:sp>
        <p:nvSpPr>
          <p:cNvPr id="3" name="Таблица 2"/>
          <p:cNvSpPr>
            <a:spLocks noGrp="1"/>
          </p:cNvSpPr>
          <p:nvPr>
            <p:ph type="tbl" idx="1"/>
          </p:nvPr>
        </p:nvSpPr>
        <p:spPr>
          <a:xfrm>
            <a:off x="215901" y="1700607"/>
            <a:ext cx="8640763" cy="3169384"/>
          </a:xfrm>
        </p:spPr>
        <p:txBody>
          <a:bodyPr/>
          <a:lstStyle/>
          <a:p>
            <a:pPr lvl="0"/>
            <a:endParaRPr lang="ru-RU" noProof="0" smtClean="0"/>
          </a:p>
        </p:txBody>
      </p:sp>
      <p:sp>
        <p:nvSpPr>
          <p:cNvPr id="4" name="Rectangle 14"/>
          <p:cNvSpPr>
            <a:spLocks noGrp="1" noChangeArrowheads="1"/>
          </p:cNvSpPr>
          <p:nvPr>
            <p:ph type="sldNum" sz="quarter" idx="10"/>
          </p:nvPr>
        </p:nvSpPr>
        <p:spPr>
          <a:ln/>
        </p:spPr>
        <p:txBody>
          <a:bodyPr/>
          <a:lstStyle>
            <a:lvl1pPr>
              <a:defRPr/>
            </a:lvl1pPr>
          </a:lstStyle>
          <a:p>
            <a:fld id="{9B22305D-AE09-4077-A46D-85F224751C79}" type="slidenum">
              <a:rPr lang="ru-RU" altLang="ru-RU"/>
              <a:pPr/>
              <a:t>‹#›</a:t>
            </a:fld>
            <a:endParaRPr lang="ru-RU" altLang="ru-RU"/>
          </a:p>
        </p:txBody>
      </p:sp>
    </p:spTree>
    <p:extLst>
      <p:ext uri="{BB962C8B-B14F-4D97-AF65-F5344CB8AC3E}">
        <p14:creationId xmlns:p14="http://schemas.microsoft.com/office/powerpoint/2010/main" val="261524630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835151" y="115917"/>
            <a:ext cx="4716463" cy="1081337"/>
          </a:xfrm>
        </p:spPr>
        <p:txBody>
          <a:bodyPr/>
          <a:lstStyle/>
          <a:p>
            <a:r>
              <a:rPr lang="en-US"/>
              <a:t>Click to edit Master title style</a:t>
            </a:r>
            <a:endParaRPr lang="ru-RU"/>
          </a:p>
        </p:txBody>
      </p:sp>
      <p:sp>
        <p:nvSpPr>
          <p:cNvPr id="3" name="Chart Placeholder 2"/>
          <p:cNvSpPr>
            <a:spLocks noGrp="1"/>
          </p:cNvSpPr>
          <p:nvPr>
            <p:ph type="chart" idx="1"/>
          </p:nvPr>
        </p:nvSpPr>
        <p:spPr>
          <a:xfrm>
            <a:off x="215901" y="1700607"/>
            <a:ext cx="8640763" cy="3169384"/>
          </a:xfrm>
        </p:spPr>
        <p:txBody>
          <a:bodyPr/>
          <a:lstStyle/>
          <a:p>
            <a:pPr lvl="0"/>
            <a:endParaRPr lang="ru-RU" noProof="0"/>
          </a:p>
        </p:txBody>
      </p:sp>
      <p:sp>
        <p:nvSpPr>
          <p:cNvPr id="4" name="Rectangle 14"/>
          <p:cNvSpPr>
            <a:spLocks noGrp="1" noChangeArrowheads="1"/>
          </p:cNvSpPr>
          <p:nvPr>
            <p:ph type="sldNum" sz="quarter" idx="10"/>
          </p:nvPr>
        </p:nvSpPr>
        <p:spPr>
          <a:ln/>
        </p:spPr>
        <p:txBody>
          <a:bodyPr/>
          <a:lstStyle>
            <a:lvl1pPr>
              <a:defRPr/>
            </a:lvl1pPr>
          </a:lstStyle>
          <a:p>
            <a:fld id="{71D80AF6-8DA4-4BE4-90A9-6A16FA1069C0}" type="slidenum">
              <a:rPr lang="ru-RU" altLang="ru-RU"/>
              <a:pPr/>
              <a:t>‹#›</a:t>
            </a:fld>
            <a:endParaRPr lang="ru-RU" altLang="ru-RU"/>
          </a:p>
        </p:txBody>
      </p:sp>
    </p:spTree>
    <p:extLst>
      <p:ext uri="{BB962C8B-B14F-4D97-AF65-F5344CB8AC3E}">
        <p14:creationId xmlns:p14="http://schemas.microsoft.com/office/powerpoint/2010/main" val="422438945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835151" y="115917"/>
            <a:ext cx="4716463" cy="1081337"/>
          </a:xfrm>
        </p:spPr>
        <p:txBody>
          <a:bodyPr/>
          <a:lstStyle/>
          <a:p>
            <a:r>
              <a:rPr lang="en-US"/>
              <a:t>Click to edit Master title style</a:t>
            </a:r>
            <a:endParaRPr lang="ru-RU"/>
          </a:p>
        </p:txBody>
      </p:sp>
      <p:sp>
        <p:nvSpPr>
          <p:cNvPr id="3" name="Text Placeholder 2"/>
          <p:cNvSpPr>
            <a:spLocks noGrp="1"/>
          </p:cNvSpPr>
          <p:nvPr>
            <p:ph type="body" sz="half" idx="1"/>
          </p:nvPr>
        </p:nvSpPr>
        <p:spPr>
          <a:xfrm>
            <a:off x="215900" y="1700607"/>
            <a:ext cx="4243388" cy="3169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hart Placeholder 3"/>
          <p:cNvSpPr>
            <a:spLocks noGrp="1"/>
          </p:cNvSpPr>
          <p:nvPr>
            <p:ph type="chart" sz="half" idx="2"/>
          </p:nvPr>
        </p:nvSpPr>
        <p:spPr>
          <a:xfrm>
            <a:off x="4611690" y="1700607"/>
            <a:ext cx="4244975" cy="3169384"/>
          </a:xfrm>
        </p:spPr>
        <p:txBody>
          <a:bodyPr/>
          <a:lstStyle/>
          <a:p>
            <a:pPr lvl="0"/>
            <a:endParaRPr lang="ru-RU" noProof="0"/>
          </a:p>
        </p:txBody>
      </p:sp>
      <p:sp>
        <p:nvSpPr>
          <p:cNvPr id="5" name="Rectangle 14"/>
          <p:cNvSpPr>
            <a:spLocks noGrp="1" noChangeArrowheads="1"/>
          </p:cNvSpPr>
          <p:nvPr>
            <p:ph type="sldNum" sz="quarter" idx="10"/>
          </p:nvPr>
        </p:nvSpPr>
        <p:spPr>
          <a:ln/>
        </p:spPr>
        <p:txBody>
          <a:bodyPr/>
          <a:lstStyle>
            <a:lvl1pPr>
              <a:defRPr/>
            </a:lvl1pPr>
          </a:lstStyle>
          <a:p>
            <a:fld id="{1737BA55-4180-4138-BFA8-A201B32223AF}" type="slidenum">
              <a:rPr lang="ru-RU" altLang="ru-RU"/>
              <a:pPr/>
              <a:t>‹#›</a:t>
            </a:fld>
            <a:endParaRPr lang="ru-RU" altLang="ru-RU"/>
          </a:p>
        </p:txBody>
      </p:sp>
    </p:spTree>
    <p:extLst>
      <p:ext uri="{BB962C8B-B14F-4D97-AF65-F5344CB8AC3E}">
        <p14:creationId xmlns:p14="http://schemas.microsoft.com/office/powerpoint/2010/main" val="19726208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35151" y="115917"/>
            <a:ext cx="4716463" cy="1081337"/>
          </a:xfrm>
        </p:spPr>
        <p:txBody>
          <a:bodyPr/>
          <a:lstStyle/>
          <a:p>
            <a:r>
              <a:rPr lang="en-US"/>
              <a:t>Click to edit Master title style</a:t>
            </a:r>
            <a:endParaRPr lang="ru-RU"/>
          </a:p>
        </p:txBody>
      </p:sp>
      <p:sp>
        <p:nvSpPr>
          <p:cNvPr id="3" name="Text Placeholder 2"/>
          <p:cNvSpPr>
            <a:spLocks noGrp="1"/>
          </p:cNvSpPr>
          <p:nvPr>
            <p:ph type="body" sz="half" idx="1"/>
          </p:nvPr>
        </p:nvSpPr>
        <p:spPr>
          <a:xfrm>
            <a:off x="215900" y="1700607"/>
            <a:ext cx="4243388" cy="3169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p:cNvSpPr>
            <a:spLocks noGrp="1"/>
          </p:cNvSpPr>
          <p:nvPr>
            <p:ph sz="half" idx="2"/>
          </p:nvPr>
        </p:nvSpPr>
        <p:spPr>
          <a:xfrm>
            <a:off x="4611690" y="1700607"/>
            <a:ext cx="4244975" cy="3169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Rectangle 14"/>
          <p:cNvSpPr>
            <a:spLocks noGrp="1" noChangeArrowheads="1"/>
          </p:cNvSpPr>
          <p:nvPr>
            <p:ph type="sldNum" sz="quarter" idx="10"/>
          </p:nvPr>
        </p:nvSpPr>
        <p:spPr>
          <a:ln/>
        </p:spPr>
        <p:txBody>
          <a:bodyPr/>
          <a:lstStyle>
            <a:lvl1pPr>
              <a:defRPr/>
            </a:lvl1pPr>
          </a:lstStyle>
          <a:p>
            <a:fld id="{45F49E95-8687-44EC-AE20-0E7FE07BC022}" type="slidenum">
              <a:rPr lang="ru-RU" altLang="ru-RU"/>
              <a:pPr/>
              <a:t>‹#›</a:t>
            </a:fld>
            <a:endParaRPr lang="ru-RU" altLang="ru-RU"/>
          </a:p>
        </p:txBody>
      </p:sp>
    </p:spTree>
    <p:extLst>
      <p:ext uri="{BB962C8B-B14F-4D97-AF65-F5344CB8AC3E}">
        <p14:creationId xmlns:p14="http://schemas.microsoft.com/office/powerpoint/2010/main" val="192210394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1835151" y="115917"/>
            <a:ext cx="4716463" cy="1081337"/>
          </a:xfrm>
        </p:spPr>
        <p:txBody>
          <a:bodyPr/>
          <a:lstStyle/>
          <a:p>
            <a:r>
              <a:rPr lang="ru-RU" smtClean="0"/>
              <a:t>Образец заголовка</a:t>
            </a:r>
            <a:endParaRPr lang="ru-RU"/>
          </a:p>
        </p:txBody>
      </p:sp>
      <p:sp>
        <p:nvSpPr>
          <p:cNvPr id="3" name="Объект 2"/>
          <p:cNvSpPr>
            <a:spLocks noGrp="1"/>
          </p:cNvSpPr>
          <p:nvPr>
            <p:ph sz="quarter" idx="1"/>
          </p:nvPr>
        </p:nvSpPr>
        <p:spPr>
          <a:xfrm>
            <a:off x="215900" y="1700607"/>
            <a:ext cx="4243388" cy="150847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11690" y="1700607"/>
            <a:ext cx="4244975" cy="150847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215900" y="3361517"/>
            <a:ext cx="4243388" cy="150847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11690" y="3361517"/>
            <a:ext cx="4244975" cy="150847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4"/>
          <p:cNvSpPr>
            <a:spLocks noGrp="1" noChangeArrowheads="1"/>
          </p:cNvSpPr>
          <p:nvPr>
            <p:ph type="sldNum" sz="quarter" idx="10"/>
          </p:nvPr>
        </p:nvSpPr>
        <p:spPr>
          <a:ln/>
        </p:spPr>
        <p:txBody>
          <a:bodyPr/>
          <a:lstStyle>
            <a:lvl1pPr>
              <a:defRPr/>
            </a:lvl1pPr>
          </a:lstStyle>
          <a:p>
            <a:fld id="{B44A00FD-0C94-4E34-B679-50950CB3412D}" type="slidenum">
              <a:rPr lang="ru-RU" altLang="ru-RU"/>
              <a:pPr/>
              <a:t>‹#›</a:t>
            </a:fld>
            <a:endParaRPr lang="ru-RU" altLang="ru-RU"/>
          </a:p>
        </p:txBody>
      </p:sp>
    </p:spTree>
    <p:extLst>
      <p:ext uri="{BB962C8B-B14F-4D97-AF65-F5344CB8AC3E}">
        <p14:creationId xmlns:p14="http://schemas.microsoft.com/office/powerpoint/2010/main" val="302186639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35151" y="115917"/>
            <a:ext cx="4716463" cy="1081337"/>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215900" y="1700607"/>
            <a:ext cx="4243388" cy="316938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11690" y="1700607"/>
            <a:ext cx="4244975" cy="150847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11690" y="3361517"/>
            <a:ext cx="4244975" cy="150847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14"/>
          <p:cNvSpPr>
            <a:spLocks noGrp="1" noChangeArrowheads="1"/>
          </p:cNvSpPr>
          <p:nvPr>
            <p:ph type="sldNum" sz="quarter" idx="10"/>
          </p:nvPr>
        </p:nvSpPr>
        <p:spPr>
          <a:ln/>
        </p:spPr>
        <p:txBody>
          <a:bodyPr/>
          <a:lstStyle>
            <a:lvl1pPr>
              <a:defRPr/>
            </a:lvl1pPr>
          </a:lstStyle>
          <a:p>
            <a:fld id="{E257E0C7-9FC0-4B4C-B6A7-8F8EAEFD9469}" type="slidenum">
              <a:rPr lang="ru-RU" altLang="ru-RU"/>
              <a:pPr/>
              <a:t>‹#›</a:t>
            </a:fld>
            <a:endParaRPr lang="ru-RU" altLang="ru-RU"/>
          </a:p>
        </p:txBody>
      </p:sp>
    </p:spTree>
    <p:extLst>
      <p:ext uri="{BB962C8B-B14F-4D97-AF65-F5344CB8AC3E}">
        <p14:creationId xmlns:p14="http://schemas.microsoft.com/office/powerpoint/2010/main" val="12347338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1_Заголовок и объект">
    <p:spTree>
      <p:nvGrpSpPr>
        <p:cNvPr id="1" name=""/>
        <p:cNvGrpSpPr/>
        <p:nvPr/>
      </p:nvGrpSpPr>
      <p:grpSpPr>
        <a:xfrm>
          <a:off x="0" y="0"/>
          <a:ext cx="0" cy="0"/>
          <a:chOff x="0" y="0"/>
          <a:chExt cx="0" cy="0"/>
        </a:xfrm>
      </p:grpSpPr>
      <p:sp>
        <p:nvSpPr>
          <p:cNvPr id="7" name="Rectangle 4"/>
          <p:cNvSpPr>
            <a:spLocks noGrp="1" noChangeArrowheads="1"/>
          </p:cNvSpPr>
          <p:nvPr>
            <p:ph type="title"/>
          </p:nvPr>
        </p:nvSpPr>
        <p:spPr bwMode="auto">
          <a:xfrm>
            <a:off x="1619672" y="122854"/>
            <a:ext cx="4716462" cy="1084099"/>
          </a:xfrm>
          <a:prstGeom prst="rect">
            <a:avLst/>
          </a:prstGeom>
          <a:noFill/>
          <a:ln>
            <a:noFill/>
          </a:ln>
          <a:effectLst/>
          <a:extLst/>
        </p:spPr>
        <p:txBody>
          <a:bodyPr/>
          <a:lstStyle>
            <a:lvl1pPr>
              <a:defRPr sz="2800" b="1"/>
            </a:lvl1pPr>
          </a:lstStyle>
          <a:p>
            <a:pPr lvl="0"/>
            <a:r>
              <a:rPr lang="ru-RU" altLang="ru-RU" smtClean="0"/>
              <a:t>Образец заголовка</a:t>
            </a:r>
            <a:endParaRPr lang="ru-RU" altLang="ru-RU" dirty="0" smtClean="0"/>
          </a:p>
        </p:txBody>
      </p:sp>
      <p:sp>
        <p:nvSpPr>
          <p:cNvPr id="10" name="Текст 2"/>
          <p:cNvSpPr>
            <a:spLocks noGrp="1"/>
          </p:cNvSpPr>
          <p:nvPr>
            <p:ph idx="1"/>
          </p:nvPr>
        </p:nvSpPr>
        <p:spPr>
          <a:xfrm>
            <a:off x="457200" y="1413104"/>
            <a:ext cx="8229600" cy="4513546"/>
          </a:xfrm>
          <a:prstGeom prst="rect">
            <a:avLst/>
          </a:prstGeom>
        </p:spPr>
        <p:txBody>
          <a:bodyPr rtlCol="0">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ru-RU" noProof="0" dirty="0" smtClean="0"/>
              <a:t>Образец текста</a:t>
            </a:r>
          </a:p>
          <a:p>
            <a:pPr lvl="1"/>
            <a:r>
              <a:rPr lang="ru-RU" noProof="0" dirty="0" smtClean="0"/>
              <a:t>Второй уровень</a:t>
            </a:r>
          </a:p>
          <a:p>
            <a:pPr lvl="2"/>
            <a:r>
              <a:rPr lang="ru-RU" noProof="0" dirty="0" smtClean="0"/>
              <a:t>Третий уровень</a:t>
            </a:r>
          </a:p>
          <a:p>
            <a:pPr lvl="3"/>
            <a:r>
              <a:rPr lang="ru-RU" noProof="0" dirty="0" smtClean="0"/>
              <a:t>Четвертый уровень</a:t>
            </a:r>
          </a:p>
          <a:p>
            <a:pPr lvl="4"/>
            <a:r>
              <a:rPr lang="ru-RU" noProof="0" dirty="0" smtClean="0"/>
              <a:t>Пятый уровень</a:t>
            </a:r>
          </a:p>
        </p:txBody>
      </p:sp>
      <p:sp>
        <p:nvSpPr>
          <p:cNvPr id="4" name="Rectangle 14"/>
          <p:cNvSpPr>
            <a:spLocks noGrp="1" noChangeArrowheads="1"/>
          </p:cNvSpPr>
          <p:nvPr>
            <p:ph type="sldNum" sz="quarter" idx="10"/>
          </p:nvPr>
        </p:nvSpPr>
        <p:spPr>
          <a:ln/>
        </p:spPr>
        <p:txBody>
          <a:bodyPr/>
          <a:lstStyle>
            <a:lvl1pPr>
              <a:defRPr/>
            </a:lvl1pPr>
          </a:lstStyle>
          <a:p>
            <a:fld id="{1A67C2DF-122B-4045-8599-927EE8F483B5}" type="slidenum">
              <a:rPr lang="ru-RU" altLang="ru-RU"/>
              <a:pPr/>
              <a:t>‹#›</a:t>
            </a:fld>
            <a:endParaRPr lang="ru-RU" altLang="ru-RU"/>
          </a:p>
        </p:txBody>
      </p:sp>
    </p:spTree>
    <p:extLst>
      <p:ext uri="{BB962C8B-B14F-4D97-AF65-F5344CB8AC3E}">
        <p14:creationId xmlns:p14="http://schemas.microsoft.com/office/powerpoint/2010/main" val="322511010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1_Заголовок раздела">
    <p:spTree>
      <p:nvGrpSpPr>
        <p:cNvPr id="1" name=""/>
        <p:cNvGrpSpPr/>
        <p:nvPr/>
      </p:nvGrpSpPr>
      <p:grpSpPr>
        <a:xfrm>
          <a:off x="0" y="0"/>
          <a:ext cx="0" cy="0"/>
          <a:chOff x="0" y="0"/>
          <a:chExt cx="0" cy="0"/>
        </a:xfrm>
      </p:grpSpPr>
      <p:sp>
        <p:nvSpPr>
          <p:cNvPr id="2" name="Rectangle 14"/>
          <p:cNvSpPr>
            <a:spLocks noGrp="1" noChangeArrowheads="1"/>
          </p:cNvSpPr>
          <p:nvPr>
            <p:ph type="sldNum" sz="quarter" idx="10"/>
          </p:nvPr>
        </p:nvSpPr>
        <p:spPr>
          <a:ln/>
        </p:spPr>
        <p:txBody>
          <a:bodyPr/>
          <a:lstStyle>
            <a:lvl1pPr>
              <a:defRPr/>
            </a:lvl1pPr>
          </a:lstStyle>
          <a:p>
            <a:fld id="{7EFAF2DF-50A2-4615-93B6-EAFA23357059}" type="slidenum">
              <a:rPr lang="ru-RU" altLang="ru-RU"/>
              <a:pPr/>
              <a:t>‹#›</a:t>
            </a:fld>
            <a:endParaRPr lang="ru-RU" altLang="ru-RU"/>
          </a:p>
        </p:txBody>
      </p:sp>
    </p:spTree>
    <p:extLst>
      <p:ext uri="{BB962C8B-B14F-4D97-AF65-F5344CB8AC3E}">
        <p14:creationId xmlns:p14="http://schemas.microsoft.com/office/powerpoint/2010/main" val="141123685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Rectangle 4">
            <a:extLst>
              <a:ext uri="{FF2B5EF4-FFF2-40B4-BE49-F238E27FC236}"/>
            </a:extLst>
          </p:cNvPr>
          <p:cNvSpPr>
            <a:spLocks noChangeArrowheads="1"/>
          </p:cNvSpPr>
          <p:nvPr userDrawn="1"/>
        </p:nvSpPr>
        <p:spPr bwMode="auto">
          <a:xfrm rot="5400000">
            <a:off x="2856706" y="-2856706"/>
            <a:ext cx="3430588" cy="9144000"/>
          </a:xfrm>
          <a:prstGeom prst="rect">
            <a:avLst/>
          </a:prstGeom>
          <a:gradFill rotWithShape="1">
            <a:gsLst>
              <a:gs pos="0">
                <a:schemeClr val="bg1"/>
              </a:gs>
              <a:gs pos="100000">
                <a:schemeClr val="bg1">
                  <a:alpha val="0"/>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Tree>
    <p:extLst>
      <p:ext uri="{BB962C8B-B14F-4D97-AF65-F5344CB8AC3E}">
        <p14:creationId xmlns:p14="http://schemas.microsoft.com/office/powerpoint/2010/main" val="18988848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Rectangle 4">
            <a:extLst>
              <a:ext uri="{FF2B5EF4-FFF2-40B4-BE49-F238E27FC236}"/>
            </a:extLst>
          </p:cNvPr>
          <p:cNvSpPr>
            <a:spLocks noChangeArrowheads="1"/>
          </p:cNvSpPr>
          <p:nvPr userDrawn="1"/>
        </p:nvSpPr>
        <p:spPr bwMode="auto">
          <a:xfrm rot="5400000">
            <a:off x="2856706" y="-2856706"/>
            <a:ext cx="3430588" cy="9144000"/>
          </a:xfrm>
          <a:prstGeom prst="rect">
            <a:avLst/>
          </a:prstGeom>
          <a:gradFill rotWithShape="1">
            <a:gsLst>
              <a:gs pos="0">
                <a:schemeClr val="bg1"/>
              </a:gs>
              <a:gs pos="100000">
                <a:schemeClr val="bg1">
                  <a:alpha val="0"/>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Tree>
    <p:extLst>
      <p:ext uri="{BB962C8B-B14F-4D97-AF65-F5344CB8AC3E}">
        <p14:creationId xmlns:p14="http://schemas.microsoft.com/office/powerpoint/2010/main" val="70001563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solidFill>
            <a:schemeClr val="bg1"/>
          </a:solidFill>
        </p:spPr>
        <p:txBody>
          <a:bodyPr/>
          <a:lstStyle>
            <a:lvl1pPr>
              <a:defRPr>
                <a:latin typeface="+mn-lt"/>
              </a:defRPr>
            </a:lvl1pPr>
          </a:lstStyle>
          <a:p>
            <a:r>
              <a:rPr lang="ru-RU" dirty="0"/>
              <a:t>Образец заголовка</a:t>
            </a:r>
          </a:p>
        </p:txBody>
      </p:sp>
      <p:sp>
        <p:nvSpPr>
          <p:cNvPr id="3" name="Объект 2">
            <a:extLst>
              <a:ext uri="{FF2B5EF4-FFF2-40B4-BE49-F238E27FC236}"/>
            </a:extLst>
          </p:cNvPr>
          <p:cNvSpPr>
            <a:spLocks noGrp="1"/>
          </p:cNvSpPr>
          <p:nvPr>
            <p:ph idx="1"/>
          </p:nvPr>
        </p:nvSpPr>
        <p:spPr>
          <a:xfrm>
            <a:off x="628650" y="1825644"/>
            <a:ext cx="788670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79763716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23888" y="1709757"/>
            <a:ext cx="7886700" cy="2854325"/>
          </a:xfrm>
        </p:spPr>
        <p:txBody>
          <a:bodyPr anchor="b"/>
          <a:lstStyle>
            <a:lvl1pPr>
              <a:defRPr sz="6000"/>
            </a:lvl1pPr>
          </a:lstStyle>
          <a:p>
            <a:r>
              <a:rPr lang="ru-RU"/>
              <a:t>Образец заголовка</a:t>
            </a:r>
          </a:p>
        </p:txBody>
      </p:sp>
      <p:sp>
        <p:nvSpPr>
          <p:cNvPr id="3" name="Текст 2">
            <a:extLst>
              <a:ext uri="{FF2B5EF4-FFF2-40B4-BE49-F238E27FC236}"/>
            </a:extLst>
          </p:cNvPr>
          <p:cNvSpPr>
            <a:spLocks noGrp="1"/>
          </p:cNvSpPr>
          <p:nvPr>
            <p:ph type="body" idx="1"/>
          </p:nvPr>
        </p:nvSpPr>
        <p:spPr>
          <a:xfrm>
            <a:off x="623888" y="4591050"/>
            <a:ext cx="7886700" cy="150018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Tree>
    <p:extLst>
      <p:ext uri="{BB962C8B-B14F-4D97-AF65-F5344CB8AC3E}">
        <p14:creationId xmlns:p14="http://schemas.microsoft.com/office/powerpoint/2010/main" val="300496379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extLst>
          </p:cNvPr>
          <p:cNvSpPr>
            <a:spLocks noGrp="1"/>
          </p:cNvSpPr>
          <p:nvPr>
            <p:ph sz="half" idx="1"/>
          </p:nvPr>
        </p:nvSpPr>
        <p:spPr>
          <a:xfrm>
            <a:off x="628650" y="1825644"/>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extLst>
          </p:cNvPr>
          <p:cNvSpPr>
            <a:spLocks noGrp="1"/>
          </p:cNvSpPr>
          <p:nvPr>
            <p:ph sz="half" idx="2"/>
          </p:nvPr>
        </p:nvSpPr>
        <p:spPr>
          <a:xfrm>
            <a:off x="4648200" y="1825644"/>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76298304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238" y="365125"/>
            <a:ext cx="7886700" cy="1325563"/>
          </a:xfrm>
        </p:spPr>
        <p:txBody>
          <a:bodyPr/>
          <a:lstStyle/>
          <a:p>
            <a:r>
              <a:rPr lang="ru-RU"/>
              <a:t>Образец заголовка</a:t>
            </a:r>
          </a:p>
        </p:txBody>
      </p:sp>
      <p:sp>
        <p:nvSpPr>
          <p:cNvPr id="3" name="Текст 2">
            <a:extLst>
              <a:ext uri="{FF2B5EF4-FFF2-40B4-BE49-F238E27FC236}"/>
            </a:extLst>
          </p:cNvPr>
          <p:cNvSpPr>
            <a:spLocks noGrp="1"/>
          </p:cNvSpPr>
          <p:nvPr>
            <p:ph type="body" idx="1"/>
          </p:nvPr>
        </p:nvSpPr>
        <p:spPr>
          <a:xfrm>
            <a:off x="630245" y="1681182"/>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extLst>
          </p:cNvPr>
          <p:cNvSpPr>
            <a:spLocks noGrp="1"/>
          </p:cNvSpPr>
          <p:nvPr>
            <p:ph sz="half" idx="2"/>
          </p:nvPr>
        </p:nvSpPr>
        <p:spPr>
          <a:xfrm>
            <a:off x="630245" y="2505075"/>
            <a:ext cx="3868737"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extLst>
          </p:cNvPr>
          <p:cNvSpPr>
            <a:spLocks noGrp="1"/>
          </p:cNvSpPr>
          <p:nvPr>
            <p:ph type="body" sz="quarter" idx="3"/>
          </p:nvPr>
        </p:nvSpPr>
        <p:spPr>
          <a:xfrm>
            <a:off x="4629150" y="1681182"/>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extLst>
          </p:cNvPr>
          <p:cNvSpPr>
            <a:spLocks noGrp="1"/>
          </p:cNvSpPr>
          <p:nvPr>
            <p:ph sz="quarter" idx="4"/>
          </p:nvPr>
        </p:nvSpPr>
        <p:spPr>
          <a:xfrm>
            <a:off x="4629150" y="2505075"/>
            <a:ext cx="3887788"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412896462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31720794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710448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250" y="457200"/>
            <a:ext cx="2949575" cy="1600200"/>
          </a:xfrm>
        </p:spPr>
        <p:txBody>
          <a:bodyPr anchor="b"/>
          <a:lstStyle>
            <a:lvl1pPr>
              <a:defRPr sz="3200"/>
            </a:lvl1pPr>
          </a:lstStyle>
          <a:p>
            <a:r>
              <a:rPr lang="ru-RU"/>
              <a:t>Образец заголовка</a:t>
            </a:r>
          </a:p>
        </p:txBody>
      </p:sp>
      <p:sp>
        <p:nvSpPr>
          <p:cNvPr id="3" name="Объект 2">
            <a:extLst>
              <a:ext uri="{FF2B5EF4-FFF2-40B4-BE49-F238E27FC236}"/>
            </a:extLst>
          </p:cNvPr>
          <p:cNvSpPr>
            <a:spLocks noGrp="1"/>
          </p:cNvSpPr>
          <p:nvPr>
            <p:ph idx="1"/>
          </p:nvPr>
        </p:nvSpPr>
        <p:spPr>
          <a:xfrm>
            <a:off x="3887788" y="987425"/>
            <a:ext cx="4629150" cy="48752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extLst>
          </p:cNvPr>
          <p:cNvSpPr>
            <a:spLocks noGrp="1"/>
          </p:cNvSpPr>
          <p:nvPr>
            <p:ph type="body" sz="half" idx="2"/>
          </p:nvPr>
        </p:nvSpPr>
        <p:spPr>
          <a:xfrm>
            <a:off x="630250" y="2057400"/>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333907000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250" y="457200"/>
            <a:ext cx="2949575" cy="1600200"/>
          </a:xfrm>
        </p:spPr>
        <p:txBody>
          <a:bodyPr anchor="b"/>
          <a:lstStyle>
            <a:lvl1pPr>
              <a:defRPr sz="3200"/>
            </a:lvl1pPr>
          </a:lstStyle>
          <a:p>
            <a:r>
              <a:rPr lang="ru-RU"/>
              <a:t>Образец заголовка</a:t>
            </a:r>
          </a:p>
        </p:txBody>
      </p:sp>
      <p:sp>
        <p:nvSpPr>
          <p:cNvPr id="3" name="Рисунок 2">
            <a:extLst>
              <a:ext uri="{FF2B5EF4-FFF2-40B4-BE49-F238E27FC236}"/>
            </a:extLst>
          </p:cNvPr>
          <p:cNvSpPr>
            <a:spLocks noGrp="1"/>
          </p:cNvSpPr>
          <p:nvPr>
            <p:ph type="pic" idx="1"/>
          </p:nvPr>
        </p:nvSpPr>
        <p:spPr>
          <a:xfrm>
            <a:off x="3887788" y="987425"/>
            <a:ext cx="4629150" cy="487521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a:extLst>
              <a:ext uri="{FF2B5EF4-FFF2-40B4-BE49-F238E27FC236}"/>
            </a:extLst>
          </p:cNvPr>
          <p:cNvSpPr>
            <a:spLocks noGrp="1"/>
          </p:cNvSpPr>
          <p:nvPr>
            <p:ph type="body" sz="half" idx="2"/>
          </p:nvPr>
        </p:nvSpPr>
        <p:spPr>
          <a:xfrm>
            <a:off x="630250" y="2057400"/>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413796512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extLst>
          </p:cNvPr>
          <p:cNvSpPr>
            <a:spLocks noGrp="1"/>
          </p:cNvSpPr>
          <p:nvPr>
            <p:ph type="body" orient="vert" idx="1"/>
          </p:nvPr>
        </p:nvSpPr>
        <p:spPr>
          <a:xfrm>
            <a:off x="628650" y="1825644"/>
            <a:ext cx="7886700" cy="43529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48902426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extLst>
          </p:cNvPr>
          <p:cNvSpPr>
            <a:spLocks noGrp="1"/>
          </p:cNvSpPr>
          <p:nvPr>
            <p:ph type="title" orient="vert"/>
          </p:nvPr>
        </p:nvSpPr>
        <p:spPr>
          <a:xfrm>
            <a:off x="6543676" y="0"/>
            <a:ext cx="1971675" cy="6178550"/>
          </a:xfrm>
        </p:spPr>
        <p:txBody>
          <a:bodyPr vert="eaVert"/>
          <a:lstStyle/>
          <a:p>
            <a:r>
              <a:rPr lang="ru-RU"/>
              <a:t>Образец заголовка</a:t>
            </a:r>
          </a:p>
        </p:txBody>
      </p:sp>
      <p:sp>
        <p:nvSpPr>
          <p:cNvPr id="3" name="Вертикальный текст 2">
            <a:extLst>
              <a:ext uri="{FF2B5EF4-FFF2-40B4-BE49-F238E27FC236}"/>
            </a:extLst>
          </p:cNvPr>
          <p:cNvSpPr>
            <a:spLocks noGrp="1"/>
          </p:cNvSpPr>
          <p:nvPr>
            <p:ph type="body" orient="vert" idx="1"/>
          </p:nvPr>
        </p:nvSpPr>
        <p:spPr>
          <a:xfrm>
            <a:off x="628660" y="0"/>
            <a:ext cx="5762625" cy="6178550"/>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4143996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solidFill>
            <a:schemeClr val="bg1"/>
          </a:solidFill>
        </p:spPr>
        <p:txBody>
          <a:bodyPr/>
          <a:lstStyle>
            <a:lvl1pPr>
              <a:defRPr>
                <a:latin typeface="+mn-lt"/>
              </a:defRPr>
            </a:lvl1pPr>
          </a:lstStyle>
          <a:p>
            <a:r>
              <a:rPr lang="ru-RU" dirty="0"/>
              <a:t>Образец заголовка</a:t>
            </a:r>
          </a:p>
        </p:txBody>
      </p:sp>
      <p:sp>
        <p:nvSpPr>
          <p:cNvPr id="3" name="Объект 2">
            <a:extLst>
              <a:ext uri="{FF2B5EF4-FFF2-40B4-BE49-F238E27FC236}"/>
            </a:extLst>
          </p:cNvPr>
          <p:cNvSpPr>
            <a:spLocks noGrp="1"/>
          </p:cNvSpPr>
          <p:nvPr>
            <p:ph idx="1"/>
          </p:nvPr>
        </p:nvSpPr>
        <p:spPr>
          <a:xfrm>
            <a:off x="628650" y="1825646"/>
            <a:ext cx="788670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421463206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3"/>
          <p:cNvSpPr>
            <a:spLocks noChangeArrowheads="1"/>
          </p:cNvSpPr>
          <p:nvPr userDrawn="1"/>
        </p:nvSpPr>
        <p:spPr bwMode="auto">
          <a:xfrm>
            <a:off x="1023938" y="331788"/>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lnSpc>
                <a:spcPct val="85000"/>
              </a:lnSpc>
              <a:defRPr/>
            </a:pPr>
            <a:r>
              <a:rPr lang="ru-RU" altLang="ru-RU" sz="1900" b="1" dirty="0" smtClean="0">
                <a:solidFill>
                  <a:srgbClr val="FFFFFF"/>
                </a:solidFill>
              </a:rPr>
              <a:t>1С:УПРАВЛЕНИЕ</a:t>
            </a:r>
          </a:p>
          <a:p>
            <a:pPr eaLnBrk="1" hangingPunct="1">
              <a:lnSpc>
                <a:spcPct val="85000"/>
              </a:lnSpc>
              <a:defRPr/>
            </a:pPr>
            <a:r>
              <a:rPr lang="ru-RU" altLang="ru-RU" sz="1900" b="1" dirty="0" err="1" smtClean="0">
                <a:solidFill>
                  <a:srgbClr val="FFFFFF"/>
                </a:solidFill>
              </a:rPr>
              <a:t>холдингОМ</a:t>
            </a:r>
            <a:r>
              <a:rPr lang="ru-RU" altLang="ru-RU" sz="1900" b="1" dirty="0" smtClean="0">
                <a:solidFill>
                  <a:srgbClr val="FFFFFF"/>
                </a:solidFill>
              </a:rPr>
              <a:t> 8</a:t>
            </a:r>
          </a:p>
        </p:txBody>
      </p:sp>
      <p:pic>
        <p:nvPicPr>
          <p:cNvPr id="3" name="Picture 16" descr="Layer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4463" y="239713"/>
            <a:ext cx="97155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352686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rgbClr val="D20000"/>
                </a:solidFill>
              </a:defRPr>
            </a:lvl1pPr>
          </a:lstStyle>
          <a:p>
            <a:r>
              <a:rPr lang="ru-RU" dirty="0" smtClean="0"/>
              <a:t>Образец заголовка</a:t>
            </a:r>
            <a:endParaRPr lang="ru-RU" dirty="0"/>
          </a:p>
        </p:txBody>
      </p:sp>
      <p:sp>
        <p:nvSpPr>
          <p:cNvPr id="3" name="Объект 2"/>
          <p:cNvSpPr>
            <a:spLocks noGrp="1"/>
          </p:cNvSpPr>
          <p:nvPr>
            <p:ph idx="1"/>
          </p:nvPr>
        </p:nvSpPr>
        <p:spPr>
          <a:xfrm>
            <a:off x="107504" y="1341094"/>
            <a:ext cx="892810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p:txBody>
          <a:bodyPr/>
          <a:lstStyle>
            <a:lvl1pPr eaLnBrk="0" hangingPunct="0">
              <a:defRPr>
                <a:latin typeface="Arial" pitchFamily="34" charset="0"/>
                <a:cs typeface="+mn-cs"/>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p:txBody>
          <a:bodyPr/>
          <a:lstStyle>
            <a:lvl1pPr>
              <a:defRPr/>
            </a:lvl1pPr>
          </a:lstStyle>
          <a:p>
            <a:pPr>
              <a:defRPr/>
            </a:pPr>
            <a:fld id="{5E20EC85-2ABD-44F1-AC30-1FB369498E28}" type="slidenum">
              <a:rPr lang="ru-RU" altLang="ru-RU"/>
              <a:pPr>
                <a:defRPr/>
              </a:pPr>
              <a:t>‹#›</a:t>
            </a:fld>
            <a:endParaRPr lang="ru-RU" altLang="ru-RU"/>
          </a:p>
        </p:txBody>
      </p:sp>
    </p:spTree>
    <p:extLst>
      <p:ext uri="{BB962C8B-B14F-4D97-AF65-F5344CB8AC3E}">
        <p14:creationId xmlns:p14="http://schemas.microsoft.com/office/powerpoint/2010/main" val="171728766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921"/>
            <a:ext cx="7772400" cy="136239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7402"/>
            <a:ext cx="7772400" cy="1500534"/>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52"/>
          <p:cNvSpPr>
            <a:spLocks noGrp="1" noChangeArrowheads="1"/>
          </p:cNvSpPr>
          <p:nvPr>
            <p:ph type="ftr" sz="quarter" idx="10"/>
          </p:nvPr>
        </p:nvSpPr>
        <p:spPr/>
        <p:txBody>
          <a:bodyPr/>
          <a:lstStyle>
            <a:lvl1pPr eaLnBrk="0" hangingPunct="0">
              <a:defRPr>
                <a:latin typeface="Arial" pitchFamily="34" charset="0"/>
                <a:cs typeface="+mn-cs"/>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p:txBody>
          <a:bodyPr/>
          <a:lstStyle>
            <a:lvl1pPr>
              <a:defRPr/>
            </a:lvl1pPr>
          </a:lstStyle>
          <a:p>
            <a:pPr>
              <a:defRPr/>
            </a:pPr>
            <a:fld id="{5B33CF0B-6AEB-4ED0-8723-4C18910CC704}" type="slidenum">
              <a:rPr lang="ru-RU" altLang="ru-RU"/>
              <a:pPr>
                <a:defRPr/>
              </a:pPr>
              <a:t>‹#›</a:t>
            </a:fld>
            <a:endParaRPr lang="ru-RU" altLang="ru-RU"/>
          </a:p>
        </p:txBody>
      </p:sp>
    </p:spTree>
    <p:extLst>
      <p:ext uri="{BB962C8B-B14F-4D97-AF65-F5344CB8AC3E}">
        <p14:creationId xmlns:p14="http://schemas.microsoft.com/office/powerpoint/2010/main" val="376889209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22"/>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268722"/>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52"/>
          <p:cNvSpPr>
            <a:spLocks noGrp="1" noChangeArrowheads="1"/>
          </p:cNvSpPr>
          <p:nvPr>
            <p:ph type="ftr" sz="quarter" idx="10"/>
          </p:nvPr>
        </p:nvSpPr>
        <p:spPr/>
        <p:txBody>
          <a:bodyPr/>
          <a:lstStyle>
            <a:lvl1pPr eaLnBrk="0" hangingPunct="0">
              <a:defRPr>
                <a:latin typeface="Arial" pitchFamily="34" charset="0"/>
                <a:cs typeface="+mn-cs"/>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p:txBody>
          <a:bodyPr/>
          <a:lstStyle>
            <a:lvl1pPr>
              <a:defRPr/>
            </a:lvl1pPr>
          </a:lstStyle>
          <a:p>
            <a:pPr>
              <a:defRPr/>
            </a:pPr>
            <a:fld id="{900C265A-48CE-4479-A120-496CDB7718D7}" type="slidenum">
              <a:rPr lang="ru-RU" altLang="ru-RU"/>
              <a:pPr>
                <a:defRPr/>
              </a:pPr>
              <a:t>‹#›</a:t>
            </a:fld>
            <a:endParaRPr lang="ru-RU" altLang="ru-RU"/>
          </a:p>
        </p:txBody>
      </p:sp>
    </p:spTree>
    <p:extLst>
      <p:ext uri="{BB962C8B-B14F-4D97-AF65-F5344CB8AC3E}">
        <p14:creationId xmlns:p14="http://schemas.microsoft.com/office/powerpoint/2010/main" val="130610085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701"/>
            <a:ext cx="8229600" cy="1143265"/>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469"/>
            <a:ext cx="4040188"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5394"/>
            <a:ext cx="4040188"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33" y="1535469"/>
            <a:ext cx="4041775"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33" y="2175394"/>
            <a:ext cx="4041775"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52"/>
          <p:cNvSpPr>
            <a:spLocks noGrp="1" noChangeArrowheads="1"/>
          </p:cNvSpPr>
          <p:nvPr>
            <p:ph type="ftr" sz="quarter" idx="10"/>
          </p:nvPr>
        </p:nvSpPr>
        <p:spPr/>
        <p:txBody>
          <a:bodyPr/>
          <a:lstStyle>
            <a:lvl1pPr eaLnBrk="0" hangingPunct="0">
              <a:defRPr>
                <a:latin typeface="Arial" pitchFamily="34" charset="0"/>
                <a:cs typeface="+mn-cs"/>
              </a:defRPr>
            </a:lvl1pPr>
          </a:lstStyle>
          <a:p>
            <a:pPr>
              <a:defRPr/>
            </a:pPr>
            <a:r>
              <a:rPr lang="ru-RU" altLang="ru-RU"/>
              <a:t>Наименование слайда</a:t>
            </a:r>
          </a:p>
        </p:txBody>
      </p:sp>
      <p:sp>
        <p:nvSpPr>
          <p:cNvPr id="8" name="Rectangle 55"/>
          <p:cNvSpPr>
            <a:spLocks noGrp="1" noChangeArrowheads="1"/>
          </p:cNvSpPr>
          <p:nvPr>
            <p:ph type="sldNum" sz="quarter" idx="11"/>
          </p:nvPr>
        </p:nvSpPr>
        <p:spPr/>
        <p:txBody>
          <a:bodyPr/>
          <a:lstStyle>
            <a:lvl1pPr>
              <a:defRPr/>
            </a:lvl1pPr>
          </a:lstStyle>
          <a:p>
            <a:pPr>
              <a:defRPr/>
            </a:pPr>
            <a:fld id="{6A14F1F3-ACCA-4D96-B515-14207DD8E65C}" type="slidenum">
              <a:rPr lang="ru-RU" altLang="ru-RU"/>
              <a:pPr>
                <a:defRPr/>
              </a:pPr>
              <a:t>‹#›</a:t>
            </a:fld>
            <a:endParaRPr lang="ru-RU" altLang="ru-RU"/>
          </a:p>
        </p:txBody>
      </p:sp>
    </p:spTree>
    <p:extLst>
      <p:ext uri="{BB962C8B-B14F-4D97-AF65-F5344CB8AC3E}">
        <p14:creationId xmlns:p14="http://schemas.microsoft.com/office/powerpoint/2010/main" val="175790395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52"/>
          <p:cNvSpPr>
            <a:spLocks noGrp="1" noChangeArrowheads="1"/>
          </p:cNvSpPr>
          <p:nvPr>
            <p:ph type="ftr" sz="quarter" idx="10"/>
          </p:nvPr>
        </p:nvSpPr>
        <p:spPr/>
        <p:txBody>
          <a:bodyPr/>
          <a:lstStyle>
            <a:lvl1pPr eaLnBrk="0" hangingPunct="0">
              <a:defRPr>
                <a:latin typeface="Arial" pitchFamily="34" charset="0"/>
                <a:cs typeface="+mn-cs"/>
              </a:defRPr>
            </a:lvl1pPr>
          </a:lstStyle>
          <a:p>
            <a:pPr>
              <a:defRPr/>
            </a:pPr>
            <a:r>
              <a:rPr lang="ru-RU" altLang="ru-RU"/>
              <a:t>Наименование слайда</a:t>
            </a:r>
          </a:p>
        </p:txBody>
      </p:sp>
      <p:sp>
        <p:nvSpPr>
          <p:cNvPr id="4" name="Rectangle 55"/>
          <p:cNvSpPr>
            <a:spLocks noGrp="1" noChangeArrowheads="1"/>
          </p:cNvSpPr>
          <p:nvPr>
            <p:ph type="sldNum" sz="quarter" idx="11"/>
          </p:nvPr>
        </p:nvSpPr>
        <p:spPr/>
        <p:txBody>
          <a:bodyPr/>
          <a:lstStyle>
            <a:lvl1pPr>
              <a:defRPr/>
            </a:lvl1pPr>
          </a:lstStyle>
          <a:p>
            <a:pPr>
              <a:defRPr/>
            </a:pPr>
            <a:fld id="{7EEC2D9B-918F-424B-AF2F-ED610E1462A4}" type="slidenum">
              <a:rPr lang="ru-RU" altLang="ru-RU"/>
              <a:pPr>
                <a:defRPr/>
              </a:pPr>
              <a:t>‹#›</a:t>
            </a:fld>
            <a:endParaRPr lang="ru-RU" altLang="ru-RU"/>
          </a:p>
        </p:txBody>
      </p:sp>
    </p:spTree>
    <p:extLst>
      <p:ext uri="{BB962C8B-B14F-4D97-AF65-F5344CB8AC3E}">
        <p14:creationId xmlns:p14="http://schemas.microsoft.com/office/powerpoint/2010/main" val="385093141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52"/>
          <p:cNvSpPr>
            <a:spLocks noGrp="1" noChangeArrowheads="1"/>
          </p:cNvSpPr>
          <p:nvPr>
            <p:ph type="ftr" sz="quarter" idx="10"/>
          </p:nvPr>
        </p:nvSpPr>
        <p:spPr/>
        <p:txBody>
          <a:bodyPr/>
          <a:lstStyle>
            <a:lvl1pPr eaLnBrk="0" hangingPunct="0">
              <a:defRPr>
                <a:latin typeface="Arial" pitchFamily="34" charset="0"/>
                <a:cs typeface="+mn-cs"/>
              </a:defRPr>
            </a:lvl1pPr>
          </a:lstStyle>
          <a:p>
            <a:pPr>
              <a:defRPr/>
            </a:pPr>
            <a:r>
              <a:rPr lang="ru-RU" altLang="ru-RU"/>
              <a:t>Наименование слайда</a:t>
            </a:r>
          </a:p>
        </p:txBody>
      </p:sp>
      <p:sp>
        <p:nvSpPr>
          <p:cNvPr id="3" name="Rectangle 55"/>
          <p:cNvSpPr>
            <a:spLocks noGrp="1" noChangeArrowheads="1"/>
          </p:cNvSpPr>
          <p:nvPr>
            <p:ph type="sldNum" sz="quarter" idx="11"/>
          </p:nvPr>
        </p:nvSpPr>
        <p:spPr/>
        <p:txBody>
          <a:bodyPr/>
          <a:lstStyle>
            <a:lvl1pPr>
              <a:defRPr/>
            </a:lvl1pPr>
          </a:lstStyle>
          <a:p>
            <a:pPr>
              <a:defRPr/>
            </a:pPr>
            <a:fld id="{C63B149C-FB4C-4E27-B129-28A506D11F11}" type="slidenum">
              <a:rPr lang="ru-RU" altLang="ru-RU"/>
              <a:pPr>
                <a:defRPr/>
              </a:pPr>
              <a:t>‹#›</a:t>
            </a:fld>
            <a:endParaRPr lang="ru-RU" altLang="ru-RU"/>
          </a:p>
        </p:txBody>
      </p:sp>
    </p:spTree>
    <p:extLst>
      <p:ext uri="{BB962C8B-B14F-4D97-AF65-F5344CB8AC3E}">
        <p14:creationId xmlns:p14="http://schemas.microsoft.com/office/powerpoint/2010/main" val="88951039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19" y="273113"/>
            <a:ext cx="3008313" cy="1162319"/>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129"/>
            <a:ext cx="5111750" cy="58544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19" y="1435448"/>
            <a:ext cx="3008313" cy="4692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p:txBody>
          <a:bodyPr/>
          <a:lstStyle>
            <a:lvl1pPr eaLnBrk="0" hangingPunct="0">
              <a:defRPr>
                <a:latin typeface="Arial" pitchFamily="34" charset="0"/>
                <a:cs typeface="+mn-cs"/>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p:txBody>
          <a:bodyPr/>
          <a:lstStyle>
            <a:lvl1pPr>
              <a:defRPr/>
            </a:lvl1pPr>
          </a:lstStyle>
          <a:p>
            <a:pPr>
              <a:defRPr/>
            </a:pPr>
            <a:fld id="{5F981800-FC01-440A-A5E6-0EB859896E65}" type="slidenum">
              <a:rPr lang="ru-RU" altLang="ru-RU"/>
              <a:pPr>
                <a:defRPr/>
              </a:pPr>
              <a:t>‹#›</a:t>
            </a:fld>
            <a:endParaRPr lang="ru-RU" altLang="ru-RU"/>
          </a:p>
        </p:txBody>
      </p:sp>
    </p:spTree>
    <p:extLst>
      <p:ext uri="{BB962C8B-B14F-4D97-AF65-F5344CB8AC3E}">
        <p14:creationId xmlns:p14="http://schemas.microsoft.com/office/powerpoint/2010/main" val="128506399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1727"/>
            <a:ext cx="5486400" cy="566869"/>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932"/>
            <a:ext cx="5486400" cy="41157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smtClean="0"/>
          </a:p>
        </p:txBody>
      </p:sp>
      <p:sp>
        <p:nvSpPr>
          <p:cNvPr id="4" name="Текст 3"/>
          <p:cNvSpPr>
            <a:spLocks noGrp="1"/>
          </p:cNvSpPr>
          <p:nvPr>
            <p:ph type="body" sz="half" idx="2"/>
          </p:nvPr>
        </p:nvSpPr>
        <p:spPr>
          <a:xfrm>
            <a:off x="1792288" y="5368581"/>
            <a:ext cx="5486400" cy="8050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p:txBody>
          <a:bodyPr/>
          <a:lstStyle>
            <a:lvl1pPr eaLnBrk="0" hangingPunct="0">
              <a:defRPr>
                <a:latin typeface="Arial" pitchFamily="34" charset="0"/>
                <a:cs typeface="+mn-cs"/>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p:txBody>
          <a:bodyPr/>
          <a:lstStyle>
            <a:lvl1pPr>
              <a:defRPr/>
            </a:lvl1pPr>
          </a:lstStyle>
          <a:p>
            <a:pPr>
              <a:defRPr/>
            </a:pPr>
            <a:fld id="{A78DABBD-963F-499F-A5E6-376182F56D9D}" type="slidenum">
              <a:rPr lang="ru-RU" altLang="ru-RU"/>
              <a:pPr>
                <a:defRPr/>
              </a:pPr>
              <a:t>‹#›</a:t>
            </a:fld>
            <a:endParaRPr lang="ru-RU" altLang="ru-RU"/>
          </a:p>
        </p:txBody>
      </p:sp>
    </p:spTree>
    <p:extLst>
      <p:ext uri="{BB962C8B-B14F-4D97-AF65-F5344CB8AC3E}">
        <p14:creationId xmlns:p14="http://schemas.microsoft.com/office/powerpoint/2010/main" val="394102911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p:txBody>
          <a:bodyPr/>
          <a:lstStyle>
            <a:lvl1pPr eaLnBrk="0" hangingPunct="0">
              <a:defRPr>
                <a:latin typeface="Arial" pitchFamily="34" charset="0"/>
                <a:cs typeface="+mn-cs"/>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p:txBody>
          <a:bodyPr/>
          <a:lstStyle>
            <a:lvl1pPr>
              <a:defRPr/>
            </a:lvl1pPr>
          </a:lstStyle>
          <a:p>
            <a:pPr>
              <a:defRPr/>
            </a:pPr>
            <a:fld id="{B94CBF54-D8DF-488F-A8FB-4ABBA850B86D}" type="slidenum">
              <a:rPr lang="ru-RU" altLang="ru-RU"/>
              <a:pPr>
                <a:defRPr/>
              </a:pPr>
              <a:t>‹#›</a:t>
            </a:fld>
            <a:endParaRPr lang="ru-RU" altLang="ru-RU"/>
          </a:p>
        </p:txBody>
      </p:sp>
    </p:spTree>
    <p:extLst>
      <p:ext uri="{BB962C8B-B14F-4D97-AF65-F5344CB8AC3E}">
        <p14:creationId xmlns:p14="http://schemas.microsoft.com/office/powerpoint/2010/main" val="26338581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23888" y="1709759"/>
            <a:ext cx="7886700" cy="2854325"/>
          </a:xfrm>
        </p:spPr>
        <p:txBody>
          <a:bodyPr anchor="b"/>
          <a:lstStyle>
            <a:lvl1pPr>
              <a:defRPr sz="6000"/>
            </a:lvl1pPr>
          </a:lstStyle>
          <a:p>
            <a:r>
              <a:rPr lang="ru-RU"/>
              <a:t>Образец заголовка</a:t>
            </a:r>
          </a:p>
        </p:txBody>
      </p:sp>
      <p:sp>
        <p:nvSpPr>
          <p:cNvPr id="3" name="Текст 2">
            <a:extLst>
              <a:ext uri="{FF2B5EF4-FFF2-40B4-BE49-F238E27FC236}"/>
            </a:extLst>
          </p:cNvPr>
          <p:cNvSpPr>
            <a:spLocks noGrp="1"/>
          </p:cNvSpPr>
          <p:nvPr>
            <p:ph type="body" idx="1"/>
          </p:nvPr>
        </p:nvSpPr>
        <p:spPr>
          <a:xfrm>
            <a:off x="623888" y="4591050"/>
            <a:ext cx="7886700" cy="150018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Tree>
    <p:extLst>
      <p:ext uri="{BB962C8B-B14F-4D97-AF65-F5344CB8AC3E}">
        <p14:creationId xmlns:p14="http://schemas.microsoft.com/office/powerpoint/2010/main" val="124373401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04028" y="-26994"/>
            <a:ext cx="2232025" cy="655313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07955" y="-26994"/>
            <a:ext cx="6543675" cy="655313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p:txBody>
          <a:bodyPr/>
          <a:lstStyle>
            <a:lvl1pPr eaLnBrk="0" hangingPunct="0">
              <a:defRPr>
                <a:latin typeface="Arial" pitchFamily="34" charset="0"/>
                <a:cs typeface="+mn-cs"/>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p:txBody>
          <a:bodyPr/>
          <a:lstStyle>
            <a:lvl1pPr>
              <a:defRPr/>
            </a:lvl1pPr>
          </a:lstStyle>
          <a:p>
            <a:pPr>
              <a:defRPr/>
            </a:pPr>
            <a:fld id="{2B6A4400-5D0B-45FE-BF33-EC3D33033A4B}" type="slidenum">
              <a:rPr lang="ru-RU" altLang="ru-RU"/>
              <a:pPr>
                <a:defRPr/>
              </a:pPr>
              <a:t>‹#›</a:t>
            </a:fld>
            <a:endParaRPr lang="ru-RU" altLang="ru-RU"/>
          </a:p>
        </p:txBody>
      </p:sp>
    </p:spTree>
    <p:extLst>
      <p:ext uri="{BB962C8B-B14F-4D97-AF65-F5344CB8AC3E}">
        <p14:creationId xmlns:p14="http://schemas.microsoft.com/office/powerpoint/2010/main" val="346235095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251" y="-26994"/>
            <a:ext cx="4824413" cy="1081338"/>
          </a:xfrm>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22"/>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22"/>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3972860"/>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52"/>
          <p:cNvSpPr>
            <a:spLocks noGrp="1" noChangeArrowheads="1"/>
          </p:cNvSpPr>
          <p:nvPr>
            <p:ph type="ftr" sz="quarter" idx="10"/>
          </p:nvPr>
        </p:nvSpPr>
        <p:spPr/>
        <p:txBody>
          <a:bodyPr/>
          <a:lstStyle>
            <a:lvl1pPr eaLnBrk="0" hangingPunct="0">
              <a:defRPr>
                <a:latin typeface="Arial" pitchFamily="34" charset="0"/>
                <a:cs typeface="+mn-cs"/>
              </a:defRPr>
            </a:lvl1pPr>
          </a:lstStyle>
          <a:p>
            <a:pPr>
              <a:defRPr/>
            </a:pPr>
            <a:r>
              <a:rPr lang="ru-RU" altLang="ru-RU"/>
              <a:t>Наименование слайда</a:t>
            </a:r>
          </a:p>
        </p:txBody>
      </p:sp>
      <p:sp>
        <p:nvSpPr>
          <p:cNvPr id="7" name="Rectangle 55"/>
          <p:cNvSpPr>
            <a:spLocks noGrp="1" noChangeArrowheads="1"/>
          </p:cNvSpPr>
          <p:nvPr>
            <p:ph type="sldNum" sz="quarter" idx="11"/>
          </p:nvPr>
        </p:nvSpPr>
        <p:spPr/>
        <p:txBody>
          <a:bodyPr/>
          <a:lstStyle>
            <a:lvl1pPr>
              <a:defRPr/>
            </a:lvl1pPr>
          </a:lstStyle>
          <a:p>
            <a:pPr>
              <a:defRPr/>
            </a:pPr>
            <a:fld id="{8ADFB9CA-E790-4E4E-BB8A-F8BA7C748B0C}" type="slidenum">
              <a:rPr lang="ru-RU" altLang="ru-RU"/>
              <a:pPr>
                <a:defRPr/>
              </a:pPr>
              <a:t>‹#›</a:t>
            </a:fld>
            <a:endParaRPr lang="ru-RU" altLang="ru-RU"/>
          </a:p>
        </p:txBody>
      </p:sp>
    </p:spTree>
    <p:extLst>
      <p:ext uri="{BB962C8B-B14F-4D97-AF65-F5344CB8AC3E}">
        <p14:creationId xmlns:p14="http://schemas.microsoft.com/office/powerpoint/2010/main" val="414349231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1619251" y="-26994"/>
            <a:ext cx="4824413" cy="1081338"/>
          </a:xfrm>
        </p:spPr>
        <p:txBody>
          <a:bodyPr/>
          <a:lstStyle/>
          <a:p>
            <a:r>
              <a:rPr lang="ru-RU" smtClean="0"/>
              <a:t>Образец заголовка</a:t>
            </a:r>
            <a:endParaRPr lang="ru-RU"/>
          </a:p>
        </p:txBody>
      </p:sp>
      <p:sp>
        <p:nvSpPr>
          <p:cNvPr id="3" name="Объект 2"/>
          <p:cNvSpPr>
            <a:spLocks noGrp="1"/>
          </p:cNvSpPr>
          <p:nvPr>
            <p:ph sz="quarter" idx="1"/>
          </p:nvPr>
        </p:nvSpPr>
        <p:spPr>
          <a:xfrm>
            <a:off x="107950" y="1268722"/>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22"/>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107950" y="3972860"/>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3972860"/>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52"/>
          <p:cNvSpPr>
            <a:spLocks noGrp="1" noChangeArrowheads="1"/>
          </p:cNvSpPr>
          <p:nvPr>
            <p:ph type="ftr" sz="quarter" idx="10"/>
          </p:nvPr>
        </p:nvSpPr>
        <p:spPr/>
        <p:txBody>
          <a:bodyPr/>
          <a:lstStyle>
            <a:lvl1pPr eaLnBrk="0" hangingPunct="0">
              <a:defRPr>
                <a:latin typeface="Arial" pitchFamily="34" charset="0"/>
                <a:cs typeface="+mn-cs"/>
              </a:defRPr>
            </a:lvl1pPr>
          </a:lstStyle>
          <a:p>
            <a:pPr>
              <a:defRPr/>
            </a:pPr>
            <a:r>
              <a:rPr lang="ru-RU" altLang="ru-RU"/>
              <a:t>Наименование слайда</a:t>
            </a:r>
          </a:p>
        </p:txBody>
      </p:sp>
      <p:sp>
        <p:nvSpPr>
          <p:cNvPr id="8" name="Rectangle 55"/>
          <p:cNvSpPr>
            <a:spLocks noGrp="1" noChangeArrowheads="1"/>
          </p:cNvSpPr>
          <p:nvPr>
            <p:ph type="sldNum" sz="quarter" idx="11"/>
          </p:nvPr>
        </p:nvSpPr>
        <p:spPr/>
        <p:txBody>
          <a:bodyPr/>
          <a:lstStyle>
            <a:lvl1pPr>
              <a:defRPr/>
            </a:lvl1pPr>
          </a:lstStyle>
          <a:p>
            <a:pPr>
              <a:defRPr/>
            </a:pPr>
            <a:fld id="{A003CF76-4915-4967-9BC7-2AD090DB3E47}" type="slidenum">
              <a:rPr lang="ru-RU" altLang="ru-RU"/>
              <a:pPr>
                <a:defRPr/>
              </a:pPr>
              <a:t>‹#›</a:t>
            </a:fld>
            <a:endParaRPr lang="ru-RU" altLang="ru-RU"/>
          </a:p>
        </p:txBody>
      </p:sp>
    </p:spTree>
    <p:extLst>
      <p:ext uri="{BB962C8B-B14F-4D97-AF65-F5344CB8AC3E}">
        <p14:creationId xmlns:p14="http://schemas.microsoft.com/office/powerpoint/2010/main" val="354620291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6" name="TextBox 7"/>
          <p:cNvSpPr txBox="1">
            <a:spLocks noChangeArrowheads="1"/>
          </p:cNvSpPr>
          <p:nvPr userDrawn="1"/>
        </p:nvSpPr>
        <p:spPr bwMode="auto">
          <a:xfrm>
            <a:off x="-23813" y="6526213"/>
            <a:ext cx="3082926"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nSpc>
                <a:spcPct val="110000"/>
              </a:lnSpc>
              <a:spcBef>
                <a:spcPct val="50000"/>
              </a:spcBef>
              <a:defRPr/>
            </a:pPr>
            <a:r>
              <a:rPr lang="ru-RU" altLang="ru-RU" sz="1800" dirty="0" smtClean="0">
                <a:solidFill>
                  <a:srgbClr val="5F0000"/>
                </a:solidFill>
              </a:rPr>
              <a:t>1С: Управление холдингом</a:t>
            </a:r>
          </a:p>
        </p:txBody>
      </p:sp>
      <p:sp>
        <p:nvSpPr>
          <p:cNvPr id="2" name="Title 1"/>
          <p:cNvSpPr>
            <a:spLocks noGrp="1"/>
          </p:cNvSpPr>
          <p:nvPr>
            <p:ph type="title"/>
          </p:nvPr>
        </p:nvSpPr>
        <p:spPr>
          <a:xfrm>
            <a:off x="3817938" y="314398"/>
            <a:ext cx="5003800" cy="314398"/>
          </a:xfrm>
        </p:spPr>
        <p:txBody>
          <a:bodyPr/>
          <a:lstStyle/>
          <a:p>
            <a:r>
              <a:rPr lang="en-US" smtClean="0"/>
              <a:t>Click to edit Master title style</a:t>
            </a:r>
            <a:endParaRPr lang="ru-RU"/>
          </a:p>
        </p:txBody>
      </p:sp>
      <p:sp>
        <p:nvSpPr>
          <p:cNvPr id="3" name="Text Placeholder 2"/>
          <p:cNvSpPr>
            <a:spLocks noGrp="1"/>
          </p:cNvSpPr>
          <p:nvPr>
            <p:ph type="body" sz="half" idx="1"/>
          </p:nvPr>
        </p:nvSpPr>
        <p:spPr>
          <a:xfrm>
            <a:off x="304800" y="1200428"/>
            <a:ext cx="4171950" cy="49938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quarter" idx="2"/>
          </p:nvPr>
        </p:nvSpPr>
        <p:spPr>
          <a:xfrm>
            <a:off x="4629150" y="1200428"/>
            <a:ext cx="4171950" cy="2419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Content Placeholder 4"/>
          <p:cNvSpPr>
            <a:spLocks noGrp="1"/>
          </p:cNvSpPr>
          <p:nvPr>
            <p:ph sz="quarter" idx="3"/>
          </p:nvPr>
        </p:nvSpPr>
        <p:spPr>
          <a:xfrm>
            <a:off x="4629150" y="3772773"/>
            <a:ext cx="4171950" cy="24214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Rectangle 12"/>
          <p:cNvSpPr>
            <a:spLocks noGrp="1" noChangeArrowheads="1"/>
          </p:cNvSpPr>
          <p:nvPr>
            <p:ph type="sldNum" sz="quarter" idx="10"/>
          </p:nvPr>
        </p:nvSpPr>
        <p:spPr/>
        <p:txBody>
          <a:bodyPr/>
          <a:lstStyle>
            <a:lvl1pPr>
              <a:defRPr/>
            </a:lvl1pPr>
          </a:lstStyle>
          <a:p>
            <a:pPr>
              <a:defRPr/>
            </a:pPr>
            <a:fld id="{E192C741-6C4A-4C09-B982-FB94F12AE081}" type="slidenum">
              <a:rPr lang="ru-RU" altLang="ru-RU"/>
              <a:pPr>
                <a:defRPr/>
              </a:pPr>
              <a:t>‹#›</a:t>
            </a:fld>
            <a:endParaRPr lang="ru-RU" altLang="ru-RU"/>
          </a:p>
        </p:txBody>
      </p:sp>
    </p:spTree>
    <p:extLst>
      <p:ext uri="{BB962C8B-B14F-4D97-AF65-F5344CB8AC3E}">
        <p14:creationId xmlns:p14="http://schemas.microsoft.com/office/powerpoint/2010/main" val="81101654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6" descr="Layer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4463" y="239713"/>
            <a:ext cx="97155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569830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rgbClr val="D20000"/>
                </a:solidFill>
              </a:defRPr>
            </a:lvl1pPr>
          </a:lstStyle>
          <a:p>
            <a:r>
              <a:rPr lang="ru-RU" dirty="0" smtClean="0"/>
              <a:t>Образец заголовка</a:t>
            </a:r>
            <a:endParaRPr lang="ru-RU" dirty="0"/>
          </a:p>
        </p:txBody>
      </p:sp>
      <p:sp>
        <p:nvSpPr>
          <p:cNvPr id="3" name="Объект 2"/>
          <p:cNvSpPr>
            <a:spLocks noGrp="1"/>
          </p:cNvSpPr>
          <p:nvPr>
            <p:ph idx="1"/>
          </p:nvPr>
        </p:nvSpPr>
        <p:spPr>
          <a:xfrm>
            <a:off x="107504" y="1341082"/>
            <a:ext cx="892810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p:txBody>
          <a:bodyPr/>
          <a:lstStyle>
            <a:lvl1pPr eaLnBrk="0" hangingPunct="0">
              <a:defRPr>
                <a:latin typeface="Arial" panose="020B0604020202020204" pitchFamily="34" charset="0"/>
                <a:cs typeface="+mn-cs"/>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p:txBody>
          <a:bodyPr/>
          <a:lstStyle>
            <a:lvl1pPr>
              <a:defRPr>
                <a:latin typeface="Arial" panose="020B0604020202020204" pitchFamily="34" charset="0"/>
                <a:cs typeface="+mn-cs"/>
              </a:defRPr>
            </a:lvl1pPr>
          </a:lstStyle>
          <a:p>
            <a:pPr>
              <a:defRPr/>
            </a:pPr>
            <a:fld id="{368CB344-16E9-40C2-A5A9-314865BCD045}" type="slidenum">
              <a:rPr lang="ru-RU" altLang="ru-RU"/>
              <a:pPr>
                <a:defRPr/>
              </a:pPr>
              <a:t>‹#›</a:t>
            </a:fld>
            <a:endParaRPr lang="ru-RU" altLang="ru-RU" dirty="0"/>
          </a:p>
        </p:txBody>
      </p:sp>
    </p:spTree>
    <p:extLst>
      <p:ext uri="{BB962C8B-B14F-4D97-AF65-F5344CB8AC3E}">
        <p14:creationId xmlns:p14="http://schemas.microsoft.com/office/powerpoint/2010/main" val="74698235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921"/>
            <a:ext cx="7772400" cy="136239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7390"/>
            <a:ext cx="7772400" cy="1500534"/>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52"/>
          <p:cNvSpPr>
            <a:spLocks noGrp="1" noChangeArrowheads="1"/>
          </p:cNvSpPr>
          <p:nvPr>
            <p:ph type="ftr" sz="quarter" idx="10"/>
          </p:nvPr>
        </p:nvSpPr>
        <p:spPr/>
        <p:txBody>
          <a:bodyPr/>
          <a:lstStyle>
            <a:lvl1pPr eaLnBrk="0" hangingPunct="0">
              <a:defRPr>
                <a:latin typeface="Arial" panose="020B0604020202020204" pitchFamily="34" charset="0"/>
                <a:cs typeface="+mn-cs"/>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p:txBody>
          <a:bodyPr/>
          <a:lstStyle>
            <a:lvl1pPr>
              <a:defRPr>
                <a:latin typeface="Arial" panose="020B0604020202020204" pitchFamily="34" charset="0"/>
                <a:cs typeface="+mn-cs"/>
              </a:defRPr>
            </a:lvl1pPr>
          </a:lstStyle>
          <a:p>
            <a:pPr>
              <a:defRPr/>
            </a:pPr>
            <a:fld id="{83966A8C-F79A-4D58-8B03-D8750EA2E805}" type="slidenum">
              <a:rPr lang="ru-RU" altLang="ru-RU"/>
              <a:pPr>
                <a:defRPr/>
              </a:pPr>
              <a:t>‹#›</a:t>
            </a:fld>
            <a:endParaRPr lang="ru-RU" altLang="ru-RU" dirty="0"/>
          </a:p>
        </p:txBody>
      </p:sp>
    </p:spTree>
    <p:extLst>
      <p:ext uri="{BB962C8B-B14F-4D97-AF65-F5344CB8AC3E}">
        <p14:creationId xmlns:p14="http://schemas.microsoft.com/office/powerpoint/2010/main" val="164540308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10"/>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268710"/>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52"/>
          <p:cNvSpPr>
            <a:spLocks noGrp="1" noChangeArrowheads="1"/>
          </p:cNvSpPr>
          <p:nvPr>
            <p:ph type="ftr" sz="quarter" idx="10"/>
          </p:nvPr>
        </p:nvSpPr>
        <p:spPr/>
        <p:txBody>
          <a:bodyPr/>
          <a:lstStyle>
            <a:lvl1pPr eaLnBrk="0" hangingPunct="0">
              <a:defRPr>
                <a:latin typeface="Arial" panose="020B0604020202020204" pitchFamily="34" charset="0"/>
                <a:cs typeface="+mn-cs"/>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p:txBody>
          <a:bodyPr/>
          <a:lstStyle>
            <a:lvl1pPr>
              <a:defRPr>
                <a:latin typeface="Arial" panose="020B0604020202020204" pitchFamily="34" charset="0"/>
                <a:cs typeface="+mn-cs"/>
              </a:defRPr>
            </a:lvl1pPr>
          </a:lstStyle>
          <a:p>
            <a:pPr>
              <a:defRPr/>
            </a:pPr>
            <a:fld id="{C91168B2-A18E-4543-B567-D3E4F5685AF5}" type="slidenum">
              <a:rPr lang="ru-RU" altLang="ru-RU"/>
              <a:pPr>
                <a:defRPr/>
              </a:pPr>
              <a:t>‹#›</a:t>
            </a:fld>
            <a:endParaRPr lang="ru-RU" altLang="ru-RU" dirty="0"/>
          </a:p>
        </p:txBody>
      </p:sp>
    </p:spTree>
    <p:extLst>
      <p:ext uri="{BB962C8B-B14F-4D97-AF65-F5344CB8AC3E}">
        <p14:creationId xmlns:p14="http://schemas.microsoft.com/office/powerpoint/2010/main" val="329764944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701"/>
            <a:ext cx="8229600" cy="1143265"/>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469"/>
            <a:ext cx="4040188"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5382"/>
            <a:ext cx="4040188"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32" y="1535469"/>
            <a:ext cx="4041775"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32" y="2175382"/>
            <a:ext cx="4041775"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52"/>
          <p:cNvSpPr>
            <a:spLocks noGrp="1" noChangeArrowheads="1"/>
          </p:cNvSpPr>
          <p:nvPr>
            <p:ph type="ftr" sz="quarter" idx="10"/>
          </p:nvPr>
        </p:nvSpPr>
        <p:spPr/>
        <p:txBody>
          <a:bodyPr/>
          <a:lstStyle>
            <a:lvl1pPr eaLnBrk="0" hangingPunct="0">
              <a:defRPr>
                <a:latin typeface="Arial" panose="020B0604020202020204" pitchFamily="34" charset="0"/>
                <a:cs typeface="+mn-cs"/>
              </a:defRPr>
            </a:lvl1pPr>
          </a:lstStyle>
          <a:p>
            <a:pPr>
              <a:defRPr/>
            </a:pPr>
            <a:r>
              <a:rPr lang="ru-RU" altLang="ru-RU"/>
              <a:t>Наименование слайда</a:t>
            </a:r>
          </a:p>
        </p:txBody>
      </p:sp>
      <p:sp>
        <p:nvSpPr>
          <p:cNvPr id="8" name="Rectangle 55"/>
          <p:cNvSpPr>
            <a:spLocks noGrp="1" noChangeArrowheads="1"/>
          </p:cNvSpPr>
          <p:nvPr>
            <p:ph type="sldNum" sz="quarter" idx="11"/>
          </p:nvPr>
        </p:nvSpPr>
        <p:spPr/>
        <p:txBody>
          <a:bodyPr/>
          <a:lstStyle>
            <a:lvl1pPr>
              <a:defRPr>
                <a:latin typeface="Arial" panose="020B0604020202020204" pitchFamily="34" charset="0"/>
                <a:cs typeface="+mn-cs"/>
              </a:defRPr>
            </a:lvl1pPr>
          </a:lstStyle>
          <a:p>
            <a:pPr>
              <a:defRPr/>
            </a:pPr>
            <a:fld id="{F33E18F7-21AF-4B8C-A17B-09D5A537A932}" type="slidenum">
              <a:rPr lang="ru-RU" altLang="ru-RU"/>
              <a:pPr>
                <a:defRPr/>
              </a:pPr>
              <a:t>‹#›</a:t>
            </a:fld>
            <a:endParaRPr lang="ru-RU" altLang="ru-RU" dirty="0"/>
          </a:p>
        </p:txBody>
      </p:sp>
    </p:spTree>
    <p:extLst>
      <p:ext uri="{BB962C8B-B14F-4D97-AF65-F5344CB8AC3E}">
        <p14:creationId xmlns:p14="http://schemas.microsoft.com/office/powerpoint/2010/main" val="302646398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52"/>
          <p:cNvSpPr>
            <a:spLocks noGrp="1" noChangeArrowheads="1"/>
          </p:cNvSpPr>
          <p:nvPr>
            <p:ph type="ftr" sz="quarter" idx="10"/>
          </p:nvPr>
        </p:nvSpPr>
        <p:spPr/>
        <p:txBody>
          <a:bodyPr/>
          <a:lstStyle>
            <a:lvl1pPr eaLnBrk="0" hangingPunct="0">
              <a:defRPr>
                <a:latin typeface="Arial" panose="020B0604020202020204" pitchFamily="34" charset="0"/>
                <a:cs typeface="+mn-cs"/>
              </a:defRPr>
            </a:lvl1pPr>
          </a:lstStyle>
          <a:p>
            <a:pPr>
              <a:defRPr/>
            </a:pPr>
            <a:r>
              <a:rPr lang="ru-RU" altLang="ru-RU"/>
              <a:t>Наименование слайда</a:t>
            </a:r>
          </a:p>
        </p:txBody>
      </p:sp>
      <p:sp>
        <p:nvSpPr>
          <p:cNvPr id="4" name="Rectangle 55"/>
          <p:cNvSpPr>
            <a:spLocks noGrp="1" noChangeArrowheads="1"/>
          </p:cNvSpPr>
          <p:nvPr>
            <p:ph type="sldNum" sz="quarter" idx="11"/>
          </p:nvPr>
        </p:nvSpPr>
        <p:spPr/>
        <p:txBody>
          <a:bodyPr/>
          <a:lstStyle>
            <a:lvl1pPr>
              <a:defRPr>
                <a:latin typeface="Arial" panose="020B0604020202020204" pitchFamily="34" charset="0"/>
                <a:cs typeface="+mn-cs"/>
              </a:defRPr>
            </a:lvl1pPr>
          </a:lstStyle>
          <a:p>
            <a:pPr>
              <a:defRPr/>
            </a:pPr>
            <a:fld id="{658DBBCD-2CF8-4221-A6F0-9ED70FB6BD07}" type="slidenum">
              <a:rPr lang="ru-RU" altLang="ru-RU"/>
              <a:pPr>
                <a:defRPr/>
              </a:pPr>
              <a:t>‹#›</a:t>
            </a:fld>
            <a:endParaRPr lang="ru-RU" altLang="ru-RU" dirty="0"/>
          </a:p>
        </p:txBody>
      </p:sp>
    </p:spTree>
    <p:extLst>
      <p:ext uri="{BB962C8B-B14F-4D97-AF65-F5344CB8AC3E}">
        <p14:creationId xmlns:p14="http://schemas.microsoft.com/office/powerpoint/2010/main" val="37944355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extLst>
          </p:cNvPr>
          <p:cNvSpPr>
            <a:spLocks noGrp="1"/>
          </p:cNvSpPr>
          <p:nvPr>
            <p:ph sz="half" idx="1"/>
          </p:nvPr>
        </p:nvSpPr>
        <p:spPr>
          <a:xfrm>
            <a:off x="628650" y="1825646"/>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extLst>
          </p:cNvPr>
          <p:cNvSpPr>
            <a:spLocks noGrp="1"/>
          </p:cNvSpPr>
          <p:nvPr>
            <p:ph sz="half" idx="2"/>
          </p:nvPr>
        </p:nvSpPr>
        <p:spPr>
          <a:xfrm>
            <a:off x="4648200" y="1825646"/>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15058024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52"/>
          <p:cNvSpPr>
            <a:spLocks noGrp="1" noChangeArrowheads="1"/>
          </p:cNvSpPr>
          <p:nvPr>
            <p:ph type="ftr" sz="quarter" idx="10"/>
          </p:nvPr>
        </p:nvSpPr>
        <p:spPr/>
        <p:txBody>
          <a:bodyPr/>
          <a:lstStyle>
            <a:lvl1pPr eaLnBrk="0" hangingPunct="0">
              <a:defRPr>
                <a:latin typeface="Arial" panose="020B0604020202020204" pitchFamily="34" charset="0"/>
                <a:cs typeface="+mn-cs"/>
              </a:defRPr>
            </a:lvl1pPr>
          </a:lstStyle>
          <a:p>
            <a:pPr>
              <a:defRPr/>
            </a:pPr>
            <a:r>
              <a:rPr lang="ru-RU" altLang="ru-RU"/>
              <a:t>Наименование слайда</a:t>
            </a:r>
          </a:p>
        </p:txBody>
      </p:sp>
      <p:sp>
        <p:nvSpPr>
          <p:cNvPr id="3" name="Rectangle 55"/>
          <p:cNvSpPr>
            <a:spLocks noGrp="1" noChangeArrowheads="1"/>
          </p:cNvSpPr>
          <p:nvPr>
            <p:ph type="sldNum" sz="quarter" idx="11"/>
          </p:nvPr>
        </p:nvSpPr>
        <p:spPr/>
        <p:txBody>
          <a:bodyPr/>
          <a:lstStyle>
            <a:lvl1pPr>
              <a:defRPr>
                <a:latin typeface="Arial" panose="020B0604020202020204" pitchFamily="34" charset="0"/>
                <a:cs typeface="+mn-cs"/>
              </a:defRPr>
            </a:lvl1pPr>
          </a:lstStyle>
          <a:p>
            <a:pPr>
              <a:defRPr/>
            </a:pPr>
            <a:fld id="{186208E1-F655-4776-A447-8430D1B5C7FA}" type="slidenum">
              <a:rPr lang="ru-RU" altLang="ru-RU"/>
              <a:pPr>
                <a:defRPr/>
              </a:pPr>
              <a:t>‹#›</a:t>
            </a:fld>
            <a:endParaRPr lang="ru-RU" altLang="ru-RU" dirty="0"/>
          </a:p>
        </p:txBody>
      </p:sp>
    </p:spTree>
    <p:extLst>
      <p:ext uri="{BB962C8B-B14F-4D97-AF65-F5344CB8AC3E}">
        <p14:creationId xmlns:p14="http://schemas.microsoft.com/office/powerpoint/2010/main" val="186973411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7" y="273113"/>
            <a:ext cx="3008313" cy="1162319"/>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117"/>
            <a:ext cx="5111750" cy="58544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7" y="1435436"/>
            <a:ext cx="3008313" cy="4692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p:txBody>
          <a:bodyPr/>
          <a:lstStyle>
            <a:lvl1pPr eaLnBrk="0" hangingPunct="0">
              <a:defRPr>
                <a:latin typeface="Arial" panose="020B0604020202020204" pitchFamily="34" charset="0"/>
                <a:cs typeface="+mn-cs"/>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p:txBody>
          <a:bodyPr/>
          <a:lstStyle>
            <a:lvl1pPr>
              <a:defRPr>
                <a:latin typeface="Arial" panose="020B0604020202020204" pitchFamily="34" charset="0"/>
                <a:cs typeface="+mn-cs"/>
              </a:defRPr>
            </a:lvl1pPr>
          </a:lstStyle>
          <a:p>
            <a:pPr>
              <a:defRPr/>
            </a:pPr>
            <a:fld id="{A01DFDDD-B58F-4460-9B58-8B939107755F}" type="slidenum">
              <a:rPr lang="ru-RU" altLang="ru-RU"/>
              <a:pPr>
                <a:defRPr/>
              </a:pPr>
              <a:t>‹#›</a:t>
            </a:fld>
            <a:endParaRPr lang="ru-RU" altLang="ru-RU" dirty="0"/>
          </a:p>
        </p:txBody>
      </p:sp>
    </p:spTree>
    <p:extLst>
      <p:ext uri="{BB962C8B-B14F-4D97-AF65-F5344CB8AC3E}">
        <p14:creationId xmlns:p14="http://schemas.microsoft.com/office/powerpoint/2010/main" val="315820780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1715"/>
            <a:ext cx="5486400" cy="566869"/>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920"/>
            <a:ext cx="5486400" cy="41157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smtClean="0"/>
          </a:p>
        </p:txBody>
      </p:sp>
      <p:sp>
        <p:nvSpPr>
          <p:cNvPr id="4" name="Текст 3"/>
          <p:cNvSpPr>
            <a:spLocks noGrp="1"/>
          </p:cNvSpPr>
          <p:nvPr>
            <p:ph type="body" sz="half" idx="2"/>
          </p:nvPr>
        </p:nvSpPr>
        <p:spPr>
          <a:xfrm>
            <a:off x="1792288" y="5368581"/>
            <a:ext cx="5486400" cy="8050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p:txBody>
          <a:bodyPr/>
          <a:lstStyle>
            <a:lvl1pPr eaLnBrk="0" hangingPunct="0">
              <a:defRPr>
                <a:latin typeface="Arial" panose="020B0604020202020204" pitchFamily="34" charset="0"/>
                <a:cs typeface="+mn-cs"/>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p:txBody>
          <a:bodyPr/>
          <a:lstStyle>
            <a:lvl1pPr>
              <a:defRPr>
                <a:latin typeface="Arial" panose="020B0604020202020204" pitchFamily="34" charset="0"/>
                <a:cs typeface="+mn-cs"/>
              </a:defRPr>
            </a:lvl1pPr>
          </a:lstStyle>
          <a:p>
            <a:pPr>
              <a:defRPr/>
            </a:pPr>
            <a:fld id="{1E0ED9A3-0A2A-4A7C-AA26-4D89E981D8A6}" type="slidenum">
              <a:rPr lang="ru-RU" altLang="ru-RU"/>
              <a:pPr>
                <a:defRPr/>
              </a:pPr>
              <a:t>‹#›</a:t>
            </a:fld>
            <a:endParaRPr lang="ru-RU" altLang="ru-RU" dirty="0"/>
          </a:p>
        </p:txBody>
      </p:sp>
    </p:spTree>
    <p:extLst>
      <p:ext uri="{BB962C8B-B14F-4D97-AF65-F5344CB8AC3E}">
        <p14:creationId xmlns:p14="http://schemas.microsoft.com/office/powerpoint/2010/main" val="186688911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p:txBody>
          <a:bodyPr/>
          <a:lstStyle>
            <a:lvl1pPr eaLnBrk="0" hangingPunct="0">
              <a:defRPr>
                <a:latin typeface="Arial" panose="020B0604020202020204" pitchFamily="34" charset="0"/>
                <a:cs typeface="+mn-cs"/>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p:txBody>
          <a:bodyPr/>
          <a:lstStyle>
            <a:lvl1pPr>
              <a:defRPr>
                <a:latin typeface="Arial" panose="020B0604020202020204" pitchFamily="34" charset="0"/>
                <a:cs typeface="+mn-cs"/>
              </a:defRPr>
            </a:lvl1pPr>
          </a:lstStyle>
          <a:p>
            <a:pPr>
              <a:defRPr/>
            </a:pPr>
            <a:fld id="{9E3C74EE-D98E-4FB8-91B7-BDD18D52E03F}" type="slidenum">
              <a:rPr lang="ru-RU" altLang="ru-RU"/>
              <a:pPr>
                <a:defRPr/>
              </a:pPr>
              <a:t>‹#›</a:t>
            </a:fld>
            <a:endParaRPr lang="ru-RU" altLang="ru-RU" dirty="0"/>
          </a:p>
        </p:txBody>
      </p:sp>
    </p:spTree>
    <p:extLst>
      <p:ext uri="{BB962C8B-B14F-4D97-AF65-F5344CB8AC3E}">
        <p14:creationId xmlns:p14="http://schemas.microsoft.com/office/powerpoint/2010/main" val="403710649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04028" y="-26994"/>
            <a:ext cx="2232025" cy="655313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07955" y="-26994"/>
            <a:ext cx="6543675" cy="655313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p:txBody>
          <a:bodyPr/>
          <a:lstStyle>
            <a:lvl1pPr eaLnBrk="0" hangingPunct="0">
              <a:defRPr>
                <a:latin typeface="Arial" panose="020B0604020202020204" pitchFamily="34" charset="0"/>
                <a:cs typeface="+mn-cs"/>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p:txBody>
          <a:bodyPr/>
          <a:lstStyle>
            <a:lvl1pPr>
              <a:defRPr>
                <a:latin typeface="Arial" panose="020B0604020202020204" pitchFamily="34" charset="0"/>
                <a:cs typeface="+mn-cs"/>
              </a:defRPr>
            </a:lvl1pPr>
          </a:lstStyle>
          <a:p>
            <a:pPr>
              <a:defRPr/>
            </a:pPr>
            <a:fld id="{C4103973-45E0-4763-8FB1-F4C782E17507}" type="slidenum">
              <a:rPr lang="ru-RU" altLang="ru-RU"/>
              <a:pPr>
                <a:defRPr/>
              </a:pPr>
              <a:t>‹#›</a:t>
            </a:fld>
            <a:endParaRPr lang="ru-RU" altLang="ru-RU" dirty="0"/>
          </a:p>
        </p:txBody>
      </p:sp>
    </p:spTree>
    <p:extLst>
      <p:ext uri="{BB962C8B-B14F-4D97-AF65-F5344CB8AC3E}">
        <p14:creationId xmlns:p14="http://schemas.microsoft.com/office/powerpoint/2010/main" val="357127045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251" y="-26994"/>
            <a:ext cx="4824413" cy="1081338"/>
          </a:xfrm>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10"/>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10"/>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3972848"/>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52"/>
          <p:cNvSpPr>
            <a:spLocks noGrp="1" noChangeArrowheads="1"/>
          </p:cNvSpPr>
          <p:nvPr>
            <p:ph type="ftr" sz="quarter" idx="10"/>
          </p:nvPr>
        </p:nvSpPr>
        <p:spPr/>
        <p:txBody>
          <a:bodyPr/>
          <a:lstStyle>
            <a:lvl1pPr eaLnBrk="0" hangingPunct="0">
              <a:defRPr>
                <a:latin typeface="Arial" panose="020B0604020202020204" pitchFamily="34" charset="0"/>
                <a:cs typeface="+mn-cs"/>
              </a:defRPr>
            </a:lvl1pPr>
          </a:lstStyle>
          <a:p>
            <a:pPr>
              <a:defRPr/>
            </a:pPr>
            <a:r>
              <a:rPr lang="ru-RU" altLang="ru-RU"/>
              <a:t>Наименование слайда</a:t>
            </a:r>
          </a:p>
        </p:txBody>
      </p:sp>
      <p:sp>
        <p:nvSpPr>
          <p:cNvPr id="7" name="Rectangle 55"/>
          <p:cNvSpPr>
            <a:spLocks noGrp="1" noChangeArrowheads="1"/>
          </p:cNvSpPr>
          <p:nvPr>
            <p:ph type="sldNum" sz="quarter" idx="11"/>
          </p:nvPr>
        </p:nvSpPr>
        <p:spPr/>
        <p:txBody>
          <a:bodyPr/>
          <a:lstStyle>
            <a:lvl1pPr>
              <a:defRPr>
                <a:latin typeface="Arial" panose="020B0604020202020204" pitchFamily="34" charset="0"/>
                <a:cs typeface="+mn-cs"/>
              </a:defRPr>
            </a:lvl1pPr>
          </a:lstStyle>
          <a:p>
            <a:pPr>
              <a:defRPr/>
            </a:pPr>
            <a:fld id="{9032613B-2F9B-4BEC-AE15-4CF6293CD8D3}" type="slidenum">
              <a:rPr lang="ru-RU" altLang="ru-RU"/>
              <a:pPr>
                <a:defRPr/>
              </a:pPr>
              <a:t>‹#›</a:t>
            </a:fld>
            <a:endParaRPr lang="ru-RU" altLang="ru-RU" dirty="0"/>
          </a:p>
        </p:txBody>
      </p:sp>
    </p:spTree>
    <p:extLst>
      <p:ext uri="{BB962C8B-B14F-4D97-AF65-F5344CB8AC3E}">
        <p14:creationId xmlns:p14="http://schemas.microsoft.com/office/powerpoint/2010/main" val="113071967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1619251" y="-26994"/>
            <a:ext cx="4824413" cy="1081338"/>
          </a:xfrm>
        </p:spPr>
        <p:txBody>
          <a:bodyPr/>
          <a:lstStyle/>
          <a:p>
            <a:r>
              <a:rPr lang="ru-RU" smtClean="0"/>
              <a:t>Образец заголовка</a:t>
            </a:r>
            <a:endParaRPr lang="ru-RU"/>
          </a:p>
        </p:txBody>
      </p:sp>
      <p:sp>
        <p:nvSpPr>
          <p:cNvPr id="3" name="Объект 2"/>
          <p:cNvSpPr>
            <a:spLocks noGrp="1"/>
          </p:cNvSpPr>
          <p:nvPr>
            <p:ph sz="quarter" idx="1"/>
          </p:nvPr>
        </p:nvSpPr>
        <p:spPr>
          <a:xfrm>
            <a:off x="107950" y="1268710"/>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10"/>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107950" y="3972848"/>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3972848"/>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52"/>
          <p:cNvSpPr>
            <a:spLocks noGrp="1" noChangeArrowheads="1"/>
          </p:cNvSpPr>
          <p:nvPr>
            <p:ph type="ftr" sz="quarter" idx="10"/>
          </p:nvPr>
        </p:nvSpPr>
        <p:spPr/>
        <p:txBody>
          <a:bodyPr/>
          <a:lstStyle>
            <a:lvl1pPr eaLnBrk="0" hangingPunct="0">
              <a:defRPr>
                <a:latin typeface="Arial" panose="020B0604020202020204" pitchFamily="34" charset="0"/>
                <a:cs typeface="+mn-cs"/>
              </a:defRPr>
            </a:lvl1pPr>
          </a:lstStyle>
          <a:p>
            <a:pPr>
              <a:defRPr/>
            </a:pPr>
            <a:r>
              <a:rPr lang="ru-RU" altLang="ru-RU"/>
              <a:t>Наименование слайда</a:t>
            </a:r>
          </a:p>
        </p:txBody>
      </p:sp>
      <p:sp>
        <p:nvSpPr>
          <p:cNvPr id="8" name="Rectangle 55"/>
          <p:cNvSpPr>
            <a:spLocks noGrp="1" noChangeArrowheads="1"/>
          </p:cNvSpPr>
          <p:nvPr>
            <p:ph type="sldNum" sz="quarter" idx="11"/>
          </p:nvPr>
        </p:nvSpPr>
        <p:spPr/>
        <p:txBody>
          <a:bodyPr/>
          <a:lstStyle>
            <a:lvl1pPr>
              <a:defRPr>
                <a:latin typeface="Arial" panose="020B0604020202020204" pitchFamily="34" charset="0"/>
                <a:cs typeface="+mn-cs"/>
              </a:defRPr>
            </a:lvl1pPr>
          </a:lstStyle>
          <a:p>
            <a:pPr>
              <a:defRPr/>
            </a:pPr>
            <a:fld id="{D1701E03-27D4-4952-BFA1-D05F73C1C168}" type="slidenum">
              <a:rPr lang="ru-RU" altLang="ru-RU"/>
              <a:pPr>
                <a:defRPr/>
              </a:pPr>
              <a:t>‹#›</a:t>
            </a:fld>
            <a:endParaRPr lang="ru-RU" altLang="ru-RU" dirty="0"/>
          </a:p>
        </p:txBody>
      </p:sp>
    </p:spTree>
    <p:extLst>
      <p:ext uri="{BB962C8B-B14F-4D97-AF65-F5344CB8AC3E}">
        <p14:creationId xmlns:p14="http://schemas.microsoft.com/office/powerpoint/2010/main" val="140975075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6" name="TextBox 7"/>
          <p:cNvSpPr txBox="1">
            <a:spLocks noChangeArrowheads="1"/>
          </p:cNvSpPr>
          <p:nvPr userDrawn="1"/>
        </p:nvSpPr>
        <p:spPr bwMode="auto">
          <a:xfrm>
            <a:off x="-23813" y="6526213"/>
            <a:ext cx="3082926"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nSpc>
                <a:spcPct val="110000"/>
              </a:lnSpc>
              <a:spcBef>
                <a:spcPct val="50000"/>
              </a:spcBef>
              <a:defRPr/>
            </a:pPr>
            <a:r>
              <a:rPr lang="ru-RU" altLang="ru-RU" sz="1800" dirty="0" smtClean="0">
                <a:solidFill>
                  <a:srgbClr val="5F0000"/>
                </a:solidFill>
              </a:rPr>
              <a:t>1С: Управление холдингом</a:t>
            </a:r>
          </a:p>
        </p:txBody>
      </p:sp>
      <p:sp>
        <p:nvSpPr>
          <p:cNvPr id="2" name="Title 1"/>
          <p:cNvSpPr>
            <a:spLocks noGrp="1"/>
          </p:cNvSpPr>
          <p:nvPr>
            <p:ph type="title"/>
          </p:nvPr>
        </p:nvSpPr>
        <p:spPr>
          <a:xfrm>
            <a:off x="3817938" y="314398"/>
            <a:ext cx="5003800" cy="314398"/>
          </a:xfrm>
        </p:spPr>
        <p:txBody>
          <a:bodyPr/>
          <a:lstStyle/>
          <a:p>
            <a:r>
              <a:rPr lang="en-US" smtClean="0"/>
              <a:t>Click to edit Master title style</a:t>
            </a:r>
            <a:endParaRPr lang="ru-RU"/>
          </a:p>
        </p:txBody>
      </p:sp>
      <p:sp>
        <p:nvSpPr>
          <p:cNvPr id="3" name="Text Placeholder 2"/>
          <p:cNvSpPr>
            <a:spLocks noGrp="1"/>
          </p:cNvSpPr>
          <p:nvPr>
            <p:ph type="body" sz="half" idx="1"/>
          </p:nvPr>
        </p:nvSpPr>
        <p:spPr>
          <a:xfrm>
            <a:off x="304800" y="1200428"/>
            <a:ext cx="4171950" cy="49938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quarter" idx="2"/>
          </p:nvPr>
        </p:nvSpPr>
        <p:spPr>
          <a:xfrm>
            <a:off x="4629150" y="1200428"/>
            <a:ext cx="4171950" cy="2419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Content Placeholder 4"/>
          <p:cNvSpPr>
            <a:spLocks noGrp="1"/>
          </p:cNvSpPr>
          <p:nvPr>
            <p:ph sz="quarter" idx="3"/>
          </p:nvPr>
        </p:nvSpPr>
        <p:spPr>
          <a:xfrm>
            <a:off x="4629150" y="3772773"/>
            <a:ext cx="4171950" cy="24214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Rectangle 12"/>
          <p:cNvSpPr>
            <a:spLocks noGrp="1" noChangeArrowheads="1"/>
          </p:cNvSpPr>
          <p:nvPr>
            <p:ph type="sldNum" sz="quarter" idx="10"/>
          </p:nvPr>
        </p:nvSpPr>
        <p:spPr/>
        <p:txBody>
          <a:bodyPr/>
          <a:lstStyle>
            <a:lvl1pPr>
              <a:defRPr>
                <a:latin typeface="Arial" panose="020B0604020202020204" pitchFamily="34" charset="0"/>
                <a:cs typeface="+mn-cs"/>
              </a:defRPr>
            </a:lvl1pPr>
          </a:lstStyle>
          <a:p>
            <a:pPr>
              <a:defRPr/>
            </a:pPr>
            <a:fld id="{384F457B-AD19-46DC-B97C-F7B6AD884CE1}" type="slidenum">
              <a:rPr lang="ru-RU" altLang="ru-RU"/>
              <a:pPr>
                <a:defRPr/>
              </a:pPr>
              <a:t>‹#›</a:t>
            </a:fld>
            <a:endParaRPr lang="ru-RU" altLang="ru-RU" dirty="0"/>
          </a:p>
        </p:txBody>
      </p:sp>
    </p:spTree>
    <p:extLst>
      <p:ext uri="{BB962C8B-B14F-4D97-AF65-F5344CB8AC3E}">
        <p14:creationId xmlns:p14="http://schemas.microsoft.com/office/powerpoint/2010/main" val="166535356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 Box 6"/>
          <p:cNvSpPr txBox="1">
            <a:spLocks noChangeArrowheads="1"/>
          </p:cNvSpPr>
          <p:nvPr userDrawn="1"/>
        </p:nvSpPr>
        <p:spPr bwMode="auto">
          <a:xfrm>
            <a:off x="1747838" y="184150"/>
            <a:ext cx="7237412" cy="800100"/>
          </a:xfrm>
          <a:prstGeom prst="rect">
            <a:avLst/>
          </a:prstGeom>
          <a:noFill/>
          <a:ln>
            <a:noFill/>
          </a:ln>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20000"/>
              </a:spcBef>
              <a:spcAft>
                <a:spcPct val="50000"/>
              </a:spcAft>
              <a:buClr>
                <a:srgbClr val="CC0000"/>
              </a:buClr>
              <a:buSzPct val="60000"/>
              <a:buFont typeface="Wingdings" pitchFamily="2" charset="2"/>
              <a:buChar char="n"/>
              <a:defRPr>
                <a:solidFill>
                  <a:srgbClr val="333333"/>
                </a:solidFill>
                <a:latin typeface="Arial" charset="0"/>
              </a:defRPr>
            </a:lvl1pPr>
            <a:lvl2pPr marL="742950" indent="-285750">
              <a:lnSpc>
                <a:spcPct val="90000"/>
              </a:lnSpc>
              <a:spcBef>
                <a:spcPct val="20000"/>
              </a:spcBef>
              <a:spcAft>
                <a:spcPct val="30000"/>
              </a:spcAft>
              <a:buClr>
                <a:srgbClr val="CC0000"/>
              </a:buClr>
              <a:buFont typeface="Wingdings" pitchFamily="2" charset="2"/>
              <a:buChar char="§"/>
              <a:defRPr sz="1600">
                <a:solidFill>
                  <a:srgbClr val="333333"/>
                </a:solidFill>
                <a:latin typeface="Arial" charset="0"/>
              </a:defRPr>
            </a:lvl2pPr>
            <a:lvl3pPr marL="1143000" indent="-228600">
              <a:lnSpc>
                <a:spcPct val="90000"/>
              </a:lnSpc>
              <a:spcBef>
                <a:spcPct val="20000"/>
              </a:spcBef>
              <a:spcAft>
                <a:spcPct val="20000"/>
              </a:spcAft>
              <a:buClr>
                <a:srgbClr val="CC0000"/>
              </a:buClr>
              <a:buSzPct val="80000"/>
              <a:buFont typeface="Wingdings" pitchFamily="2" charset="2"/>
              <a:buChar char="§"/>
              <a:defRPr sz="1400">
                <a:solidFill>
                  <a:srgbClr val="333333"/>
                </a:solidFill>
                <a:latin typeface="Arial" charset="0"/>
              </a:defRPr>
            </a:lvl3pPr>
            <a:lvl4pPr marL="1600200" indent="-228600">
              <a:lnSpc>
                <a:spcPct val="90000"/>
              </a:lnSpc>
              <a:spcBef>
                <a:spcPct val="20000"/>
              </a:spcBef>
              <a:spcAft>
                <a:spcPct val="20000"/>
              </a:spcAft>
              <a:buClr>
                <a:srgbClr val="CC0000"/>
              </a:buClr>
              <a:buFont typeface="Times New Roman" pitchFamily="18" charset="0"/>
              <a:buChar char="▪"/>
              <a:defRPr sz="1200">
                <a:solidFill>
                  <a:srgbClr val="333333"/>
                </a:solidFill>
                <a:latin typeface="Arial" charset="0"/>
              </a:defRPr>
            </a:lvl4pPr>
            <a:lvl5pPr marL="2057400" indent="-228600">
              <a:lnSpc>
                <a:spcPct val="90000"/>
              </a:lnSpc>
              <a:spcBef>
                <a:spcPct val="20000"/>
              </a:spcBef>
              <a:buClr>
                <a:srgbClr val="CC0000"/>
              </a:buClr>
              <a:buFont typeface="Arial" charset="0"/>
              <a:buChar char="∙"/>
              <a:defRPr sz="1000">
                <a:solidFill>
                  <a:srgbClr val="333333"/>
                </a:solidFill>
                <a:latin typeface="Arial" charset="0"/>
              </a:defRPr>
            </a:lvl5pPr>
            <a:lvl6pPr marL="2514600" indent="-228600" eaLnBrk="0" fontAlgn="base" hangingPunct="0">
              <a:lnSpc>
                <a:spcPct val="90000"/>
              </a:lnSpc>
              <a:spcBef>
                <a:spcPct val="20000"/>
              </a:spcBef>
              <a:spcAft>
                <a:spcPct val="0"/>
              </a:spcAft>
              <a:buClr>
                <a:srgbClr val="CC0000"/>
              </a:buClr>
              <a:buFont typeface="Arial" charset="0"/>
              <a:buChar char="∙"/>
              <a:defRPr sz="1000">
                <a:solidFill>
                  <a:srgbClr val="333333"/>
                </a:solidFill>
                <a:latin typeface="Arial" charset="0"/>
              </a:defRPr>
            </a:lvl6pPr>
            <a:lvl7pPr marL="2971800" indent="-228600" eaLnBrk="0" fontAlgn="base" hangingPunct="0">
              <a:lnSpc>
                <a:spcPct val="90000"/>
              </a:lnSpc>
              <a:spcBef>
                <a:spcPct val="20000"/>
              </a:spcBef>
              <a:spcAft>
                <a:spcPct val="0"/>
              </a:spcAft>
              <a:buClr>
                <a:srgbClr val="CC0000"/>
              </a:buClr>
              <a:buFont typeface="Arial" charset="0"/>
              <a:buChar char="∙"/>
              <a:defRPr sz="1000">
                <a:solidFill>
                  <a:srgbClr val="333333"/>
                </a:solidFill>
                <a:latin typeface="Arial" charset="0"/>
              </a:defRPr>
            </a:lvl7pPr>
            <a:lvl8pPr marL="3429000" indent="-228600" eaLnBrk="0" fontAlgn="base" hangingPunct="0">
              <a:lnSpc>
                <a:spcPct val="90000"/>
              </a:lnSpc>
              <a:spcBef>
                <a:spcPct val="20000"/>
              </a:spcBef>
              <a:spcAft>
                <a:spcPct val="0"/>
              </a:spcAft>
              <a:buClr>
                <a:srgbClr val="CC0000"/>
              </a:buClr>
              <a:buFont typeface="Arial" charset="0"/>
              <a:buChar char="∙"/>
              <a:defRPr sz="1000">
                <a:solidFill>
                  <a:srgbClr val="333333"/>
                </a:solidFill>
                <a:latin typeface="Arial" charset="0"/>
              </a:defRPr>
            </a:lvl8pPr>
            <a:lvl9pPr marL="3886200" indent="-228600" eaLnBrk="0" fontAlgn="base" hangingPunct="0">
              <a:lnSpc>
                <a:spcPct val="90000"/>
              </a:lnSpc>
              <a:spcBef>
                <a:spcPct val="20000"/>
              </a:spcBef>
              <a:spcAft>
                <a:spcPct val="0"/>
              </a:spcAft>
              <a:buClr>
                <a:srgbClr val="CC0000"/>
              </a:buClr>
              <a:buFont typeface="Arial" charset="0"/>
              <a:buChar char="∙"/>
              <a:defRPr sz="1000">
                <a:solidFill>
                  <a:srgbClr val="333333"/>
                </a:solidFill>
                <a:latin typeface="Arial" charset="0"/>
              </a:defRPr>
            </a:lvl9pPr>
          </a:lstStyle>
          <a:p>
            <a:pPr algn="ctr">
              <a:lnSpc>
                <a:spcPct val="100000"/>
              </a:lnSpc>
              <a:spcBef>
                <a:spcPct val="0"/>
              </a:spcBef>
              <a:spcAft>
                <a:spcPct val="0"/>
              </a:spcAft>
              <a:buClrTx/>
              <a:buSzTx/>
              <a:buFontTx/>
              <a:buNone/>
              <a:defRPr/>
            </a:pPr>
            <a:r>
              <a:rPr lang="ru-RU" altLang="ru-RU" sz="2800" b="1" dirty="0" smtClean="0">
                <a:solidFill>
                  <a:srgbClr val="CC3300"/>
                </a:solidFill>
              </a:rPr>
              <a:t>Бизнес-форум 1С:</a:t>
            </a:r>
            <a:r>
              <a:rPr lang="en-US" altLang="ru-RU" sz="2800" b="1" dirty="0" smtClean="0">
                <a:solidFill>
                  <a:srgbClr val="CC3300"/>
                </a:solidFill>
              </a:rPr>
              <a:t>ERP</a:t>
            </a:r>
            <a:r>
              <a:rPr lang="ru-RU" altLang="ru-RU" sz="2800" b="1" dirty="0" smtClean="0">
                <a:solidFill>
                  <a:srgbClr val="CC3300"/>
                </a:solidFill>
              </a:rPr>
              <a:t>  </a:t>
            </a:r>
            <a:endParaRPr lang="en-US" altLang="ru-RU" sz="2800" b="1" dirty="0" smtClean="0">
              <a:solidFill>
                <a:srgbClr val="CC3300"/>
              </a:solidFill>
            </a:endParaRPr>
          </a:p>
          <a:p>
            <a:pPr algn="ctr">
              <a:lnSpc>
                <a:spcPct val="100000"/>
              </a:lnSpc>
              <a:spcBef>
                <a:spcPct val="0"/>
              </a:spcBef>
              <a:spcAft>
                <a:spcPct val="0"/>
              </a:spcAft>
              <a:buClrTx/>
              <a:buSzTx/>
              <a:buFontTx/>
              <a:buNone/>
              <a:defRPr/>
            </a:pPr>
            <a:r>
              <a:rPr lang="ru-RU" altLang="ru-RU" dirty="0" smtClean="0">
                <a:solidFill>
                  <a:srgbClr val="CC3300"/>
                </a:solidFill>
              </a:rPr>
              <a:t>2</a:t>
            </a:r>
            <a:r>
              <a:rPr lang="en-US" altLang="ru-RU" dirty="0" smtClean="0">
                <a:solidFill>
                  <a:srgbClr val="CC3300"/>
                </a:solidFill>
              </a:rPr>
              <a:t>8</a:t>
            </a:r>
            <a:r>
              <a:rPr lang="ru-RU" altLang="ru-RU" dirty="0" smtClean="0">
                <a:solidFill>
                  <a:srgbClr val="CC3300"/>
                </a:solidFill>
              </a:rPr>
              <a:t> октября 201</a:t>
            </a:r>
            <a:r>
              <a:rPr lang="en-US" altLang="ru-RU" dirty="0" smtClean="0">
                <a:solidFill>
                  <a:srgbClr val="CC3300"/>
                </a:solidFill>
              </a:rPr>
              <a:t>6</a:t>
            </a:r>
            <a:r>
              <a:rPr lang="ru-RU" altLang="ru-RU" dirty="0" smtClean="0">
                <a:solidFill>
                  <a:srgbClr val="CC3300"/>
                </a:solidFill>
              </a:rPr>
              <a:t> года</a:t>
            </a:r>
          </a:p>
        </p:txBody>
      </p:sp>
    </p:spTree>
    <p:extLst>
      <p:ext uri="{BB962C8B-B14F-4D97-AF65-F5344CB8AC3E}">
        <p14:creationId xmlns:p14="http://schemas.microsoft.com/office/powerpoint/2010/main" val="2038076206"/>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rgbClr val="D20000"/>
                </a:solidFill>
              </a:defRPr>
            </a:lvl1pPr>
          </a:lstStyle>
          <a:p>
            <a:r>
              <a:rPr lang="ru-RU" dirty="0" smtClean="0"/>
              <a:t>Образец заголовка</a:t>
            </a:r>
            <a:endParaRPr lang="ru-RU" dirty="0"/>
          </a:p>
        </p:txBody>
      </p:sp>
      <p:sp>
        <p:nvSpPr>
          <p:cNvPr id="3" name="Объект 2"/>
          <p:cNvSpPr>
            <a:spLocks noGrp="1"/>
          </p:cNvSpPr>
          <p:nvPr>
            <p:ph idx="1"/>
          </p:nvPr>
        </p:nvSpPr>
        <p:spPr>
          <a:xfrm>
            <a:off x="107504" y="1341119"/>
            <a:ext cx="892810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A3094311-DA19-45A5-BA83-151DD0B74C47}" type="slidenum">
              <a:rPr lang="ru-RU" altLang="ru-RU"/>
              <a:pPr>
                <a:defRPr/>
              </a:pPr>
              <a:t>‹#›</a:t>
            </a:fld>
            <a:endParaRPr lang="ru-RU" altLang="ru-RU" dirty="0"/>
          </a:p>
        </p:txBody>
      </p:sp>
    </p:spTree>
    <p:extLst>
      <p:ext uri="{BB962C8B-B14F-4D97-AF65-F5344CB8AC3E}">
        <p14:creationId xmlns:p14="http://schemas.microsoft.com/office/powerpoint/2010/main" val="350557772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238" y="365125"/>
            <a:ext cx="7886700" cy="1325563"/>
          </a:xfrm>
        </p:spPr>
        <p:txBody>
          <a:bodyPr/>
          <a:lstStyle/>
          <a:p>
            <a:r>
              <a:rPr lang="ru-RU"/>
              <a:t>Образец заголовка</a:t>
            </a:r>
          </a:p>
        </p:txBody>
      </p:sp>
      <p:sp>
        <p:nvSpPr>
          <p:cNvPr id="3" name="Текст 2">
            <a:extLst>
              <a:ext uri="{FF2B5EF4-FFF2-40B4-BE49-F238E27FC236}"/>
            </a:extLst>
          </p:cNvPr>
          <p:cNvSpPr>
            <a:spLocks noGrp="1"/>
          </p:cNvSpPr>
          <p:nvPr>
            <p:ph type="body" idx="1"/>
          </p:nvPr>
        </p:nvSpPr>
        <p:spPr>
          <a:xfrm>
            <a:off x="630246" y="1681182"/>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extLst>
          </p:cNvPr>
          <p:cNvSpPr>
            <a:spLocks noGrp="1"/>
          </p:cNvSpPr>
          <p:nvPr>
            <p:ph sz="half" idx="2"/>
          </p:nvPr>
        </p:nvSpPr>
        <p:spPr>
          <a:xfrm>
            <a:off x="630246" y="2505077"/>
            <a:ext cx="3868737"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extLst>
          </p:cNvPr>
          <p:cNvSpPr>
            <a:spLocks noGrp="1"/>
          </p:cNvSpPr>
          <p:nvPr>
            <p:ph type="body" sz="quarter" idx="3"/>
          </p:nvPr>
        </p:nvSpPr>
        <p:spPr>
          <a:xfrm>
            <a:off x="4629150" y="1681182"/>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extLst>
          </p:cNvPr>
          <p:cNvSpPr>
            <a:spLocks noGrp="1"/>
          </p:cNvSpPr>
          <p:nvPr>
            <p:ph sz="quarter" idx="4"/>
          </p:nvPr>
        </p:nvSpPr>
        <p:spPr>
          <a:xfrm>
            <a:off x="4629150" y="2505077"/>
            <a:ext cx="3887788"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71701584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921"/>
            <a:ext cx="7772400" cy="136239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7427"/>
            <a:ext cx="7772400" cy="1500534"/>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905F5E13-859F-4CC0-B6AC-7280DA537512}" type="slidenum">
              <a:rPr lang="ru-RU" altLang="ru-RU"/>
              <a:pPr>
                <a:defRPr/>
              </a:pPr>
              <a:t>‹#›</a:t>
            </a:fld>
            <a:endParaRPr lang="ru-RU" altLang="ru-RU" dirty="0"/>
          </a:p>
        </p:txBody>
      </p:sp>
    </p:spTree>
    <p:extLst>
      <p:ext uri="{BB962C8B-B14F-4D97-AF65-F5344CB8AC3E}">
        <p14:creationId xmlns:p14="http://schemas.microsoft.com/office/powerpoint/2010/main" val="3879838717"/>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47"/>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268747"/>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pPr>
              <a:defRPr/>
            </a:pPr>
            <a:fld id="{D815B542-AFB4-45F7-A9B4-CB6E9BD9421A}" type="slidenum">
              <a:rPr lang="ru-RU" altLang="ru-RU"/>
              <a:pPr>
                <a:defRPr/>
              </a:pPr>
              <a:t>‹#›</a:t>
            </a:fld>
            <a:endParaRPr lang="ru-RU" altLang="ru-RU" dirty="0"/>
          </a:p>
        </p:txBody>
      </p:sp>
    </p:spTree>
    <p:extLst>
      <p:ext uri="{BB962C8B-B14F-4D97-AF65-F5344CB8AC3E}">
        <p14:creationId xmlns:p14="http://schemas.microsoft.com/office/powerpoint/2010/main" val="3379262491"/>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701"/>
            <a:ext cx="8229600" cy="1143265"/>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469"/>
            <a:ext cx="4040188"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5419"/>
            <a:ext cx="4040188"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33" y="1535469"/>
            <a:ext cx="4041775"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33" y="2175419"/>
            <a:ext cx="4041775"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8" name="Rectangle 55"/>
          <p:cNvSpPr>
            <a:spLocks noGrp="1" noChangeArrowheads="1"/>
          </p:cNvSpPr>
          <p:nvPr>
            <p:ph type="sldNum" sz="quarter" idx="11"/>
          </p:nvPr>
        </p:nvSpPr>
        <p:spPr>
          <a:ln/>
        </p:spPr>
        <p:txBody>
          <a:bodyPr/>
          <a:lstStyle>
            <a:lvl1pPr>
              <a:defRPr/>
            </a:lvl1pPr>
          </a:lstStyle>
          <a:p>
            <a:pPr>
              <a:defRPr/>
            </a:pPr>
            <a:fld id="{F4817303-F212-4F01-ADD3-CC218D92BA6B}" type="slidenum">
              <a:rPr lang="ru-RU" altLang="ru-RU"/>
              <a:pPr>
                <a:defRPr/>
              </a:pPr>
              <a:t>‹#›</a:t>
            </a:fld>
            <a:endParaRPr lang="ru-RU" altLang="ru-RU" dirty="0"/>
          </a:p>
        </p:txBody>
      </p:sp>
    </p:spTree>
    <p:extLst>
      <p:ext uri="{BB962C8B-B14F-4D97-AF65-F5344CB8AC3E}">
        <p14:creationId xmlns:p14="http://schemas.microsoft.com/office/powerpoint/2010/main" val="2592633971"/>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4" name="Rectangle 55"/>
          <p:cNvSpPr>
            <a:spLocks noGrp="1" noChangeArrowheads="1"/>
          </p:cNvSpPr>
          <p:nvPr>
            <p:ph type="sldNum" sz="quarter" idx="11"/>
          </p:nvPr>
        </p:nvSpPr>
        <p:spPr>
          <a:ln/>
        </p:spPr>
        <p:txBody>
          <a:bodyPr/>
          <a:lstStyle>
            <a:lvl1pPr>
              <a:defRPr/>
            </a:lvl1pPr>
          </a:lstStyle>
          <a:p>
            <a:pPr>
              <a:defRPr/>
            </a:pPr>
            <a:fld id="{4A50785A-7CC3-4E29-97C2-D8EEB363DC4B}" type="slidenum">
              <a:rPr lang="ru-RU" altLang="ru-RU"/>
              <a:pPr>
                <a:defRPr/>
              </a:pPr>
              <a:t>‹#›</a:t>
            </a:fld>
            <a:endParaRPr lang="ru-RU" altLang="ru-RU" dirty="0"/>
          </a:p>
        </p:txBody>
      </p:sp>
    </p:spTree>
    <p:extLst>
      <p:ext uri="{BB962C8B-B14F-4D97-AF65-F5344CB8AC3E}">
        <p14:creationId xmlns:p14="http://schemas.microsoft.com/office/powerpoint/2010/main" val="3248116046"/>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3" name="Rectangle 55"/>
          <p:cNvSpPr>
            <a:spLocks noGrp="1" noChangeArrowheads="1"/>
          </p:cNvSpPr>
          <p:nvPr>
            <p:ph type="sldNum" sz="quarter" idx="11"/>
          </p:nvPr>
        </p:nvSpPr>
        <p:spPr>
          <a:ln/>
        </p:spPr>
        <p:txBody>
          <a:bodyPr/>
          <a:lstStyle>
            <a:lvl1pPr>
              <a:defRPr/>
            </a:lvl1pPr>
          </a:lstStyle>
          <a:p>
            <a:pPr>
              <a:defRPr/>
            </a:pPr>
            <a:fld id="{036A273C-5F78-4304-972B-A8DE2BDA7283}" type="slidenum">
              <a:rPr lang="ru-RU" altLang="ru-RU"/>
              <a:pPr>
                <a:defRPr/>
              </a:pPr>
              <a:t>‹#›</a:t>
            </a:fld>
            <a:endParaRPr lang="ru-RU" altLang="ru-RU" dirty="0"/>
          </a:p>
        </p:txBody>
      </p:sp>
    </p:spTree>
    <p:extLst>
      <p:ext uri="{BB962C8B-B14F-4D97-AF65-F5344CB8AC3E}">
        <p14:creationId xmlns:p14="http://schemas.microsoft.com/office/powerpoint/2010/main" val="3517542471"/>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19" y="273113"/>
            <a:ext cx="3008313" cy="1162319"/>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154"/>
            <a:ext cx="5111750" cy="58544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19" y="1435473"/>
            <a:ext cx="3008313" cy="4692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pPr>
              <a:defRPr/>
            </a:pPr>
            <a:fld id="{9B7FFA12-8CA7-4BD3-8C27-0E876E023488}" type="slidenum">
              <a:rPr lang="ru-RU" altLang="ru-RU"/>
              <a:pPr>
                <a:defRPr/>
              </a:pPr>
              <a:t>‹#›</a:t>
            </a:fld>
            <a:endParaRPr lang="ru-RU" altLang="ru-RU" dirty="0"/>
          </a:p>
        </p:txBody>
      </p:sp>
    </p:spTree>
    <p:extLst>
      <p:ext uri="{BB962C8B-B14F-4D97-AF65-F5344CB8AC3E}">
        <p14:creationId xmlns:p14="http://schemas.microsoft.com/office/powerpoint/2010/main" val="905385586"/>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1752"/>
            <a:ext cx="5486400" cy="566869"/>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957"/>
            <a:ext cx="5486400" cy="41157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8581"/>
            <a:ext cx="5486400" cy="8050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pPr>
              <a:defRPr/>
            </a:pPr>
            <a:fld id="{D4C71987-F95D-4F04-8E2D-DC2B0BEF8CC8}" type="slidenum">
              <a:rPr lang="ru-RU" altLang="ru-RU"/>
              <a:pPr>
                <a:defRPr/>
              </a:pPr>
              <a:t>‹#›</a:t>
            </a:fld>
            <a:endParaRPr lang="ru-RU" altLang="ru-RU" dirty="0"/>
          </a:p>
        </p:txBody>
      </p:sp>
    </p:spTree>
    <p:extLst>
      <p:ext uri="{BB962C8B-B14F-4D97-AF65-F5344CB8AC3E}">
        <p14:creationId xmlns:p14="http://schemas.microsoft.com/office/powerpoint/2010/main" val="3465906171"/>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ABB96273-F180-43F2-931F-8C574D6C779C}" type="slidenum">
              <a:rPr lang="ru-RU" altLang="ru-RU"/>
              <a:pPr>
                <a:defRPr/>
              </a:pPr>
              <a:t>‹#›</a:t>
            </a:fld>
            <a:endParaRPr lang="ru-RU" altLang="ru-RU" dirty="0"/>
          </a:p>
        </p:txBody>
      </p:sp>
    </p:spTree>
    <p:extLst>
      <p:ext uri="{BB962C8B-B14F-4D97-AF65-F5344CB8AC3E}">
        <p14:creationId xmlns:p14="http://schemas.microsoft.com/office/powerpoint/2010/main" val="243595962"/>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04028" y="-26994"/>
            <a:ext cx="2232025" cy="655313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07955" y="-26994"/>
            <a:ext cx="6543675" cy="655313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822082BC-893D-45C2-B88D-4242539EA9A2}" type="slidenum">
              <a:rPr lang="ru-RU" altLang="ru-RU"/>
              <a:pPr>
                <a:defRPr/>
              </a:pPr>
              <a:t>‹#›</a:t>
            </a:fld>
            <a:endParaRPr lang="ru-RU" altLang="ru-RU" dirty="0"/>
          </a:p>
        </p:txBody>
      </p:sp>
    </p:spTree>
    <p:extLst>
      <p:ext uri="{BB962C8B-B14F-4D97-AF65-F5344CB8AC3E}">
        <p14:creationId xmlns:p14="http://schemas.microsoft.com/office/powerpoint/2010/main" val="3216289050"/>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251" y="-26994"/>
            <a:ext cx="4824413" cy="1081338"/>
          </a:xfrm>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47"/>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47"/>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3972885"/>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7" name="Rectangle 55"/>
          <p:cNvSpPr>
            <a:spLocks noGrp="1" noChangeArrowheads="1"/>
          </p:cNvSpPr>
          <p:nvPr>
            <p:ph type="sldNum" sz="quarter" idx="11"/>
          </p:nvPr>
        </p:nvSpPr>
        <p:spPr>
          <a:ln/>
        </p:spPr>
        <p:txBody>
          <a:bodyPr/>
          <a:lstStyle>
            <a:lvl1pPr>
              <a:defRPr/>
            </a:lvl1pPr>
          </a:lstStyle>
          <a:p>
            <a:pPr>
              <a:defRPr/>
            </a:pPr>
            <a:fld id="{C1C7B5CA-36F6-4CE8-9310-8E3625982117}" type="slidenum">
              <a:rPr lang="ru-RU" altLang="ru-RU"/>
              <a:pPr>
                <a:defRPr/>
              </a:pPr>
              <a:t>‹#›</a:t>
            </a:fld>
            <a:endParaRPr lang="ru-RU" altLang="ru-RU" dirty="0"/>
          </a:p>
        </p:txBody>
      </p:sp>
    </p:spTree>
    <p:extLst>
      <p:ext uri="{BB962C8B-B14F-4D97-AF65-F5344CB8AC3E}">
        <p14:creationId xmlns:p14="http://schemas.microsoft.com/office/powerpoint/2010/main" val="204460468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356249785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1619251" y="-26994"/>
            <a:ext cx="4824413" cy="1081338"/>
          </a:xfrm>
        </p:spPr>
        <p:txBody>
          <a:bodyPr/>
          <a:lstStyle/>
          <a:p>
            <a:r>
              <a:rPr lang="ru-RU" smtClean="0"/>
              <a:t>Образец заголовка</a:t>
            </a:r>
            <a:endParaRPr lang="ru-RU"/>
          </a:p>
        </p:txBody>
      </p:sp>
      <p:sp>
        <p:nvSpPr>
          <p:cNvPr id="3" name="Объект 2"/>
          <p:cNvSpPr>
            <a:spLocks noGrp="1"/>
          </p:cNvSpPr>
          <p:nvPr>
            <p:ph sz="quarter" idx="1"/>
          </p:nvPr>
        </p:nvSpPr>
        <p:spPr>
          <a:xfrm>
            <a:off x="107950" y="1268747"/>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47"/>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107950" y="3972885"/>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3972885"/>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8" name="Rectangle 55"/>
          <p:cNvSpPr>
            <a:spLocks noGrp="1" noChangeArrowheads="1"/>
          </p:cNvSpPr>
          <p:nvPr>
            <p:ph type="sldNum" sz="quarter" idx="11"/>
          </p:nvPr>
        </p:nvSpPr>
        <p:spPr>
          <a:ln/>
        </p:spPr>
        <p:txBody>
          <a:bodyPr/>
          <a:lstStyle>
            <a:lvl1pPr>
              <a:defRPr/>
            </a:lvl1pPr>
          </a:lstStyle>
          <a:p>
            <a:pPr>
              <a:defRPr/>
            </a:pPr>
            <a:fld id="{099174C2-482D-463C-8823-A74185E6083C}" type="slidenum">
              <a:rPr lang="ru-RU" altLang="ru-RU"/>
              <a:pPr>
                <a:defRPr/>
              </a:pPr>
              <a:t>‹#›</a:t>
            </a:fld>
            <a:endParaRPr lang="ru-RU" altLang="ru-RU" dirty="0"/>
          </a:p>
        </p:txBody>
      </p:sp>
    </p:spTree>
    <p:extLst>
      <p:ext uri="{BB962C8B-B14F-4D97-AF65-F5344CB8AC3E}">
        <p14:creationId xmlns:p14="http://schemas.microsoft.com/office/powerpoint/2010/main" val="3067132114"/>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Rectangle 4">
            <a:extLst>
              <a:ext uri="{FF2B5EF4-FFF2-40B4-BE49-F238E27FC236}"/>
            </a:extLst>
          </p:cNvPr>
          <p:cNvSpPr>
            <a:spLocks noChangeArrowheads="1"/>
          </p:cNvSpPr>
          <p:nvPr userDrawn="1"/>
        </p:nvSpPr>
        <p:spPr bwMode="auto">
          <a:xfrm rot="5400000">
            <a:off x="2856706" y="-2856706"/>
            <a:ext cx="3430588" cy="9144000"/>
          </a:xfrm>
          <a:prstGeom prst="rect">
            <a:avLst/>
          </a:prstGeom>
          <a:gradFill rotWithShape="1">
            <a:gsLst>
              <a:gs pos="0">
                <a:schemeClr val="bg1"/>
              </a:gs>
              <a:gs pos="100000">
                <a:schemeClr val="bg1">
                  <a:alpha val="0"/>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Tree>
    <p:extLst>
      <p:ext uri="{BB962C8B-B14F-4D97-AF65-F5344CB8AC3E}">
        <p14:creationId xmlns:p14="http://schemas.microsoft.com/office/powerpoint/2010/main" val="274377907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solidFill>
            <a:schemeClr val="bg1"/>
          </a:solidFill>
        </p:spPr>
        <p:txBody>
          <a:bodyPr/>
          <a:lstStyle>
            <a:lvl1pPr>
              <a:defRPr>
                <a:latin typeface="+mn-lt"/>
              </a:defRPr>
            </a:lvl1pPr>
          </a:lstStyle>
          <a:p>
            <a:r>
              <a:rPr lang="ru-RU" dirty="0"/>
              <a:t>Образец заголовка</a:t>
            </a:r>
          </a:p>
        </p:txBody>
      </p:sp>
      <p:sp>
        <p:nvSpPr>
          <p:cNvPr id="3" name="Объект 2">
            <a:extLst>
              <a:ext uri="{FF2B5EF4-FFF2-40B4-BE49-F238E27FC236}"/>
            </a:extLst>
          </p:cNvPr>
          <p:cNvSpPr>
            <a:spLocks noGrp="1"/>
          </p:cNvSpPr>
          <p:nvPr>
            <p:ph idx="1"/>
          </p:nvPr>
        </p:nvSpPr>
        <p:spPr>
          <a:xfrm>
            <a:off x="628650" y="1825739"/>
            <a:ext cx="788670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2819825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23888" y="1709852"/>
            <a:ext cx="7886700" cy="2854325"/>
          </a:xfrm>
        </p:spPr>
        <p:txBody>
          <a:bodyPr anchor="b"/>
          <a:lstStyle>
            <a:lvl1pPr>
              <a:defRPr sz="6000"/>
            </a:lvl1pPr>
          </a:lstStyle>
          <a:p>
            <a:r>
              <a:rPr lang="ru-RU"/>
              <a:t>Образец заголовка</a:t>
            </a:r>
          </a:p>
        </p:txBody>
      </p:sp>
      <p:sp>
        <p:nvSpPr>
          <p:cNvPr id="3" name="Текст 2">
            <a:extLst>
              <a:ext uri="{FF2B5EF4-FFF2-40B4-BE49-F238E27FC236}"/>
            </a:extLst>
          </p:cNvPr>
          <p:cNvSpPr>
            <a:spLocks noGrp="1"/>
          </p:cNvSpPr>
          <p:nvPr>
            <p:ph type="body" idx="1"/>
          </p:nvPr>
        </p:nvSpPr>
        <p:spPr>
          <a:xfrm>
            <a:off x="623888" y="4591050"/>
            <a:ext cx="7886700" cy="150018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Tree>
    <p:extLst>
      <p:ext uri="{BB962C8B-B14F-4D97-AF65-F5344CB8AC3E}">
        <p14:creationId xmlns:p14="http://schemas.microsoft.com/office/powerpoint/2010/main" val="18999892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extLst>
          </p:cNvPr>
          <p:cNvSpPr>
            <a:spLocks noGrp="1"/>
          </p:cNvSpPr>
          <p:nvPr>
            <p:ph sz="half" idx="1"/>
          </p:nvPr>
        </p:nvSpPr>
        <p:spPr>
          <a:xfrm>
            <a:off x="628650" y="1825739"/>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extLst>
          </p:cNvPr>
          <p:cNvSpPr>
            <a:spLocks noGrp="1"/>
          </p:cNvSpPr>
          <p:nvPr>
            <p:ph sz="half" idx="2"/>
          </p:nvPr>
        </p:nvSpPr>
        <p:spPr>
          <a:xfrm>
            <a:off x="4648200" y="1825739"/>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91593157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238" y="365125"/>
            <a:ext cx="7886700" cy="1325563"/>
          </a:xfrm>
        </p:spPr>
        <p:txBody>
          <a:bodyPr/>
          <a:lstStyle/>
          <a:p>
            <a:r>
              <a:rPr lang="ru-RU"/>
              <a:t>Образец заголовка</a:t>
            </a:r>
          </a:p>
        </p:txBody>
      </p:sp>
      <p:sp>
        <p:nvSpPr>
          <p:cNvPr id="3" name="Текст 2">
            <a:extLst>
              <a:ext uri="{FF2B5EF4-FFF2-40B4-BE49-F238E27FC236}"/>
            </a:extLst>
          </p:cNvPr>
          <p:cNvSpPr>
            <a:spLocks noGrp="1"/>
          </p:cNvSpPr>
          <p:nvPr>
            <p:ph type="body" idx="1"/>
          </p:nvPr>
        </p:nvSpPr>
        <p:spPr>
          <a:xfrm>
            <a:off x="630267" y="1681277"/>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extLst>
          </p:cNvPr>
          <p:cNvSpPr>
            <a:spLocks noGrp="1"/>
          </p:cNvSpPr>
          <p:nvPr>
            <p:ph sz="half" idx="2"/>
          </p:nvPr>
        </p:nvSpPr>
        <p:spPr>
          <a:xfrm>
            <a:off x="630267" y="2505075"/>
            <a:ext cx="3868737"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extLst>
          </p:cNvPr>
          <p:cNvSpPr>
            <a:spLocks noGrp="1"/>
          </p:cNvSpPr>
          <p:nvPr>
            <p:ph type="body" sz="quarter" idx="3"/>
          </p:nvPr>
        </p:nvSpPr>
        <p:spPr>
          <a:xfrm>
            <a:off x="4629150" y="1681277"/>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extLst>
          </p:cNvPr>
          <p:cNvSpPr>
            <a:spLocks noGrp="1"/>
          </p:cNvSpPr>
          <p:nvPr>
            <p:ph sz="quarter" idx="4"/>
          </p:nvPr>
        </p:nvSpPr>
        <p:spPr>
          <a:xfrm>
            <a:off x="4629150" y="2505075"/>
            <a:ext cx="3887788"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89579439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272438575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71838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390" y="457200"/>
            <a:ext cx="2949575" cy="1600200"/>
          </a:xfrm>
        </p:spPr>
        <p:txBody>
          <a:bodyPr anchor="b"/>
          <a:lstStyle>
            <a:lvl1pPr>
              <a:defRPr sz="3200"/>
            </a:lvl1pPr>
          </a:lstStyle>
          <a:p>
            <a:r>
              <a:rPr lang="ru-RU"/>
              <a:t>Образец заголовка</a:t>
            </a:r>
          </a:p>
        </p:txBody>
      </p:sp>
      <p:sp>
        <p:nvSpPr>
          <p:cNvPr id="3" name="Объект 2">
            <a:extLst>
              <a:ext uri="{FF2B5EF4-FFF2-40B4-BE49-F238E27FC236}"/>
            </a:extLst>
          </p:cNvPr>
          <p:cNvSpPr>
            <a:spLocks noGrp="1"/>
          </p:cNvSpPr>
          <p:nvPr>
            <p:ph idx="1"/>
          </p:nvPr>
        </p:nvSpPr>
        <p:spPr>
          <a:xfrm>
            <a:off x="3887788" y="987425"/>
            <a:ext cx="4629150" cy="48752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extLst>
          </p:cNvPr>
          <p:cNvSpPr>
            <a:spLocks noGrp="1"/>
          </p:cNvSpPr>
          <p:nvPr>
            <p:ph type="body" sz="half" idx="2"/>
          </p:nvPr>
        </p:nvSpPr>
        <p:spPr>
          <a:xfrm>
            <a:off x="630390" y="2057400"/>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40352507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390" y="457200"/>
            <a:ext cx="2949575" cy="1600200"/>
          </a:xfrm>
        </p:spPr>
        <p:txBody>
          <a:bodyPr anchor="b"/>
          <a:lstStyle>
            <a:lvl1pPr>
              <a:defRPr sz="3200"/>
            </a:lvl1pPr>
          </a:lstStyle>
          <a:p>
            <a:r>
              <a:rPr lang="ru-RU"/>
              <a:t>Образец заголовка</a:t>
            </a:r>
          </a:p>
        </p:txBody>
      </p:sp>
      <p:sp>
        <p:nvSpPr>
          <p:cNvPr id="3" name="Рисунок 2">
            <a:extLst>
              <a:ext uri="{FF2B5EF4-FFF2-40B4-BE49-F238E27FC236}"/>
            </a:extLst>
          </p:cNvPr>
          <p:cNvSpPr>
            <a:spLocks noGrp="1"/>
          </p:cNvSpPr>
          <p:nvPr>
            <p:ph type="pic" idx="1"/>
          </p:nvPr>
        </p:nvSpPr>
        <p:spPr>
          <a:xfrm>
            <a:off x="3887788" y="987425"/>
            <a:ext cx="4629150" cy="487521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a:extLst>
              <a:ext uri="{FF2B5EF4-FFF2-40B4-BE49-F238E27FC236}"/>
            </a:extLst>
          </p:cNvPr>
          <p:cNvSpPr>
            <a:spLocks noGrp="1"/>
          </p:cNvSpPr>
          <p:nvPr>
            <p:ph type="body" sz="half" idx="2"/>
          </p:nvPr>
        </p:nvSpPr>
        <p:spPr>
          <a:xfrm>
            <a:off x="630390" y="2057400"/>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4183792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58774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extLst>
          </p:cNvPr>
          <p:cNvSpPr>
            <a:spLocks noGrp="1"/>
          </p:cNvSpPr>
          <p:nvPr>
            <p:ph type="body" orient="vert" idx="1"/>
          </p:nvPr>
        </p:nvSpPr>
        <p:spPr>
          <a:xfrm>
            <a:off x="628650" y="1825739"/>
            <a:ext cx="7886700" cy="43529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87523971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extLst>
          </p:cNvPr>
          <p:cNvSpPr>
            <a:spLocks noGrp="1"/>
          </p:cNvSpPr>
          <p:nvPr>
            <p:ph type="title" orient="vert"/>
          </p:nvPr>
        </p:nvSpPr>
        <p:spPr>
          <a:xfrm>
            <a:off x="6543676" y="0"/>
            <a:ext cx="1971675" cy="6178550"/>
          </a:xfrm>
        </p:spPr>
        <p:txBody>
          <a:bodyPr vert="eaVert"/>
          <a:lstStyle/>
          <a:p>
            <a:r>
              <a:rPr lang="ru-RU"/>
              <a:t>Образец заголовка</a:t>
            </a:r>
          </a:p>
        </p:txBody>
      </p:sp>
      <p:sp>
        <p:nvSpPr>
          <p:cNvPr id="3" name="Вертикальный текст 2">
            <a:extLst>
              <a:ext uri="{FF2B5EF4-FFF2-40B4-BE49-F238E27FC236}"/>
            </a:extLst>
          </p:cNvPr>
          <p:cNvSpPr>
            <a:spLocks noGrp="1"/>
          </p:cNvSpPr>
          <p:nvPr>
            <p:ph type="body" orient="vert" idx="1"/>
          </p:nvPr>
        </p:nvSpPr>
        <p:spPr>
          <a:xfrm>
            <a:off x="628662" y="0"/>
            <a:ext cx="5762625" cy="6178550"/>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426527001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Rectangle 4">
            <a:extLst>
              <a:ext uri="{FF2B5EF4-FFF2-40B4-BE49-F238E27FC236}"/>
            </a:extLst>
          </p:cNvPr>
          <p:cNvSpPr>
            <a:spLocks noChangeArrowheads="1"/>
          </p:cNvSpPr>
          <p:nvPr userDrawn="1"/>
        </p:nvSpPr>
        <p:spPr bwMode="auto">
          <a:xfrm rot="5400000">
            <a:off x="2856706" y="-2856706"/>
            <a:ext cx="3430588" cy="9144000"/>
          </a:xfrm>
          <a:prstGeom prst="rect">
            <a:avLst/>
          </a:prstGeom>
          <a:gradFill rotWithShape="1">
            <a:gsLst>
              <a:gs pos="0">
                <a:schemeClr val="bg1"/>
              </a:gs>
              <a:gs pos="100000">
                <a:schemeClr val="bg1">
                  <a:alpha val="0"/>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Tree>
    <p:extLst>
      <p:ext uri="{BB962C8B-B14F-4D97-AF65-F5344CB8AC3E}">
        <p14:creationId xmlns:p14="http://schemas.microsoft.com/office/powerpoint/2010/main" val="168118892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solidFill>
            <a:schemeClr val="bg1"/>
          </a:solidFill>
        </p:spPr>
        <p:txBody>
          <a:bodyPr/>
          <a:lstStyle>
            <a:lvl1pPr>
              <a:defRPr>
                <a:latin typeface="+mn-lt"/>
              </a:defRPr>
            </a:lvl1pPr>
          </a:lstStyle>
          <a:p>
            <a:r>
              <a:rPr lang="ru-RU" dirty="0"/>
              <a:t>Образец заголовка</a:t>
            </a:r>
          </a:p>
        </p:txBody>
      </p:sp>
      <p:sp>
        <p:nvSpPr>
          <p:cNvPr id="3" name="Объект 2">
            <a:extLst>
              <a:ext uri="{FF2B5EF4-FFF2-40B4-BE49-F238E27FC236}"/>
            </a:extLst>
          </p:cNvPr>
          <p:cNvSpPr>
            <a:spLocks noGrp="1"/>
          </p:cNvSpPr>
          <p:nvPr>
            <p:ph idx="1"/>
          </p:nvPr>
        </p:nvSpPr>
        <p:spPr>
          <a:xfrm>
            <a:off x="628650" y="1825743"/>
            <a:ext cx="788670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53734478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23888" y="1709856"/>
            <a:ext cx="7886700" cy="2854325"/>
          </a:xfrm>
        </p:spPr>
        <p:txBody>
          <a:bodyPr anchor="b"/>
          <a:lstStyle>
            <a:lvl1pPr>
              <a:defRPr sz="6000"/>
            </a:lvl1pPr>
          </a:lstStyle>
          <a:p>
            <a:r>
              <a:rPr lang="ru-RU"/>
              <a:t>Образец заголовка</a:t>
            </a:r>
          </a:p>
        </p:txBody>
      </p:sp>
      <p:sp>
        <p:nvSpPr>
          <p:cNvPr id="3" name="Текст 2">
            <a:extLst>
              <a:ext uri="{FF2B5EF4-FFF2-40B4-BE49-F238E27FC236}"/>
            </a:extLst>
          </p:cNvPr>
          <p:cNvSpPr>
            <a:spLocks noGrp="1"/>
          </p:cNvSpPr>
          <p:nvPr>
            <p:ph type="body" idx="1"/>
          </p:nvPr>
        </p:nvSpPr>
        <p:spPr>
          <a:xfrm>
            <a:off x="623888" y="4591050"/>
            <a:ext cx="7886700" cy="150018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Tree>
    <p:extLst>
      <p:ext uri="{BB962C8B-B14F-4D97-AF65-F5344CB8AC3E}">
        <p14:creationId xmlns:p14="http://schemas.microsoft.com/office/powerpoint/2010/main" val="199034628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extLst>
          </p:cNvPr>
          <p:cNvSpPr>
            <a:spLocks noGrp="1"/>
          </p:cNvSpPr>
          <p:nvPr>
            <p:ph sz="half" idx="1"/>
          </p:nvPr>
        </p:nvSpPr>
        <p:spPr>
          <a:xfrm>
            <a:off x="628650" y="1825743"/>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extLst>
          </p:cNvPr>
          <p:cNvSpPr>
            <a:spLocks noGrp="1"/>
          </p:cNvSpPr>
          <p:nvPr>
            <p:ph sz="half" idx="2"/>
          </p:nvPr>
        </p:nvSpPr>
        <p:spPr>
          <a:xfrm>
            <a:off x="4648200" y="1825743"/>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94456281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238" y="365125"/>
            <a:ext cx="7886700" cy="1325563"/>
          </a:xfrm>
        </p:spPr>
        <p:txBody>
          <a:bodyPr/>
          <a:lstStyle/>
          <a:p>
            <a:r>
              <a:rPr lang="ru-RU"/>
              <a:t>Образец заголовка</a:t>
            </a:r>
          </a:p>
        </p:txBody>
      </p:sp>
      <p:sp>
        <p:nvSpPr>
          <p:cNvPr id="3" name="Текст 2">
            <a:extLst>
              <a:ext uri="{FF2B5EF4-FFF2-40B4-BE49-F238E27FC236}"/>
            </a:extLst>
          </p:cNvPr>
          <p:cNvSpPr>
            <a:spLocks noGrp="1"/>
          </p:cNvSpPr>
          <p:nvPr>
            <p:ph type="body" idx="1"/>
          </p:nvPr>
        </p:nvSpPr>
        <p:spPr>
          <a:xfrm>
            <a:off x="630267" y="1681281"/>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extLst>
          </p:cNvPr>
          <p:cNvSpPr>
            <a:spLocks noGrp="1"/>
          </p:cNvSpPr>
          <p:nvPr>
            <p:ph sz="half" idx="2"/>
          </p:nvPr>
        </p:nvSpPr>
        <p:spPr>
          <a:xfrm>
            <a:off x="630267" y="2505075"/>
            <a:ext cx="3868737"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extLst>
          </p:cNvPr>
          <p:cNvSpPr>
            <a:spLocks noGrp="1"/>
          </p:cNvSpPr>
          <p:nvPr>
            <p:ph type="body" sz="quarter" idx="3"/>
          </p:nvPr>
        </p:nvSpPr>
        <p:spPr>
          <a:xfrm>
            <a:off x="4629150" y="1681281"/>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extLst>
          </p:cNvPr>
          <p:cNvSpPr>
            <a:spLocks noGrp="1"/>
          </p:cNvSpPr>
          <p:nvPr>
            <p:ph sz="quarter" idx="4"/>
          </p:nvPr>
        </p:nvSpPr>
        <p:spPr>
          <a:xfrm>
            <a:off x="4629150" y="2505075"/>
            <a:ext cx="3887788"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13192281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175440079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69382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448" y="457200"/>
            <a:ext cx="2949575" cy="1600200"/>
          </a:xfrm>
        </p:spPr>
        <p:txBody>
          <a:bodyPr anchor="b"/>
          <a:lstStyle>
            <a:lvl1pPr>
              <a:defRPr sz="3200"/>
            </a:lvl1pPr>
          </a:lstStyle>
          <a:p>
            <a:r>
              <a:rPr lang="ru-RU"/>
              <a:t>Образец заголовка</a:t>
            </a:r>
          </a:p>
        </p:txBody>
      </p:sp>
      <p:sp>
        <p:nvSpPr>
          <p:cNvPr id="3" name="Объект 2">
            <a:extLst>
              <a:ext uri="{FF2B5EF4-FFF2-40B4-BE49-F238E27FC236}"/>
            </a:extLst>
          </p:cNvPr>
          <p:cNvSpPr>
            <a:spLocks noGrp="1"/>
          </p:cNvSpPr>
          <p:nvPr>
            <p:ph idx="1"/>
          </p:nvPr>
        </p:nvSpPr>
        <p:spPr>
          <a:xfrm>
            <a:off x="3887788" y="987425"/>
            <a:ext cx="4629150" cy="48752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extLst>
          </p:cNvPr>
          <p:cNvSpPr>
            <a:spLocks noGrp="1"/>
          </p:cNvSpPr>
          <p:nvPr>
            <p:ph type="body" sz="half" idx="2"/>
          </p:nvPr>
        </p:nvSpPr>
        <p:spPr>
          <a:xfrm>
            <a:off x="630448" y="2057400"/>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9741616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251" y="457200"/>
            <a:ext cx="2949575" cy="1600200"/>
          </a:xfrm>
        </p:spPr>
        <p:txBody>
          <a:bodyPr anchor="b"/>
          <a:lstStyle>
            <a:lvl1pPr>
              <a:defRPr sz="3200"/>
            </a:lvl1pPr>
          </a:lstStyle>
          <a:p>
            <a:r>
              <a:rPr lang="ru-RU"/>
              <a:t>Образец заголовка</a:t>
            </a:r>
          </a:p>
        </p:txBody>
      </p:sp>
      <p:sp>
        <p:nvSpPr>
          <p:cNvPr id="3" name="Объект 2">
            <a:extLst>
              <a:ext uri="{FF2B5EF4-FFF2-40B4-BE49-F238E27FC236}"/>
            </a:extLst>
          </p:cNvPr>
          <p:cNvSpPr>
            <a:spLocks noGrp="1"/>
          </p:cNvSpPr>
          <p:nvPr>
            <p:ph idx="1"/>
          </p:nvPr>
        </p:nvSpPr>
        <p:spPr>
          <a:xfrm>
            <a:off x="3887788" y="987427"/>
            <a:ext cx="4629150" cy="48752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extLst>
          </p:cNvPr>
          <p:cNvSpPr>
            <a:spLocks noGrp="1"/>
          </p:cNvSpPr>
          <p:nvPr>
            <p:ph type="body" sz="half" idx="2"/>
          </p:nvPr>
        </p:nvSpPr>
        <p:spPr>
          <a:xfrm>
            <a:off x="630251" y="2057402"/>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267562150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448" y="457200"/>
            <a:ext cx="2949575" cy="1600200"/>
          </a:xfrm>
        </p:spPr>
        <p:txBody>
          <a:bodyPr anchor="b"/>
          <a:lstStyle>
            <a:lvl1pPr>
              <a:defRPr sz="3200"/>
            </a:lvl1pPr>
          </a:lstStyle>
          <a:p>
            <a:r>
              <a:rPr lang="ru-RU"/>
              <a:t>Образец заголовка</a:t>
            </a:r>
          </a:p>
        </p:txBody>
      </p:sp>
      <p:sp>
        <p:nvSpPr>
          <p:cNvPr id="3" name="Рисунок 2">
            <a:extLst>
              <a:ext uri="{FF2B5EF4-FFF2-40B4-BE49-F238E27FC236}"/>
            </a:extLst>
          </p:cNvPr>
          <p:cNvSpPr>
            <a:spLocks noGrp="1"/>
          </p:cNvSpPr>
          <p:nvPr>
            <p:ph type="pic" idx="1"/>
          </p:nvPr>
        </p:nvSpPr>
        <p:spPr>
          <a:xfrm>
            <a:off x="3887788" y="987425"/>
            <a:ext cx="4629150" cy="487521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a:extLst>
              <a:ext uri="{FF2B5EF4-FFF2-40B4-BE49-F238E27FC236}"/>
            </a:extLst>
          </p:cNvPr>
          <p:cNvSpPr>
            <a:spLocks noGrp="1"/>
          </p:cNvSpPr>
          <p:nvPr>
            <p:ph type="body" sz="half" idx="2"/>
          </p:nvPr>
        </p:nvSpPr>
        <p:spPr>
          <a:xfrm>
            <a:off x="630448" y="2057400"/>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378768128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extLst>
          </p:cNvPr>
          <p:cNvSpPr>
            <a:spLocks noGrp="1"/>
          </p:cNvSpPr>
          <p:nvPr>
            <p:ph type="body" orient="vert" idx="1"/>
          </p:nvPr>
        </p:nvSpPr>
        <p:spPr>
          <a:xfrm>
            <a:off x="628650" y="1825743"/>
            <a:ext cx="7886700" cy="43529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16182922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extLst>
          </p:cNvPr>
          <p:cNvSpPr>
            <a:spLocks noGrp="1"/>
          </p:cNvSpPr>
          <p:nvPr>
            <p:ph type="title" orient="vert"/>
          </p:nvPr>
        </p:nvSpPr>
        <p:spPr>
          <a:xfrm>
            <a:off x="6543676" y="0"/>
            <a:ext cx="1971675" cy="6178550"/>
          </a:xfrm>
        </p:spPr>
        <p:txBody>
          <a:bodyPr vert="eaVert"/>
          <a:lstStyle/>
          <a:p>
            <a:r>
              <a:rPr lang="ru-RU"/>
              <a:t>Образец заголовка</a:t>
            </a:r>
          </a:p>
        </p:txBody>
      </p:sp>
      <p:sp>
        <p:nvSpPr>
          <p:cNvPr id="3" name="Вертикальный текст 2">
            <a:extLst>
              <a:ext uri="{FF2B5EF4-FFF2-40B4-BE49-F238E27FC236}"/>
            </a:extLst>
          </p:cNvPr>
          <p:cNvSpPr>
            <a:spLocks noGrp="1"/>
          </p:cNvSpPr>
          <p:nvPr>
            <p:ph type="body" orient="vert" idx="1"/>
          </p:nvPr>
        </p:nvSpPr>
        <p:spPr>
          <a:xfrm>
            <a:off x="628662" y="0"/>
            <a:ext cx="5762625" cy="6178550"/>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47607491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Rectangle 4">
            <a:extLst>
              <a:ext uri="{FF2B5EF4-FFF2-40B4-BE49-F238E27FC236}"/>
            </a:extLst>
          </p:cNvPr>
          <p:cNvSpPr>
            <a:spLocks noChangeArrowheads="1"/>
          </p:cNvSpPr>
          <p:nvPr userDrawn="1"/>
        </p:nvSpPr>
        <p:spPr bwMode="auto">
          <a:xfrm rot="5400000">
            <a:off x="2856706" y="-2856706"/>
            <a:ext cx="3430588" cy="9144000"/>
          </a:xfrm>
          <a:prstGeom prst="rect">
            <a:avLst/>
          </a:prstGeom>
          <a:gradFill rotWithShape="1">
            <a:gsLst>
              <a:gs pos="0">
                <a:schemeClr val="bg1"/>
              </a:gs>
              <a:gs pos="100000">
                <a:schemeClr val="bg1">
                  <a:alpha val="0"/>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Tree>
    <p:extLst>
      <p:ext uri="{BB962C8B-B14F-4D97-AF65-F5344CB8AC3E}">
        <p14:creationId xmlns:p14="http://schemas.microsoft.com/office/powerpoint/2010/main" val="131788173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solidFill>
            <a:schemeClr val="bg1"/>
          </a:solidFill>
        </p:spPr>
        <p:txBody>
          <a:bodyPr/>
          <a:lstStyle>
            <a:lvl1pPr>
              <a:defRPr>
                <a:latin typeface="+mn-lt"/>
              </a:defRPr>
            </a:lvl1pPr>
          </a:lstStyle>
          <a:p>
            <a:r>
              <a:rPr lang="ru-RU" dirty="0"/>
              <a:t>Образец заголовка</a:t>
            </a:r>
          </a:p>
        </p:txBody>
      </p:sp>
      <p:sp>
        <p:nvSpPr>
          <p:cNvPr id="3" name="Объект 2">
            <a:extLst>
              <a:ext uri="{FF2B5EF4-FFF2-40B4-BE49-F238E27FC236}"/>
            </a:extLst>
          </p:cNvPr>
          <p:cNvSpPr>
            <a:spLocks noGrp="1"/>
          </p:cNvSpPr>
          <p:nvPr>
            <p:ph idx="1"/>
          </p:nvPr>
        </p:nvSpPr>
        <p:spPr>
          <a:xfrm>
            <a:off x="628650" y="1825809"/>
            <a:ext cx="788670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415074230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23888" y="1709922"/>
            <a:ext cx="7886700" cy="2854325"/>
          </a:xfrm>
        </p:spPr>
        <p:txBody>
          <a:bodyPr anchor="b"/>
          <a:lstStyle>
            <a:lvl1pPr>
              <a:defRPr sz="6000"/>
            </a:lvl1pPr>
          </a:lstStyle>
          <a:p>
            <a:r>
              <a:rPr lang="ru-RU"/>
              <a:t>Образец заголовка</a:t>
            </a:r>
          </a:p>
        </p:txBody>
      </p:sp>
      <p:sp>
        <p:nvSpPr>
          <p:cNvPr id="3" name="Текст 2">
            <a:extLst>
              <a:ext uri="{FF2B5EF4-FFF2-40B4-BE49-F238E27FC236}"/>
            </a:extLst>
          </p:cNvPr>
          <p:cNvSpPr>
            <a:spLocks noGrp="1"/>
          </p:cNvSpPr>
          <p:nvPr>
            <p:ph type="body" idx="1"/>
          </p:nvPr>
        </p:nvSpPr>
        <p:spPr>
          <a:xfrm>
            <a:off x="623888" y="4591050"/>
            <a:ext cx="7886700" cy="150018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Tree>
    <p:extLst>
      <p:ext uri="{BB962C8B-B14F-4D97-AF65-F5344CB8AC3E}">
        <p14:creationId xmlns:p14="http://schemas.microsoft.com/office/powerpoint/2010/main" val="223564317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extLst>
          </p:cNvPr>
          <p:cNvSpPr>
            <a:spLocks noGrp="1"/>
          </p:cNvSpPr>
          <p:nvPr>
            <p:ph sz="half" idx="1"/>
          </p:nvPr>
        </p:nvSpPr>
        <p:spPr>
          <a:xfrm>
            <a:off x="628650" y="1825809"/>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extLst>
          </p:cNvPr>
          <p:cNvSpPr>
            <a:spLocks noGrp="1"/>
          </p:cNvSpPr>
          <p:nvPr>
            <p:ph sz="half" idx="2"/>
          </p:nvPr>
        </p:nvSpPr>
        <p:spPr>
          <a:xfrm>
            <a:off x="4648200" y="1825809"/>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417040183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238" y="365125"/>
            <a:ext cx="7886700" cy="1325563"/>
          </a:xfrm>
        </p:spPr>
        <p:txBody>
          <a:bodyPr/>
          <a:lstStyle/>
          <a:p>
            <a:r>
              <a:rPr lang="ru-RU"/>
              <a:t>Образец заголовка</a:t>
            </a:r>
          </a:p>
        </p:txBody>
      </p:sp>
      <p:sp>
        <p:nvSpPr>
          <p:cNvPr id="3" name="Текст 2">
            <a:extLst>
              <a:ext uri="{FF2B5EF4-FFF2-40B4-BE49-F238E27FC236}"/>
            </a:extLst>
          </p:cNvPr>
          <p:cNvSpPr>
            <a:spLocks noGrp="1"/>
          </p:cNvSpPr>
          <p:nvPr>
            <p:ph type="body" idx="1"/>
          </p:nvPr>
        </p:nvSpPr>
        <p:spPr>
          <a:xfrm>
            <a:off x="630267" y="1681347"/>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extLst>
          </p:cNvPr>
          <p:cNvSpPr>
            <a:spLocks noGrp="1"/>
          </p:cNvSpPr>
          <p:nvPr>
            <p:ph sz="half" idx="2"/>
          </p:nvPr>
        </p:nvSpPr>
        <p:spPr>
          <a:xfrm>
            <a:off x="630267" y="2505075"/>
            <a:ext cx="3868737"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extLst>
          </p:cNvPr>
          <p:cNvSpPr>
            <a:spLocks noGrp="1"/>
          </p:cNvSpPr>
          <p:nvPr>
            <p:ph type="body" sz="quarter" idx="3"/>
          </p:nvPr>
        </p:nvSpPr>
        <p:spPr>
          <a:xfrm>
            <a:off x="4629150" y="1681347"/>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extLst>
          </p:cNvPr>
          <p:cNvSpPr>
            <a:spLocks noGrp="1"/>
          </p:cNvSpPr>
          <p:nvPr>
            <p:ph sz="quarter" idx="4"/>
          </p:nvPr>
        </p:nvSpPr>
        <p:spPr>
          <a:xfrm>
            <a:off x="4629150" y="2505075"/>
            <a:ext cx="3887788"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59493144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182040991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070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238" y="365125"/>
            <a:ext cx="7886700" cy="1325563"/>
          </a:xfrm>
        </p:spPr>
        <p:txBody>
          <a:bodyPr/>
          <a:lstStyle/>
          <a:p>
            <a:r>
              <a:rPr lang="ru-RU"/>
              <a:t>Образец заголовка</a:t>
            </a:r>
          </a:p>
        </p:txBody>
      </p:sp>
      <p:sp>
        <p:nvSpPr>
          <p:cNvPr id="3" name="Текст 2">
            <a:extLst>
              <a:ext uri="{FF2B5EF4-FFF2-40B4-BE49-F238E27FC236}"/>
            </a:extLst>
          </p:cNvPr>
          <p:cNvSpPr>
            <a:spLocks noGrp="1"/>
          </p:cNvSpPr>
          <p:nvPr>
            <p:ph type="body" idx="1"/>
          </p:nvPr>
        </p:nvSpPr>
        <p:spPr>
          <a:xfrm>
            <a:off x="630268" y="1681347"/>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extLst>
          </p:cNvPr>
          <p:cNvSpPr>
            <a:spLocks noGrp="1"/>
          </p:cNvSpPr>
          <p:nvPr>
            <p:ph sz="half" idx="2"/>
          </p:nvPr>
        </p:nvSpPr>
        <p:spPr>
          <a:xfrm>
            <a:off x="630268" y="2505077"/>
            <a:ext cx="3868737"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extLst>
          </p:cNvPr>
          <p:cNvSpPr>
            <a:spLocks noGrp="1"/>
          </p:cNvSpPr>
          <p:nvPr>
            <p:ph type="body" sz="quarter" idx="3"/>
          </p:nvPr>
        </p:nvSpPr>
        <p:spPr>
          <a:xfrm>
            <a:off x="4629150" y="1681347"/>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extLst>
          </p:cNvPr>
          <p:cNvSpPr>
            <a:spLocks noGrp="1"/>
          </p:cNvSpPr>
          <p:nvPr>
            <p:ph sz="quarter" idx="4"/>
          </p:nvPr>
        </p:nvSpPr>
        <p:spPr>
          <a:xfrm>
            <a:off x="4629150" y="2505077"/>
            <a:ext cx="3887788"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9072754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251" y="457200"/>
            <a:ext cx="2949575" cy="1600200"/>
          </a:xfrm>
        </p:spPr>
        <p:txBody>
          <a:bodyPr anchor="b"/>
          <a:lstStyle>
            <a:lvl1pPr>
              <a:defRPr sz="3200"/>
            </a:lvl1pPr>
          </a:lstStyle>
          <a:p>
            <a:r>
              <a:rPr lang="ru-RU"/>
              <a:t>Образец заголовка</a:t>
            </a:r>
          </a:p>
        </p:txBody>
      </p:sp>
      <p:sp>
        <p:nvSpPr>
          <p:cNvPr id="3" name="Рисунок 2">
            <a:extLst>
              <a:ext uri="{FF2B5EF4-FFF2-40B4-BE49-F238E27FC236}"/>
            </a:extLst>
          </p:cNvPr>
          <p:cNvSpPr>
            <a:spLocks noGrp="1"/>
          </p:cNvSpPr>
          <p:nvPr>
            <p:ph type="pic" idx="1"/>
          </p:nvPr>
        </p:nvSpPr>
        <p:spPr>
          <a:xfrm>
            <a:off x="3887788" y="987427"/>
            <a:ext cx="4629150" cy="487521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a:extLst>
              <a:ext uri="{FF2B5EF4-FFF2-40B4-BE49-F238E27FC236}"/>
            </a:extLst>
          </p:cNvPr>
          <p:cNvSpPr>
            <a:spLocks noGrp="1"/>
          </p:cNvSpPr>
          <p:nvPr>
            <p:ph type="body" sz="half" idx="2"/>
          </p:nvPr>
        </p:nvSpPr>
        <p:spPr>
          <a:xfrm>
            <a:off x="630251" y="2057402"/>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244453081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530" y="457200"/>
            <a:ext cx="2949575" cy="1600200"/>
          </a:xfrm>
        </p:spPr>
        <p:txBody>
          <a:bodyPr anchor="b"/>
          <a:lstStyle>
            <a:lvl1pPr>
              <a:defRPr sz="3200"/>
            </a:lvl1pPr>
          </a:lstStyle>
          <a:p>
            <a:r>
              <a:rPr lang="ru-RU"/>
              <a:t>Образец заголовка</a:t>
            </a:r>
          </a:p>
        </p:txBody>
      </p:sp>
      <p:sp>
        <p:nvSpPr>
          <p:cNvPr id="3" name="Объект 2">
            <a:extLst>
              <a:ext uri="{FF2B5EF4-FFF2-40B4-BE49-F238E27FC236}"/>
            </a:extLst>
          </p:cNvPr>
          <p:cNvSpPr>
            <a:spLocks noGrp="1"/>
          </p:cNvSpPr>
          <p:nvPr>
            <p:ph idx="1"/>
          </p:nvPr>
        </p:nvSpPr>
        <p:spPr>
          <a:xfrm>
            <a:off x="3887788" y="987425"/>
            <a:ext cx="4629150" cy="48752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extLst>
          </p:cNvPr>
          <p:cNvSpPr>
            <a:spLocks noGrp="1"/>
          </p:cNvSpPr>
          <p:nvPr>
            <p:ph type="body" sz="half" idx="2"/>
          </p:nvPr>
        </p:nvSpPr>
        <p:spPr>
          <a:xfrm>
            <a:off x="630530" y="2057400"/>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82812981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530" y="457200"/>
            <a:ext cx="2949575" cy="1600200"/>
          </a:xfrm>
        </p:spPr>
        <p:txBody>
          <a:bodyPr anchor="b"/>
          <a:lstStyle>
            <a:lvl1pPr>
              <a:defRPr sz="3200"/>
            </a:lvl1pPr>
          </a:lstStyle>
          <a:p>
            <a:r>
              <a:rPr lang="ru-RU"/>
              <a:t>Образец заголовка</a:t>
            </a:r>
          </a:p>
        </p:txBody>
      </p:sp>
      <p:sp>
        <p:nvSpPr>
          <p:cNvPr id="3" name="Рисунок 2">
            <a:extLst>
              <a:ext uri="{FF2B5EF4-FFF2-40B4-BE49-F238E27FC236}"/>
            </a:extLst>
          </p:cNvPr>
          <p:cNvSpPr>
            <a:spLocks noGrp="1"/>
          </p:cNvSpPr>
          <p:nvPr>
            <p:ph type="pic" idx="1"/>
          </p:nvPr>
        </p:nvSpPr>
        <p:spPr>
          <a:xfrm>
            <a:off x="3887788" y="987425"/>
            <a:ext cx="4629150" cy="487521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a:extLst>
              <a:ext uri="{FF2B5EF4-FFF2-40B4-BE49-F238E27FC236}"/>
            </a:extLst>
          </p:cNvPr>
          <p:cNvSpPr>
            <a:spLocks noGrp="1"/>
          </p:cNvSpPr>
          <p:nvPr>
            <p:ph type="body" sz="half" idx="2"/>
          </p:nvPr>
        </p:nvSpPr>
        <p:spPr>
          <a:xfrm>
            <a:off x="630530" y="2057400"/>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195995453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extLst>
          </p:cNvPr>
          <p:cNvSpPr>
            <a:spLocks noGrp="1"/>
          </p:cNvSpPr>
          <p:nvPr>
            <p:ph type="body" orient="vert" idx="1"/>
          </p:nvPr>
        </p:nvSpPr>
        <p:spPr>
          <a:xfrm>
            <a:off x="628650" y="1825809"/>
            <a:ext cx="7886700" cy="43529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203488976"/>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extLst>
          </p:cNvPr>
          <p:cNvSpPr>
            <a:spLocks noGrp="1"/>
          </p:cNvSpPr>
          <p:nvPr>
            <p:ph type="title" orient="vert"/>
          </p:nvPr>
        </p:nvSpPr>
        <p:spPr>
          <a:xfrm>
            <a:off x="6543676" y="0"/>
            <a:ext cx="1971675" cy="6178550"/>
          </a:xfrm>
        </p:spPr>
        <p:txBody>
          <a:bodyPr vert="eaVert"/>
          <a:lstStyle/>
          <a:p>
            <a:r>
              <a:rPr lang="ru-RU"/>
              <a:t>Образец заголовка</a:t>
            </a:r>
          </a:p>
        </p:txBody>
      </p:sp>
      <p:sp>
        <p:nvSpPr>
          <p:cNvPr id="3" name="Вертикальный текст 2">
            <a:extLst>
              <a:ext uri="{FF2B5EF4-FFF2-40B4-BE49-F238E27FC236}"/>
            </a:extLst>
          </p:cNvPr>
          <p:cNvSpPr>
            <a:spLocks noGrp="1"/>
          </p:cNvSpPr>
          <p:nvPr>
            <p:ph type="body" orient="vert" idx="1"/>
          </p:nvPr>
        </p:nvSpPr>
        <p:spPr>
          <a:xfrm>
            <a:off x="628662" y="0"/>
            <a:ext cx="5762625" cy="6178550"/>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61370857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Rectangle 4">
            <a:extLst/>
          </p:cNvPr>
          <p:cNvSpPr>
            <a:spLocks noChangeArrowheads="1"/>
          </p:cNvSpPr>
          <p:nvPr userDrawn="1"/>
        </p:nvSpPr>
        <p:spPr bwMode="auto">
          <a:xfrm rot="5400000">
            <a:off x="2856706" y="-2856706"/>
            <a:ext cx="3430588" cy="9144000"/>
          </a:xfrm>
          <a:prstGeom prst="rect">
            <a:avLst/>
          </a:prstGeom>
          <a:gradFill rotWithShape="1">
            <a:gsLst>
              <a:gs pos="0">
                <a:schemeClr val="bg1"/>
              </a:gs>
              <a:gs pos="100000">
                <a:schemeClr val="bg1">
                  <a:alpha val="0"/>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Tree>
    <p:extLst>
      <p:ext uri="{BB962C8B-B14F-4D97-AF65-F5344CB8AC3E}">
        <p14:creationId xmlns:p14="http://schemas.microsoft.com/office/powerpoint/2010/main" val="174660520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solidFill>
            <a:schemeClr val="bg1"/>
          </a:solidFill>
        </p:spPr>
        <p:txBody>
          <a:bodyPr/>
          <a:lstStyle>
            <a:lvl1pPr>
              <a:defRPr>
                <a:latin typeface="+mn-lt"/>
              </a:defRPr>
            </a:lvl1pPr>
          </a:lstStyle>
          <a:p>
            <a:r>
              <a:rPr lang="ru-RU" dirty="0"/>
              <a:t>Образец заголовка</a:t>
            </a:r>
          </a:p>
        </p:txBody>
      </p:sp>
      <p:sp>
        <p:nvSpPr>
          <p:cNvPr id="3" name="Объект 2">
            <a:extLst/>
          </p:cNvPr>
          <p:cNvSpPr>
            <a:spLocks noGrp="1"/>
          </p:cNvSpPr>
          <p:nvPr>
            <p:ph idx="1"/>
          </p:nvPr>
        </p:nvSpPr>
        <p:spPr>
          <a:xfrm>
            <a:off x="628650" y="1825628"/>
            <a:ext cx="788670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79540715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23888" y="1709741"/>
            <a:ext cx="7886700" cy="2854325"/>
          </a:xfrm>
        </p:spPr>
        <p:txBody>
          <a:bodyPr anchor="b"/>
          <a:lstStyle>
            <a:lvl1pPr>
              <a:defRPr sz="6000"/>
            </a:lvl1pPr>
          </a:lstStyle>
          <a:p>
            <a:r>
              <a:rPr lang="ru-RU"/>
              <a:t>Образец заголовка</a:t>
            </a:r>
          </a:p>
        </p:txBody>
      </p:sp>
      <p:sp>
        <p:nvSpPr>
          <p:cNvPr id="3" name="Текст 2">
            <a:extLst/>
          </p:cNvPr>
          <p:cNvSpPr>
            <a:spLocks noGrp="1"/>
          </p:cNvSpPr>
          <p:nvPr>
            <p:ph type="body" idx="1"/>
          </p:nvPr>
        </p:nvSpPr>
        <p:spPr>
          <a:xfrm>
            <a:off x="623888" y="4591050"/>
            <a:ext cx="7886700" cy="150018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Tree>
    <p:extLst>
      <p:ext uri="{BB962C8B-B14F-4D97-AF65-F5344CB8AC3E}">
        <p14:creationId xmlns:p14="http://schemas.microsoft.com/office/powerpoint/2010/main" val="300448377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p:txBody>
          <a:bodyPr/>
          <a:lstStyle/>
          <a:p>
            <a:r>
              <a:rPr lang="ru-RU"/>
              <a:t>Образец заголовка</a:t>
            </a:r>
          </a:p>
        </p:txBody>
      </p:sp>
      <p:sp>
        <p:nvSpPr>
          <p:cNvPr id="3" name="Объект 2">
            <a:extLst/>
          </p:cNvPr>
          <p:cNvSpPr>
            <a:spLocks noGrp="1"/>
          </p:cNvSpPr>
          <p:nvPr>
            <p:ph sz="half" idx="1"/>
          </p:nvPr>
        </p:nvSpPr>
        <p:spPr>
          <a:xfrm>
            <a:off x="628650" y="1825628"/>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p:cNvPr>
          <p:cNvSpPr>
            <a:spLocks noGrp="1"/>
          </p:cNvSpPr>
          <p:nvPr>
            <p:ph sz="half" idx="2"/>
          </p:nvPr>
        </p:nvSpPr>
        <p:spPr>
          <a:xfrm>
            <a:off x="4648200" y="1825628"/>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94841471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30238" y="365125"/>
            <a:ext cx="7886700" cy="1325563"/>
          </a:xfrm>
        </p:spPr>
        <p:txBody>
          <a:bodyPr/>
          <a:lstStyle/>
          <a:p>
            <a:r>
              <a:rPr lang="ru-RU"/>
              <a:t>Образец заголовка</a:t>
            </a:r>
          </a:p>
        </p:txBody>
      </p:sp>
      <p:sp>
        <p:nvSpPr>
          <p:cNvPr id="3" name="Текст 2">
            <a:extLst/>
          </p:cNvPr>
          <p:cNvSpPr>
            <a:spLocks noGrp="1"/>
          </p:cNvSpPr>
          <p:nvPr>
            <p:ph type="body" idx="1"/>
          </p:nvPr>
        </p:nvSpPr>
        <p:spPr>
          <a:xfrm>
            <a:off x="630244" y="1681166"/>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p:cNvPr>
          <p:cNvSpPr>
            <a:spLocks noGrp="1"/>
          </p:cNvSpPr>
          <p:nvPr>
            <p:ph sz="half" idx="2"/>
          </p:nvPr>
        </p:nvSpPr>
        <p:spPr>
          <a:xfrm>
            <a:off x="630244" y="2505075"/>
            <a:ext cx="3868737"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p:cNvPr>
          <p:cNvSpPr>
            <a:spLocks noGrp="1"/>
          </p:cNvSpPr>
          <p:nvPr>
            <p:ph type="body" sz="quarter" idx="3"/>
          </p:nvPr>
        </p:nvSpPr>
        <p:spPr>
          <a:xfrm>
            <a:off x="4629150" y="1681166"/>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p:cNvPr>
          <p:cNvSpPr>
            <a:spLocks noGrp="1"/>
          </p:cNvSpPr>
          <p:nvPr>
            <p:ph sz="quarter" idx="4"/>
          </p:nvPr>
        </p:nvSpPr>
        <p:spPr>
          <a:xfrm>
            <a:off x="4629150" y="2505075"/>
            <a:ext cx="3887788"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0876838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42204942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extLst>
          </p:cNvPr>
          <p:cNvSpPr>
            <a:spLocks noGrp="1"/>
          </p:cNvSpPr>
          <p:nvPr>
            <p:ph type="body" orient="vert" idx="1"/>
          </p:nvPr>
        </p:nvSpPr>
        <p:spPr>
          <a:xfrm>
            <a:off x="628650" y="1825646"/>
            <a:ext cx="7886700" cy="43529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98362529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89482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30244" y="457200"/>
            <a:ext cx="2949575" cy="1600200"/>
          </a:xfrm>
        </p:spPr>
        <p:txBody>
          <a:bodyPr anchor="b"/>
          <a:lstStyle>
            <a:lvl1pPr>
              <a:defRPr sz="3200"/>
            </a:lvl1pPr>
          </a:lstStyle>
          <a:p>
            <a:r>
              <a:rPr lang="ru-RU"/>
              <a:t>Образец заголовка</a:t>
            </a:r>
          </a:p>
        </p:txBody>
      </p:sp>
      <p:sp>
        <p:nvSpPr>
          <p:cNvPr id="3" name="Объект 2">
            <a:extLst/>
          </p:cNvPr>
          <p:cNvSpPr>
            <a:spLocks noGrp="1"/>
          </p:cNvSpPr>
          <p:nvPr>
            <p:ph idx="1"/>
          </p:nvPr>
        </p:nvSpPr>
        <p:spPr>
          <a:xfrm>
            <a:off x="3887788" y="987425"/>
            <a:ext cx="4629150" cy="48752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p:cNvPr>
          <p:cNvSpPr>
            <a:spLocks noGrp="1"/>
          </p:cNvSpPr>
          <p:nvPr>
            <p:ph type="body" sz="half" idx="2"/>
          </p:nvPr>
        </p:nvSpPr>
        <p:spPr>
          <a:xfrm>
            <a:off x="630244" y="2057400"/>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155526861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30244" y="457200"/>
            <a:ext cx="2949575" cy="1600200"/>
          </a:xfrm>
        </p:spPr>
        <p:txBody>
          <a:bodyPr anchor="b"/>
          <a:lstStyle>
            <a:lvl1pPr>
              <a:defRPr sz="3200"/>
            </a:lvl1pPr>
          </a:lstStyle>
          <a:p>
            <a:r>
              <a:rPr lang="ru-RU"/>
              <a:t>Образец заголовка</a:t>
            </a:r>
          </a:p>
        </p:txBody>
      </p:sp>
      <p:sp>
        <p:nvSpPr>
          <p:cNvPr id="3" name="Рисунок 2">
            <a:extLst/>
          </p:cNvPr>
          <p:cNvSpPr>
            <a:spLocks noGrp="1"/>
          </p:cNvSpPr>
          <p:nvPr>
            <p:ph type="pic" idx="1"/>
          </p:nvPr>
        </p:nvSpPr>
        <p:spPr>
          <a:xfrm>
            <a:off x="3887788" y="987425"/>
            <a:ext cx="4629150" cy="487521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a:extLst/>
          </p:cNvPr>
          <p:cNvSpPr>
            <a:spLocks noGrp="1"/>
          </p:cNvSpPr>
          <p:nvPr>
            <p:ph type="body" sz="half" idx="2"/>
          </p:nvPr>
        </p:nvSpPr>
        <p:spPr>
          <a:xfrm>
            <a:off x="630244" y="2057400"/>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402265684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p:txBody>
          <a:bodyPr/>
          <a:lstStyle/>
          <a:p>
            <a:r>
              <a:rPr lang="ru-RU"/>
              <a:t>Образец заголовка</a:t>
            </a:r>
          </a:p>
        </p:txBody>
      </p:sp>
      <p:sp>
        <p:nvSpPr>
          <p:cNvPr id="3" name="Вертикальный текст 2">
            <a:extLst/>
          </p:cNvPr>
          <p:cNvSpPr>
            <a:spLocks noGrp="1"/>
          </p:cNvSpPr>
          <p:nvPr>
            <p:ph type="body" orient="vert" idx="1"/>
          </p:nvPr>
        </p:nvSpPr>
        <p:spPr>
          <a:xfrm>
            <a:off x="628650" y="1825628"/>
            <a:ext cx="7886700" cy="43529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4141431302"/>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p:cNvPr>
          <p:cNvSpPr>
            <a:spLocks noGrp="1"/>
          </p:cNvSpPr>
          <p:nvPr>
            <p:ph type="title" orient="vert"/>
          </p:nvPr>
        </p:nvSpPr>
        <p:spPr>
          <a:xfrm>
            <a:off x="6543676" y="0"/>
            <a:ext cx="1971675" cy="6178550"/>
          </a:xfrm>
        </p:spPr>
        <p:txBody>
          <a:bodyPr vert="eaVert"/>
          <a:lstStyle/>
          <a:p>
            <a:r>
              <a:rPr lang="ru-RU"/>
              <a:t>Образец заголовка</a:t>
            </a:r>
          </a:p>
        </p:txBody>
      </p:sp>
      <p:sp>
        <p:nvSpPr>
          <p:cNvPr id="3" name="Вертикальный текст 2">
            <a:extLst/>
          </p:cNvPr>
          <p:cNvSpPr>
            <a:spLocks noGrp="1"/>
          </p:cNvSpPr>
          <p:nvPr>
            <p:ph type="body" orient="vert" idx="1"/>
          </p:nvPr>
        </p:nvSpPr>
        <p:spPr>
          <a:xfrm>
            <a:off x="628656" y="0"/>
            <a:ext cx="5762625" cy="6178550"/>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23362296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Rectangle 4">
            <a:extLst>
              <a:ext uri="{FF2B5EF4-FFF2-40B4-BE49-F238E27FC236}"/>
            </a:extLst>
          </p:cNvPr>
          <p:cNvSpPr>
            <a:spLocks noChangeArrowheads="1"/>
          </p:cNvSpPr>
          <p:nvPr userDrawn="1"/>
        </p:nvSpPr>
        <p:spPr bwMode="auto">
          <a:xfrm rot="5400000">
            <a:off x="2856706" y="-2856706"/>
            <a:ext cx="3430588" cy="9144000"/>
          </a:xfrm>
          <a:prstGeom prst="rect">
            <a:avLst/>
          </a:prstGeom>
          <a:gradFill rotWithShape="1">
            <a:gsLst>
              <a:gs pos="0">
                <a:schemeClr val="bg1"/>
              </a:gs>
              <a:gs pos="100000">
                <a:schemeClr val="bg1">
                  <a:alpha val="0"/>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Tree>
    <p:extLst>
      <p:ext uri="{BB962C8B-B14F-4D97-AF65-F5344CB8AC3E}">
        <p14:creationId xmlns:p14="http://schemas.microsoft.com/office/powerpoint/2010/main" val="161458761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solidFill>
            <a:schemeClr val="bg1"/>
          </a:solidFill>
        </p:spPr>
        <p:txBody>
          <a:bodyPr/>
          <a:lstStyle>
            <a:lvl1pPr>
              <a:defRPr>
                <a:latin typeface="+mn-lt"/>
              </a:defRPr>
            </a:lvl1pPr>
          </a:lstStyle>
          <a:p>
            <a:r>
              <a:rPr lang="ru-RU" dirty="0"/>
              <a:t>Образец заголовка</a:t>
            </a:r>
          </a:p>
        </p:txBody>
      </p:sp>
      <p:sp>
        <p:nvSpPr>
          <p:cNvPr id="3" name="Объект 2">
            <a:extLst>
              <a:ext uri="{FF2B5EF4-FFF2-40B4-BE49-F238E27FC236}"/>
            </a:extLst>
          </p:cNvPr>
          <p:cNvSpPr>
            <a:spLocks noGrp="1"/>
          </p:cNvSpPr>
          <p:nvPr>
            <p:ph idx="1"/>
          </p:nvPr>
        </p:nvSpPr>
        <p:spPr>
          <a:xfrm>
            <a:off x="628650" y="1825628"/>
            <a:ext cx="7886700" cy="4352925"/>
          </a:xfrm>
          <a:prstGeom prst="rect">
            <a:avLst/>
          </a:prstGeom>
        </p:spPr>
        <p:txBody>
          <a:bodyPr/>
          <a:lstStyle>
            <a:lvl1pPr marL="342900" indent="-342900">
              <a:buClr>
                <a:srgbClr val="C00000"/>
              </a:buClr>
              <a:buFont typeface="Wingdings" panose="05000000000000000000" pitchFamily="2" charset="2"/>
              <a:buChar char="§"/>
              <a:defRPr/>
            </a:lvl1pPr>
            <a:lvl2pPr marL="742950" indent="-285750">
              <a:buFont typeface="Arial" panose="020B0604020202020204" pitchFamily="34" charset="0"/>
              <a:buChar char="•"/>
              <a:defRPr/>
            </a:lvl2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Tree>
    <p:extLst>
      <p:ext uri="{BB962C8B-B14F-4D97-AF65-F5344CB8AC3E}">
        <p14:creationId xmlns:p14="http://schemas.microsoft.com/office/powerpoint/2010/main" val="97063688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23888" y="1709741"/>
            <a:ext cx="7886700" cy="2854325"/>
          </a:xfrm>
        </p:spPr>
        <p:txBody>
          <a:bodyPr anchor="b"/>
          <a:lstStyle>
            <a:lvl1pPr>
              <a:defRPr sz="6000"/>
            </a:lvl1pPr>
          </a:lstStyle>
          <a:p>
            <a:r>
              <a:rPr lang="ru-RU"/>
              <a:t>Образец заголовка</a:t>
            </a:r>
          </a:p>
        </p:txBody>
      </p:sp>
      <p:sp>
        <p:nvSpPr>
          <p:cNvPr id="3" name="Текст 2">
            <a:extLst>
              <a:ext uri="{FF2B5EF4-FFF2-40B4-BE49-F238E27FC236}"/>
            </a:extLst>
          </p:cNvPr>
          <p:cNvSpPr>
            <a:spLocks noGrp="1"/>
          </p:cNvSpPr>
          <p:nvPr>
            <p:ph type="body" idx="1"/>
          </p:nvPr>
        </p:nvSpPr>
        <p:spPr>
          <a:xfrm>
            <a:off x="623888" y="4591050"/>
            <a:ext cx="7886700" cy="150018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Tree>
    <p:extLst>
      <p:ext uri="{BB962C8B-B14F-4D97-AF65-F5344CB8AC3E}">
        <p14:creationId xmlns:p14="http://schemas.microsoft.com/office/powerpoint/2010/main" val="355723751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extLst>
          </p:cNvPr>
          <p:cNvSpPr>
            <a:spLocks noGrp="1"/>
          </p:cNvSpPr>
          <p:nvPr>
            <p:ph sz="half" idx="1"/>
          </p:nvPr>
        </p:nvSpPr>
        <p:spPr>
          <a:xfrm>
            <a:off x="628650" y="1825628"/>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extLst>
          </p:cNvPr>
          <p:cNvSpPr>
            <a:spLocks noGrp="1"/>
          </p:cNvSpPr>
          <p:nvPr>
            <p:ph sz="half" idx="2"/>
          </p:nvPr>
        </p:nvSpPr>
        <p:spPr>
          <a:xfrm>
            <a:off x="4648200" y="1825628"/>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94134586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238" y="365125"/>
            <a:ext cx="7886700" cy="1325563"/>
          </a:xfrm>
        </p:spPr>
        <p:txBody>
          <a:bodyPr/>
          <a:lstStyle/>
          <a:p>
            <a:r>
              <a:rPr lang="ru-RU"/>
              <a:t>Образец заголовка</a:t>
            </a:r>
          </a:p>
        </p:txBody>
      </p:sp>
      <p:sp>
        <p:nvSpPr>
          <p:cNvPr id="3" name="Текст 2">
            <a:extLst>
              <a:ext uri="{FF2B5EF4-FFF2-40B4-BE49-F238E27FC236}"/>
            </a:extLst>
          </p:cNvPr>
          <p:cNvSpPr>
            <a:spLocks noGrp="1"/>
          </p:cNvSpPr>
          <p:nvPr>
            <p:ph type="body" idx="1"/>
          </p:nvPr>
        </p:nvSpPr>
        <p:spPr>
          <a:xfrm>
            <a:off x="630244" y="1681166"/>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extLst>
          </p:cNvPr>
          <p:cNvSpPr>
            <a:spLocks noGrp="1"/>
          </p:cNvSpPr>
          <p:nvPr>
            <p:ph sz="half" idx="2"/>
          </p:nvPr>
        </p:nvSpPr>
        <p:spPr>
          <a:xfrm>
            <a:off x="630244" y="2505075"/>
            <a:ext cx="3868737"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extLst>
          </p:cNvPr>
          <p:cNvSpPr>
            <a:spLocks noGrp="1"/>
          </p:cNvSpPr>
          <p:nvPr>
            <p:ph type="body" sz="quarter" idx="3"/>
          </p:nvPr>
        </p:nvSpPr>
        <p:spPr>
          <a:xfrm>
            <a:off x="4629150" y="1681166"/>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extLst>
          </p:cNvPr>
          <p:cNvSpPr>
            <a:spLocks noGrp="1"/>
          </p:cNvSpPr>
          <p:nvPr>
            <p:ph sz="quarter" idx="4"/>
          </p:nvPr>
        </p:nvSpPr>
        <p:spPr>
          <a:xfrm>
            <a:off x="4629150" y="2505075"/>
            <a:ext cx="3887788"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7794427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extLst>
          </p:cNvPr>
          <p:cNvSpPr>
            <a:spLocks noGrp="1"/>
          </p:cNvSpPr>
          <p:nvPr>
            <p:ph type="title" orient="vert"/>
          </p:nvPr>
        </p:nvSpPr>
        <p:spPr>
          <a:xfrm>
            <a:off x="6543677" y="0"/>
            <a:ext cx="1971675" cy="6178550"/>
          </a:xfrm>
        </p:spPr>
        <p:txBody>
          <a:bodyPr vert="eaVert"/>
          <a:lstStyle/>
          <a:p>
            <a:r>
              <a:rPr lang="ru-RU"/>
              <a:t>Образец заголовка</a:t>
            </a:r>
          </a:p>
        </p:txBody>
      </p:sp>
      <p:sp>
        <p:nvSpPr>
          <p:cNvPr id="3" name="Вертикальный текст 2">
            <a:extLst>
              <a:ext uri="{FF2B5EF4-FFF2-40B4-BE49-F238E27FC236}"/>
            </a:extLst>
          </p:cNvPr>
          <p:cNvSpPr>
            <a:spLocks noGrp="1"/>
          </p:cNvSpPr>
          <p:nvPr>
            <p:ph type="body" orient="vert" idx="1"/>
          </p:nvPr>
        </p:nvSpPr>
        <p:spPr>
          <a:xfrm>
            <a:off x="628661" y="0"/>
            <a:ext cx="5762625" cy="6178550"/>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09002656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244" y="457200"/>
            <a:ext cx="2949575" cy="1600200"/>
          </a:xfrm>
        </p:spPr>
        <p:txBody>
          <a:bodyPr anchor="b"/>
          <a:lstStyle>
            <a:lvl1pPr>
              <a:defRPr sz="3200"/>
            </a:lvl1pPr>
          </a:lstStyle>
          <a:p>
            <a:r>
              <a:rPr lang="ru-RU"/>
              <a:t>Образец заголовка</a:t>
            </a:r>
          </a:p>
        </p:txBody>
      </p:sp>
      <p:sp>
        <p:nvSpPr>
          <p:cNvPr id="3" name="Объект 2">
            <a:extLst>
              <a:ext uri="{FF2B5EF4-FFF2-40B4-BE49-F238E27FC236}"/>
            </a:extLst>
          </p:cNvPr>
          <p:cNvSpPr>
            <a:spLocks noGrp="1"/>
          </p:cNvSpPr>
          <p:nvPr>
            <p:ph idx="1"/>
          </p:nvPr>
        </p:nvSpPr>
        <p:spPr>
          <a:xfrm>
            <a:off x="3887788" y="987425"/>
            <a:ext cx="4629150" cy="48752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extLst>
          </p:cNvPr>
          <p:cNvSpPr>
            <a:spLocks noGrp="1"/>
          </p:cNvSpPr>
          <p:nvPr>
            <p:ph type="body" sz="half" idx="2"/>
          </p:nvPr>
        </p:nvSpPr>
        <p:spPr>
          <a:xfrm>
            <a:off x="630244" y="2057400"/>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299823798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244" y="457200"/>
            <a:ext cx="2949575" cy="1600200"/>
          </a:xfrm>
        </p:spPr>
        <p:txBody>
          <a:bodyPr anchor="b"/>
          <a:lstStyle>
            <a:lvl1pPr>
              <a:defRPr sz="3200"/>
            </a:lvl1pPr>
          </a:lstStyle>
          <a:p>
            <a:r>
              <a:rPr lang="ru-RU"/>
              <a:t>Образец заголовка</a:t>
            </a:r>
          </a:p>
        </p:txBody>
      </p:sp>
      <p:sp>
        <p:nvSpPr>
          <p:cNvPr id="3" name="Рисунок 2">
            <a:extLst>
              <a:ext uri="{FF2B5EF4-FFF2-40B4-BE49-F238E27FC236}"/>
            </a:extLst>
          </p:cNvPr>
          <p:cNvSpPr>
            <a:spLocks noGrp="1"/>
          </p:cNvSpPr>
          <p:nvPr>
            <p:ph type="pic" idx="1"/>
          </p:nvPr>
        </p:nvSpPr>
        <p:spPr>
          <a:xfrm>
            <a:off x="3887788" y="987425"/>
            <a:ext cx="4629150" cy="487521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a:extLst>
              <a:ext uri="{FF2B5EF4-FFF2-40B4-BE49-F238E27FC236}"/>
            </a:extLst>
          </p:cNvPr>
          <p:cNvSpPr>
            <a:spLocks noGrp="1"/>
          </p:cNvSpPr>
          <p:nvPr>
            <p:ph type="body" sz="half" idx="2"/>
          </p:nvPr>
        </p:nvSpPr>
        <p:spPr>
          <a:xfrm>
            <a:off x="630244" y="2057400"/>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248958401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extLst>
          </p:cNvPr>
          <p:cNvSpPr>
            <a:spLocks noGrp="1"/>
          </p:cNvSpPr>
          <p:nvPr>
            <p:ph type="body" orient="vert" idx="1"/>
          </p:nvPr>
        </p:nvSpPr>
        <p:spPr>
          <a:xfrm>
            <a:off x="628650" y="1825628"/>
            <a:ext cx="7886700" cy="43529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83488505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extLst>
          </p:cNvPr>
          <p:cNvSpPr>
            <a:spLocks noGrp="1"/>
          </p:cNvSpPr>
          <p:nvPr>
            <p:ph type="title" orient="vert"/>
          </p:nvPr>
        </p:nvSpPr>
        <p:spPr>
          <a:xfrm>
            <a:off x="6543676" y="0"/>
            <a:ext cx="1971675" cy="6178550"/>
          </a:xfrm>
        </p:spPr>
        <p:txBody>
          <a:bodyPr vert="eaVert"/>
          <a:lstStyle/>
          <a:p>
            <a:r>
              <a:rPr lang="ru-RU"/>
              <a:t>Образец заголовка</a:t>
            </a:r>
          </a:p>
        </p:txBody>
      </p:sp>
      <p:sp>
        <p:nvSpPr>
          <p:cNvPr id="3" name="Вертикальный текст 2">
            <a:extLst>
              <a:ext uri="{FF2B5EF4-FFF2-40B4-BE49-F238E27FC236}"/>
            </a:extLst>
          </p:cNvPr>
          <p:cNvSpPr>
            <a:spLocks noGrp="1"/>
          </p:cNvSpPr>
          <p:nvPr>
            <p:ph type="body" orient="vert" idx="1"/>
          </p:nvPr>
        </p:nvSpPr>
        <p:spPr>
          <a:xfrm>
            <a:off x="628656" y="0"/>
            <a:ext cx="5762625" cy="6178550"/>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60563675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6" descr="Layer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4463" y="239769"/>
            <a:ext cx="971550" cy="76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931609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4"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p:txBody>
          <a:bodyPr/>
          <a:lstStyle>
            <a:lvl1pPr>
              <a:defRPr>
                <a:solidFill>
                  <a:srgbClr val="000000"/>
                </a:solidFill>
              </a:defRPr>
            </a:lvl1pPr>
          </a:lstStyle>
          <a:p>
            <a:r>
              <a:rPr lang="ru-RU" dirty="0" smtClean="0"/>
              <a:t>Образец заголовка</a:t>
            </a:r>
            <a:endParaRPr lang="ru-RU" dirty="0"/>
          </a:p>
        </p:txBody>
      </p:sp>
      <p:sp>
        <p:nvSpPr>
          <p:cNvPr id="3" name="Объект 2"/>
          <p:cNvSpPr>
            <a:spLocks noGrp="1"/>
          </p:cNvSpPr>
          <p:nvPr>
            <p:ph idx="1"/>
          </p:nvPr>
        </p:nvSpPr>
        <p:spPr>
          <a:xfrm>
            <a:off x="107504" y="1341079"/>
            <a:ext cx="8928100" cy="5257429"/>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5" name="Rectangle 52"/>
          <p:cNvSpPr>
            <a:spLocks noGrp="1" noChangeArrowheads="1"/>
          </p:cNvSpPr>
          <p:nvPr>
            <p:ph type="ftr" sz="quarter" idx="10"/>
          </p:nvPr>
        </p:nvSpPr>
        <p:spPr/>
        <p:txBody>
          <a:bodyPr/>
          <a:lstStyle>
            <a:lvl1pPr>
              <a:defRPr>
                <a:solidFill>
                  <a:srgbClr val="000000"/>
                </a:solidFill>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p:txBody>
          <a:bodyPr/>
          <a:lstStyle>
            <a:lvl1pPr>
              <a:defRPr/>
            </a:lvl1pPr>
          </a:lstStyle>
          <a:p>
            <a:fld id="{85C32626-EBE8-41DF-AC1B-7CE61457B0D5}" type="slidenum">
              <a:rPr lang="ru-RU" altLang="ru-RU"/>
              <a:pPr/>
              <a:t>‹#›</a:t>
            </a:fld>
            <a:endParaRPr lang="ru-RU" altLang="ru-RU"/>
          </a:p>
        </p:txBody>
      </p:sp>
    </p:spTree>
    <p:extLst>
      <p:ext uri="{BB962C8B-B14F-4D97-AF65-F5344CB8AC3E}">
        <p14:creationId xmlns:p14="http://schemas.microsoft.com/office/powerpoint/2010/main" val="101605575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921"/>
            <a:ext cx="7772400" cy="1362390"/>
          </a:xfrm>
        </p:spPr>
        <p:txBody>
          <a:bodyPr anchor="t"/>
          <a:lstStyle>
            <a:lvl1pPr algn="l">
              <a:defRPr sz="4000" b="1" cap="all">
                <a:solidFill>
                  <a:srgbClr val="000000"/>
                </a:solidFill>
              </a:defRPr>
            </a:lvl1pPr>
          </a:lstStyle>
          <a:p>
            <a:r>
              <a:rPr lang="ru-RU" dirty="0" smtClean="0"/>
              <a:t>Образец заголовка</a:t>
            </a:r>
            <a:endParaRPr lang="ru-RU" dirty="0"/>
          </a:p>
        </p:txBody>
      </p:sp>
      <p:sp>
        <p:nvSpPr>
          <p:cNvPr id="3" name="Текст 2"/>
          <p:cNvSpPr>
            <a:spLocks noGrp="1"/>
          </p:cNvSpPr>
          <p:nvPr>
            <p:ph type="body" idx="1"/>
          </p:nvPr>
        </p:nvSpPr>
        <p:spPr>
          <a:xfrm>
            <a:off x="722313" y="2907387"/>
            <a:ext cx="7772400" cy="1500534"/>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fld id="{1ED3786F-F8D4-4306-9D13-4155630BDD28}" type="slidenum">
              <a:rPr lang="ru-RU" altLang="ru-RU"/>
              <a:pPr/>
              <a:t>‹#›</a:t>
            </a:fld>
            <a:endParaRPr lang="ru-RU" altLang="ru-RU"/>
          </a:p>
        </p:txBody>
      </p:sp>
    </p:spTree>
    <p:extLst>
      <p:ext uri="{BB962C8B-B14F-4D97-AF65-F5344CB8AC3E}">
        <p14:creationId xmlns:p14="http://schemas.microsoft.com/office/powerpoint/2010/main" val="426095844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5"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07"/>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268707"/>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7" name="Rectangle 55"/>
          <p:cNvSpPr>
            <a:spLocks noGrp="1" noChangeArrowheads="1"/>
          </p:cNvSpPr>
          <p:nvPr>
            <p:ph type="sldNum" sz="quarter" idx="11"/>
          </p:nvPr>
        </p:nvSpPr>
        <p:spPr/>
        <p:txBody>
          <a:bodyPr/>
          <a:lstStyle>
            <a:lvl1pPr>
              <a:defRPr/>
            </a:lvl1pPr>
          </a:lstStyle>
          <a:p>
            <a:fld id="{C0DD4941-FA39-46CD-913F-03E57B0B2906}" type="slidenum">
              <a:rPr lang="ru-RU" altLang="ru-RU"/>
              <a:pPr/>
              <a:t>‹#›</a:t>
            </a:fld>
            <a:endParaRPr lang="ru-RU" altLang="ru-RU"/>
          </a:p>
        </p:txBody>
      </p:sp>
    </p:spTree>
    <p:extLst>
      <p:ext uri="{BB962C8B-B14F-4D97-AF65-F5344CB8AC3E}">
        <p14:creationId xmlns:p14="http://schemas.microsoft.com/office/powerpoint/2010/main" val="318726770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701"/>
            <a:ext cx="8229600" cy="1143265"/>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469"/>
            <a:ext cx="4040188"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5379"/>
            <a:ext cx="4040188"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535469"/>
            <a:ext cx="4041775"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6" y="2175379"/>
            <a:ext cx="4041775"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8" name="Rectangle 55"/>
          <p:cNvSpPr>
            <a:spLocks noGrp="1" noChangeArrowheads="1"/>
          </p:cNvSpPr>
          <p:nvPr>
            <p:ph type="sldNum" sz="quarter" idx="11"/>
          </p:nvPr>
        </p:nvSpPr>
        <p:spPr>
          <a:ln/>
        </p:spPr>
        <p:txBody>
          <a:bodyPr/>
          <a:lstStyle>
            <a:lvl1pPr>
              <a:defRPr/>
            </a:lvl1pPr>
          </a:lstStyle>
          <a:p>
            <a:fld id="{B67594E4-E4CE-44A3-9130-4A3C19D1F5F0}" type="slidenum">
              <a:rPr lang="ru-RU" altLang="ru-RU"/>
              <a:pPr/>
              <a:t>‹#›</a:t>
            </a:fld>
            <a:endParaRPr lang="ru-RU" altLang="ru-RU"/>
          </a:p>
        </p:txBody>
      </p:sp>
    </p:spTree>
    <p:extLst>
      <p:ext uri="{BB962C8B-B14F-4D97-AF65-F5344CB8AC3E}">
        <p14:creationId xmlns:p14="http://schemas.microsoft.com/office/powerpoint/2010/main" val="368342736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3"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p:txBody>
          <a:bodyPr/>
          <a:lstStyle>
            <a:lvl1pPr>
              <a:defRPr>
                <a:solidFill>
                  <a:srgbClr val="480000"/>
                </a:solidFill>
              </a:defRPr>
            </a:lvl1pPr>
          </a:lstStyle>
          <a:p>
            <a:r>
              <a:rPr lang="ru-RU" dirty="0" smtClean="0"/>
              <a:t>Образец заголовка</a:t>
            </a:r>
            <a:endParaRPr lang="ru-RU" dirty="0"/>
          </a:p>
        </p:txBody>
      </p:sp>
      <p:sp>
        <p:nvSpPr>
          <p:cNvPr id="4"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p:txBody>
          <a:bodyPr/>
          <a:lstStyle>
            <a:lvl1pPr>
              <a:defRPr/>
            </a:lvl1pPr>
          </a:lstStyle>
          <a:p>
            <a:fld id="{0C383DF3-FAEF-47E0-8E77-E72CBB65A81B}" type="slidenum">
              <a:rPr lang="ru-RU" altLang="ru-RU"/>
              <a:pPr/>
              <a:t>‹#›</a:t>
            </a:fld>
            <a:endParaRPr lang="ru-RU" altLang="ru-RU"/>
          </a:p>
        </p:txBody>
      </p:sp>
    </p:spTree>
    <p:extLst>
      <p:ext uri="{BB962C8B-B14F-4D97-AF65-F5344CB8AC3E}">
        <p14:creationId xmlns:p14="http://schemas.microsoft.com/office/powerpoint/2010/main" val="34638871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слайд">
    <p:spTree>
      <p:nvGrpSpPr>
        <p:cNvPr id="1" name=""/>
        <p:cNvGrpSpPr/>
        <p:nvPr/>
      </p:nvGrpSpPr>
      <p:grpSpPr>
        <a:xfrm>
          <a:off x="0" y="0"/>
          <a:ext cx="0" cy="0"/>
          <a:chOff x="0" y="0"/>
          <a:chExt cx="0" cy="0"/>
        </a:xfrm>
      </p:grpSpPr>
      <p:pic>
        <p:nvPicPr>
          <p:cNvPr id="3"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7514" y="239770"/>
            <a:ext cx="864096" cy="76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8558872"/>
      </p:ext>
    </p:extLst>
  </p:cSld>
  <p:clrMapOvr>
    <a:masterClrMapping/>
  </p:clrMapOvr>
  <p:timing>
    <p:tnLst>
      <p:par>
        <p:cTn id="1" dur="indefinite" restart="never" nodeType="tmRoot"/>
      </p:par>
    </p:tnLst>
  </p:timing>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3" name="Rectangle 55"/>
          <p:cNvSpPr>
            <a:spLocks noGrp="1" noChangeArrowheads="1"/>
          </p:cNvSpPr>
          <p:nvPr>
            <p:ph type="sldNum" sz="quarter" idx="11"/>
          </p:nvPr>
        </p:nvSpPr>
        <p:spPr>
          <a:ln/>
        </p:spPr>
        <p:txBody>
          <a:bodyPr/>
          <a:lstStyle>
            <a:lvl1pPr>
              <a:defRPr/>
            </a:lvl1pPr>
          </a:lstStyle>
          <a:p>
            <a:fld id="{211B6B9E-2BBE-45C4-9B1D-118C9620A929}" type="slidenum">
              <a:rPr lang="ru-RU" altLang="ru-RU"/>
              <a:pPr/>
              <a:t>‹#›</a:t>
            </a:fld>
            <a:endParaRPr lang="ru-RU" altLang="ru-RU"/>
          </a:p>
        </p:txBody>
      </p:sp>
    </p:spTree>
    <p:extLst>
      <p:ext uri="{BB962C8B-B14F-4D97-AF65-F5344CB8AC3E}">
        <p14:creationId xmlns:p14="http://schemas.microsoft.com/office/powerpoint/2010/main" val="3782287531"/>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3113"/>
            <a:ext cx="3008313" cy="1162319"/>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114"/>
            <a:ext cx="5111750" cy="58544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1" y="1435433"/>
            <a:ext cx="3008313" cy="4692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fld id="{81A34475-0612-43A9-B703-4052EB943621}" type="slidenum">
              <a:rPr lang="ru-RU" altLang="ru-RU"/>
              <a:pPr/>
              <a:t>‹#›</a:t>
            </a:fld>
            <a:endParaRPr lang="ru-RU" altLang="ru-RU"/>
          </a:p>
        </p:txBody>
      </p:sp>
    </p:spTree>
    <p:extLst>
      <p:ext uri="{BB962C8B-B14F-4D97-AF65-F5344CB8AC3E}">
        <p14:creationId xmlns:p14="http://schemas.microsoft.com/office/powerpoint/2010/main" val="281500936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1712"/>
            <a:ext cx="5486400" cy="566869"/>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917"/>
            <a:ext cx="5486400" cy="41157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8581"/>
            <a:ext cx="5486400" cy="8050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fld id="{0C5FEDA9-1489-4473-8EA2-AEF378C74079}" type="slidenum">
              <a:rPr lang="ru-RU" altLang="ru-RU"/>
              <a:pPr/>
              <a:t>‹#›</a:t>
            </a:fld>
            <a:endParaRPr lang="ru-RU" altLang="ru-RU"/>
          </a:p>
        </p:txBody>
      </p:sp>
    </p:spTree>
    <p:extLst>
      <p:ext uri="{BB962C8B-B14F-4D97-AF65-F5344CB8AC3E}">
        <p14:creationId xmlns:p14="http://schemas.microsoft.com/office/powerpoint/2010/main" val="206248473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4"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p:txBody>
          <a:bodyPr/>
          <a:lstStyle>
            <a:lvl1pPr>
              <a:defRPr/>
            </a:lvl1pPr>
          </a:lstStyle>
          <a:p>
            <a:fld id="{B747CB52-AFF9-4041-8DC5-964372F94FD7}" type="slidenum">
              <a:rPr lang="ru-RU" altLang="ru-RU"/>
              <a:pPr/>
              <a:t>‹#›</a:t>
            </a:fld>
            <a:endParaRPr lang="ru-RU" altLang="ru-RU"/>
          </a:p>
        </p:txBody>
      </p:sp>
    </p:spTree>
    <p:extLst>
      <p:ext uri="{BB962C8B-B14F-4D97-AF65-F5344CB8AC3E}">
        <p14:creationId xmlns:p14="http://schemas.microsoft.com/office/powerpoint/2010/main" val="311115421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04026" y="-26994"/>
            <a:ext cx="2232025" cy="655313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07951" y="-26994"/>
            <a:ext cx="6543675" cy="655313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fld id="{E40156B7-AD4F-418D-9985-69BA6A4A2411}" type="slidenum">
              <a:rPr lang="ru-RU" altLang="ru-RU"/>
              <a:pPr/>
              <a:t>‹#›</a:t>
            </a:fld>
            <a:endParaRPr lang="ru-RU" altLang="ru-RU"/>
          </a:p>
        </p:txBody>
      </p:sp>
    </p:spTree>
    <p:extLst>
      <p:ext uri="{BB962C8B-B14F-4D97-AF65-F5344CB8AC3E}">
        <p14:creationId xmlns:p14="http://schemas.microsoft.com/office/powerpoint/2010/main" val="294373324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Заголовок, 1 большой объект и 2 маленьких объекта">
    <p:spTree>
      <p:nvGrpSpPr>
        <p:cNvPr id="1" name=""/>
        <p:cNvGrpSpPr/>
        <p:nvPr/>
      </p:nvGrpSpPr>
      <p:grpSpPr>
        <a:xfrm>
          <a:off x="0" y="0"/>
          <a:ext cx="0" cy="0"/>
          <a:chOff x="0" y="0"/>
          <a:chExt cx="0" cy="0"/>
        </a:xfrm>
      </p:grpSpPr>
      <p:pic>
        <p:nvPicPr>
          <p:cNvPr id="6"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бъект 2"/>
          <p:cNvSpPr>
            <a:spLocks noGrp="1"/>
          </p:cNvSpPr>
          <p:nvPr>
            <p:ph sz="half" idx="1"/>
          </p:nvPr>
        </p:nvSpPr>
        <p:spPr>
          <a:xfrm>
            <a:off x="107950" y="1268707"/>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07"/>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3972845"/>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9" name="Заголовок 1"/>
          <p:cNvSpPr>
            <a:spLocks noGrp="1"/>
          </p:cNvSpPr>
          <p:nvPr>
            <p:ph type="title"/>
          </p:nvPr>
        </p:nvSpPr>
        <p:spPr>
          <a:xfrm>
            <a:off x="1692276" y="152435"/>
            <a:ext cx="4824413" cy="1081338"/>
          </a:xfrm>
        </p:spPr>
        <p:txBody>
          <a:bodyPr/>
          <a:lstStyle>
            <a:lvl1pPr>
              <a:defRPr>
                <a:solidFill>
                  <a:srgbClr val="D20000"/>
                </a:solidFill>
              </a:defRPr>
            </a:lvl1pPr>
          </a:lstStyle>
          <a:p>
            <a:r>
              <a:rPr lang="ru-RU" dirty="0" smtClean="0"/>
              <a:t>Образец заголовка</a:t>
            </a:r>
            <a:endParaRPr lang="ru-RU" dirty="0"/>
          </a:p>
        </p:txBody>
      </p:sp>
      <p:sp>
        <p:nvSpPr>
          <p:cNvPr id="7"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8" name="Rectangle 55"/>
          <p:cNvSpPr>
            <a:spLocks noGrp="1" noChangeArrowheads="1"/>
          </p:cNvSpPr>
          <p:nvPr>
            <p:ph type="sldNum" sz="quarter" idx="11"/>
          </p:nvPr>
        </p:nvSpPr>
        <p:spPr/>
        <p:txBody>
          <a:bodyPr/>
          <a:lstStyle>
            <a:lvl1pPr>
              <a:defRPr/>
            </a:lvl1pPr>
          </a:lstStyle>
          <a:p>
            <a:fld id="{6D0DA714-893B-4114-813D-D24598315E42}" type="slidenum">
              <a:rPr lang="ru-RU" altLang="ru-RU"/>
              <a:pPr/>
              <a:t>‹#›</a:t>
            </a:fld>
            <a:endParaRPr lang="ru-RU" altLang="ru-RU"/>
          </a:p>
        </p:txBody>
      </p:sp>
    </p:spTree>
    <p:extLst>
      <p:ext uri="{BB962C8B-B14F-4D97-AF65-F5344CB8AC3E}">
        <p14:creationId xmlns:p14="http://schemas.microsoft.com/office/powerpoint/2010/main" val="336109876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Заголовок и четыре объекта">
    <p:spTree>
      <p:nvGrpSpPr>
        <p:cNvPr id="1" name=""/>
        <p:cNvGrpSpPr/>
        <p:nvPr/>
      </p:nvGrpSpPr>
      <p:grpSpPr>
        <a:xfrm>
          <a:off x="0" y="0"/>
          <a:ext cx="0" cy="0"/>
          <a:chOff x="0" y="0"/>
          <a:chExt cx="0" cy="0"/>
        </a:xfrm>
      </p:grpSpPr>
      <p:pic>
        <p:nvPicPr>
          <p:cNvPr id="7"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бъект 2"/>
          <p:cNvSpPr>
            <a:spLocks noGrp="1"/>
          </p:cNvSpPr>
          <p:nvPr>
            <p:ph sz="quarter" idx="1"/>
          </p:nvPr>
        </p:nvSpPr>
        <p:spPr>
          <a:xfrm>
            <a:off x="107950" y="1268707"/>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07"/>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107950" y="3972845"/>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3972845"/>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10" name="Заголовок 1"/>
          <p:cNvSpPr>
            <a:spLocks noGrp="1"/>
          </p:cNvSpPr>
          <p:nvPr>
            <p:ph type="title"/>
          </p:nvPr>
        </p:nvSpPr>
        <p:spPr>
          <a:xfrm>
            <a:off x="1692276" y="152435"/>
            <a:ext cx="4824413" cy="1081338"/>
          </a:xfrm>
        </p:spPr>
        <p:txBody>
          <a:bodyPr/>
          <a:lstStyle>
            <a:lvl1pPr>
              <a:defRPr>
                <a:solidFill>
                  <a:srgbClr val="D20000"/>
                </a:solidFill>
              </a:defRPr>
            </a:lvl1pPr>
          </a:lstStyle>
          <a:p>
            <a:r>
              <a:rPr lang="ru-RU" dirty="0" smtClean="0"/>
              <a:t>Образец заголовка</a:t>
            </a:r>
            <a:endParaRPr lang="ru-RU" dirty="0"/>
          </a:p>
        </p:txBody>
      </p:sp>
      <p:sp>
        <p:nvSpPr>
          <p:cNvPr id="8"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9" name="Rectangle 55"/>
          <p:cNvSpPr>
            <a:spLocks noGrp="1" noChangeArrowheads="1"/>
          </p:cNvSpPr>
          <p:nvPr>
            <p:ph type="sldNum" sz="quarter" idx="11"/>
          </p:nvPr>
        </p:nvSpPr>
        <p:spPr/>
        <p:txBody>
          <a:bodyPr/>
          <a:lstStyle>
            <a:lvl1pPr>
              <a:defRPr/>
            </a:lvl1pPr>
          </a:lstStyle>
          <a:p>
            <a:fld id="{A5FFA4C8-97B4-46EA-B9B5-53C7C07AE69A}" type="slidenum">
              <a:rPr lang="ru-RU" altLang="ru-RU"/>
              <a:pPr/>
              <a:t>‹#›</a:t>
            </a:fld>
            <a:endParaRPr lang="ru-RU" altLang="ru-RU"/>
          </a:p>
        </p:txBody>
      </p:sp>
    </p:spTree>
    <p:extLst>
      <p:ext uri="{BB962C8B-B14F-4D97-AF65-F5344CB8AC3E}">
        <p14:creationId xmlns:p14="http://schemas.microsoft.com/office/powerpoint/2010/main" val="1010859562"/>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pic>
        <p:nvPicPr>
          <p:cNvPr id="6"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p:cNvSpPr txBox="1">
            <a:spLocks noChangeArrowheads="1"/>
          </p:cNvSpPr>
          <p:nvPr userDrawn="1"/>
        </p:nvSpPr>
        <p:spPr bwMode="auto">
          <a:xfrm>
            <a:off x="-23813" y="6526136"/>
            <a:ext cx="3082926" cy="398555"/>
          </a:xfrm>
          <a:prstGeom prst="rect">
            <a:avLst/>
          </a:prstGeom>
          <a:noFill/>
          <a:ln>
            <a:noFill/>
          </a:ln>
          <a:extLst/>
        </p:spPr>
        <p:txBody>
          <a:bodyPr wrap="none">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nSpc>
                <a:spcPct val="110000"/>
              </a:lnSpc>
              <a:spcBef>
                <a:spcPct val="50000"/>
              </a:spcBef>
              <a:defRPr/>
            </a:pPr>
            <a:r>
              <a:rPr lang="ru-RU" altLang="ru-RU" sz="1800" smtClean="0">
                <a:solidFill>
                  <a:srgbClr val="5F0000"/>
                </a:solidFill>
              </a:rPr>
              <a:t>1С: Управление холдингом</a:t>
            </a:r>
          </a:p>
        </p:txBody>
      </p:sp>
      <p:sp>
        <p:nvSpPr>
          <p:cNvPr id="2" name="Title 1"/>
          <p:cNvSpPr>
            <a:spLocks noGrp="1"/>
          </p:cNvSpPr>
          <p:nvPr>
            <p:ph type="title"/>
          </p:nvPr>
        </p:nvSpPr>
        <p:spPr>
          <a:xfrm>
            <a:off x="3817938" y="314398"/>
            <a:ext cx="5003800" cy="314398"/>
          </a:xfrm>
        </p:spPr>
        <p:txBody>
          <a:bodyPr/>
          <a:lstStyle/>
          <a:p>
            <a:r>
              <a:rPr lang="en-US" smtClean="0"/>
              <a:t>Click to edit Master title style</a:t>
            </a:r>
            <a:endParaRPr lang="ru-RU"/>
          </a:p>
        </p:txBody>
      </p:sp>
      <p:sp>
        <p:nvSpPr>
          <p:cNvPr id="3" name="Text Placeholder 2"/>
          <p:cNvSpPr>
            <a:spLocks noGrp="1"/>
          </p:cNvSpPr>
          <p:nvPr>
            <p:ph type="body" sz="half" idx="1"/>
          </p:nvPr>
        </p:nvSpPr>
        <p:spPr>
          <a:xfrm>
            <a:off x="304800" y="1200428"/>
            <a:ext cx="4171950" cy="49938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quarter" idx="2"/>
          </p:nvPr>
        </p:nvSpPr>
        <p:spPr>
          <a:xfrm>
            <a:off x="4629150" y="1200428"/>
            <a:ext cx="4171950" cy="2419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Content Placeholder 4"/>
          <p:cNvSpPr>
            <a:spLocks noGrp="1"/>
          </p:cNvSpPr>
          <p:nvPr>
            <p:ph sz="quarter" idx="3"/>
          </p:nvPr>
        </p:nvSpPr>
        <p:spPr>
          <a:xfrm>
            <a:off x="4629150" y="3772773"/>
            <a:ext cx="4171950" cy="24214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8" name="Rectangle 12"/>
          <p:cNvSpPr>
            <a:spLocks noGrp="1" noChangeArrowheads="1"/>
          </p:cNvSpPr>
          <p:nvPr>
            <p:ph type="sldNum" sz="quarter" idx="10"/>
          </p:nvPr>
        </p:nvSpPr>
        <p:spPr/>
        <p:txBody>
          <a:bodyPr/>
          <a:lstStyle>
            <a:lvl1pPr>
              <a:defRPr/>
            </a:lvl1pPr>
          </a:lstStyle>
          <a:p>
            <a:fld id="{2BECAB52-5B7C-4DE0-B29B-99CF9C66542C}" type="slidenum">
              <a:rPr lang="ru-RU" altLang="ru-RU"/>
              <a:pPr/>
              <a:t>‹#›</a:t>
            </a:fld>
            <a:endParaRPr lang="ru-RU" altLang="ru-RU"/>
          </a:p>
        </p:txBody>
      </p:sp>
    </p:spTree>
    <p:extLst>
      <p:ext uri="{BB962C8B-B14F-4D97-AF65-F5344CB8AC3E}">
        <p14:creationId xmlns:p14="http://schemas.microsoft.com/office/powerpoint/2010/main" val="177340098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userDrawn="1">
  <p:cSld name="Заголовок, текст и объект">
    <p:spTree>
      <p:nvGrpSpPr>
        <p:cNvPr id="1" name=""/>
        <p:cNvGrpSpPr/>
        <p:nvPr/>
      </p:nvGrpSpPr>
      <p:grpSpPr>
        <a:xfrm>
          <a:off x="0" y="0"/>
          <a:ext cx="0" cy="0"/>
          <a:chOff x="0" y="0"/>
          <a:chExt cx="0" cy="0"/>
        </a:xfrm>
      </p:grpSpPr>
      <p:pic>
        <p:nvPicPr>
          <p:cNvPr id="5"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Текст 2"/>
          <p:cNvSpPr>
            <a:spLocks noGrp="1"/>
          </p:cNvSpPr>
          <p:nvPr>
            <p:ph type="body" sz="half" idx="1"/>
          </p:nvPr>
        </p:nvSpPr>
        <p:spPr>
          <a:xfrm>
            <a:off x="107950" y="1268707"/>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268707"/>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Заголовок 1"/>
          <p:cNvSpPr>
            <a:spLocks noGrp="1"/>
          </p:cNvSpPr>
          <p:nvPr>
            <p:ph type="title"/>
          </p:nvPr>
        </p:nvSpPr>
        <p:spPr>
          <a:xfrm>
            <a:off x="1692276" y="152435"/>
            <a:ext cx="4824413" cy="1081338"/>
          </a:xfrm>
        </p:spPr>
        <p:txBody>
          <a:bodyPr/>
          <a:lstStyle>
            <a:lvl1pPr>
              <a:defRPr>
                <a:solidFill>
                  <a:srgbClr val="D20000"/>
                </a:solidFill>
              </a:defRPr>
            </a:lvl1pPr>
          </a:lstStyle>
          <a:p>
            <a:r>
              <a:rPr lang="ru-RU" dirty="0" smtClean="0"/>
              <a:t>Образец заголовка</a:t>
            </a:r>
            <a:endParaRPr lang="ru-RU" dirty="0"/>
          </a:p>
        </p:txBody>
      </p:sp>
      <p:sp>
        <p:nvSpPr>
          <p:cNvPr id="6" name="Нижний колонтитул 4"/>
          <p:cNvSpPr>
            <a:spLocks noGrp="1"/>
          </p:cNvSpPr>
          <p:nvPr>
            <p:ph type="ftr" sz="quarter" idx="10"/>
          </p:nvPr>
        </p:nvSpPr>
        <p:spPr/>
        <p:txBody>
          <a:bodyPr/>
          <a:lstStyle>
            <a:lvl1pPr>
              <a:defRPr/>
            </a:lvl1pPr>
          </a:lstStyle>
          <a:p>
            <a:pPr>
              <a:defRPr/>
            </a:pPr>
            <a:endParaRPr lang="ru-RU"/>
          </a:p>
        </p:txBody>
      </p:sp>
      <p:sp>
        <p:nvSpPr>
          <p:cNvPr id="7" name="Номер слайда 5"/>
          <p:cNvSpPr>
            <a:spLocks noGrp="1"/>
          </p:cNvSpPr>
          <p:nvPr>
            <p:ph type="sldNum" sz="quarter" idx="11"/>
          </p:nvPr>
        </p:nvSpPr>
        <p:spPr/>
        <p:txBody>
          <a:bodyPr/>
          <a:lstStyle>
            <a:lvl1pPr>
              <a:defRPr/>
            </a:lvl1pPr>
          </a:lstStyle>
          <a:p>
            <a:fld id="{FB010D7B-4CC7-4301-A565-A552635771BF}" type="slidenum">
              <a:rPr lang="ru-RU" altLang="ru-RU"/>
              <a:pPr/>
              <a:t>‹#›</a:t>
            </a:fld>
            <a:endParaRPr lang="ru-RU" altLang="ru-RU"/>
          </a:p>
        </p:txBody>
      </p:sp>
    </p:spTree>
    <p:extLst>
      <p:ext uri="{BB962C8B-B14F-4D97-AF65-F5344CB8AC3E}">
        <p14:creationId xmlns:p14="http://schemas.microsoft.com/office/powerpoint/2010/main" val="1785315644"/>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
  <p:cSld name="1_Титульный слайд">
    <p:spTree>
      <p:nvGrpSpPr>
        <p:cNvPr id="1" name=""/>
        <p:cNvGrpSpPr/>
        <p:nvPr/>
      </p:nvGrpSpPr>
      <p:grpSpPr>
        <a:xfrm>
          <a:off x="0" y="0"/>
          <a:ext cx="0" cy="0"/>
          <a:chOff x="0" y="0"/>
          <a:chExt cx="0" cy="0"/>
        </a:xfrm>
      </p:grpSpPr>
      <p:sp>
        <p:nvSpPr>
          <p:cNvPr id="2" name="Название 1"/>
          <p:cNvSpPr>
            <a:spLocks noGrp="1"/>
          </p:cNvSpPr>
          <p:nvPr>
            <p:ph type="ctrTitle"/>
          </p:nvPr>
        </p:nvSpPr>
        <p:spPr>
          <a:xfrm>
            <a:off x="685800" y="2130972"/>
            <a:ext cx="7772400" cy="147036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7100"/>
            <a:ext cx="6400800" cy="175300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a:xfrm>
            <a:off x="0" y="0"/>
            <a:ext cx="0" cy="0"/>
          </a:xfrm>
        </p:spPr>
        <p:txBody>
          <a:bodyPr/>
          <a:lstStyle>
            <a:lvl1pPr defTabSz="914400" eaLnBrk="0" fontAlgn="base" hangingPunct="0">
              <a:spcBef>
                <a:spcPct val="0"/>
              </a:spcBef>
              <a:spcAft>
                <a:spcPct val="0"/>
              </a:spcAft>
              <a:defRPr>
                <a:latin typeface="Arial" charset="0"/>
                <a:cs typeface="Arial" panose="020B0604020202020204" pitchFamily="34" charset="0"/>
              </a:defRPr>
            </a:lvl1pPr>
          </a:lstStyle>
          <a:p>
            <a:pPr>
              <a:defRPr/>
            </a:pPr>
            <a:fld id="{87A67677-B6BC-4CF1-99C6-068872097B26}" type="datetimeFigureOut">
              <a:rPr lang="ru-RU" sz="2000">
                <a:solidFill>
                  <a:srgbClr val="5F0000"/>
                </a:solidFill>
              </a:rPr>
              <a:pPr>
                <a:defRPr/>
              </a:pPr>
              <a:t>06.07.2020</a:t>
            </a:fld>
            <a:endParaRPr lang="ru-RU" sz="2000">
              <a:solidFill>
                <a:srgbClr val="5F0000"/>
              </a:solidFill>
            </a:endParaRPr>
          </a:p>
        </p:txBody>
      </p:sp>
      <p:sp>
        <p:nvSpPr>
          <p:cNvPr id="5" name="Нижний колонтитул 4"/>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vl1pPr>
          </a:lstStyle>
          <a:p>
            <a:fld id="{7390C378-D394-4C63-BB03-C5AE2115AEA4}" type="slidenum">
              <a:rPr lang="ru-RU" altLang="ru-RU"/>
              <a:pPr/>
              <a:t>‹#›</a:t>
            </a:fld>
            <a:endParaRPr lang="ru-RU" altLang="ru-RU"/>
          </a:p>
        </p:txBody>
      </p:sp>
    </p:spTree>
    <p:extLst>
      <p:ext uri="{BB962C8B-B14F-4D97-AF65-F5344CB8AC3E}">
        <p14:creationId xmlns:p14="http://schemas.microsoft.com/office/powerpoint/2010/main" val="23368885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rgbClr val="D20000"/>
                </a:solidFill>
              </a:defRPr>
            </a:lvl1pPr>
          </a:lstStyle>
          <a:p>
            <a:r>
              <a:rPr lang="ru-RU" dirty="0" smtClean="0"/>
              <a:t>Образец заголовка</a:t>
            </a:r>
            <a:endParaRPr lang="ru-RU" dirty="0"/>
          </a:p>
        </p:txBody>
      </p:sp>
      <p:sp>
        <p:nvSpPr>
          <p:cNvPr id="3" name="Объект 2"/>
          <p:cNvSpPr>
            <a:spLocks noGrp="1"/>
          </p:cNvSpPr>
          <p:nvPr>
            <p:ph idx="1"/>
          </p:nvPr>
        </p:nvSpPr>
        <p:spPr>
          <a:xfrm>
            <a:off x="107506" y="1341081"/>
            <a:ext cx="892810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A522A159-345A-4313-8E77-92010A5CB8CC}" type="slidenum">
              <a:rPr lang="ru-RU" altLang="ru-RU"/>
              <a:pPr>
                <a:defRPr/>
              </a:pPr>
              <a:t>‹#›</a:t>
            </a:fld>
            <a:endParaRPr lang="ru-RU" altLang="ru-RU" dirty="0"/>
          </a:p>
        </p:txBody>
      </p:sp>
    </p:spTree>
    <p:extLst>
      <p:ext uri="{BB962C8B-B14F-4D97-AF65-F5344CB8AC3E}">
        <p14:creationId xmlns:p14="http://schemas.microsoft.com/office/powerpoint/2010/main" val="1582967635"/>
      </p:ext>
    </p:extLst>
  </p:cSld>
  <p:clrMapOvr>
    <a:masterClrMapping/>
  </p:clrMapOvr>
  <p:timing>
    <p:tnLst>
      <p:par>
        <p:cTn id="1" dur="indefinite" restart="never" nodeType="tmRoot"/>
      </p:par>
    </p:tnLst>
  </p:timing>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6" descr="Layer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4463" y="239769"/>
            <a:ext cx="971550" cy="76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68697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4"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p:txBody>
          <a:bodyPr/>
          <a:lstStyle>
            <a:lvl1pPr>
              <a:defRPr>
                <a:solidFill>
                  <a:srgbClr val="000000"/>
                </a:solidFill>
              </a:defRPr>
            </a:lvl1pPr>
          </a:lstStyle>
          <a:p>
            <a:r>
              <a:rPr lang="ru-RU" dirty="0" smtClean="0"/>
              <a:t>Образец заголовка</a:t>
            </a:r>
            <a:endParaRPr lang="ru-RU" dirty="0"/>
          </a:p>
        </p:txBody>
      </p:sp>
      <p:sp>
        <p:nvSpPr>
          <p:cNvPr id="3" name="Объект 2"/>
          <p:cNvSpPr>
            <a:spLocks noGrp="1"/>
          </p:cNvSpPr>
          <p:nvPr>
            <p:ph idx="1"/>
          </p:nvPr>
        </p:nvSpPr>
        <p:spPr>
          <a:xfrm>
            <a:off x="107504" y="1341079"/>
            <a:ext cx="8928100" cy="5257429"/>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5" name="Rectangle 52"/>
          <p:cNvSpPr>
            <a:spLocks noGrp="1" noChangeArrowheads="1"/>
          </p:cNvSpPr>
          <p:nvPr>
            <p:ph type="ftr" sz="quarter" idx="10"/>
          </p:nvPr>
        </p:nvSpPr>
        <p:spPr/>
        <p:txBody>
          <a:bodyPr/>
          <a:lstStyle>
            <a:lvl1pPr>
              <a:defRPr>
                <a:solidFill>
                  <a:srgbClr val="000000"/>
                </a:solidFill>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p:txBody>
          <a:bodyPr/>
          <a:lstStyle>
            <a:lvl1pPr>
              <a:defRPr/>
            </a:lvl1pPr>
          </a:lstStyle>
          <a:p>
            <a:fld id="{85C32626-EBE8-41DF-AC1B-7CE61457B0D5}" type="slidenum">
              <a:rPr lang="ru-RU" altLang="ru-RU"/>
              <a:pPr/>
              <a:t>‹#›</a:t>
            </a:fld>
            <a:endParaRPr lang="ru-RU" altLang="ru-RU"/>
          </a:p>
        </p:txBody>
      </p:sp>
    </p:spTree>
    <p:extLst>
      <p:ext uri="{BB962C8B-B14F-4D97-AF65-F5344CB8AC3E}">
        <p14:creationId xmlns:p14="http://schemas.microsoft.com/office/powerpoint/2010/main" val="3282715732"/>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921"/>
            <a:ext cx="7772400" cy="1362390"/>
          </a:xfrm>
        </p:spPr>
        <p:txBody>
          <a:bodyPr anchor="t"/>
          <a:lstStyle>
            <a:lvl1pPr algn="l">
              <a:defRPr sz="4000" b="1" cap="all">
                <a:solidFill>
                  <a:srgbClr val="000000"/>
                </a:solidFill>
              </a:defRPr>
            </a:lvl1pPr>
          </a:lstStyle>
          <a:p>
            <a:r>
              <a:rPr lang="ru-RU" dirty="0" smtClean="0"/>
              <a:t>Образец заголовка</a:t>
            </a:r>
            <a:endParaRPr lang="ru-RU" dirty="0"/>
          </a:p>
        </p:txBody>
      </p:sp>
      <p:sp>
        <p:nvSpPr>
          <p:cNvPr id="3" name="Текст 2"/>
          <p:cNvSpPr>
            <a:spLocks noGrp="1"/>
          </p:cNvSpPr>
          <p:nvPr>
            <p:ph type="body" idx="1"/>
          </p:nvPr>
        </p:nvSpPr>
        <p:spPr>
          <a:xfrm>
            <a:off x="722313" y="2907387"/>
            <a:ext cx="7772400" cy="1500534"/>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fld id="{1ED3786F-F8D4-4306-9D13-4155630BDD28}" type="slidenum">
              <a:rPr lang="ru-RU" altLang="ru-RU"/>
              <a:pPr/>
              <a:t>‹#›</a:t>
            </a:fld>
            <a:endParaRPr lang="ru-RU" altLang="ru-RU"/>
          </a:p>
        </p:txBody>
      </p:sp>
    </p:spTree>
    <p:extLst>
      <p:ext uri="{BB962C8B-B14F-4D97-AF65-F5344CB8AC3E}">
        <p14:creationId xmlns:p14="http://schemas.microsoft.com/office/powerpoint/2010/main" val="36610476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5"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07"/>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268707"/>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7" name="Rectangle 55"/>
          <p:cNvSpPr>
            <a:spLocks noGrp="1" noChangeArrowheads="1"/>
          </p:cNvSpPr>
          <p:nvPr>
            <p:ph type="sldNum" sz="quarter" idx="11"/>
          </p:nvPr>
        </p:nvSpPr>
        <p:spPr/>
        <p:txBody>
          <a:bodyPr/>
          <a:lstStyle>
            <a:lvl1pPr>
              <a:defRPr/>
            </a:lvl1pPr>
          </a:lstStyle>
          <a:p>
            <a:fld id="{C0DD4941-FA39-46CD-913F-03E57B0B2906}" type="slidenum">
              <a:rPr lang="ru-RU" altLang="ru-RU"/>
              <a:pPr/>
              <a:t>‹#›</a:t>
            </a:fld>
            <a:endParaRPr lang="ru-RU" altLang="ru-RU"/>
          </a:p>
        </p:txBody>
      </p:sp>
    </p:spTree>
    <p:extLst>
      <p:ext uri="{BB962C8B-B14F-4D97-AF65-F5344CB8AC3E}">
        <p14:creationId xmlns:p14="http://schemas.microsoft.com/office/powerpoint/2010/main" val="187475831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701"/>
            <a:ext cx="8229600" cy="1143265"/>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469"/>
            <a:ext cx="4040188"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5379"/>
            <a:ext cx="4040188"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535469"/>
            <a:ext cx="4041775"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6" y="2175379"/>
            <a:ext cx="4041775"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8" name="Rectangle 55"/>
          <p:cNvSpPr>
            <a:spLocks noGrp="1" noChangeArrowheads="1"/>
          </p:cNvSpPr>
          <p:nvPr>
            <p:ph type="sldNum" sz="quarter" idx="11"/>
          </p:nvPr>
        </p:nvSpPr>
        <p:spPr>
          <a:ln/>
        </p:spPr>
        <p:txBody>
          <a:bodyPr/>
          <a:lstStyle>
            <a:lvl1pPr>
              <a:defRPr/>
            </a:lvl1pPr>
          </a:lstStyle>
          <a:p>
            <a:fld id="{B67594E4-E4CE-44A3-9130-4A3C19D1F5F0}" type="slidenum">
              <a:rPr lang="ru-RU" altLang="ru-RU"/>
              <a:pPr/>
              <a:t>‹#›</a:t>
            </a:fld>
            <a:endParaRPr lang="ru-RU" altLang="ru-RU"/>
          </a:p>
        </p:txBody>
      </p:sp>
    </p:spTree>
    <p:extLst>
      <p:ext uri="{BB962C8B-B14F-4D97-AF65-F5344CB8AC3E}">
        <p14:creationId xmlns:p14="http://schemas.microsoft.com/office/powerpoint/2010/main" val="2726957571"/>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3"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p:txBody>
          <a:bodyPr/>
          <a:lstStyle>
            <a:lvl1pPr>
              <a:defRPr>
                <a:solidFill>
                  <a:srgbClr val="480000"/>
                </a:solidFill>
              </a:defRPr>
            </a:lvl1pPr>
          </a:lstStyle>
          <a:p>
            <a:r>
              <a:rPr lang="ru-RU" dirty="0" smtClean="0"/>
              <a:t>Образец заголовка</a:t>
            </a:r>
            <a:endParaRPr lang="ru-RU" dirty="0"/>
          </a:p>
        </p:txBody>
      </p:sp>
      <p:sp>
        <p:nvSpPr>
          <p:cNvPr id="4"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p:txBody>
          <a:bodyPr/>
          <a:lstStyle>
            <a:lvl1pPr>
              <a:defRPr/>
            </a:lvl1pPr>
          </a:lstStyle>
          <a:p>
            <a:fld id="{0C383DF3-FAEF-47E0-8E77-E72CBB65A81B}" type="slidenum">
              <a:rPr lang="ru-RU" altLang="ru-RU"/>
              <a:pPr/>
              <a:t>‹#›</a:t>
            </a:fld>
            <a:endParaRPr lang="ru-RU" altLang="ru-RU"/>
          </a:p>
        </p:txBody>
      </p:sp>
    </p:spTree>
    <p:extLst>
      <p:ext uri="{BB962C8B-B14F-4D97-AF65-F5344CB8AC3E}">
        <p14:creationId xmlns:p14="http://schemas.microsoft.com/office/powerpoint/2010/main" val="85331378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3" name="Rectangle 55"/>
          <p:cNvSpPr>
            <a:spLocks noGrp="1" noChangeArrowheads="1"/>
          </p:cNvSpPr>
          <p:nvPr>
            <p:ph type="sldNum" sz="quarter" idx="11"/>
          </p:nvPr>
        </p:nvSpPr>
        <p:spPr>
          <a:ln/>
        </p:spPr>
        <p:txBody>
          <a:bodyPr/>
          <a:lstStyle>
            <a:lvl1pPr>
              <a:defRPr/>
            </a:lvl1pPr>
          </a:lstStyle>
          <a:p>
            <a:fld id="{211B6B9E-2BBE-45C4-9B1D-118C9620A929}" type="slidenum">
              <a:rPr lang="ru-RU" altLang="ru-RU"/>
              <a:pPr/>
              <a:t>‹#›</a:t>
            </a:fld>
            <a:endParaRPr lang="ru-RU" altLang="ru-RU"/>
          </a:p>
        </p:txBody>
      </p:sp>
    </p:spTree>
    <p:extLst>
      <p:ext uri="{BB962C8B-B14F-4D97-AF65-F5344CB8AC3E}">
        <p14:creationId xmlns:p14="http://schemas.microsoft.com/office/powerpoint/2010/main" val="16563613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3113"/>
            <a:ext cx="3008313" cy="1162319"/>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114"/>
            <a:ext cx="5111750" cy="58544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1" y="1435433"/>
            <a:ext cx="3008313" cy="4692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fld id="{81A34475-0612-43A9-B703-4052EB943621}" type="slidenum">
              <a:rPr lang="ru-RU" altLang="ru-RU"/>
              <a:pPr/>
              <a:t>‹#›</a:t>
            </a:fld>
            <a:endParaRPr lang="ru-RU" altLang="ru-RU"/>
          </a:p>
        </p:txBody>
      </p:sp>
    </p:spTree>
    <p:extLst>
      <p:ext uri="{BB962C8B-B14F-4D97-AF65-F5344CB8AC3E}">
        <p14:creationId xmlns:p14="http://schemas.microsoft.com/office/powerpoint/2010/main" val="3580315894"/>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1712"/>
            <a:ext cx="5486400" cy="566869"/>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917"/>
            <a:ext cx="5486400" cy="41157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8581"/>
            <a:ext cx="5486400" cy="8050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fld id="{0C5FEDA9-1489-4473-8EA2-AEF378C74079}" type="slidenum">
              <a:rPr lang="ru-RU" altLang="ru-RU"/>
              <a:pPr/>
              <a:t>‹#›</a:t>
            </a:fld>
            <a:endParaRPr lang="ru-RU" altLang="ru-RU"/>
          </a:p>
        </p:txBody>
      </p:sp>
    </p:spTree>
    <p:extLst>
      <p:ext uri="{BB962C8B-B14F-4D97-AF65-F5344CB8AC3E}">
        <p14:creationId xmlns:p14="http://schemas.microsoft.com/office/powerpoint/2010/main" val="239882889"/>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4"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p:txBody>
          <a:bodyPr/>
          <a:lstStyle>
            <a:lvl1pPr>
              <a:defRPr/>
            </a:lvl1pPr>
          </a:lstStyle>
          <a:p>
            <a:fld id="{B747CB52-AFF9-4041-8DC5-964372F94FD7}" type="slidenum">
              <a:rPr lang="ru-RU" altLang="ru-RU"/>
              <a:pPr/>
              <a:t>‹#›</a:t>
            </a:fld>
            <a:endParaRPr lang="ru-RU" altLang="ru-RU"/>
          </a:p>
        </p:txBody>
      </p:sp>
    </p:spTree>
    <p:extLst>
      <p:ext uri="{BB962C8B-B14F-4D97-AF65-F5344CB8AC3E}">
        <p14:creationId xmlns:p14="http://schemas.microsoft.com/office/powerpoint/2010/main" val="39818975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4" y="4407922"/>
            <a:ext cx="7772400" cy="1362390"/>
          </a:xfrm>
        </p:spPr>
        <p:txBody>
          <a:bodyPr anchor="t"/>
          <a:lstStyle>
            <a:lvl1pPr algn="l">
              <a:defRPr sz="3000" b="1" cap="all"/>
            </a:lvl1pPr>
          </a:lstStyle>
          <a:p>
            <a:r>
              <a:rPr lang="ru-RU" smtClean="0"/>
              <a:t>Образец заголовка</a:t>
            </a:r>
            <a:endParaRPr lang="ru-RU"/>
          </a:p>
        </p:txBody>
      </p:sp>
      <p:sp>
        <p:nvSpPr>
          <p:cNvPr id="3" name="Текст 2"/>
          <p:cNvSpPr>
            <a:spLocks noGrp="1"/>
          </p:cNvSpPr>
          <p:nvPr>
            <p:ph type="body" idx="1"/>
          </p:nvPr>
        </p:nvSpPr>
        <p:spPr>
          <a:xfrm>
            <a:off x="722314" y="2907387"/>
            <a:ext cx="7772400" cy="1500534"/>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ru-RU" smtClean="0"/>
              <a:t>Образец текста</a:t>
            </a:r>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713C24F0-B277-41BD-89C5-2AC6B0BD5789}" type="slidenum">
              <a:rPr lang="ru-RU" altLang="ru-RU"/>
              <a:pPr>
                <a:defRPr/>
              </a:pPr>
              <a:t>‹#›</a:t>
            </a:fld>
            <a:endParaRPr lang="ru-RU" altLang="ru-RU" dirty="0"/>
          </a:p>
        </p:txBody>
      </p:sp>
    </p:spTree>
    <p:extLst>
      <p:ext uri="{BB962C8B-B14F-4D97-AF65-F5344CB8AC3E}">
        <p14:creationId xmlns:p14="http://schemas.microsoft.com/office/powerpoint/2010/main" val="3395225792"/>
      </p:ext>
    </p:extLst>
  </p:cSld>
  <p:clrMapOvr>
    <a:masterClrMapping/>
  </p:clrMapOvr>
  <p:timing>
    <p:tnLst>
      <p:par>
        <p:cTn id="1" dur="indefinite" restart="never" nodeType="tmRoot"/>
      </p:par>
    </p:tnLst>
  </p:timing>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04026" y="-26994"/>
            <a:ext cx="2232025" cy="655313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07951" y="-26994"/>
            <a:ext cx="6543675" cy="655313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fld id="{E40156B7-AD4F-418D-9985-69BA6A4A2411}" type="slidenum">
              <a:rPr lang="ru-RU" altLang="ru-RU"/>
              <a:pPr/>
              <a:t>‹#›</a:t>
            </a:fld>
            <a:endParaRPr lang="ru-RU" altLang="ru-RU"/>
          </a:p>
        </p:txBody>
      </p:sp>
    </p:spTree>
    <p:extLst>
      <p:ext uri="{BB962C8B-B14F-4D97-AF65-F5344CB8AC3E}">
        <p14:creationId xmlns:p14="http://schemas.microsoft.com/office/powerpoint/2010/main" val="3812238046"/>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Заголовок, 1 большой объект и 2 маленьких объекта">
    <p:spTree>
      <p:nvGrpSpPr>
        <p:cNvPr id="1" name=""/>
        <p:cNvGrpSpPr/>
        <p:nvPr/>
      </p:nvGrpSpPr>
      <p:grpSpPr>
        <a:xfrm>
          <a:off x="0" y="0"/>
          <a:ext cx="0" cy="0"/>
          <a:chOff x="0" y="0"/>
          <a:chExt cx="0" cy="0"/>
        </a:xfrm>
      </p:grpSpPr>
      <p:pic>
        <p:nvPicPr>
          <p:cNvPr id="6"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бъект 2"/>
          <p:cNvSpPr>
            <a:spLocks noGrp="1"/>
          </p:cNvSpPr>
          <p:nvPr>
            <p:ph sz="half" idx="1"/>
          </p:nvPr>
        </p:nvSpPr>
        <p:spPr>
          <a:xfrm>
            <a:off x="107950" y="1268707"/>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07"/>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3972845"/>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9" name="Заголовок 1"/>
          <p:cNvSpPr>
            <a:spLocks noGrp="1"/>
          </p:cNvSpPr>
          <p:nvPr>
            <p:ph type="title"/>
          </p:nvPr>
        </p:nvSpPr>
        <p:spPr>
          <a:xfrm>
            <a:off x="1692276" y="152435"/>
            <a:ext cx="4824413" cy="1081338"/>
          </a:xfrm>
        </p:spPr>
        <p:txBody>
          <a:bodyPr/>
          <a:lstStyle>
            <a:lvl1pPr>
              <a:defRPr>
                <a:solidFill>
                  <a:srgbClr val="D20000"/>
                </a:solidFill>
              </a:defRPr>
            </a:lvl1pPr>
          </a:lstStyle>
          <a:p>
            <a:r>
              <a:rPr lang="ru-RU" dirty="0" smtClean="0"/>
              <a:t>Образец заголовка</a:t>
            </a:r>
            <a:endParaRPr lang="ru-RU" dirty="0"/>
          </a:p>
        </p:txBody>
      </p:sp>
      <p:sp>
        <p:nvSpPr>
          <p:cNvPr id="7"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8" name="Rectangle 55"/>
          <p:cNvSpPr>
            <a:spLocks noGrp="1" noChangeArrowheads="1"/>
          </p:cNvSpPr>
          <p:nvPr>
            <p:ph type="sldNum" sz="quarter" idx="11"/>
          </p:nvPr>
        </p:nvSpPr>
        <p:spPr/>
        <p:txBody>
          <a:bodyPr/>
          <a:lstStyle>
            <a:lvl1pPr>
              <a:defRPr/>
            </a:lvl1pPr>
          </a:lstStyle>
          <a:p>
            <a:fld id="{6D0DA714-893B-4114-813D-D24598315E42}" type="slidenum">
              <a:rPr lang="ru-RU" altLang="ru-RU"/>
              <a:pPr/>
              <a:t>‹#›</a:t>
            </a:fld>
            <a:endParaRPr lang="ru-RU" altLang="ru-RU"/>
          </a:p>
        </p:txBody>
      </p:sp>
    </p:spTree>
    <p:extLst>
      <p:ext uri="{BB962C8B-B14F-4D97-AF65-F5344CB8AC3E}">
        <p14:creationId xmlns:p14="http://schemas.microsoft.com/office/powerpoint/2010/main" val="319089688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Заголовок и четыре объекта">
    <p:spTree>
      <p:nvGrpSpPr>
        <p:cNvPr id="1" name=""/>
        <p:cNvGrpSpPr/>
        <p:nvPr/>
      </p:nvGrpSpPr>
      <p:grpSpPr>
        <a:xfrm>
          <a:off x="0" y="0"/>
          <a:ext cx="0" cy="0"/>
          <a:chOff x="0" y="0"/>
          <a:chExt cx="0" cy="0"/>
        </a:xfrm>
      </p:grpSpPr>
      <p:pic>
        <p:nvPicPr>
          <p:cNvPr id="7"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бъект 2"/>
          <p:cNvSpPr>
            <a:spLocks noGrp="1"/>
          </p:cNvSpPr>
          <p:nvPr>
            <p:ph sz="quarter" idx="1"/>
          </p:nvPr>
        </p:nvSpPr>
        <p:spPr>
          <a:xfrm>
            <a:off x="107950" y="1268707"/>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07"/>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107950" y="3972845"/>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3972845"/>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10" name="Заголовок 1"/>
          <p:cNvSpPr>
            <a:spLocks noGrp="1"/>
          </p:cNvSpPr>
          <p:nvPr>
            <p:ph type="title"/>
          </p:nvPr>
        </p:nvSpPr>
        <p:spPr>
          <a:xfrm>
            <a:off x="1692276" y="152435"/>
            <a:ext cx="4824413" cy="1081338"/>
          </a:xfrm>
        </p:spPr>
        <p:txBody>
          <a:bodyPr/>
          <a:lstStyle>
            <a:lvl1pPr>
              <a:defRPr>
                <a:solidFill>
                  <a:srgbClr val="D20000"/>
                </a:solidFill>
              </a:defRPr>
            </a:lvl1pPr>
          </a:lstStyle>
          <a:p>
            <a:r>
              <a:rPr lang="ru-RU" dirty="0" smtClean="0"/>
              <a:t>Образец заголовка</a:t>
            </a:r>
            <a:endParaRPr lang="ru-RU" dirty="0"/>
          </a:p>
        </p:txBody>
      </p:sp>
      <p:sp>
        <p:nvSpPr>
          <p:cNvPr id="8"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9" name="Rectangle 55"/>
          <p:cNvSpPr>
            <a:spLocks noGrp="1" noChangeArrowheads="1"/>
          </p:cNvSpPr>
          <p:nvPr>
            <p:ph type="sldNum" sz="quarter" idx="11"/>
          </p:nvPr>
        </p:nvSpPr>
        <p:spPr/>
        <p:txBody>
          <a:bodyPr/>
          <a:lstStyle>
            <a:lvl1pPr>
              <a:defRPr/>
            </a:lvl1pPr>
          </a:lstStyle>
          <a:p>
            <a:fld id="{A5FFA4C8-97B4-46EA-B9B5-53C7C07AE69A}" type="slidenum">
              <a:rPr lang="ru-RU" altLang="ru-RU"/>
              <a:pPr/>
              <a:t>‹#›</a:t>
            </a:fld>
            <a:endParaRPr lang="ru-RU" altLang="ru-RU"/>
          </a:p>
        </p:txBody>
      </p:sp>
    </p:spTree>
    <p:extLst>
      <p:ext uri="{BB962C8B-B14F-4D97-AF65-F5344CB8AC3E}">
        <p14:creationId xmlns:p14="http://schemas.microsoft.com/office/powerpoint/2010/main" val="518782466"/>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pic>
        <p:nvPicPr>
          <p:cNvPr id="6"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p:cNvSpPr txBox="1">
            <a:spLocks noChangeArrowheads="1"/>
          </p:cNvSpPr>
          <p:nvPr userDrawn="1"/>
        </p:nvSpPr>
        <p:spPr bwMode="auto">
          <a:xfrm>
            <a:off x="-23813" y="6526136"/>
            <a:ext cx="3082926" cy="398555"/>
          </a:xfrm>
          <a:prstGeom prst="rect">
            <a:avLst/>
          </a:prstGeom>
          <a:noFill/>
          <a:ln>
            <a:noFill/>
          </a:ln>
          <a:extLst/>
        </p:spPr>
        <p:txBody>
          <a:bodyPr wrap="none">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nSpc>
                <a:spcPct val="110000"/>
              </a:lnSpc>
              <a:spcBef>
                <a:spcPct val="50000"/>
              </a:spcBef>
              <a:defRPr/>
            </a:pPr>
            <a:r>
              <a:rPr lang="ru-RU" altLang="ru-RU" sz="1800" smtClean="0">
                <a:solidFill>
                  <a:srgbClr val="5F0000"/>
                </a:solidFill>
              </a:rPr>
              <a:t>1С: Управление холдингом</a:t>
            </a:r>
          </a:p>
        </p:txBody>
      </p:sp>
      <p:sp>
        <p:nvSpPr>
          <p:cNvPr id="2" name="Title 1"/>
          <p:cNvSpPr>
            <a:spLocks noGrp="1"/>
          </p:cNvSpPr>
          <p:nvPr>
            <p:ph type="title"/>
          </p:nvPr>
        </p:nvSpPr>
        <p:spPr>
          <a:xfrm>
            <a:off x="3817938" y="314398"/>
            <a:ext cx="5003800" cy="314398"/>
          </a:xfrm>
        </p:spPr>
        <p:txBody>
          <a:bodyPr/>
          <a:lstStyle/>
          <a:p>
            <a:r>
              <a:rPr lang="en-US" smtClean="0"/>
              <a:t>Click to edit Master title style</a:t>
            </a:r>
            <a:endParaRPr lang="ru-RU"/>
          </a:p>
        </p:txBody>
      </p:sp>
      <p:sp>
        <p:nvSpPr>
          <p:cNvPr id="3" name="Text Placeholder 2"/>
          <p:cNvSpPr>
            <a:spLocks noGrp="1"/>
          </p:cNvSpPr>
          <p:nvPr>
            <p:ph type="body" sz="half" idx="1"/>
          </p:nvPr>
        </p:nvSpPr>
        <p:spPr>
          <a:xfrm>
            <a:off x="304800" y="1200428"/>
            <a:ext cx="4171950" cy="49938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quarter" idx="2"/>
          </p:nvPr>
        </p:nvSpPr>
        <p:spPr>
          <a:xfrm>
            <a:off x="4629150" y="1200428"/>
            <a:ext cx="4171950" cy="2419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Content Placeholder 4"/>
          <p:cNvSpPr>
            <a:spLocks noGrp="1"/>
          </p:cNvSpPr>
          <p:nvPr>
            <p:ph sz="quarter" idx="3"/>
          </p:nvPr>
        </p:nvSpPr>
        <p:spPr>
          <a:xfrm>
            <a:off x="4629150" y="3772773"/>
            <a:ext cx="4171950" cy="24214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8" name="Rectangle 12"/>
          <p:cNvSpPr>
            <a:spLocks noGrp="1" noChangeArrowheads="1"/>
          </p:cNvSpPr>
          <p:nvPr>
            <p:ph type="sldNum" sz="quarter" idx="10"/>
          </p:nvPr>
        </p:nvSpPr>
        <p:spPr/>
        <p:txBody>
          <a:bodyPr/>
          <a:lstStyle>
            <a:lvl1pPr>
              <a:defRPr/>
            </a:lvl1pPr>
          </a:lstStyle>
          <a:p>
            <a:fld id="{2BECAB52-5B7C-4DE0-B29B-99CF9C66542C}" type="slidenum">
              <a:rPr lang="ru-RU" altLang="ru-RU"/>
              <a:pPr/>
              <a:t>‹#›</a:t>
            </a:fld>
            <a:endParaRPr lang="ru-RU" altLang="ru-RU"/>
          </a:p>
        </p:txBody>
      </p:sp>
    </p:spTree>
    <p:extLst>
      <p:ext uri="{BB962C8B-B14F-4D97-AF65-F5344CB8AC3E}">
        <p14:creationId xmlns:p14="http://schemas.microsoft.com/office/powerpoint/2010/main" val="14720650"/>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userDrawn="1">
  <p:cSld name="Заголовок, текст и объект">
    <p:spTree>
      <p:nvGrpSpPr>
        <p:cNvPr id="1" name=""/>
        <p:cNvGrpSpPr/>
        <p:nvPr/>
      </p:nvGrpSpPr>
      <p:grpSpPr>
        <a:xfrm>
          <a:off x="0" y="0"/>
          <a:ext cx="0" cy="0"/>
          <a:chOff x="0" y="0"/>
          <a:chExt cx="0" cy="0"/>
        </a:xfrm>
      </p:grpSpPr>
      <p:pic>
        <p:nvPicPr>
          <p:cNvPr id="5"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Текст 2"/>
          <p:cNvSpPr>
            <a:spLocks noGrp="1"/>
          </p:cNvSpPr>
          <p:nvPr>
            <p:ph type="body" sz="half" idx="1"/>
          </p:nvPr>
        </p:nvSpPr>
        <p:spPr>
          <a:xfrm>
            <a:off x="107950" y="1268707"/>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268707"/>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Заголовок 1"/>
          <p:cNvSpPr>
            <a:spLocks noGrp="1"/>
          </p:cNvSpPr>
          <p:nvPr>
            <p:ph type="title"/>
          </p:nvPr>
        </p:nvSpPr>
        <p:spPr>
          <a:xfrm>
            <a:off x="1692276" y="152435"/>
            <a:ext cx="4824413" cy="1081338"/>
          </a:xfrm>
        </p:spPr>
        <p:txBody>
          <a:bodyPr/>
          <a:lstStyle>
            <a:lvl1pPr>
              <a:defRPr>
                <a:solidFill>
                  <a:srgbClr val="D20000"/>
                </a:solidFill>
              </a:defRPr>
            </a:lvl1pPr>
          </a:lstStyle>
          <a:p>
            <a:r>
              <a:rPr lang="ru-RU" dirty="0" smtClean="0"/>
              <a:t>Образец заголовка</a:t>
            </a:r>
            <a:endParaRPr lang="ru-RU" dirty="0"/>
          </a:p>
        </p:txBody>
      </p:sp>
      <p:sp>
        <p:nvSpPr>
          <p:cNvPr id="6" name="Нижний колонтитул 4"/>
          <p:cNvSpPr>
            <a:spLocks noGrp="1"/>
          </p:cNvSpPr>
          <p:nvPr>
            <p:ph type="ftr" sz="quarter" idx="10"/>
          </p:nvPr>
        </p:nvSpPr>
        <p:spPr/>
        <p:txBody>
          <a:bodyPr/>
          <a:lstStyle>
            <a:lvl1pPr>
              <a:defRPr/>
            </a:lvl1pPr>
          </a:lstStyle>
          <a:p>
            <a:pPr>
              <a:defRPr/>
            </a:pPr>
            <a:endParaRPr lang="ru-RU"/>
          </a:p>
        </p:txBody>
      </p:sp>
      <p:sp>
        <p:nvSpPr>
          <p:cNvPr id="7" name="Номер слайда 5"/>
          <p:cNvSpPr>
            <a:spLocks noGrp="1"/>
          </p:cNvSpPr>
          <p:nvPr>
            <p:ph type="sldNum" sz="quarter" idx="11"/>
          </p:nvPr>
        </p:nvSpPr>
        <p:spPr/>
        <p:txBody>
          <a:bodyPr/>
          <a:lstStyle>
            <a:lvl1pPr>
              <a:defRPr/>
            </a:lvl1pPr>
          </a:lstStyle>
          <a:p>
            <a:fld id="{FB010D7B-4CC7-4301-A565-A552635771BF}" type="slidenum">
              <a:rPr lang="ru-RU" altLang="ru-RU"/>
              <a:pPr/>
              <a:t>‹#›</a:t>
            </a:fld>
            <a:endParaRPr lang="ru-RU" altLang="ru-RU"/>
          </a:p>
        </p:txBody>
      </p:sp>
    </p:spTree>
    <p:extLst>
      <p:ext uri="{BB962C8B-B14F-4D97-AF65-F5344CB8AC3E}">
        <p14:creationId xmlns:p14="http://schemas.microsoft.com/office/powerpoint/2010/main" val="532878073"/>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
  <p:cSld name="1_Титульный слайд">
    <p:spTree>
      <p:nvGrpSpPr>
        <p:cNvPr id="1" name=""/>
        <p:cNvGrpSpPr/>
        <p:nvPr/>
      </p:nvGrpSpPr>
      <p:grpSpPr>
        <a:xfrm>
          <a:off x="0" y="0"/>
          <a:ext cx="0" cy="0"/>
          <a:chOff x="0" y="0"/>
          <a:chExt cx="0" cy="0"/>
        </a:xfrm>
      </p:grpSpPr>
      <p:sp>
        <p:nvSpPr>
          <p:cNvPr id="2" name="Название 1"/>
          <p:cNvSpPr>
            <a:spLocks noGrp="1"/>
          </p:cNvSpPr>
          <p:nvPr>
            <p:ph type="ctrTitle"/>
          </p:nvPr>
        </p:nvSpPr>
        <p:spPr>
          <a:xfrm>
            <a:off x="685800" y="2130972"/>
            <a:ext cx="7772400" cy="147036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7100"/>
            <a:ext cx="6400800" cy="175300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a:xfrm>
            <a:off x="0" y="0"/>
            <a:ext cx="0" cy="0"/>
          </a:xfrm>
        </p:spPr>
        <p:txBody>
          <a:bodyPr/>
          <a:lstStyle>
            <a:lvl1pPr defTabSz="914400" eaLnBrk="0" fontAlgn="base" hangingPunct="0">
              <a:spcBef>
                <a:spcPct val="0"/>
              </a:spcBef>
              <a:spcAft>
                <a:spcPct val="0"/>
              </a:spcAft>
              <a:defRPr>
                <a:latin typeface="Arial" charset="0"/>
                <a:cs typeface="Arial" panose="020B0604020202020204" pitchFamily="34" charset="0"/>
              </a:defRPr>
            </a:lvl1pPr>
          </a:lstStyle>
          <a:p>
            <a:pPr>
              <a:defRPr/>
            </a:pPr>
            <a:fld id="{87A67677-B6BC-4CF1-99C6-068872097B26}" type="datetimeFigureOut">
              <a:rPr lang="ru-RU" sz="2000">
                <a:solidFill>
                  <a:srgbClr val="5F0000"/>
                </a:solidFill>
              </a:rPr>
              <a:pPr>
                <a:defRPr/>
              </a:pPr>
              <a:t>06.07.2020</a:t>
            </a:fld>
            <a:endParaRPr lang="ru-RU" sz="2000">
              <a:solidFill>
                <a:srgbClr val="5F0000"/>
              </a:solidFill>
            </a:endParaRPr>
          </a:p>
        </p:txBody>
      </p:sp>
      <p:sp>
        <p:nvSpPr>
          <p:cNvPr id="5" name="Нижний колонтитул 4"/>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eaLnBrk="0" hangingPunct="0">
              <a:defRPr/>
            </a:lvl1pPr>
          </a:lstStyle>
          <a:p>
            <a:fld id="{7390C378-D394-4C63-BB03-C5AE2115AEA4}" type="slidenum">
              <a:rPr lang="ru-RU" altLang="ru-RU"/>
              <a:pPr/>
              <a:t>‹#›</a:t>
            </a:fld>
            <a:endParaRPr lang="ru-RU" altLang="ru-RU"/>
          </a:p>
        </p:txBody>
      </p:sp>
    </p:spTree>
    <p:extLst>
      <p:ext uri="{BB962C8B-B14F-4D97-AF65-F5344CB8AC3E}">
        <p14:creationId xmlns:p14="http://schemas.microsoft.com/office/powerpoint/2010/main" val="3920652688"/>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chemeClr val="bg1"/>
        </a:solidFill>
        <a:effectLst/>
      </p:bgPr>
    </p:bg>
    <p:spTree>
      <p:nvGrpSpPr>
        <p:cNvPr id="1" name=""/>
        <p:cNvGrpSpPr/>
        <p:nvPr/>
      </p:nvGrpSpPr>
      <p:grpSpPr>
        <a:xfrm>
          <a:off x="0" y="0"/>
          <a:ext cx="0" cy="0"/>
          <a:chOff x="0" y="0"/>
          <a:chExt cx="0" cy="0"/>
        </a:xfrm>
      </p:grpSpPr>
      <p:pic>
        <p:nvPicPr>
          <p:cNvPr id="4" name="Picture 38" descr="top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44000" cy="1167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4"/>
          <p:cNvGrpSpPr>
            <a:grpSpLocks/>
          </p:cNvGrpSpPr>
          <p:nvPr/>
        </p:nvGrpSpPr>
        <p:grpSpPr bwMode="auto">
          <a:xfrm>
            <a:off x="539751" y="5085941"/>
            <a:ext cx="8207375" cy="7939"/>
            <a:chOff x="295" y="1974"/>
            <a:chExt cx="5170" cy="5"/>
          </a:xfrm>
        </p:grpSpPr>
        <p:sp>
          <p:nvSpPr>
            <p:cNvPr id="6" name="Line 15"/>
            <p:cNvSpPr>
              <a:spLocks noChangeShapeType="1"/>
            </p:cNvSpPr>
            <p:nvPr userDrawn="1"/>
          </p:nvSpPr>
          <p:spPr bwMode="auto">
            <a:xfrm>
              <a:off x="295" y="1979"/>
              <a:ext cx="5170" cy="0"/>
            </a:xfrm>
            <a:prstGeom prst="line">
              <a:avLst/>
            </a:prstGeom>
            <a:noFill/>
            <a:ln w="12699">
              <a:solidFill>
                <a:srgbClr val="FFFF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sp>
          <p:nvSpPr>
            <p:cNvPr id="7" name="Line 16"/>
            <p:cNvSpPr>
              <a:spLocks noChangeShapeType="1"/>
            </p:cNvSpPr>
            <p:nvPr userDrawn="1"/>
          </p:nvSpPr>
          <p:spPr bwMode="auto">
            <a:xfrm>
              <a:off x="295" y="1974"/>
              <a:ext cx="5170" cy="0"/>
            </a:xfrm>
            <a:prstGeom prst="line">
              <a:avLst/>
            </a:prstGeom>
            <a:noFill/>
            <a:ln w="12699">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grpSp>
      <p:pic>
        <p:nvPicPr>
          <p:cNvPr id="8" name="Picture 34" descr="лого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1" y="333453"/>
            <a:ext cx="809625" cy="37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35"/>
          <p:cNvSpPr>
            <a:spLocks noChangeShapeType="1"/>
          </p:cNvSpPr>
          <p:nvPr/>
        </p:nvSpPr>
        <p:spPr bwMode="auto">
          <a:xfrm>
            <a:off x="971550" y="115916"/>
            <a:ext cx="0" cy="865387"/>
          </a:xfrm>
          <a:prstGeom prst="line">
            <a:avLst/>
          </a:prstGeom>
          <a:noFill/>
          <a:ln w="12700">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sp>
        <p:nvSpPr>
          <p:cNvPr id="793636" name="Rectangle 36"/>
          <p:cNvSpPr>
            <a:spLocks noGrp="1" noChangeArrowheads="1"/>
          </p:cNvSpPr>
          <p:nvPr>
            <p:ph type="ctrTitle" sz="quarter"/>
          </p:nvPr>
        </p:nvSpPr>
        <p:spPr>
          <a:xfrm>
            <a:off x="685800" y="2535826"/>
            <a:ext cx="7772400" cy="1470365"/>
          </a:xfrm>
        </p:spPr>
        <p:txBody>
          <a:bodyPr/>
          <a:lstStyle>
            <a:lvl1pPr algn="ctr">
              <a:defRPr sz="4800">
                <a:solidFill>
                  <a:srgbClr val="CC3300"/>
                </a:solidFill>
              </a:defRPr>
            </a:lvl1pPr>
          </a:lstStyle>
          <a:p>
            <a:pPr lvl="0"/>
            <a:r>
              <a:rPr lang="ru-RU" noProof="0" smtClean="0"/>
              <a:t>Образец заголовка</a:t>
            </a:r>
          </a:p>
        </p:txBody>
      </p:sp>
      <p:sp>
        <p:nvSpPr>
          <p:cNvPr id="793637" name="Rectangle 37"/>
          <p:cNvSpPr>
            <a:spLocks noGrp="1" noChangeArrowheads="1"/>
          </p:cNvSpPr>
          <p:nvPr>
            <p:ph type="subTitle" sz="quarter" idx="1"/>
          </p:nvPr>
        </p:nvSpPr>
        <p:spPr>
          <a:xfrm>
            <a:off x="2419350" y="5062122"/>
            <a:ext cx="6400800" cy="1753006"/>
          </a:xfrm>
        </p:spPr>
        <p:txBody>
          <a:bodyPr/>
          <a:lstStyle>
            <a:lvl1pPr marL="0" indent="0" algn="r">
              <a:buFont typeface="Wingdings" pitchFamily="2" charset="2"/>
              <a:buNone/>
              <a:defRPr sz="2400">
                <a:solidFill>
                  <a:srgbClr val="CC3300"/>
                </a:solidFill>
              </a:defRPr>
            </a:lvl1pPr>
          </a:lstStyle>
          <a:p>
            <a:pPr lvl="0"/>
            <a:r>
              <a:rPr lang="ru-RU" noProof="0" smtClean="0"/>
              <a:t>Образец подзаголовка</a:t>
            </a:r>
          </a:p>
        </p:txBody>
      </p:sp>
    </p:spTree>
    <p:extLst>
      <p:ext uri="{BB962C8B-B14F-4D97-AF65-F5344CB8AC3E}">
        <p14:creationId xmlns:p14="http://schemas.microsoft.com/office/powerpoint/2010/main" val="3407709570"/>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endParaRPr lang="ru-RU"/>
          </a:p>
        </p:txBody>
      </p:sp>
      <p:sp>
        <p:nvSpPr>
          <p:cNvPr id="5" name="Rectangle 55"/>
          <p:cNvSpPr>
            <a:spLocks noGrp="1" noChangeArrowheads="1"/>
          </p:cNvSpPr>
          <p:nvPr>
            <p:ph type="sldNum" sz="quarter" idx="11"/>
          </p:nvPr>
        </p:nvSpPr>
        <p:spPr>
          <a:ln/>
        </p:spPr>
        <p:txBody>
          <a:bodyPr/>
          <a:lstStyle>
            <a:lvl1pPr>
              <a:defRPr/>
            </a:lvl1pPr>
          </a:lstStyle>
          <a:p>
            <a:fld id="{8C66F8DB-B6E8-4348-810D-18D77FDBDE58}" type="slidenum">
              <a:rPr lang="ru-RU" altLang="ru-RU"/>
              <a:pPr/>
              <a:t>‹#›</a:t>
            </a:fld>
            <a:endParaRPr lang="ru-RU" altLang="ru-RU"/>
          </a:p>
        </p:txBody>
      </p:sp>
    </p:spTree>
    <p:extLst>
      <p:ext uri="{BB962C8B-B14F-4D97-AF65-F5344CB8AC3E}">
        <p14:creationId xmlns:p14="http://schemas.microsoft.com/office/powerpoint/2010/main" val="102404273"/>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921"/>
            <a:ext cx="7772400" cy="136239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7387"/>
            <a:ext cx="7772400" cy="1500534"/>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52"/>
          <p:cNvSpPr>
            <a:spLocks noGrp="1" noChangeArrowheads="1"/>
          </p:cNvSpPr>
          <p:nvPr>
            <p:ph type="ftr" sz="quarter" idx="10"/>
          </p:nvPr>
        </p:nvSpPr>
        <p:spPr>
          <a:ln/>
        </p:spPr>
        <p:txBody>
          <a:bodyPr/>
          <a:lstStyle>
            <a:lvl1pPr>
              <a:defRPr/>
            </a:lvl1pPr>
          </a:lstStyle>
          <a:p>
            <a:pPr>
              <a:defRPr/>
            </a:pPr>
            <a:endParaRPr lang="ru-RU"/>
          </a:p>
        </p:txBody>
      </p:sp>
      <p:sp>
        <p:nvSpPr>
          <p:cNvPr id="5" name="Rectangle 55"/>
          <p:cNvSpPr>
            <a:spLocks noGrp="1" noChangeArrowheads="1"/>
          </p:cNvSpPr>
          <p:nvPr>
            <p:ph type="sldNum" sz="quarter" idx="11"/>
          </p:nvPr>
        </p:nvSpPr>
        <p:spPr>
          <a:ln/>
        </p:spPr>
        <p:txBody>
          <a:bodyPr/>
          <a:lstStyle>
            <a:lvl1pPr>
              <a:defRPr/>
            </a:lvl1pPr>
          </a:lstStyle>
          <a:p>
            <a:fld id="{D3DDAEDF-2927-445F-BC4F-39C2ABBA540D}" type="slidenum">
              <a:rPr lang="ru-RU" altLang="ru-RU"/>
              <a:pPr/>
              <a:t>‹#›</a:t>
            </a:fld>
            <a:endParaRPr lang="ru-RU" altLang="ru-RU"/>
          </a:p>
        </p:txBody>
      </p:sp>
    </p:spTree>
    <p:extLst>
      <p:ext uri="{BB962C8B-B14F-4D97-AF65-F5344CB8AC3E}">
        <p14:creationId xmlns:p14="http://schemas.microsoft.com/office/powerpoint/2010/main" val="2841868517"/>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07"/>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268707"/>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52"/>
          <p:cNvSpPr>
            <a:spLocks noGrp="1" noChangeArrowheads="1"/>
          </p:cNvSpPr>
          <p:nvPr>
            <p:ph type="ftr" sz="quarter" idx="10"/>
          </p:nvPr>
        </p:nvSpPr>
        <p:spPr>
          <a:ln/>
        </p:spPr>
        <p:txBody>
          <a:bodyPr/>
          <a:lstStyle>
            <a:lvl1pPr>
              <a:defRPr/>
            </a:lvl1pPr>
          </a:lstStyle>
          <a:p>
            <a:pPr>
              <a:defRPr/>
            </a:pPr>
            <a:endParaRPr lang="ru-RU"/>
          </a:p>
        </p:txBody>
      </p:sp>
      <p:sp>
        <p:nvSpPr>
          <p:cNvPr id="6" name="Rectangle 55"/>
          <p:cNvSpPr>
            <a:spLocks noGrp="1" noChangeArrowheads="1"/>
          </p:cNvSpPr>
          <p:nvPr>
            <p:ph type="sldNum" sz="quarter" idx="11"/>
          </p:nvPr>
        </p:nvSpPr>
        <p:spPr>
          <a:ln/>
        </p:spPr>
        <p:txBody>
          <a:bodyPr/>
          <a:lstStyle>
            <a:lvl1pPr>
              <a:defRPr/>
            </a:lvl1pPr>
          </a:lstStyle>
          <a:p>
            <a:fld id="{5ABEDBD8-F860-4CCC-8DB8-1739C4441696}" type="slidenum">
              <a:rPr lang="ru-RU" altLang="ru-RU"/>
              <a:pPr/>
              <a:t>‹#›</a:t>
            </a:fld>
            <a:endParaRPr lang="ru-RU" altLang="ru-RU"/>
          </a:p>
        </p:txBody>
      </p:sp>
    </p:spTree>
    <p:extLst>
      <p:ext uri="{BB962C8B-B14F-4D97-AF65-F5344CB8AC3E}">
        <p14:creationId xmlns:p14="http://schemas.microsoft.com/office/powerpoint/2010/main" val="88539280"/>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09"/>
            <a:ext cx="4387850" cy="525742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1" y="1268709"/>
            <a:ext cx="4387850" cy="525742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pPr>
              <a:defRPr/>
            </a:pPr>
            <a:fld id="{AED1A81C-CE04-4916-A605-34DCD8F8FC19}" type="slidenum">
              <a:rPr lang="ru-RU" altLang="ru-RU"/>
              <a:pPr>
                <a:defRPr/>
              </a:pPr>
              <a:t>‹#›</a:t>
            </a:fld>
            <a:endParaRPr lang="ru-RU" altLang="ru-RU" dirty="0"/>
          </a:p>
        </p:txBody>
      </p:sp>
    </p:spTree>
    <p:extLst>
      <p:ext uri="{BB962C8B-B14F-4D97-AF65-F5344CB8AC3E}">
        <p14:creationId xmlns:p14="http://schemas.microsoft.com/office/powerpoint/2010/main" val="1170970031"/>
      </p:ext>
    </p:extLst>
  </p:cSld>
  <p:clrMapOvr>
    <a:masterClrMapping/>
  </p:clrMapOvr>
  <p:timing>
    <p:tnLst>
      <p:par>
        <p:cTn id="1" dur="indefinite" restart="never" nodeType="tmRoot"/>
      </p:par>
    </p:tnLst>
  </p:timing>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701"/>
            <a:ext cx="8229600" cy="1143265"/>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469"/>
            <a:ext cx="4040188"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5379"/>
            <a:ext cx="4040188"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535469"/>
            <a:ext cx="4041775"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6" y="2175379"/>
            <a:ext cx="4041775"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52"/>
          <p:cNvSpPr>
            <a:spLocks noGrp="1" noChangeArrowheads="1"/>
          </p:cNvSpPr>
          <p:nvPr>
            <p:ph type="ftr" sz="quarter" idx="10"/>
          </p:nvPr>
        </p:nvSpPr>
        <p:spPr>
          <a:ln/>
        </p:spPr>
        <p:txBody>
          <a:bodyPr/>
          <a:lstStyle>
            <a:lvl1pPr>
              <a:defRPr/>
            </a:lvl1pPr>
          </a:lstStyle>
          <a:p>
            <a:pPr>
              <a:defRPr/>
            </a:pPr>
            <a:endParaRPr lang="ru-RU"/>
          </a:p>
        </p:txBody>
      </p:sp>
      <p:sp>
        <p:nvSpPr>
          <p:cNvPr id="8" name="Rectangle 55"/>
          <p:cNvSpPr>
            <a:spLocks noGrp="1" noChangeArrowheads="1"/>
          </p:cNvSpPr>
          <p:nvPr>
            <p:ph type="sldNum" sz="quarter" idx="11"/>
          </p:nvPr>
        </p:nvSpPr>
        <p:spPr>
          <a:ln/>
        </p:spPr>
        <p:txBody>
          <a:bodyPr/>
          <a:lstStyle>
            <a:lvl1pPr>
              <a:defRPr/>
            </a:lvl1pPr>
          </a:lstStyle>
          <a:p>
            <a:fld id="{82BF86E8-87C8-467D-AA50-8AAD2DFDE46D}" type="slidenum">
              <a:rPr lang="ru-RU" altLang="ru-RU"/>
              <a:pPr/>
              <a:t>‹#›</a:t>
            </a:fld>
            <a:endParaRPr lang="ru-RU" altLang="ru-RU"/>
          </a:p>
        </p:txBody>
      </p:sp>
    </p:spTree>
    <p:extLst>
      <p:ext uri="{BB962C8B-B14F-4D97-AF65-F5344CB8AC3E}">
        <p14:creationId xmlns:p14="http://schemas.microsoft.com/office/powerpoint/2010/main" val="4144466876"/>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52"/>
          <p:cNvSpPr>
            <a:spLocks noGrp="1" noChangeArrowheads="1"/>
          </p:cNvSpPr>
          <p:nvPr>
            <p:ph type="ftr" sz="quarter" idx="10"/>
          </p:nvPr>
        </p:nvSpPr>
        <p:spPr>
          <a:ln/>
        </p:spPr>
        <p:txBody>
          <a:bodyPr/>
          <a:lstStyle>
            <a:lvl1pPr>
              <a:defRPr/>
            </a:lvl1pPr>
          </a:lstStyle>
          <a:p>
            <a:pPr>
              <a:defRPr/>
            </a:pPr>
            <a:endParaRPr lang="ru-RU"/>
          </a:p>
        </p:txBody>
      </p:sp>
      <p:sp>
        <p:nvSpPr>
          <p:cNvPr id="4" name="Rectangle 55"/>
          <p:cNvSpPr>
            <a:spLocks noGrp="1" noChangeArrowheads="1"/>
          </p:cNvSpPr>
          <p:nvPr>
            <p:ph type="sldNum" sz="quarter" idx="11"/>
          </p:nvPr>
        </p:nvSpPr>
        <p:spPr>
          <a:ln/>
        </p:spPr>
        <p:txBody>
          <a:bodyPr/>
          <a:lstStyle>
            <a:lvl1pPr>
              <a:defRPr/>
            </a:lvl1pPr>
          </a:lstStyle>
          <a:p>
            <a:fld id="{CCA51833-45B4-40C8-B4BC-19E40823A514}" type="slidenum">
              <a:rPr lang="ru-RU" altLang="ru-RU"/>
              <a:pPr/>
              <a:t>‹#›</a:t>
            </a:fld>
            <a:endParaRPr lang="ru-RU" altLang="ru-RU"/>
          </a:p>
        </p:txBody>
      </p:sp>
    </p:spTree>
    <p:extLst>
      <p:ext uri="{BB962C8B-B14F-4D97-AF65-F5344CB8AC3E}">
        <p14:creationId xmlns:p14="http://schemas.microsoft.com/office/powerpoint/2010/main" val="1583297456"/>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52"/>
          <p:cNvSpPr>
            <a:spLocks noGrp="1" noChangeArrowheads="1"/>
          </p:cNvSpPr>
          <p:nvPr>
            <p:ph type="ftr" sz="quarter" idx="10"/>
          </p:nvPr>
        </p:nvSpPr>
        <p:spPr>
          <a:ln/>
        </p:spPr>
        <p:txBody>
          <a:bodyPr/>
          <a:lstStyle>
            <a:lvl1pPr>
              <a:defRPr/>
            </a:lvl1pPr>
          </a:lstStyle>
          <a:p>
            <a:pPr>
              <a:defRPr/>
            </a:pPr>
            <a:endParaRPr lang="ru-RU"/>
          </a:p>
        </p:txBody>
      </p:sp>
      <p:sp>
        <p:nvSpPr>
          <p:cNvPr id="3" name="Rectangle 55"/>
          <p:cNvSpPr>
            <a:spLocks noGrp="1" noChangeArrowheads="1"/>
          </p:cNvSpPr>
          <p:nvPr>
            <p:ph type="sldNum" sz="quarter" idx="11"/>
          </p:nvPr>
        </p:nvSpPr>
        <p:spPr>
          <a:ln/>
        </p:spPr>
        <p:txBody>
          <a:bodyPr/>
          <a:lstStyle>
            <a:lvl1pPr>
              <a:defRPr/>
            </a:lvl1pPr>
          </a:lstStyle>
          <a:p>
            <a:fld id="{B30A14C9-6240-4A9C-AA59-729EC61C366A}" type="slidenum">
              <a:rPr lang="ru-RU" altLang="ru-RU"/>
              <a:pPr/>
              <a:t>‹#›</a:t>
            </a:fld>
            <a:endParaRPr lang="ru-RU" altLang="ru-RU"/>
          </a:p>
        </p:txBody>
      </p:sp>
    </p:spTree>
    <p:extLst>
      <p:ext uri="{BB962C8B-B14F-4D97-AF65-F5344CB8AC3E}">
        <p14:creationId xmlns:p14="http://schemas.microsoft.com/office/powerpoint/2010/main" val="3129227326"/>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3113"/>
            <a:ext cx="3008313" cy="1162319"/>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114"/>
            <a:ext cx="5111750" cy="58544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1" y="1435433"/>
            <a:ext cx="3008313" cy="4692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a:ln/>
        </p:spPr>
        <p:txBody>
          <a:bodyPr/>
          <a:lstStyle>
            <a:lvl1pPr>
              <a:defRPr/>
            </a:lvl1pPr>
          </a:lstStyle>
          <a:p>
            <a:pPr>
              <a:defRPr/>
            </a:pPr>
            <a:endParaRPr lang="ru-RU"/>
          </a:p>
        </p:txBody>
      </p:sp>
      <p:sp>
        <p:nvSpPr>
          <p:cNvPr id="6" name="Rectangle 55"/>
          <p:cNvSpPr>
            <a:spLocks noGrp="1" noChangeArrowheads="1"/>
          </p:cNvSpPr>
          <p:nvPr>
            <p:ph type="sldNum" sz="quarter" idx="11"/>
          </p:nvPr>
        </p:nvSpPr>
        <p:spPr>
          <a:ln/>
        </p:spPr>
        <p:txBody>
          <a:bodyPr/>
          <a:lstStyle>
            <a:lvl1pPr>
              <a:defRPr/>
            </a:lvl1pPr>
          </a:lstStyle>
          <a:p>
            <a:fld id="{D5C71E75-EC1C-43EE-8C94-8936F1507BCE}" type="slidenum">
              <a:rPr lang="ru-RU" altLang="ru-RU"/>
              <a:pPr/>
              <a:t>‹#›</a:t>
            </a:fld>
            <a:endParaRPr lang="ru-RU" altLang="ru-RU"/>
          </a:p>
        </p:txBody>
      </p:sp>
    </p:spTree>
    <p:extLst>
      <p:ext uri="{BB962C8B-B14F-4D97-AF65-F5344CB8AC3E}">
        <p14:creationId xmlns:p14="http://schemas.microsoft.com/office/powerpoint/2010/main" val="2420225730"/>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1712"/>
            <a:ext cx="5486400" cy="566869"/>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917"/>
            <a:ext cx="5486400" cy="41157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8581"/>
            <a:ext cx="5486400" cy="8050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a:ln/>
        </p:spPr>
        <p:txBody>
          <a:bodyPr/>
          <a:lstStyle>
            <a:lvl1pPr>
              <a:defRPr/>
            </a:lvl1pPr>
          </a:lstStyle>
          <a:p>
            <a:pPr>
              <a:defRPr/>
            </a:pPr>
            <a:endParaRPr lang="ru-RU"/>
          </a:p>
        </p:txBody>
      </p:sp>
      <p:sp>
        <p:nvSpPr>
          <p:cNvPr id="6" name="Rectangle 55"/>
          <p:cNvSpPr>
            <a:spLocks noGrp="1" noChangeArrowheads="1"/>
          </p:cNvSpPr>
          <p:nvPr>
            <p:ph type="sldNum" sz="quarter" idx="11"/>
          </p:nvPr>
        </p:nvSpPr>
        <p:spPr>
          <a:ln/>
        </p:spPr>
        <p:txBody>
          <a:bodyPr/>
          <a:lstStyle>
            <a:lvl1pPr>
              <a:defRPr/>
            </a:lvl1pPr>
          </a:lstStyle>
          <a:p>
            <a:fld id="{05D19483-9BE7-42D1-86F0-6AB26B8D3F68}" type="slidenum">
              <a:rPr lang="ru-RU" altLang="ru-RU"/>
              <a:pPr/>
              <a:t>‹#›</a:t>
            </a:fld>
            <a:endParaRPr lang="ru-RU" altLang="ru-RU"/>
          </a:p>
        </p:txBody>
      </p:sp>
    </p:spTree>
    <p:extLst>
      <p:ext uri="{BB962C8B-B14F-4D97-AF65-F5344CB8AC3E}">
        <p14:creationId xmlns:p14="http://schemas.microsoft.com/office/powerpoint/2010/main" val="4128314701"/>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endParaRPr lang="ru-RU"/>
          </a:p>
        </p:txBody>
      </p:sp>
      <p:sp>
        <p:nvSpPr>
          <p:cNvPr id="5" name="Rectangle 55"/>
          <p:cNvSpPr>
            <a:spLocks noGrp="1" noChangeArrowheads="1"/>
          </p:cNvSpPr>
          <p:nvPr>
            <p:ph type="sldNum" sz="quarter" idx="11"/>
          </p:nvPr>
        </p:nvSpPr>
        <p:spPr>
          <a:ln/>
        </p:spPr>
        <p:txBody>
          <a:bodyPr/>
          <a:lstStyle>
            <a:lvl1pPr>
              <a:defRPr/>
            </a:lvl1pPr>
          </a:lstStyle>
          <a:p>
            <a:fld id="{713CBAC1-514C-4E51-8092-22171E13C881}" type="slidenum">
              <a:rPr lang="ru-RU" altLang="ru-RU"/>
              <a:pPr/>
              <a:t>‹#›</a:t>
            </a:fld>
            <a:endParaRPr lang="ru-RU" altLang="ru-RU"/>
          </a:p>
        </p:txBody>
      </p:sp>
    </p:spTree>
    <p:extLst>
      <p:ext uri="{BB962C8B-B14F-4D97-AF65-F5344CB8AC3E}">
        <p14:creationId xmlns:p14="http://schemas.microsoft.com/office/powerpoint/2010/main" val="3081910816"/>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04026" y="44461"/>
            <a:ext cx="2232025" cy="6481676"/>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07951" y="44461"/>
            <a:ext cx="6543675" cy="6481676"/>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endParaRPr lang="ru-RU"/>
          </a:p>
        </p:txBody>
      </p:sp>
      <p:sp>
        <p:nvSpPr>
          <p:cNvPr id="5" name="Rectangle 55"/>
          <p:cNvSpPr>
            <a:spLocks noGrp="1" noChangeArrowheads="1"/>
          </p:cNvSpPr>
          <p:nvPr>
            <p:ph type="sldNum" sz="quarter" idx="11"/>
          </p:nvPr>
        </p:nvSpPr>
        <p:spPr>
          <a:ln/>
        </p:spPr>
        <p:txBody>
          <a:bodyPr/>
          <a:lstStyle>
            <a:lvl1pPr>
              <a:defRPr/>
            </a:lvl1pPr>
          </a:lstStyle>
          <a:p>
            <a:fld id="{302D1D07-E2B1-41A1-9AF7-32D35F938264}" type="slidenum">
              <a:rPr lang="ru-RU" altLang="ru-RU"/>
              <a:pPr/>
              <a:t>‹#›</a:t>
            </a:fld>
            <a:endParaRPr lang="ru-RU" altLang="ru-RU"/>
          </a:p>
        </p:txBody>
      </p:sp>
    </p:spTree>
    <p:extLst>
      <p:ext uri="{BB962C8B-B14F-4D97-AF65-F5344CB8AC3E}">
        <p14:creationId xmlns:p14="http://schemas.microsoft.com/office/powerpoint/2010/main" val="3317597005"/>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817938" y="314398"/>
            <a:ext cx="5003800" cy="314398"/>
          </a:xfrm>
        </p:spPr>
        <p:txBody>
          <a:bodyPr/>
          <a:lstStyle/>
          <a:p>
            <a:r>
              <a:rPr lang="en-US" smtClean="0"/>
              <a:t>Click to edit Master title style</a:t>
            </a:r>
            <a:endParaRPr lang="ru-RU"/>
          </a:p>
        </p:txBody>
      </p:sp>
      <p:sp>
        <p:nvSpPr>
          <p:cNvPr id="3" name="Text Placeholder 2"/>
          <p:cNvSpPr>
            <a:spLocks noGrp="1"/>
          </p:cNvSpPr>
          <p:nvPr>
            <p:ph type="body" sz="half" idx="1"/>
          </p:nvPr>
        </p:nvSpPr>
        <p:spPr>
          <a:xfrm>
            <a:off x="304800" y="1200428"/>
            <a:ext cx="4171950" cy="49938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quarter" idx="2"/>
          </p:nvPr>
        </p:nvSpPr>
        <p:spPr>
          <a:xfrm>
            <a:off x="4629150" y="1200428"/>
            <a:ext cx="4171950" cy="2419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Content Placeholder 4"/>
          <p:cNvSpPr>
            <a:spLocks noGrp="1"/>
          </p:cNvSpPr>
          <p:nvPr>
            <p:ph sz="quarter" idx="3"/>
          </p:nvPr>
        </p:nvSpPr>
        <p:spPr>
          <a:xfrm>
            <a:off x="4629150" y="3772773"/>
            <a:ext cx="4171950" cy="24214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6" name="Rectangle 12"/>
          <p:cNvSpPr>
            <a:spLocks noGrp="1" noChangeArrowheads="1"/>
          </p:cNvSpPr>
          <p:nvPr>
            <p:ph type="sldNum" sz="quarter" idx="10"/>
          </p:nvPr>
        </p:nvSpPr>
        <p:spPr/>
        <p:txBody>
          <a:bodyPr/>
          <a:lstStyle>
            <a:lvl1pPr>
              <a:defRPr/>
            </a:lvl1pPr>
          </a:lstStyle>
          <a:p>
            <a:fld id="{1C7503F9-9D25-4D6E-BF7A-8854BA109048}" type="slidenum">
              <a:rPr lang="ru-RU" altLang="ru-RU"/>
              <a:pPr/>
              <a:t>‹#›</a:t>
            </a:fld>
            <a:endParaRPr lang="ru-RU" altLang="ru-RU"/>
          </a:p>
        </p:txBody>
      </p:sp>
    </p:spTree>
    <p:extLst>
      <p:ext uri="{BB962C8B-B14F-4D97-AF65-F5344CB8AC3E}">
        <p14:creationId xmlns:p14="http://schemas.microsoft.com/office/powerpoint/2010/main" val="2636300051"/>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86652"/>
            <a:ext cx="8229600" cy="4529016"/>
          </a:xfrm>
          <a:prstGeom prst="rect">
            <a:avLst/>
          </a:prstGeom>
        </p:spPr>
        <p:txBody>
          <a:bodyPr/>
          <a:lstStyle/>
          <a:p>
            <a:pPr lvl="0"/>
            <a:r>
              <a:rPr lang="ru-RU" dirty="0" err="1" smtClean="0"/>
              <a:t>Click</a:t>
            </a:r>
            <a:r>
              <a:rPr lang="ru-RU" dirty="0" smtClean="0"/>
              <a:t> </a:t>
            </a:r>
            <a:r>
              <a:rPr lang="ru-RU" dirty="0" err="1" smtClean="0"/>
              <a:t>to</a:t>
            </a:r>
            <a:r>
              <a:rPr lang="ru-RU" dirty="0" smtClean="0"/>
              <a:t> </a:t>
            </a:r>
            <a:r>
              <a:rPr lang="ru-RU" dirty="0" err="1" smtClean="0"/>
              <a:t>edit</a:t>
            </a:r>
            <a:r>
              <a:rPr lang="ru-RU" dirty="0" smtClean="0"/>
              <a:t> </a:t>
            </a:r>
            <a:r>
              <a:rPr lang="ru-RU" dirty="0" err="1" smtClean="0"/>
              <a:t>Master</a:t>
            </a:r>
            <a:r>
              <a:rPr lang="ru-RU" dirty="0" smtClean="0"/>
              <a:t> </a:t>
            </a:r>
            <a:r>
              <a:rPr lang="ru-RU" dirty="0" err="1" smtClean="0"/>
              <a:t>text</a:t>
            </a:r>
            <a:r>
              <a:rPr lang="ru-RU" dirty="0" smtClean="0"/>
              <a:t> </a:t>
            </a:r>
            <a:r>
              <a:rPr lang="ru-RU" dirty="0" err="1" smtClean="0"/>
              <a:t>styles</a:t>
            </a:r>
            <a:endParaRPr lang="ru-RU" dirty="0" smtClean="0"/>
          </a:p>
          <a:p>
            <a:pPr lvl="1"/>
            <a:r>
              <a:rPr lang="ru-RU" dirty="0" err="1" smtClean="0"/>
              <a:t>Second</a:t>
            </a:r>
            <a:r>
              <a:rPr lang="ru-RU" dirty="0" smtClean="0"/>
              <a:t> </a:t>
            </a:r>
            <a:r>
              <a:rPr lang="ru-RU" dirty="0" err="1" smtClean="0"/>
              <a:t>level</a:t>
            </a:r>
            <a:endParaRPr lang="ru-RU" dirty="0" smtClean="0"/>
          </a:p>
          <a:p>
            <a:pPr lvl="2"/>
            <a:r>
              <a:rPr lang="ru-RU" dirty="0" err="1" smtClean="0"/>
              <a:t>Third</a:t>
            </a:r>
            <a:r>
              <a:rPr lang="ru-RU" dirty="0" smtClean="0"/>
              <a:t> </a:t>
            </a:r>
            <a:r>
              <a:rPr lang="ru-RU" dirty="0" err="1" smtClean="0"/>
              <a:t>level</a:t>
            </a:r>
            <a:endParaRPr lang="ru-RU" dirty="0" smtClean="0"/>
          </a:p>
          <a:p>
            <a:pPr lvl="3"/>
            <a:r>
              <a:rPr lang="ru-RU" dirty="0" err="1" smtClean="0"/>
              <a:t>Fourth</a:t>
            </a:r>
            <a:r>
              <a:rPr lang="ru-RU" dirty="0" smtClean="0"/>
              <a:t> </a:t>
            </a:r>
            <a:r>
              <a:rPr lang="ru-RU" dirty="0" err="1" smtClean="0"/>
              <a:t>level</a:t>
            </a:r>
            <a:endParaRPr lang="ru-RU" dirty="0" smtClean="0"/>
          </a:p>
          <a:p>
            <a:pPr lvl="4"/>
            <a:r>
              <a:rPr lang="ru-RU" dirty="0" err="1" smtClean="0"/>
              <a:t>Fifth</a:t>
            </a:r>
            <a:r>
              <a:rPr lang="ru-RU" dirty="0" smtClean="0"/>
              <a:t> </a:t>
            </a:r>
            <a:r>
              <a:rPr lang="ru-RU" dirty="0" err="1" smtClean="0"/>
              <a:t>level</a:t>
            </a:r>
            <a:endParaRPr lang="en-US" dirty="0"/>
          </a:p>
        </p:txBody>
      </p:sp>
      <p:sp>
        <p:nvSpPr>
          <p:cNvPr id="7" name="Title Placeholder 1"/>
          <p:cNvSpPr>
            <a:spLocks noGrp="1"/>
          </p:cNvSpPr>
          <p:nvPr>
            <p:ph type="title"/>
          </p:nvPr>
        </p:nvSpPr>
        <p:spPr>
          <a:xfrm>
            <a:off x="457200" y="686468"/>
            <a:ext cx="8229600" cy="1025785"/>
          </a:xfrm>
          <a:prstGeom prst="rect">
            <a:avLst/>
          </a:prstGeom>
        </p:spPr>
        <p:txBody>
          <a:bodyPr lIns="0" tIns="0" rIns="0" bIns="0" rtlCol="0" anchor="b">
            <a:normAutofit/>
          </a:bodyPr>
          <a:lstStyle/>
          <a:p>
            <a:r>
              <a:rPr lang="en-US" dirty="0" smtClean="0"/>
              <a:t>Click to edit Master title style</a:t>
            </a:r>
            <a:endParaRPr lang="en-US" dirty="0"/>
          </a:p>
        </p:txBody>
      </p:sp>
      <p:sp>
        <p:nvSpPr>
          <p:cNvPr id="11" name="Text Placeholder 10"/>
          <p:cNvSpPr>
            <a:spLocks noGrp="1"/>
          </p:cNvSpPr>
          <p:nvPr>
            <p:ph type="body" sz="quarter" idx="10"/>
          </p:nvPr>
        </p:nvSpPr>
        <p:spPr>
          <a:xfrm>
            <a:off x="3246438" y="227245"/>
            <a:ext cx="912190" cy="412209"/>
          </a:xfrm>
        </p:spPr>
        <p:txBody>
          <a:bodyPr anchor="ctr">
            <a:noAutofit/>
          </a:bodyPr>
          <a:lstStyle>
            <a:lvl1pPr marL="0" indent="0">
              <a:lnSpc>
                <a:spcPct val="90000"/>
              </a:lnSpc>
              <a:buNone/>
              <a:defRPr sz="700">
                <a:solidFill>
                  <a:srgbClr val="9B9B9B"/>
                </a:solidFill>
              </a:defRPr>
            </a:lvl1p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5" name="Date Placeholder 2"/>
          <p:cNvSpPr>
            <a:spLocks noGrp="1"/>
          </p:cNvSpPr>
          <p:nvPr>
            <p:ph type="dt" sz="half" idx="11"/>
          </p:nvPr>
        </p:nvSpPr>
        <p:spPr>
          <a:xfrm>
            <a:off x="1862139" y="184193"/>
            <a:ext cx="611187" cy="501766"/>
          </a:xfrm>
          <a:prstGeom prst="rect">
            <a:avLst/>
          </a:prstGeom>
        </p:spPr>
        <p:txBody>
          <a:bodyPr vert="horz" lIns="0" tIns="0" rIns="0" bIns="0" rtlCol="0" anchor="ctr"/>
          <a:lstStyle>
            <a:lvl1pPr algn="l">
              <a:defRPr sz="700" b="1">
                <a:solidFill>
                  <a:srgbClr val="595959">
                    <a:tint val="75000"/>
                  </a:srgbClr>
                </a:solidFill>
                <a:latin typeface="Arial"/>
                <a:cs typeface="Arial"/>
              </a:defRPr>
            </a:lvl1pPr>
          </a:lstStyle>
          <a:p>
            <a:pPr>
              <a:defRPr/>
            </a:pPr>
            <a:fld id="{B8E93B0B-6E66-4A97-82B3-A08CF901AE68}" type="datetime3">
              <a:rPr lang="ru-RU"/>
              <a:pPr>
                <a:defRPr/>
              </a:pPr>
              <a:t>06/07/20</a:t>
            </a:fld>
            <a:endParaRPr lang="en-US" dirty="0"/>
          </a:p>
        </p:txBody>
      </p:sp>
      <p:sp>
        <p:nvSpPr>
          <p:cNvPr id="6" name="Slide Number Placeholder 3"/>
          <p:cNvSpPr>
            <a:spLocks noGrp="1"/>
          </p:cNvSpPr>
          <p:nvPr>
            <p:ph type="sldNum" sz="quarter" idx="12"/>
          </p:nvPr>
        </p:nvSpPr>
        <p:spPr>
          <a:xfrm>
            <a:off x="1060451" y="184193"/>
            <a:ext cx="703263" cy="501766"/>
          </a:xfrm>
        </p:spPr>
        <p:txBody>
          <a:bodyPr lIns="0" tIns="0" rIns="0" bIns="0" anchor="ctr"/>
          <a:lstStyle>
            <a:lvl1pPr algn="ctr">
              <a:defRPr sz="2400">
                <a:solidFill>
                  <a:srgbClr val="9B9B9B"/>
                </a:solidFill>
                <a:cs typeface="Arial" panose="020B0604020202020204" pitchFamily="34" charset="0"/>
              </a:defRPr>
            </a:lvl1pPr>
          </a:lstStyle>
          <a:p>
            <a:fld id="{E5D6B088-7583-4D72-94E2-50F0A6A14350}" type="slidenum">
              <a:rPr lang="en-US" altLang="ru-RU"/>
              <a:pPr/>
              <a:t>‹#›</a:t>
            </a:fld>
            <a:endParaRPr lang="en-US" altLang="ru-RU"/>
          </a:p>
        </p:txBody>
      </p:sp>
    </p:spTree>
    <p:extLst>
      <p:ext uri="{BB962C8B-B14F-4D97-AF65-F5344CB8AC3E}">
        <p14:creationId xmlns:p14="http://schemas.microsoft.com/office/powerpoint/2010/main" val="273373030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userDrawn="1">
  <p:cSld name="1_Титульны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5961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703"/>
            <a:ext cx="8229600" cy="1143265"/>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469"/>
            <a:ext cx="4040188" cy="63991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457200" y="2175381"/>
            <a:ext cx="4040188" cy="395220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7" y="1535469"/>
            <a:ext cx="4041775" cy="63991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45027" y="2175381"/>
            <a:ext cx="4041775" cy="395220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8" name="Rectangle 55"/>
          <p:cNvSpPr>
            <a:spLocks noGrp="1" noChangeArrowheads="1"/>
          </p:cNvSpPr>
          <p:nvPr>
            <p:ph type="sldNum" sz="quarter" idx="11"/>
          </p:nvPr>
        </p:nvSpPr>
        <p:spPr>
          <a:ln/>
        </p:spPr>
        <p:txBody>
          <a:bodyPr/>
          <a:lstStyle>
            <a:lvl1pPr>
              <a:defRPr/>
            </a:lvl1pPr>
          </a:lstStyle>
          <a:p>
            <a:pPr>
              <a:defRPr/>
            </a:pPr>
            <a:fld id="{1BB21D51-8667-4C21-B1E0-A2CAEE86FC45}" type="slidenum">
              <a:rPr lang="ru-RU" altLang="ru-RU"/>
              <a:pPr>
                <a:defRPr/>
              </a:pPr>
              <a:t>‹#›</a:t>
            </a:fld>
            <a:endParaRPr lang="ru-RU" altLang="ru-RU" dirty="0"/>
          </a:p>
        </p:txBody>
      </p:sp>
    </p:spTree>
    <p:extLst>
      <p:ext uri="{BB962C8B-B14F-4D97-AF65-F5344CB8AC3E}">
        <p14:creationId xmlns:p14="http://schemas.microsoft.com/office/powerpoint/2010/main" val="351033382"/>
      </p:ext>
    </p:extLst>
  </p:cSld>
  <p:clrMapOvr>
    <a:masterClrMapping/>
  </p:clrMapOvr>
  <p:timing>
    <p:tnLst>
      <p:par>
        <p:cTn id="1" dur="indefinite" restart="never" nodeType="tmRoot"/>
      </p:par>
    </p:tnLst>
  </p:timing>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81000" y="373305"/>
            <a:ext cx="5486400" cy="916150"/>
          </a:xfrm>
          <a:prstGeom prst="rect">
            <a:avLst/>
          </a:prstGeom>
        </p:spPr>
        <p:txBody>
          <a:bodyPr/>
          <a:lstStyle>
            <a:lvl1pPr algn="l">
              <a:defRPr sz="2000">
                <a:solidFill>
                  <a:schemeClr val="bg1"/>
                </a:solidFill>
              </a:defRPr>
            </a:lvl1pPr>
          </a:lstStyle>
          <a:p>
            <a:r>
              <a:rPr lang="ru-RU" dirty="0" smtClean="0"/>
              <a:t>Образец заголовка</a:t>
            </a:r>
            <a:endParaRPr lang="ru-RU" dirty="0"/>
          </a:p>
        </p:txBody>
      </p:sp>
    </p:spTree>
    <p:extLst>
      <p:ext uri="{BB962C8B-B14F-4D97-AF65-F5344CB8AC3E}">
        <p14:creationId xmlns:p14="http://schemas.microsoft.com/office/powerpoint/2010/main" val="340668817"/>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8888" y="44460"/>
            <a:ext cx="5618162" cy="1081338"/>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107950" y="1268707"/>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268707"/>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Нижний колонтитул 4"/>
          <p:cNvSpPr>
            <a:spLocks noGrp="1"/>
          </p:cNvSpPr>
          <p:nvPr>
            <p:ph type="ftr" sz="quarter" idx="10"/>
          </p:nvPr>
        </p:nvSpPr>
        <p:spPr/>
        <p:txBody>
          <a:bodyPr/>
          <a:lstStyle>
            <a:lvl1pPr algn="ctr">
              <a:defRPr/>
            </a:lvl1pPr>
          </a:lstStyle>
          <a:p>
            <a:pPr>
              <a:defRPr/>
            </a:pPr>
            <a:r>
              <a:rPr lang="ru-RU"/>
              <a:t>1С:Управление холдингом</a:t>
            </a:r>
          </a:p>
        </p:txBody>
      </p:sp>
      <p:sp>
        <p:nvSpPr>
          <p:cNvPr id="6" name="Номер слайда 5"/>
          <p:cNvSpPr>
            <a:spLocks noGrp="1"/>
          </p:cNvSpPr>
          <p:nvPr>
            <p:ph type="sldNum" sz="quarter" idx="11"/>
          </p:nvPr>
        </p:nvSpPr>
        <p:spPr/>
        <p:txBody>
          <a:bodyPr/>
          <a:lstStyle>
            <a:lvl1pPr>
              <a:defRPr/>
            </a:lvl1pPr>
          </a:lstStyle>
          <a:p>
            <a:fld id="{6450FA9E-C056-49E1-9626-28C086B30580}" type="slidenum">
              <a:rPr lang="ru-RU" altLang="ru-RU"/>
              <a:pPr/>
              <a:t>‹#›</a:t>
            </a:fld>
            <a:endParaRPr lang="ru-RU" altLang="ru-RU"/>
          </a:p>
        </p:txBody>
      </p:sp>
    </p:spTree>
    <p:extLst>
      <p:ext uri="{BB962C8B-B14F-4D97-AF65-F5344CB8AC3E}">
        <p14:creationId xmlns:p14="http://schemas.microsoft.com/office/powerpoint/2010/main" val="3108506130"/>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userDrawn="1">
  <p:cSld name="Базовый слайд">
    <p:spTree>
      <p:nvGrpSpPr>
        <p:cNvPr id="1" name=""/>
        <p:cNvGrpSpPr/>
        <p:nvPr/>
      </p:nvGrpSpPr>
      <p:grpSpPr>
        <a:xfrm>
          <a:off x="0" y="0"/>
          <a:ext cx="0" cy="0"/>
          <a:chOff x="0" y="0"/>
          <a:chExt cx="0" cy="0"/>
        </a:xfrm>
      </p:grpSpPr>
      <p:graphicFrame>
        <p:nvGraphicFramePr>
          <p:cNvPr id="6" name="Объект 9" hidden="1"/>
          <p:cNvGraphicFramePr>
            <a:graphicFrameLocks noChangeAspect="1"/>
          </p:cNvGraphicFramePr>
          <p:nvPr userDrawn="1">
            <p:custDataLst>
              <p:tags r:id="rId2"/>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27757" name="think-cell Slide" r:id="rId4" imgW="270" imgH="270" progId="TCLayout.ActiveDocument.1">
                  <p:embed/>
                </p:oleObj>
              </mc:Choice>
              <mc:Fallback>
                <p:oleObj name="think-cell Slide" r:id="rId4" imgW="270" imgH="27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1589"/>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Заголовок 1"/>
          <p:cNvSpPr>
            <a:spLocks noGrp="1"/>
          </p:cNvSpPr>
          <p:nvPr>
            <p:ph type="title"/>
          </p:nvPr>
        </p:nvSpPr>
        <p:spPr>
          <a:xfrm>
            <a:off x="196705" y="333814"/>
            <a:ext cx="7828562" cy="540125"/>
          </a:xfrm>
          <a:prstGeom prst="rect">
            <a:avLst/>
          </a:prstGeom>
        </p:spPr>
        <p:txBody>
          <a:bodyPr lIns="0" rIns="0" rtlCol="0" anchor="t">
            <a:noAutofit/>
          </a:bodyPr>
          <a:lstStyle>
            <a:lvl1pPr>
              <a:defRPr sz="1350">
                <a:latin typeface="+mj-lt"/>
              </a:defRPr>
            </a:lvl1pPr>
          </a:lstStyle>
          <a:p>
            <a:endParaRPr lang="ru-RU" dirty="0"/>
          </a:p>
        </p:txBody>
      </p:sp>
      <p:sp>
        <p:nvSpPr>
          <p:cNvPr id="9" name="Текст 6"/>
          <p:cNvSpPr>
            <a:spLocks noGrp="1"/>
          </p:cNvSpPr>
          <p:nvPr>
            <p:ph type="body" sz="quarter" idx="11"/>
          </p:nvPr>
        </p:nvSpPr>
        <p:spPr>
          <a:xfrm>
            <a:off x="195942" y="82345"/>
            <a:ext cx="7830000" cy="215950"/>
          </a:xfrm>
        </p:spPr>
        <p:txBody>
          <a:bodyPr lIns="0" tIns="0" rIns="0" bIns="18000" anchor="b">
            <a:normAutofit/>
          </a:bodyPr>
          <a:lstStyle>
            <a:lvl1pPr>
              <a:spcBef>
                <a:spcPts val="0"/>
              </a:spcBef>
              <a:defRPr sz="900" b="1">
                <a:solidFill>
                  <a:schemeClr val="accent2">
                    <a:lumMod val="20000"/>
                    <a:lumOff val="80000"/>
                  </a:schemeClr>
                </a:solidFill>
              </a:defRPr>
            </a:lvl1pPr>
          </a:lstStyle>
          <a:p>
            <a:pPr lvl="0"/>
            <a:r>
              <a:rPr lang="ru-RU" smtClean="0"/>
              <a:t>Образец текста</a:t>
            </a:r>
          </a:p>
        </p:txBody>
      </p:sp>
      <p:sp>
        <p:nvSpPr>
          <p:cNvPr id="18" name="Текст 8"/>
          <p:cNvSpPr>
            <a:spLocks noGrp="1"/>
          </p:cNvSpPr>
          <p:nvPr>
            <p:ph type="body" sz="quarter" idx="12"/>
          </p:nvPr>
        </p:nvSpPr>
        <p:spPr>
          <a:xfrm>
            <a:off x="197653" y="6330978"/>
            <a:ext cx="8748713" cy="324075"/>
          </a:xfrm>
        </p:spPr>
        <p:txBody>
          <a:bodyPr lIns="0" tIns="0" rIns="0" bIns="0"/>
          <a:lstStyle>
            <a:lvl1pPr>
              <a:spcBef>
                <a:spcPts val="225"/>
              </a:spcBef>
              <a:defRPr sz="600" baseline="0">
                <a:solidFill>
                  <a:schemeClr val="tx1"/>
                </a:solidFill>
                <a:latin typeface="+mj-lt"/>
              </a:defRPr>
            </a:lvl1pPr>
          </a:lstStyle>
          <a:p>
            <a:pPr lvl="0"/>
            <a:r>
              <a:rPr lang="ru-RU" smtClean="0"/>
              <a:t>Образец текста</a:t>
            </a:r>
          </a:p>
        </p:txBody>
      </p:sp>
      <p:sp>
        <p:nvSpPr>
          <p:cNvPr id="10" name="Текст 8"/>
          <p:cNvSpPr>
            <a:spLocks noGrp="1"/>
          </p:cNvSpPr>
          <p:nvPr>
            <p:ph type="body" sz="quarter" idx="15"/>
          </p:nvPr>
        </p:nvSpPr>
        <p:spPr>
          <a:xfrm>
            <a:off x="1098788" y="6673502"/>
            <a:ext cx="5133018" cy="180042"/>
          </a:xfrm>
          <a:prstGeom prst="rect">
            <a:avLst/>
          </a:prstGeom>
        </p:spPr>
        <p:txBody>
          <a:bodyPr lIns="0" tIns="0" rIns="90000" bIns="0" anchor="ctr">
            <a:normAutofit/>
          </a:bodyPr>
          <a:lstStyle>
            <a:lvl1pPr marL="0" indent="0" algn="l">
              <a:spcBef>
                <a:spcPts val="225"/>
              </a:spcBef>
              <a:buFontTx/>
              <a:buNone/>
              <a:defRPr sz="675" baseline="0">
                <a:solidFill>
                  <a:schemeClr val="bg1"/>
                </a:solidFill>
                <a:latin typeface="+mj-lt"/>
              </a:defRPr>
            </a:lvl1pPr>
          </a:lstStyle>
          <a:p>
            <a:pPr lvl="0"/>
            <a:r>
              <a:rPr lang="ru-RU" smtClean="0"/>
              <a:t>Образец текста</a:t>
            </a:r>
          </a:p>
        </p:txBody>
      </p:sp>
      <p:sp>
        <p:nvSpPr>
          <p:cNvPr id="7" name="Номер слайда 5"/>
          <p:cNvSpPr>
            <a:spLocks noGrp="1"/>
          </p:cNvSpPr>
          <p:nvPr>
            <p:ph type="sldNum" sz="quarter" idx="16"/>
          </p:nvPr>
        </p:nvSpPr>
        <p:spPr>
          <a:xfrm>
            <a:off x="8585201" y="6667457"/>
            <a:ext cx="360363" cy="179429"/>
          </a:xfrm>
        </p:spPr>
        <p:txBody>
          <a:bodyPr rIns="0" anchor="ctr"/>
          <a:lstStyle>
            <a:lvl1pPr defTabSz="684213">
              <a:defRPr sz="1000" b="0">
                <a:solidFill>
                  <a:schemeClr val="bg1"/>
                </a:solidFill>
              </a:defRPr>
            </a:lvl1pPr>
          </a:lstStyle>
          <a:p>
            <a:fld id="{7C3924C6-76BC-47FD-A488-D7CD3A9674E0}" type="slidenum">
              <a:rPr lang="ru-RU" altLang="ru-RU">
                <a:solidFill>
                  <a:srgbClr val="FFFFFF"/>
                </a:solidFill>
              </a:rPr>
              <a:pPr/>
              <a:t>‹#›</a:t>
            </a:fld>
            <a:endParaRPr lang="ru-RU" altLang="ru-RU">
              <a:solidFill>
                <a:srgbClr val="FFFFFF"/>
              </a:solidFill>
            </a:endParaRPr>
          </a:p>
        </p:txBody>
      </p:sp>
    </p:spTree>
    <p:extLst>
      <p:ext uri="{BB962C8B-B14F-4D97-AF65-F5344CB8AC3E}">
        <p14:creationId xmlns:p14="http://schemas.microsoft.com/office/powerpoint/2010/main" val="60827014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966"/>
            <a:ext cx="7772400" cy="1470365"/>
          </a:xfrm>
          <a:prstGeom prst="rect">
            <a:avLst/>
          </a:prstGeo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7100"/>
            <a:ext cx="6400800" cy="1753006"/>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Tree>
    <p:extLst>
      <p:ext uri="{BB962C8B-B14F-4D97-AF65-F5344CB8AC3E}">
        <p14:creationId xmlns:p14="http://schemas.microsoft.com/office/powerpoint/2010/main" val="2443145963"/>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702"/>
            <a:ext cx="8229600" cy="1143265"/>
          </a:xfrm>
          <a:prstGeom prst="rect">
            <a:avLst/>
          </a:prstGeom>
        </p:spPr>
        <p:txBody>
          <a:bodyPr/>
          <a:lstStyle/>
          <a:p>
            <a:r>
              <a:rPr lang="ru-RU" smtClean="0"/>
              <a:t>Образец заголовка</a:t>
            </a:r>
            <a:endParaRPr lang="ru-RU"/>
          </a:p>
        </p:txBody>
      </p:sp>
      <p:sp>
        <p:nvSpPr>
          <p:cNvPr id="3" name="Объект 2"/>
          <p:cNvSpPr>
            <a:spLocks noGrp="1"/>
          </p:cNvSpPr>
          <p:nvPr>
            <p:ph idx="1"/>
          </p:nvPr>
        </p:nvSpPr>
        <p:spPr>
          <a:xfrm>
            <a:off x="457200" y="1600596"/>
            <a:ext cx="8229600" cy="4527011"/>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06555163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922"/>
            <a:ext cx="7772400" cy="1362390"/>
          </a:xfrm>
          <a:prstGeom prst="rect">
            <a:avLst/>
          </a:prstGeo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7411"/>
            <a:ext cx="7772400" cy="1500534"/>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Tree>
    <p:extLst>
      <p:ext uri="{BB962C8B-B14F-4D97-AF65-F5344CB8AC3E}">
        <p14:creationId xmlns:p14="http://schemas.microsoft.com/office/powerpoint/2010/main" val="2353783960"/>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702"/>
            <a:ext cx="8229600" cy="1143265"/>
          </a:xfrm>
          <a:prstGeom prst="rect">
            <a:avLst/>
          </a:prstGeom>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596"/>
            <a:ext cx="4038600" cy="4527011"/>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596"/>
            <a:ext cx="4038600" cy="4527011"/>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4136453195"/>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702"/>
            <a:ext cx="8229600" cy="1143265"/>
          </a:xfrm>
          <a:prstGeom prst="rect">
            <a:avLst/>
          </a:prstGeo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489"/>
            <a:ext cx="4040188" cy="639911"/>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5403"/>
            <a:ext cx="4040188" cy="395220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33" y="1535489"/>
            <a:ext cx="4041775" cy="639911"/>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33" y="2175403"/>
            <a:ext cx="4041775" cy="395220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86246506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702"/>
            <a:ext cx="8229600" cy="1143265"/>
          </a:xfrm>
          <a:prstGeom prst="rect">
            <a:avLst/>
          </a:prstGeom>
        </p:spPr>
        <p:txBody>
          <a:bodyPr/>
          <a:lstStyle/>
          <a:p>
            <a:r>
              <a:rPr lang="ru-RU" smtClean="0"/>
              <a:t>Образец заголовка</a:t>
            </a:r>
            <a:endParaRPr lang="ru-RU"/>
          </a:p>
        </p:txBody>
      </p:sp>
    </p:spTree>
    <p:extLst>
      <p:ext uri="{BB962C8B-B14F-4D97-AF65-F5344CB8AC3E}">
        <p14:creationId xmlns:p14="http://schemas.microsoft.com/office/powerpoint/2010/main" val="3071888491"/>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06990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4" name="Rectangle 55"/>
          <p:cNvSpPr>
            <a:spLocks noGrp="1" noChangeArrowheads="1"/>
          </p:cNvSpPr>
          <p:nvPr>
            <p:ph type="sldNum" sz="quarter" idx="11"/>
          </p:nvPr>
        </p:nvSpPr>
        <p:spPr>
          <a:ln/>
        </p:spPr>
        <p:txBody>
          <a:bodyPr/>
          <a:lstStyle>
            <a:lvl1pPr>
              <a:defRPr/>
            </a:lvl1pPr>
          </a:lstStyle>
          <a:p>
            <a:pPr>
              <a:defRPr/>
            </a:pPr>
            <a:fld id="{57BFB388-B8D4-43AE-A7DD-50664ABF0B97}" type="slidenum">
              <a:rPr lang="ru-RU" altLang="ru-RU"/>
              <a:pPr>
                <a:defRPr/>
              </a:pPr>
              <a:t>‹#›</a:t>
            </a:fld>
            <a:endParaRPr lang="ru-RU" altLang="ru-RU" dirty="0"/>
          </a:p>
        </p:txBody>
      </p:sp>
    </p:spTree>
    <p:extLst>
      <p:ext uri="{BB962C8B-B14F-4D97-AF65-F5344CB8AC3E}">
        <p14:creationId xmlns:p14="http://schemas.microsoft.com/office/powerpoint/2010/main" val="2846717850"/>
      </p:ext>
    </p:extLst>
  </p:cSld>
  <p:clrMapOvr>
    <a:masterClrMapping/>
  </p:clrMapOvr>
  <p:timing>
    <p:tnLst>
      <p:par>
        <p:cTn id="1" dur="indefinite" restart="never" nodeType="tmRoot"/>
      </p:par>
    </p:tnLst>
  </p:timing>
</p:sldLayout>
</file>

<file path=ppt/slideLayouts/slideLayout48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19" y="273133"/>
            <a:ext cx="3008313" cy="1162320"/>
          </a:xfrm>
          <a:prstGeom prst="rect">
            <a:avLst/>
          </a:prstGeo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161"/>
            <a:ext cx="5111750" cy="585446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19" y="1435457"/>
            <a:ext cx="3008313" cy="46921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2802520511"/>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1717"/>
            <a:ext cx="5486400" cy="566870"/>
          </a:xfrm>
          <a:prstGeom prst="rect">
            <a:avLst/>
          </a:prstGeo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941"/>
            <a:ext cx="5486400" cy="411575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8623"/>
            <a:ext cx="5486400" cy="80504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2281757326"/>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702"/>
            <a:ext cx="8229600" cy="1143265"/>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600596"/>
            <a:ext cx="8229600" cy="4527011"/>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398311216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704"/>
            <a:ext cx="2057400" cy="5852880"/>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704"/>
            <a:ext cx="6019800" cy="5852880"/>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327422408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702"/>
            <a:ext cx="8229600" cy="1143265"/>
          </a:xfrm>
          <a:prstGeom prst="rect">
            <a:avLst/>
          </a:prstGeo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596"/>
            <a:ext cx="8229600" cy="4527011"/>
          </a:xfrm>
          <a:prstGeom prst="rect">
            <a:avLst/>
          </a:prstGeom>
        </p:spPr>
        <p:txBody>
          <a:bodyPr/>
          <a:lstStyle/>
          <a:p>
            <a:pPr lvl="0"/>
            <a:endParaRPr lang="ru-RU" noProof="0" smtClean="0"/>
          </a:p>
        </p:txBody>
      </p:sp>
    </p:spTree>
    <p:extLst>
      <p:ext uri="{BB962C8B-B14F-4D97-AF65-F5344CB8AC3E}">
        <p14:creationId xmlns:p14="http://schemas.microsoft.com/office/powerpoint/2010/main" val="3171080224"/>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userDrawn="1">
  <p:cSld name="AT+ST">
    <p:spTree>
      <p:nvGrpSpPr>
        <p:cNvPr id="1" name=""/>
        <p:cNvGrpSpPr/>
        <p:nvPr/>
      </p:nvGrpSpPr>
      <p:grpSpPr>
        <a:xfrm>
          <a:off x="0" y="0"/>
          <a:ext cx="0" cy="0"/>
          <a:chOff x="0" y="0"/>
          <a:chExt cx="0" cy="0"/>
        </a:xfrm>
      </p:grpSpPr>
      <p:sp>
        <p:nvSpPr>
          <p:cNvPr id="2" name="Title 1"/>
          <p:cNvSpPr>
            <a:spLocks noGrp="1"/>
          </p:cNvSpPr>
          <p:nvPr>
            <p:ph type="title"/>
          </p:nvPr>
        </p:nvSpPr>
        <p:spPr>
          <a:xfrm>
            <a:off x="899592" y="44634"/>
            <a:ext cx="7787208" cy="864296"/>
          </a:xfrm>
          <a:prstGeom prst="rect">
            <a:avLst/>
          </a:prstGeom>
        </p:spPr>
        <p:txBody>
          <a:bodyPr/>
          <a:lstStyle>
            <a:lvl1pPr algn="l">
              <a:defRPr sz="2800">
                <a:solidFill>
                  <a:schemeClr val="bg1"/>
                </a:solidFill>
              </a:defRPr>
            </a:lvl1pPr>
          </a:lstStyle>
          <a:p>
            <a:r>
              <a:rPr lang="en-US" smtClean="0"/>
              <a:t>Click to edit Master title style</a:t>
            </a:r>
            <a:endParaRPr lang="en-US" dirty="0"/>
          </a:p>
        </p:txBody>
      </p:sp>
      <p:sp>
        <p:nvSpPr>
          <p:cNvPr id="8" name="Text Placeholder 7"/>
          <p:cNvSpPr>
            <a:spLocks noGrp="1"/>
          </p:cNvSpPr>
          <p:nvPr>
            <p:ph type="body" sz="quarter" idx="12"/>
          </p:nvPr>
        </p:nvSpPr>
        <p:spPr>
          <a:xfrm>
            <a:off x="677012" y="1969559"/>
            <a:ext cx="7876443" cy="243328"/>
          </a:xfrm>
          <a:prstGeom prst="rect">
            <a:avLst/>
          </a:prstGeom>
          <a:noFill/>
          <a:ln w="9525">
            <a:noFill/>
            <a:miter lim="800000"/>
            <a:headEnd/>
            <a:tailEnd/>
          </a:ln>
        </p:spPr>
        <p:txBody>
          <a:bodyPr/>
          <a:lstStyle>
            <a:lvl1pPr algn="l" rtl="0" fontAlgn="base">
              <a:spcBef>
                <a:spcPct val="0"/>
              </a:spcBef>
              <a:spcAft>
                <a:spcPct val="0"/>
              </a:spcAft>
              <a:defRPr lang="en-US" sz="1700" b="0" kern="1200" baseline="0" dirty="0">
                <a:solidFill>
                  <a:schemeClr val="tx1"/>
                </a:solidFill>
                <a:latin typeface="Arial" charset="0"/>
                <a:ea typeface="+mn-ea"/>
                <a:cs typeface="Arial" charset="0"/>
              </a:defRPr>
            </a:lvl1pPr>
          </a:lstStyle>
          <a:p>
            <a:pPr lvl="0"/>
            <a:endParaRPr lang="en-US" dirty="0"/>
          </a:p>
        </p:txBody>
      </p:sp>
    </p:spTree>
    <p:extLst>
      <p:ext uri="{BB962C8B-B14F-4D97-AF65-F5344CB8AC3E}">
        <p14:creationId xmlns:p14="http://schemas.microsoft.com/office/powerpoint/2010/main" val="4202511658"/>
      </p:ext>
    </p:extLst>
  </p:cSld>
  <p:clrMapOvr>
    <a:masterClrMapping/>
  </p:clrMapOvr>
  <p:hf hdr="0" ftr="0" dt="0"/>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919"/>
            <a:ext cx="7772400" cy="147036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7100"/>
            <a:ext cx="6400800" cy="1753006"/>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Tree>
    <p:extLst>
      <p:ext uri="{BB962C8B-B14F-4D97-AF65-F5344CB8AC3E}">
        <p14:creationId xmlns:p14="http://schemas.microsoft.com/office/powerpoint/2010/main" val="1389392399"/>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3928665856"/>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921"/>
            <a:ext cx="7772400" cy="136239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7387"/>
            <a:ext cx="7772400" cy="1500534"/>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Tree>
    <p:extLst>
      <p:ext uri="{BB962C8B-B14F-4D97-AF65-F5344CB8AC3E}">
        <p14:creationId xmlns:p14="http://schemas.microsoft.com/office/powerpoint/2010/main" val="319234048"/>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215900" y="1700607"/>
            <a:ext cx="4262438" cy="316938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30739" y="1700607"/>
            <a:ext cx="4262437" cy="316938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9854480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3" name="Rectangle 55"/>
          <p:cNvSpPr>
            <a:spLocks noGrp="1" noChangeArrowheads="1"/>
          </p:cNvSpPr>
          <p:nvPr>
            <p:ph type="sldNum" sz="quarter" idx="11"/>
          </p:nvPr>
        </p:nvSpPr>
        <p:spPr>
          <a:ln/>
        </p:spPr>
        <p:txBody>
          <a:bodyPr/>
          <a:lstStyle>
            <a:lvl1pPr>
              <a:defRPr/>
            </a:lvl1pPr>
          </a:lstStyle>
          <a:p>
            <a:pPr>
              <a:defRPr/>
            </a:pPr>
            <a:fld id="{45E2E6BC-422C-4942-A384-61CCCB18F573}" type="slidenum">
              <a:rPr lang="ru-RU" altLang="ru-RU"/>
              <a:pPr>
                <a:defRPr/>
              </a:pPr>
              <a:t>‹#›</a:t>
            </a:fld>
            <a:endParaRPr lang="ru-RU" altLang="ru-RU" dirty="0"/>
          </a:p>
        </p:txBody>
      </p:sp>
    </p:spTree>
    <p:extLst>
      <p:ext uri="{BB962C8B-B14F-4D97-AF65-F5344CB8AC3E}">
        <p14:creationId xmlns:p14="http://schemas.microsoft.com/office/powerpoint/2010/main" val="3673706110"/>
      </p:ext>
    </p:extLst>
  </p:cSld>
  <p:clrMapOvr>
    <a:masterClrMapping/>
  </p:clrMapOvr>
  <p:timing>
    <p:tnLst>
      <p:par>
        <p:cTn id="1" dur="indefinite" restart="never" nodeType="tmRoot"/>
      </p:par>
    </p:tnLst>
  </p:timing>
</p:sldLayout>
</file>

<file path=ppt/slideLayouts/slideLayout49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701"/>
            <a:ext cx="8229600" cy="1143265"/>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469"/>
            <a:ext cx="4040188"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5379"/>
            <a:ext cx="4040188"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535469"/>
            <a:ext cx="4041775"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6" y="2175379"/>
            <a:ext cx="4041775"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84011802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Tree>
    <p:extLst>
      <p:ext uri="{BB962C8B-B14F-4D97-AF65-F5344CB8AC3E}">
        <p14:creationId xmlns:p14="http://schemas.microsoft.com/office/powerpoint/2010/main" val="1923662364"/>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010633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3113"/>
            <a:ext cx="3008313" cy="1162319"/>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114"/>
            <a:ext cx="5111750" cy="58544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1" y="1435433"/>
            <a:ext cx="3008313" cy="4692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3458029787"/>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1712"/>
            <a:ext cx="5486400" cy="566869"/>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917"/>
            <a:ext cx="5486400" cy="41157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8581"/>
            <a:ext cx="5486400" cy="8050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1627393190"/>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3566900557"/>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24651" y="115915"/>
            <a:ext cx="2168525" cy="4754076"/>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215900" y="115915"/>
            <a:ext cx="6356350" cy="4754076"/>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60168448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35151" y="115915"/>
            <a:ext cx="7058025" cy="1081337"/>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215900" y="1700607"/>
            <a:ext cx="4262438" cy="316938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30739" y="1700607"/>
            <a:ext cx="4262437" cy="316938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367214066"/>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919"/>
            <a:ext cx="7772400" cy="147036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7100"/>
            <a:ext cx="6400800" cy="1753006"/>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Tree>
    <p:extLst>
      <p:ext uri="{BB962C8B-B14F-4D97-AF65-F5344CB8AC3E}">
        <p14:creationId xmlns:p14="http://schemas.microsoft.com/office/powerpoint/2010/main" val="1640903693"/>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928900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29641951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115"/>
            <a:ext cx="3008313" cy="1162319"/>
          </a:xfrm>
        </p:spPr>
        <p:txBody>
          <a:bodyPr anchor="b"/>
          <a:lstStyle>
            <a:lvl1pPr algn="l">
              <a:defRPr sz="1500" b="1"/>
            </a:lvl1pPr>
          </a:lstStyle>
          <a:p>
            <a:r>
              <a:rPr lang="ru-RU" smtClean="0"/>
              <a:t>Образец заголовка</a:t>
            </a:r>
            <a:endParaRPr lang="ru-RU"/>
          </a:p>
        </p:txBody>
      </p:sp>
      <p:sp>
        <p:nvSpPr>
          <p:cNvPr id="3" name="Объект 2"/>
          <p:cNvSpPr>
            <a:spLocks noGrp="1"/>
          </p:cNvSpPr>
          <p:nvPr>
            <p:ph idx="1"/>
          </p:nvPr>
        </p:nvSpPr>
        <p:spPr>
          <a:xfrm>
            <a:off x="3575050" y="273115"/>
            <a:ext cx="5111750" cy="585446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434"/>
            <a:ext cx="3008313" cy="469214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pPr>
              <a:defRPr/>
            </a:pPr>
            <a:fld id="{FA90FFFF-0358-48E9-A106-EA5B559AC6DC}" type="slidenum">
              <a:rPr lang="ru-RU" altLang="ru-RU"/>
              <a:pPr>
                <a:defRPr/>
              </a:pPr>
              <a:t>‹#›</a:t>
            </a:fld>
            <a:endParaRPr lang="ru-RU" altLang="ru-RU" dirty="0"/>
          </a:p>
        </p:txBody>
      </p:sp>
    </p:spTree>
    <p:extLst>
      <p:ext uri="{BB962C8B-B14F-4D97-AF65-F5344CB8AC3E}">
        <p14:creationId xmlns:p14="http://schemas.microsoft.com/office/powerpoint/2010/main" val="1752814681"/>
      </p:ext>
    </p:extLst>
  </p:cSld>
  <p:clrMapOvr>
    <a:masterClrMapping/>
  </p:clrMapOvr>
  <p:timing>
    <p:tnLst>
      <p:par>
        <p:cTn id="1" dur="indefinite" restart="never" nodeType="tmRoot"/>
      </p:par>
    </p:tnLst>
  </p:timing>
</p:sldLayout>
</file>

<file path=ppt/slideLayouts/slideLayout50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921"/>
            <a:ext cx="7772400" cy="136239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7387"/>
            <a:ext cx="7772400" cy="1500534"/>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Tree>
    <p:extLst>
      <p:ext uri="{BB962C8B-B14F-4D97-AF65-F5344CB8AC3E}">
        <p14:creationId xmlns:p14="http://schemas.microsoft.com/office/powerpoint/2010/main" val="3887122267"/>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215900" y="1700607"/>
            <a:ext cx="4262438" cy="316938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30739" y="1700607"/>
            <a:ext cx="4262437" cy="316938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260954199"/>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701"/>
            <a:ext cx="8229600" cy="1143265"/>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469"/>
            <a:ext cx="4040188"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5379"/>
            <a:ext cx="4040188"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535469"/>
            <a:ext cx="4041775"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6" y="2175379"/>
            <a:ext cx="4041775"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269689057"/>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Tree>
    <p:extLst>
      <p:ext uri="{BB962C8B-B14F-4D97-AF65-F5344CB8AC3E}">
        <p14:creationId xmlns:p14="http://schemas.microsoft.com/office/powerpoint/2010/main" val="3586164127"/>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8084300"/>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3113"/>
            <a:ext cx="3008313" cy="1162319"/>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114"/>
            <a:ext cx="5111750" cy="58544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1" y="1435433"/>
            <a:ext cx="3008313" cy="4692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512826668"/>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1712"/>
            <a:ext cx="5486400" cy="566869"/>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917"/>
            <a:ext cx="5486400" cy="41157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8581"/>
            <a:ext cx="5486400" cy="8050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1970419166"/>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110603636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24651" y="115915"/>
            <a:ext cx="2168525" cy="4754076"/>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215900" y="115915"/>
            <a:ext cx="6356350" cy="4754076"/>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322151603"/>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35151" y="115915"/>
            <a:ext cx="7058025" cy="1081337"/>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215900" y="1700607"/>
            <a:ext cx="4262438" cy="316938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30739" y="1700607"/>
            <a:ext cx="4262437" cy="316938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27663267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9" y="4801714"/>
            <a:ext cx="5486400" cy="566869"/>
          </a:xfrm>
        </p:spPr>
        <p:txBody>
          <a:bodyPr anchor="b"/>
          <a:lstStyle>
            <a:lvl1pPr algn="l">
              <a:defRPr sz="1500" b="1"/>
            </a:lvl1pPr>
          </a:lstStyle>
          <a:p>
            <a:r>
              <a:rPr lang="ru-RU" smtClean="0"/>
              <a:t>Образец заголовка</a:t>
            </a:r>
            <a:endParaRPr lang="ru-RU"/>
          </a:p>
        </p:txBody>
      </p:sp>
      <p:sp>
        <p:nvSpPr>
          <p:cNvPr id="3" name="Рисунок 2"/>
          <p:cNvSpPr>
            <a:spLocks noGrp="1"/>
          </p:cNvSpPr>
          <p:nvPr>
            <p:ph type="pic" idx="1"/>
          </p:nvPr>
        </p:nvSpPr>
        <p:spPr>
          <a:xfrm>
            <a:off x="1792289" y="612919"/>
            <a:ext cx="5486400" cy="4115753"/>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ru-RU" noProof="0" smtClean="0"/>
          </a:p>
        </p:txBody>
      </p:sp>
      <p:sp>
        <p:nvSpPr>
          <p:cNvPr id="4" name="Текст 3"/>
          <p:cNvSpPr>
            <a:spLocks noGrp="1"/>
          </p:cNvSpPr>
          <p:nvPr>
            <p:ph type="body" sz="half" idx="2"/>
          </p:nvPr>
        </p:nvSpPr>
        <p:spPr>
          <a:xfrm>
            <a:off x="1792289" y="5368581"/>
            <a:ext cx="5486400" cy="805048"/>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pPr>
              <a:defRPr/>
            </a:pPr>
            <a:fld id="{0FDFBC3D-970F-4E9B-960A-198F134E06F4}" type="slidenum">
              <a:rPr lang="ru-RU" altLang="ru-RU"/>
              <a:pPr>
                <a:defRPr/>
              </a:pPr>
              <a:t>‹#›</a:t>
            </a:fld>
            <a:endParaRPr lang="ru-RU" altLang="ru-RU" dirty="0"/>
          </a:p>
        </p:txBody>
      </p:sp>
    </p:spTree>
    <p:extLst>
      <p:ext uri="{BB962C8B-B14F-4D97-AF65-F5344CB8AC3E}">
        <p14:creationId xmlns:p14="http://schemas.microsoft.com/office/powerpoint/2010/main" val="2353080112"/>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Название 1"/>
          <p:cNvSpPr>
            <a:spLocks noGrp="1"/>
          </p:cNvSpPr>
          <p:nvPr>
            <p:ph type="ctrTitle"/>
          </p:nvPr>
        </p:nvSpPr>
        <p:spPr>
          <a:xfrm>
            <a:off x="685800" y="2130972"/>
            <a:ext cx="7772400" cy="147036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7100"/>
            <a:ext cx="6400800" cy="175300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6F7A722A-006D-4D6B-A489-32551FC5F424}" type="datetimeFigureOut">
              <a:rPr lang="ru-RU"/>
              <a:pPr>
                <a:defRPr/>
              </a:pPr>
              <a:t>06.07.2020</a:t>
            </a:fld>
            <a:endParaRPr lang="ru-RU"/>
          </a:p>
        </p:txBody>
      </p:sp>
      <p:sp>
        <p:nvSpPr>
          <p:cNvPr id="5" name="Нижний колонтитул 4"/>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defTabSz="914400" eaLnBrk="0" hangingPunct="0">
              <a:defRPr>
                <a:latin typeface="Arial" pitchFamily="34" charset="0"/>
              </a:defRPr>
            </a:lvl1pPr>
          </a:lstStyle>
          <a:p>
            <a:fld id="{1E58F70A-F73A-4960-82D3-A30EB762C9BC}" type="slidenum">
              <a:rPr lang="ru-RU" altLang="ru-RU"/>
              <a:pPr/>
              <a:t>‹#›</a:t>
            </a:fld>
            <a:endParaRPr lang="ru-RU" altLang="ru-RU"/>
          </a:p>
        </p:txBody>
      </p:sp>
    </p:spTree>
    <p:extLst>
      <p:ext uri="{BB962C8B-B14F-4D97-AF65-F5344CB8AC3E}">
        <p14:creationId xmlns:p14="http://schemas.microsoft.com/office/powerpoint/2010/main" val="417787104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C99A7285-5565-46C8-B0F7-B4E355F985BD}" type="datetimeFigureOut">
              <a:rPr lang="ru-RU"/>
              <a:pPr>
                <a:defRPr/>
              </a:pPr>
              <a:t>06.07.2020</a:t>
            </a:fld>
            <a:endParaRPr lang="ru-RU"/>
          </a:p>
        </p:txBody>
      </p:sp>
      <p:sp>
        <p:nvSpPr>
          <p:cNvPr id="5" name="Нижний колонтитул 4"/>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defTabSz="914400" eaLnBrk="0" hangingPunct="0">
              <a:defRPr>
                <a:latin typeface="Arial" pitchFamily="34" charset="0"/>
              </a:defRPr>
            </a:lvl1pPr>
          </a:lstStyle>
          <a:p>
            <a:fld id="{A9AAF75D-4900-408B-9B97-6A8D88A219DE}" type="slidenum">
              <a:rPr lang="ru-RU" altLang="ru-RU"/>
              <a:pPr/>
              <a:t>‹#›</a:t>
            </a:fld>
            <a:endParaRPr lang="ru-RU" altLang="ru-RU"/>
          </a:p>
        </p:txBody>
      </p:sp>
    </p:spTree>
    <p:extLst>
      <p:ext uri="{BB962C8B-B14F-4D97-AF65-F5344CB8AC3E}">
        <p14:creationId xmlns:p14="http://schemas.microsoft.com/office/powerpoint/2010/main" val="3660382283"/>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Название 1"/>
          <p:cNvSpPr>
            <a:spLocks noGrp="1"/>
          </p:cNvSpPr>
          <p:nvPr>
            <p:ph type="title"/>
          </p:nvPr>
        </p:nvSpPr>
        <p:spPr>
          <a:xfrm>
            <a:off x="722313" y="4407934"/>
            <a:ext cx="7772400" cy="136239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7407"/>
            <a:ext cx="7772400" cy="1500534"/>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2B6B57D7-7C10-4B53-9874-3E3A72A3538D}" type="datetimeFigureOut">
              <a:rPr lang="ru-RU"/>
              <a:pPr>
                <a:defRPr/>
              </a:pPr>
              <a:t>06.07.2020</a:t>
            </a:fld>
            <a:endParaRPr lang="ru-RU"/>
          </a:p>
        </p:txBody>
      </p:sp>
      <p:sp>
        <p:nvSpPr>
          <p:cNvPr id="5" name="Нижний колонтитул 4"/>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defTabSz="914400" eaLnBrk="0" hangingPunct="0">
              <a:defRPr>
                <a:latin typeface="Arial" pitchFamily="34" charset="0"/>
              </a:defRPr>
            </a:lvl1pPr>
          </a:lstStyle>
          <a:p>
            <a:fld id="{D6B6437D-3885-4CB9-AFD4-651C253565FA}" type="slidenum">
              <a:rPr lang="ru-RU" altLang="ru-RU"/>
              <a:pPr/>
              <a:t>‹#›</a:t>
            </a:fld>
            <a:endParaRPr lang="ru-RU" altLang="ru-RU"/>
          </a:p>
        </p:txBody>
      </p:sp>
    </p:spTree>
    <p:extLst>
      <p:ext uri="{BB962C8B-B14F-4D97-AF65-F5344CB8AC3E}">
        <p14:creationId xmlns:p14="http://schemas.microsoft.com/office/powerpoint/2010/main" val="3726595243"/>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597"/>
            <a:ext cx="4038600" cy="45270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597"/>
            <a:ext cx="4038600" cy="45270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604F3C18-576A-4EEB-B74D-E21CE68FC276}" type="datetimeFigureOut">
              <a:rPr lang="ru-RU"/>
              <a:pPr>
                <a:defRPr/>
              </a:pPr>
              <a:t>06.07.2020</a:t>
            </a:fld>
            <a:endParaRPr lang="ru-RU"/>
          </a:p>
        </p:txBody>
      </p:sp>
      <p:sp>
        <p:nvSpPr>
          <p:cNvPr id="6" name="Нижний колонтитул 5"/>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defTabSz="914400" eaLnBrk="0" hangingPunct="0">
              <a:defRPr>
                <a:latin typeface="Arial" pitchFamily="34" charset="0"/>
              </a:defRPr>
            </a:lvl1pPr>
          </a:lstStyle>
          <a:p>
            <a:fld id="{7715A313-4ECA-450E-B03B-0C9076896F14}" type="slidenum">
              <a:rPr lang="ru-RU" altLang="ru-RU"/>
              <a:pPr/>
              <a:t>‹#›</a:t>
            </a:fld>
            <a:endParaRPr lang="ru-RU" altLang="ru-RU"/>
          </a:p>
        </p:txBody>
      </p:sp>
    </p:spTree>
    <p:extLst>
      <p:ext uri="{BB962C8B-B14F-4D97-AF65-F5344CB8AC3E}">
        <p14:creationId xmlns:p14="http://schemas.microsoft.com/office/powerpoint/2010/main" val="738416295"/>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489"/>
            <a:ext cx="4040188" cy="63991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5399"/>
            <a:ext cx="4040188"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33" y="1535489"/>
            <a:ext cx="4041775" cy="63991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33" y="2175399"/>
            <a:ext cx="4041775"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FE04482E-FC48-4BE3-B620-9955E0119826}" type="datetimeFigureOut">
              <a:rPr lang="ru-RU"/>
              <a:pPr>
                <a:defRPr/>
              </a:pPr>
              <a:t>06.07.2020</a:t>
            </a:fld>
            <a:endParaRPr lang="ru-RU"/>
          </a:p>
        </p:txBody>
      </p:sp>
      <p:sp>
        <p:nvSpPr>
          <p:cNvPr id="8" name="Нижний колонтитул 7"/>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ru-RU"/>
          </a:p>
        </p:txBody>
      </p:sp>
      <p:sp>
        <p:nvSpPr>
          <p:cNvPr id="9" name="Номер слайда 8"/>
          <p:cNvSpPr>
            <a:spLocks noGrp="1"/>
          </p:cNvSpPr>
          <p:nvPr>
            <p:ph type="sldNum" sz="quarter" idx="12"/>
          </p:nvPr>
        </p:nvSpPr>
        <p:spPr/>
        <p:txBody>
          <a:bodyPr/>
          <a:lstStyle>
            <a:lvl1pPr defTabSz="914400" eaLnBrk="0" hangingPunct="0">
              <a:defRPr>
                <a:latin typeface="Arial" pitchFamily="34" charset="0"/>
              </a:defRPr>
            </a:lvl1pPr>
          </a:lstStyle>
          <a:p>
            <a:fld id="{A0E9812F-3FF6-49F5-950B-35EBD7F14563}" type="slidenum">
              <a:rPr lang="ru-RU" altLang="ru-RU"/>
              <a:pPr/>
              <a:t>‹#›</a:t>
            </a:fld>
            <a:endParaRPr lang="ru-RU" altLang="ru-RU"/>
          </a:p>
        </p:txBody>
      </p:sp>
    </p:spTree>
    <p:extLst>
      <p:ext uri="{BB962C8B-B14F-4D97-AF65-F5344CB8AC3E}">
        <p14:creationId xmlns:p14="http://schemas.microsoft.com/office/powerpoint/2010/main" val="537742478"/>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2E433A15-51F4-4197-B36E-1109EB75932F}" type="datetimeFigureOut">
              <a:rPr lang="ru-RU"/>
              <a:pPr>
                <a:defRPr/>
              </a:pPr>
              <a:t>06.07.2020</a:t>
            </a:fld>
            <a:endParaRPr lang="ru-RU"/>
          </a:p>
        </p:txBody>
      </p:sp>
      <p:sp>
        <p:nvSpPr>
          <p:cNvPr id="4" name="Нижний колонтитул 3"/>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ru-RU"/>
          </a:p>
        </p:txBody>
      </p:sp>
      <p:sp>
        <p:nvSpPr>
          <p:cNvPr id="5" name="Номер слайда 4"/>
          <p:cNvSpPr>
            <a:spLocks noGrp="1"/>
          </p:cNvSpPr>
          <p:nvPr>
            <p:ph type="sldNum" sz="quarter" idx="12"/>
          </p:nvPr>
        </p:nvSpPr>
        <p:spPr/>
        <p:txBody>
          <a:bodyPr/>
          <a:lstStyle>
            <a:lvl1pPr defTabSz="914400" eaLnBrk="0" hangingPunct="0">
              <a:defRPr>
                <a:latin typeface="Arial" pitchFamily="34" charset="0"/>
              </a:defRPr>
            </a:lvl1pPr>
          </a:lstStyle>
          <a:p>
            <a:fld id="{D401E2B6-28CD-4C19-B617-6AA15B078A4A}" type="slidenum">
              <a:rPr lang="ru-RU" altLang="ru-RU"/>
              <a:pPr/>
              <a:t>‹#›</a:t>
            </a:fld>
            <a:endParaRPr lang="ru-RU" altLang="ru-RU"/>
          </a:p>
        </p:txBody>
      </p:sp>
    </p:spTree>
    <p:extLst>
      <p:ext uri="{BB962C8B-B14F-4D97-AF65-F5344CB8AC3E}">
        <p14:creationId xmlns:p14="http://schemas.microsoft.com/office/powerpoint/2010/main" val="3448445345"/>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blank" preserve="1">
  <p:cSld name="Пустой">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4D85778B-10A6-49D5-83F9-11B4E136DF10}" type="datetimeFigureOut">
              <a:rPr lang="ru-RU"/>
              <a:pPr>
                <a:defRPr/>
              </a:pPr>
              <a:t>06.07.2020</a:t>
            </a:fld>
            <a:endParaRPr lang="ru-RU"/>
          </a:p>
        </p:txBody>
      </p:sp>
      <p:sp>
        <p:nvSpPr>
          <p:cNvPr id="3" name="Нижний колонтитул 2"/>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ru-RU"/>
          </a:p>
        </p:txBody>
      </p:sp>
      <p:sp>
        <p:nvSpPr>
          <p:cNvPr id="4" name="Номер слайда 3"/>
          <p:cNvSpPr>
            <a:spLocks noGrp="1"/>
          </p:cNvSpPr>
          <p:nvPr>
            <p:ph type="sldNum" sz="quarter" idx="12"/>
          </p:nvPr>
        </p:nvSpPr>
        <p:spPr/>
        <p:txBody>
          <a:bodyPr/>
          <a:lstStyle>
            <a:lvl1pPr defTabSz="914400" eaLnBrk="0" hangingPunct="0">
              <a:defRPr>
                <a:latin typeface="Arial" pitchFamily="34" charset="0"/>
              </a:defRPr>
            </a:lvl1pPr>
          </a:lstStyle>
          <a:p>
            <a:fld id="{A7FA5E1E-2B49-465F-96D4-1AB2B91DB2AA}" type="slidenum">
              <a:rPr lang="ru-RU" altLang="ru-RU"/>
              <a:pPr/>
              <a:t>‹#›</a:t>
            </a:fld>
            <a:endParaRPr lang="ru-RU" altLang="ru-RU"/>
          </a:p>
        </p:txBody>
      </p:sp>
    </p:spTree>
    <p:extLst>
      <p:ext uri="{BB962C8B-B14F-4D97-AF65-F5344CB8AC3E}">
        <p14:creationId xmlns:p14="http://schemas.microsoft.com/office/powerpoint/2010/main" val="1670647872"/>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19" y="273133"/>
            <a:ext cx="3008313" cy="116232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166"/>
            <a:ext cx="5111750" cy="58544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19" y="1435457"/>
            <a:ext cx="3008313" cy="4692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3CBA0D73-2804-4A0D-95D2-211AFA6D4CE4}" type="datetimeFigureOut">
              <a:rPr lang="ru-RU"/>
              <a:pPr>
                <a:defRPr/>
              </a:pPr>
              <a:t>06.07.2020</a:t>
            </a:fld>
            <a:endParaRPr lang="ru-RU"/>
          </a:p>
        </p:txBody>
      </p:sp>
      <p:sp>
        <p:nvSpPr>
          <p:cNvPr id="6" name="Нижний колонтитул 5"/>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defTabSz="914400" eaLnBrk="0" hangingPunct="0">
              <a:defRPr>
                <a:latin typeface="Arial" pitchFamily="34" charset="0"/>
              </a:defRPr>
            </a:lvl1pPr>
          </a:lstStyle>
          <a:p>
            <a:fld id="{A5517442-A6A7-46A2-8D8C-7B8379325713}" type="slidenum">
              <a:rPr lang="ru-RU" altLang="ru-RU"/>
              <a:pPr/>
              <a:t>‹#›</a:t>
            </a:fld>
            <a:endParaRPr lang="ru-RU" altLang="ru-RU"/>
          </a:p>
        </p:txBody>
      </p:sp>
    </p:spTree>
    <p:extLst>
      <p:ext uri="{BB962C8B-B14F-4D97-AF65-F5344CB8AC3E}">
        <p14:creationId xmlns:p14="http://schemas.microsoft.com/office/powerpoint/2010/main" val="682910661"/>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Название 1"/>
          <p:cNvSpPr>
            <a:spLocks noGrp="1"/>
          </p:cNvSpPr>
          <p:nvPr>
            <p:ph type="title"/>
          </p:nvPr>
        </p:nvSpPr>
        <p:spPr>
          <a:xfrm>
            <a:off x="1792288" y="4801713"/>
            <a:ext cx="5486400" cy="566870"/>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937"/>
            <a:ext cx="5486400" cy="4115753"/>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8623"/>
            <a:ext cx="5486400" cy="8050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BF3FB4D8-BF67-4466-A149-982FC2DDFA54}" type="datetimeFigureOut">
              <a:rPr lang="ru-RU"/>
              <a:pPr>
                <a:defRPr/>
              </a:pPr>
              <a:t>06.07.2020</a:t>
            </a:fld>
            <a:endParaRPr lang="ru-RU"/>
          </a:p>
        </p:txBody>
      </p:sp>
      <p:sp>
        <p:nvSpPr>
          <p:cNvPr id="6" name="Нижний колонтитул 5"/>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ru-RU"/>
          </a:p>
        </p:txBody>
      </p:sp>
      <p:sp>
        <p:nvSpPr>
          <p:cNvPr id="7" name="Номер слайда 6"/>
          <p:cNvSpPr>
            <a:spLocks noGrp="1"/>
          </p:cNvSpPr>
          <p:nvPr>
            <p:ph type="sldNum" sz="quarter" idx="12"/>
          </p:nvPr>
        </p:nvSpPr>
        <p:spPr/>
        <p:txBody>
          <a:bodyPr/>
          <a:lstStyle>
            <a:lvl1pPr defTabSz="914400" eaLnBrk="0" hangingPunct="0">
              <a:defRPr>
                <a:latin typeface="Arial" pitchFamily="34" charset="0"/>
              </a:defRPr>
            </a:lvl1pPr>
          </a:lstStyle>
          <a:p>
            <a:fld id="{15648A92-5698-4A94-B153-1F6F9ACDA30E}" type="slidenum">
              <a:rPr lang="ru-RU" altLang="ru-RU"/>
              <a:pPr/>
              <a:t>‹#›</a:t>
            </a:fld>
            <a:endParaRPr lang="ru-RU" altLang="ru-RU"/>
          </a:p>
        </p:txBody>
      </p:sp>
    </p:spTree>
    <p:extLst>
      <p:ext uri="{BB962C8B-B14F-4D97-AF65-F5344CB8AC3E}">
        <p14:creationId xmlns:p14="http://schemas.microsoft.com/office/powerpoint/2010/main" val="2014219662"/>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 текст">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1A337F76-83AC-42C3-AE51-BD0847970CC4}" type="datetimeFigureOut">
              <a:rPr lang="ru-RU"/>
              <a:pPr>
                <a:defRPr/>
              </a:pPr>
              <a:t>06.07.2020</a:t>
            </a:fld>
            <a:endParaRPr lang="ru-RU"/>
          </a:p>
        </p:txBody>
      </p:sp>
      <p:sp>
        <p:nvSpPr>
          <p:cNvPr id="5" name="Нижний колонтитул 4"/>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defTabSz="914400" eaLnBrk="0" hangingPunct="0">
              <a:defRPr>
                <a:latin typeface="Arial" pitchFamily="34" charset="0"/>
              </a:defRPr>
            </a:lvl1pPr>
          </a:lstStyle>
          <a:p>
            <a:fld id="{15197FEF-5D70-4AEE-AD99-56C2D4AC0E63}" type="slidenum">
              <a:rPr lang="ru-RU" altLang="ru-RU"/>
              <a:pPr/>
              <a:t>‹#›</a:t>
            </a:fld>
            <a:endParaRPr lang="ru-RU" altLang="ru-RU"/>
          </a:p>
        </p:txBody>
      </p:sp>
    </p:spTree>
    <p:extLst>
      <p:ext uri="{BB962C8B-B14F-4D97-AF65-F5344CB8AC3E}">
        <p14:creationId xmlns:p14="http://schemas.microsoft.com/office/powerpoint/2010/main" val="2628610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78CBA7FB-142A-4067-BD7F-89F4FBC1DD1E}" type="slidenum">
              <a:rPr lang="ru-RU" altLang="ru-RU"/>
              <a:pPr>
                <a:defRPr/>
              </a:pPr>
              <a:t>‹#›</a:t>
            </a:fld>
            <a:endParaRPr lang="ru-RU" altLang="ru-RU" dirty="0"/>
          </a:p>
        </p:txBody>
      </p:sp>
    </p:spTree>
    <p:extLst>
      <p:ext uri="{BB962C8B-B14F-4D97-AF65-F5344CB8AC3E}">
        <p14:creationId xmlns:p14="http://schemas.microsoft.com/office/powerpoint/2010/main" val="2088700127"/>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itleAndTx" preserve="1">
  <p:cSld name="Вертик. загол.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712"/>
            <a:ext cx="2057400" cy="585288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712"/>
            <a:ext cx="6019800" cy="585288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9040EB21-F283-49A6-A113-3D00D2CA9553}" type="datetimeFigureOut">
              <a:rPr lang="ru-RU"/>
              <a:pPr>
                <a:defRPr/>
              </a:pPr>
              <a:t>06.07.2020</a:t>
            </a:fld>
            <a:endParaRPr lang="ru-RU"/>
          </a:p>
        </p:txBody>
      </p:sp>
      <p:sp>
        <p:nvSpPr>
          <p:cNvPr id="5" name="Нижний колонтитул 4"/>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ru-RU"/>
          </a:p>
        </p:txBody>
      </p:sp>
      <p:sp>
        <p:nvSpPr>
          <p:cNvPr id="6" name="Номер слайда 5"/>
          <p:cNvSpPr>
            <a:spLocks noGrp="1"/>
          </p:cNvSpPr>
          <p:nvPr>
            <p:ph type="sldNum" sz="quarter" idx="12"/>
          </p:nvPr>
        </p:nvSpPr>
        <p:spPr/>
        <p:txBody>
          <a:bodyPr/>
          <a:lstStyle>
            <a:lvl1pPr defTabSz="914400" eaLnBrk="0" hangingPunct="0">
              <a:defRPr>
                <a:latin typeface="Arial" pitchFamily="34" charset="0"/>
              </a:defRPr>
            </a:lvl1pPr>
          </a:lstStyle>
          <a:p>
            <a:fld id="{91093EC6-CDD7-49A3-B254-C548FAFE24AF}" type="slidenum">
              <a:rPr lang="ru-RU" altLang="ru-RU"/>
              <a:pPr/>
              <a:t>‹#›</a:t>
            </a:fld>
            <a:endParaRPr lang="ru-RU" altLang="ru-RU"/>
          </a:p>
        </p:txBody>
      </p:sp>
    </p:spTree>
    <p:extLst>
      <p:ext uri="{BB962C8B-B14F-4D97-AF65-F5344CB8AC3E}">
        <p14:creationId xmlns:p14="http://schemas.microsoft.com/office/powerpoint/2010/main" val="3843170178"/>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6" descr="Layer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4463" y="239769"/>
            <a:ext cx="971550" cy="76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759993"/>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4"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p:txBody>
          <a:bodyPr/>
          <a:lstStyle>
            <a:lvl1pPr>
              <a:defRPr>
                <a:solidFill>
                  <a:srgbClr val="000000"/>
                </a:solidFill>
              </a:defRPr>
            </a:lvl1pPr>
          </a:lstStyle>
          <a:p>
            <a:r>
              <a:rPr lang="ru-RU" dirty="0" smtClean="0"/>
              <a:t>Образец заголовка</a:t>
            </a:r>
            <a:endParaRPr lang="ru-RU" dirty="0"/>
          </a:p>
        </p:txBody>
      </p:sp>
      <p:sp>
        <p:nvSpPr>
          <p:cNvPr id="3" name="Объект 2"/>
          <p:cNvSpPr>
            <a:spLocks noGrp="1"/>
          </p:cNvSpPr>
          <p:nvPr>
            <p:ph idx="1"/>
          </p:nvPr>
        </p:nvSpPr>
        <p:spPr>
          <a:xfrm>
            <a:off x="107504" y="1341079"/>
            <a:ext cx="8928100" cy="5257429"/>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5" name="Rectangle 52"/>
          <p:cNvSpPr>
            <a:spLocks noGrp="1" noChangeArrowheads="1"/>
          </p:cNvSpPr>
          <p:nvPr>
            <p:ph type="ftr" sz="quarter" idx="10"/>
          </p:nvPr>
        </p:nvSpPr>
        <p:spPr/>
        <p:txBody>
          <a:bodyPr/>
          <a:lstStyle>
            <a:lvl1pPr>
              <a:defRPr>
                <a:solidFill>
                  <a:srgbClr val="000000"/>
                </a:solidFill>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p:txBody>
          <a:bodyPr/>
          <a:lstStyle>
            <a:lvl1pPr>
              <a:defRPr/>
            </a:lvl1pPr>
          </a:lstStyle>
          <a:p>
            <a:fld id="{2CF2C4E0-13FB-418B-BABB-2571F083DED6}" type="slidenum">
              <a:rPr lang="ru-RU" altLang="ru-RU"/>
              <a:pPr/>
              <a:t>‹#›</a:t>
            </a:fld>
            <a:endParaRPr lang="ru-RU" altLang="ru-RU"/>
          </a:p>
        </p:txBody>
      </p:sp>
    </p:spTree>
    <p:extLst>
      <p:ext uri="{BB962C8B-B14F-4D97-AF65-F5344CB8AC3E}">
        <p14:creationId xmlns:p14="http://schemas.microsoft.com/office/powerpoint/2010/main" val="1046616748"/>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921"/>
            <a:ext cx="7772400" cy="1362390"/>
          </a:xfrm>
        </p:spPr>
        <p:txBody>
          <a:bodyPr anchor="t"/>
          <a:lstStyle>
            <a:lvl1pPr algn="l">
              <a:defRPr sz="4000" b="1" cap="all">
                <a:solidFill>
                  <a:srgbClr val="000000"/>
                </a:solidFill>
              </a:defRPr>
            </a:lvl1pPr>
          </a:lstStyle>
          <a:p>
            <a:r>
              <a:rPr lang="ru-RU" dirty="0" smtClean="0"/>
              <a:t>Образец заголовка</a:t>
            </a:r>
            <a:endParaRPr lang="ru-RU" dirty="0"/>
          </a:p>
        </p:txBody>
      </p:sp>
      <p:sp>
        <p:nvSpPr>
          <p:cNvPr id="3" name="Текст 2"/>
          <p:cNvSpPr>
            <a:spLocks noGrp="1"/>
          </p:cNvSpPr>
          <p:nvPr>
            <p:ph type="body" idx="1"/>
          </p:nvPr>
        </p:nvSpPr>
        <p:spPr>
          <a:xfrm>
            <a:off x="722313" y="2907387"/>
            <a:ext cx="7772400" cy="1500534"/>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fld id="{F5577EA9-C93F-437C-BE98-AF74E3B28CE6}" type="slidenum">
              <a:rPr lang="ru-RU" altLang="ru-RU"/>
              <a:pPr/>
              <a:t>‹#›</a:t>
            </a:fld>
            <a:endParaRPr lang="ru-RU" altLang="ru-RU"/>
          </a:p>
        </p:txBody>
      </p:sp>
    </p:spTree>
    <p:extLst>
      <p:ext uri="{BB962C8B-B14F-4D97-AF65-F5344CB8AC3E}">
        <p14:creationId xmlns:p14="http://schemas.microsoft.com/office/powerpoint/2010/main" val="4140707712"/>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5"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07"/>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268707"/>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7" name="Rectangle 55"/>
          <p:cNvSpPr>
            <a:spLocks noGrp="1" noChangeArrowheads="1"/>
          </p:cNvSpPr>
          <p:nvPr>
            <p:ph type="sldNum" sz="quarter" idx="11"/>
          </p:nvPr>
        </p:nvSpPr>
        <p:spPr/>
        <p:txBody>
          <a:bodyPr/>
          <a:lstStyle>
            <a:lvl1pPr>
              <a:defRPr/>
            </a:lvl1pPr>
          </a:lstStyle>
          <a:p>
            <a:fld id="{89DF8B87-CD1F-451D-943C-1583B2E7E890}" type="slidenum">
              <a:rPr lang="ru-RU" altLang="ru-RU"/>
              <a:pPr/>
              <a:t>‹#›</a:t>
            </a:fld>
            <a:endParaRPr lang="ru-RU" altLang="ru-RU"/>
          </a:p>
        </p:txBody>
      </p:sp>
    </p:spTree>
    <p:extLst>
      <p:ext uri="{BB962C8B-B14F-4D97-AF65-F5344CB8AC3E}">
        <p14:creationId xmlns:p14="http://schemas.microsoft.com/office/powerpoint/2010/main" val="3988556877"/>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701"/>
            <a:ext cx="8229600" cy="1143265"/>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469"/>
            <a:ext cx="4040188"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5379"/>
            <a:ext cx="4040188"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535469"/>
            <a:ext cx="4041775"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6" y="2175379"/>
            <a:ext cx="4041775"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8" name="Rectangle 55"/>
          <p:cNvSpPr>
            <a:spLocks noGrp="1" noChangeArrowheads="1"/>
          </p:cNvSpPr>
          <p:nvPr>
            <p:ph type="sldNum" sz="quarter" idx="11"/>
          </p:nvPr>
        </p:nvSpPr>
        <p:spPr>
          <a:ln/>
        </p:spPr>
        <p:txBody>
          <a:bodyPr/>
          <a:lstStyle>
            <a:lvl1pPr>
              <a:defRPr/>
            </a:lvl1pPr>
          </a:lstStyle>
          <a:p>
            <a:fld id="{B4F4BA5E-1547-4622-80A7-53825BA4A17D}" type="slidenum">
              <a:rPr lang="ru-RU" altLang="ru-RU"/>
              <a:pPr/>
              <a:t>‹#›</a:t>
            </a:fld>
            <a:endParaRPr lang="ru-RU" altLang="ru-RU"/>
          </a:p>
        </p:txBody>
      </p:sp>
    </p:spTree>
    <p:extLst>
      <p:ext uri="{BB962C8B-B14F-4D97-AF65-F5344CB8AC3E}">
        <p14:creationId xmlns:p14="http://schemas.microsoft.com/office/powerpoint/2010/main" val="4141898821"/>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3"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p:txBody>
          <a:bodyPr/>
          <a:lstStyle>
            <a:lvl1pPr>
              <a:defRPr>
                <a:solidFill>
                  <a:srgbClr val="480000"/>
                </a:solidFill>
              </a:defRPr>
            </a:lvl1pPr>
          </a:lstStyle>
          <a:p>
            <a:r>
              <a:rPr lang="ru-RU" dirty="0" smtClean="0"/>
              <a:t>Образец заголовка</a:t>
            </a:r>
            <a:endParaRPr lang="ru-RU" dirty="0"/>
          </a:p>
        </p:txBody>
      </p:sp>
      <p:sp>
        <p:nvSpPr>
          <p:cNvPr id="4"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p:txBody>
          <a:bodyPr/>
          <a:lstStyle>
            <a:lvl1pPr>
              <a:defRPr/>
            </a:lvl1pPr>
          </a:lstStyle>
          <a:p>
            <a:fld id="{BD6A5CE7-740D-4046-87DE-8C303F3758C5}" type="slidenum">
              <a:rPr lang="ru-RU" altLang="ru-RU"/>
              <a:pPr/>
              <a:t>‹#›</a:t>
            </a:fld>
            <a:endParaRPr lang="ru-RU" altLang="ru-RU"/>
          </a:p>
        </p:txBody>
      </p:sp>
    </p:spTree>
    <p:extLst>
      <p:ext uri="{BB962C8B-B14F-4D97-AF65-F5344CB8AC3E}">
        <p14:creationId xmlns:p14="http://schemas.microsoft.com/office/powerpoint/2010/main" val="1445608852"/>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3" name="Rectangle 55"/>
          <p:cNvSpPr>
            <a:spLocks noGrp="1" noChangeArrowheads="1"/>
          </p:cNvSpPr>
          <p:nvPr>
            <p:ph type="sldNum" sz="quarter" idx="11"/>
          </p:nvPr>
        </p:nvSpPr>
        <p:spPr>
          <a:ln/>
        </p:spPr>
        <p:txBody>
          <a:bodyPr/>
          <a:lstStyle>
            <a:lvl1pPr>
              <a:defRPr/>
            </a:lvl1pPr>
          </a:lstStyle>
          <a:p>
            <a:fld id="{0F61F55A-BC89-4C0B-8888-08C2CD1D4D99}" type="slidenum">
              <a:rPr lang="ru-RU" altLang="ru-RU"/>
              <a:pPr/>
              <a:t>‹#›</a:t>
            </a:fld>
            <a:endParaRPr lang="ru-RU" altLang="ru-RU"/>
          </a:p>
        </p:txBody>
      </p:sp>
    </p:spTree>
    <p:extLst>
      <p:ext uri="{BB962C8B-B14F-4D97-AF65-F5344CB8AC3E}">
        <p14:creationId xmlns:p14="http://schemas.microsoft.com/office/powerpoint/2010/main" val="614925245"/>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3113"/>
            <a:ext cx="3008313" cy="1162319"/>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114"/>
            <a:ext cx="5111750" cy="58544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1" y="1435433"/>
            <a:ext cx="3008313" cy="4692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fld id="{E4EB93AD-DFA1-4CF3-97D3-CA7C3CE0D742}" type="slidenum">
              <a:rPr lang="ru-RU" altLang="ru-RU"/>
              <a:pPr/>
              <a:t>‹#›</a:t>
            </a:fld>
            <a:endParaRPr lang="ru-RU" altLang="ru-RU"/>
          </a:p>
        </p:txBody>
      </p:sp>
    </p:spTree>
    <p:extLst>
      <p:ext uri="{BB962C8B-B14F-4D97-AF65-F5344CB8AC3E}">
        <p14:creationId xmlns:p14="http://schemas.microsoft.com/office/powerpoint/2010/main" val="1869349596"/>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1712"/>
            <a:ext cx="5486400" cy="566869"/>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917"/>
            <a:ext cx="5486400" cy="41157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8581"/>
            <a:ext cx="5486400" cy="8050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fld id="{0175EF2B-3279-4D0F-91CB-1631A480E1D2}" type="slidenum">
              <a:rPr lang="ru-RU" altLang="ru-RU"/>
              <a:pPr/>
              <a:t>‹#›</a:t>
            </a:fld>
            <a:endParaRPr lang="ru-RU" altLang="ru-RU"/>
          </a:p>
        </p:txBody>
      </p:sp>
    </p:spTree>
    <p:extLst>
      <p:ext uri="{BB962C8B-B14F-4D97-AF65-F5344CB8AC3E}">
        <p14:creationId xmlns:p14="http://schemas.microsoft.com/office/powerpoint/2010/main" val="19413907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04026" y="-26994"/>
            <a:ext cx="2232025" cy="655313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07952" y="-26994"/>
            <a:ext cx="6543675" cy="655313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28E65986-5B1D-4FCE-AABD-8ACDCEB43B27}" type="slidenum">
              <a:rPr lang="ru-RU" altLang="ru-RU"/>
              <a:pPr>
                <a:defRPr/>
              </a:pPr>
              <a:t>‹#›</a:t>
            </a:fld>
            <a:endParaRPr lang="ru-RU" altLang="ru-RU" dirty="0"/>
          </a:p>
        </p:txBody>
      </p:sp>
    </p:spTree>
    <p:extLst>
      <p:ext uri="{BB962C8B-B14F-4D97-AF65-F5344CB8AC3E}">
        <p14:creationId xmlns:p14="http://schemas.microsoft.com/office/powerpoint/2010/main" val="319568232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4"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p:txBody>
          <a:bodyPr/>
          <a:lstStyle>
            <a:lvl1pPr>
              <a:defRPr/>
            </a:lvl1pPr>
          </a:lstStyle>
          <a:p>
            <a:fld id="{1B01A0C5-C8C8-435E-8403-D96FE0B1C6F4}" type="slidenum">
              <a:rPr lang="ru-RU" altLang="ru-RU"/>
              <a:pPr/>
              <a:t>‹#›</a:t>
            </a:fld>
            <a:endParaRPr lang="ru-RU" altLang="ru-RU"/>
          </a:p>
        </p:txBody>
      </p:sp>
    </p:spTree>
    <p:extLst>
      <p:ext uri="{BB962C8B-B14F-4D97-AF65-F5344CB8AC3E}">
        <p14:creationId xmlns:p14="http://schemas.microsoft.com/office/powerpoint/2010/main" val="1423602900"/>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04026" y="-26994"/>
            <a:ext cx="2232025" cy="655313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07951" y="-26994"/>
            <a:ext cx="6543675" cy="655313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fld id="{BE3DE2EB-778A-4A17-99D4-4327D1F7ADFA}" type="slidenum">
              <a:rPr lang="ru-RU" altLang="ru-RU"/>
              <a:pPr/>
              <a:t>‹#›</a:t>
            </a:fld>
            <a:endParaRPr lang="ru-RU" altLang="ru-RU"/>
          </a:p>
        </p:txBody>
      </p:sp>
    </p:spTree>
    <p:extLst>
      <p:ext uri="{BB962C8B-B14F-4D97-AF65-F5344CB8AC3E}">
        <p14:creationId xmlns:p14="http://schemas.microsoft.com/office/powerpoint/2010/main" val="2445703085"/>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Заголовок, 1 большой объект и 2 маленьких объекта">
    <p:spTree>
      <p:nvGrpSpPr>
        <p:cNvPr id="1" name=""/>
        <p:cNvGrpSpPr/>
        <p:nvPr/>
      </p:nvGrpSpPr>
      <p:grpSpPr>
        <a:xfrm>
          <a:off x="0" y="0"/>
          <a:ext cx="0" cy="0"/>
          <a:chOff x="0" y="0"/>
          <a:chExt cx="0" cy="0"/>
        </a:xfrm>
      </p:grpSpPr>
      <p:pic>
        <p:nvPicPr>
          <p:cNvPr id="6"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бъект 2"/>
          <p:cNvSpPr>
            <a:spLocks noGrp="1"/>
          </p:cNvSpPr>
          <p:nvPr>
            <p:ph sz="half" idx="1"/>
          </p:nvPr>
        </p:nvSpPr>
        <p:spPr>
          <a:xfrm>
            <a:off x="107950" y="1268707"/>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07"/>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3972845"/>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9" name="Заголовок 1"/>
          <p:cNvSpPr>
            <a:spLocks noGrp="1"/>
          </p:cNvSpPr>
          <p:nvPr>
            <p:ph type="title"/>
          </p:nvPr>
        </p:nvSpPr>
        <p:spPr>
          <a:xfrm>
            <a:off x="1692276" y="152435"/>
            <a:ext cx="4824413" cy="1081338"/>
          </a:xfrm>
        </p:spPr>
        <p:txBody>
          <a:bodyPr/>
          <a:lstStyle>
            <a:lvl1pPr>
              <a:defRPr>
                <a:solidFill>
                  <a:srgbClr val="D20000"/>
                </a:solidFill>
              </a:defRPr>
            </a:lvl1pPr>
          </a:lstStyle>
          <a:p>
            <a:r>
              <a:rPr lang="ru-RU" dirty="0" smtClean="0"/>
              <a:t>Образец заголовка</a:t>
            </a:r>
            <a:endParaRPr lang="ru-RU" dirty="0"/>
          </a:p>
        </p:txBody>
      </p:sp>
      <p:sp>
        <p:nvSpPr>
          <p:cNvPr id="7"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8" name="Rectangle 55"/>
          <p:cNvSpPr>
            <a:spLocks noGrp="1" noChangeArrowheads="1"/>
          </p:cNvSpPr>
          <p:nvPr>
            <p:ph type="sldNum" sz="quarter" idx="11"/>
          </p:nvPr>
        </p:nvSpPr>
        <p:spPr/>
        <p:txBody>
          <a:bodyPr/>
          <a:lstStyle>
            <a:lvl1pPr>
              <a:defRPr/>
            </a:lvl1pPr>
          </a:lstStyle>
          <a:p>
            <a:fld id="{D1A5BCCB-9790-44B1-882D-646E8270DA4E}" type="slidenum">
              <a:rPr lang="ru-RU" altLang="ru-RU"/>
              <a:pPr/>
              <a:t>‹#›</a:t>
            </a:fld>
            <a:endParaRPr lang="ru-RU" altLang="ru-RU"/>
          </a:p>
        </p:txBody>
      </p:sp>
    </p:spTree>
    <p:extLst>
      <p:ext uri="{BB962C8B-B14F-4D97-AF65-F5344CB8AC3E}">
        <p14:creationId xmlns:p14="http://schemas.microsoft.com/office/powerpoint/2010/main" val="568615256"/>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Заголовок и четыре объекта">
    <p:spTree>
      <p:nvGrpSpPr>
        <p:cNvPr id="1" name=""/>
        <p:cNvGrpSpPr/>
        <p:nvPr/>
      </p:nvGrpSpPr>
      <p:grpSpPr>
        <a:xfrm>
          <a:off x="0" y="0"/>
          <a:ext cx="0" cy="0"/>
          <a:chOff x="0" y="0"/>
          <a:chExt cx="0" cy="0"/>
        </a:xfrm>
      </p:grpSpPr>
      <p:pic>
        <p:nvPicPr>
          <p:cNvPr id="7"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бъект 2"/>
          <p:cNvSpPr>
            <a:spLocks noGrp="1"/>
          </p:cNvSpPr>
          <p:nvPr>
            <p:ph sz="quarter" idx="1"/>
          </p:nvPr>
        </p:nvSpPr>
        <p:spPr>
          <a:xfrm>
            <a:off x="107950" y="1268707"/>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07"/>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107950" y="3972845"/>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3972845"/>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10" name="Заголовок 1"/>
          <p:cNvSpPr>
            <a:spLocks noGrp="1"/>
          </p:cNvSpPr>
          <p:nvPr>
            <p:ph type="title"/>
          </p:nvPr>
        </p:nvSpPr>
        <p:spPr>
          <a:xfrm>
            <a:off x="1692276" y="152435"/>
            <a:ext cx="4824413" cy="1081338"/>
          </a:xfrm>
        </p:spPr>
        <p:txBody>
          <a:bodyPr/>
          <a:lstStyle>
            <a:lvl1pPr>
              <a:defRPr>
                <a:solidFill>
                  <a:srgbClr val="D20000"/>
                </a:solidFill>
              </a:defRPr>
            </a:lvl1pPr>
          </a:lstStyle>
          <a:p>
            <a:r>
              <a:rPr lang="ru-RU" dirty="0" smtClean="0"/>
              <a:t>Образец заголовка</a:t>
            </a:r>
            <a:endParaRPr lang="ru-RU" dirty="0"/>
          </a:p>
        </p:txBody>
      </p:sp>
      <p:sp>
        <p:nvSpPr>
          <p:cNvPr id="8"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9" name="Rectangle 55"/>
          <p:cNvSpPr>
            <a:spLocks noGrp="1" noChangeArrowheads="1"/>
          </p:cNvSpPr>
          <p:nvPr>
            <p:ph type="sldNum" sz="quarter" idx="11"/>
          </p:nvPr>
        </p:nvSpPr>
        <p:spPr/>
        <p:txBody>
          <a:bodyPr/>
          <a:lstStyle>
            <a:lvl1pPr>
              <a:defRPr/>
            </a:lvl1pPr>
          </a:lstStyle>
          <a:p>
            <a:fld id="{0AD908D2-4EE3-49C9-984F-F8DF3821B1E3}" type="slidenum">
              <a:rPr lang="ru-RU" altLang="ru-RU"/>
              <a:pPr/>
              <a:t>‹#›</a:t>
            </a:fld>
            <a:endParaRPr lang="ru-RU" altLang="ru-RU"/>
          </a:p>
        </p:txBody>
      </p:sp>
    </p:spTree>
    <p:extLst>
      <p:ext uri="{BB962C8B-B14F-4D97-AF65-F5344CB8AC3E}">
        <p14:creationId xmlns:p14="http://schemas.microsoft.com/office/powerpoint/2010/main" val="2517887092"/>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pic>
        <p:nvPicPr>
          <p:cNvPr id="6"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p:cNvSpPr txBox="1">
            <a:spLocks noChangeArrowheads="1"/>
          </p:cNvSpPr>
          <p:nvPr userDrawn="1"/>
        </p:nvSpPr>
        <p:spPr bwMode="auto">
          <a:xfrm>
            <a:off x="-23813" y="6526136"/>
            <a:ext cx="3082926" cy="398555"/>
          </a:xfrm>
          <a:prstGeom prst="rect">
            <a:avLst/>
          </a:prstGeom>
          <a:noFill/>
          <a:ln>
            <a:noFill/>
          </a:ln>
          <a:extLst/>
        </p:spPr>
        <p:txBody>
          <a:bodyPr wrap="none">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nSpc>
                <a:spcPct val="110000"/>
              </a:lnSpc>
              <a:spcBef>
                <a:spcPct val="50000"/>
              </a:spcBef>
              <a:defRPr/>
            </a:pPr>
            <a:r>
              <a:rPr lang="ru-RU" altLang="ru-RU" sz="1800" smtClean="0">
                <a:solidFill>
                  <a:srgbClr val="5F0000"/>
                </a:solidFill>
              </a:rPr>
              <a:t>1С: Управление холдингом</a:t>
            </a:r>
          </a:p>
        </p:txBody>
      </p:sp>
      <p:sp>
        <p:nvSpPr>
          <p:cNvPr id="2" name="Title 1"/>
          <p:cNvSpPr>
            <a:spLocks noGrp="1"/>
          </p:cNvSpPr>
          <p:nvPr>
            <p:ph type="title"/>
          </p:nvPr>
        </p:nvSpPr>
        <p:spPr>
          <a:xfrm>
            <a:off x="3817938" y="314398"/>
            <a:ext cx="5003800" cy="314398"/>
          </a:xfrm>
        </p:spPr>
        <p:txBody>
          <a:bodyPr/>
          <a:lstStyle/>
          <a:p>
            <a:r>
              <a:rPr lang="en-US" smtClean="0"/>
              <a:t>Click to edit Master title style</a:t>
            </a:r>
            <a:endParaRPr lang="ru-RU"/>
          </a:p>
        </p:txBody>
      </p:sp>
      <p:sp>
        <p:nvSpPr>
          <p:cNvPr id="3" name="Text Placeholder 2"/>
          <p:cNvSpPr>
            <a:spLocks noGrp="1"/>
          </p:cNvSpPr>
          <p:nvPr>
            <p:ph type="body" sz="half" idx="1"/>
          </p:nvPr>
        </p:nvSpPr>
        <p:spPr>
          <a:xfrm>
            <a:off x="304800" y="1200428"/>
            <a:ext cx="4171950" cy="49938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quarter" idx="2"/>
          </p:nvPr>
        </p:nvSpPr>
        <p:spPr>
          <a:xfrm>
            <a:off x="4629150" y="1200428"/>
            <a:ext cx="4171950" cy="2419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Content Placeholder 4"/>
          <p:cNvSpPr>
            <a:spLocks noGrp="1"/>
          </p:cNvSpPr>
          <p:nvPr>
            <p:ph sz="quarter" idx="3"/>
          </p:nvPr>
        </p:nvSpPr>
        <p:spPr>
          <a:xfrm>
            <a:off x="4629150" y="3772773"/>
            <a:ext cx="4171950" cy="24214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8" name="Rectangle 12"/>
          <p:cNvSpPr>
            <a:spLocks noGrp="1" noChangeArrowheads="1"/>
          </p:cNvSpPr>
          <p:nvPr>
            <p:ph type="sldNum" sz="quarter" idx="10"/>
          </p:nvPr>
        </p:nvSpPr>
        <p:spPr/>
        <p:txBody>
          <a:bodyPr/>
          <a:lstStyle>
            <a:lvl1pPr>
              <a:defRPr/>
            </a:lvl1pPr>
          </a:lstStyle>
          <a:p>
            <a:fld id="{8F6F4FE2-25C9-43A5-A136-6A1C8ECE392F}" type="slidenum">
              <a:rPr lang="ru-RU" altLang="ru-RU"/>
              <a:pPr/>
              <a:t>‹#›</a:t>
            </a:fld>
            <a:endParaRPr lang="ru-RU" altLang="ru-RU"/>
          </a:p>
        </p:txBody>
      </p:sp>
    </p:spTree>
    <p:extLst>
      <p:ext uri="{BB962C8B-B14F-4D97-AF65-F5344CB8AC3E}">
        <p14:creationId xmlns:p14="http://schemas.microsoft.com/office/powerpoint/2010/main" val="3660083223"/>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userDrawn="1">
  <p:cSld name="Заголовок, текст и объект">
    <p:spTree>
      <p:nvGrpSpPr>
        <p:cNvPr id="1" name=""/>
        <p:cNvGrpSpPr/>
        <p:nvPr/>
      </p:nvGrpSpPr>
      <p:grpSpPr>
        <a:xfrm>
          <a:off x="0" y="0"/>
          <a:ext cx="0" cy="0"/>
          <a:chOff x="0" y="0"/>
          <a:chExt cx="0" cy="0"/>
        </a:xfrm>
      </p:grpSpPr>
      <p:pic>
        <p:nvPicPr>
          <p:cNvPr id="5"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Текст 2"/>
          <p:cNvSpPr>
            <a:spLocks noGrp="1"/>
          </p:cNvSpPr>
          <p:nvPr>
            <p:ph type="body" sz="half" idx="1"/>
          </p:nvPr>
        </p:nvSpPr>
        <p:spPr>
          <a:xfrm>
            <a:off x="107950" y="1268707"/>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268707"/>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Заголовок 1"/>
          <p:cNvSpPr>
            <a:spLocks noGrp="1"/>
          </p:cNvSpPr>
          <p:nvPr>
            <p:ph type="title"/>
          </p:nvPr>
        </p:nvSpPr>
        <p:spPr>
          <a:xfrm>
            <a:off x="1692276" y="152435"/>
            <a:ext cx="4824413" cy="1081338"/>
          </a:xfrm>
        </p:spPr>
        <p:txBody>
          <a:bodyPr/>
          <a:lstStyle>
            <a:lvl1pPr>
              <a:defRPr>
                <a:solidFill>
                  <a:srgbClr val="D20000"/>
                </a:solidFill>
              </a:defRPr>
            </a:lvl1pPr>
          </a:lstStyle>
          <a:p>
            <a:r>
              <a:rPr lang="ru-RU" dirty="0" smtClean="0"/>
              <a:t>Образец заголовка</a:t>
            </a:r>
            <a:endParaRPr lang="ru-RU" dirty="0"/>
          </a:p>
        </p:txBody>
      </p:sp>
      <p:sp>
        <p:nvSpPr>
          <p:cNvPr id="6" name="Нижний колонтитул 4"/>
          <p:cNvSpPr>
            <a:spLocks noGrp="1"/>
          </p:cNvSpPr>
          <p:nvPr>
            <p:ph type="ftr" sz="quarter" idx="10"/>
          </p:nvPr>
        </p:nvSpPr>
        <p:spPr/>
        <p:txBody>
          <a:bodyPr/>
          <a:lstStyle>
            <a:lvl1pPr>
              <a:defRPr/>
            </a:lvl1pPr>
          </a:lstStyle>
          <a:p>
            <a:pPr>
              <a:defRPr/>
            </a:pPr>
            <a:endParaRPr lang="ru-RU"/>
          </a:p>
        </p:txBody>
      </p:sp>
      <p:sp>
        <p:nvSpPr>
          <p:cNvPr id="7" name="Номер слайда 5"/>
          <p:cNvSpPr>
            <a:spLocks noGrp="1"/>
          </p:cNvSpPr>
          <p:nvPr>
            <p:ph type="sldNum" sz="quarter" idx="11"/>
          </p:nvPr>
        </p:nvSpPr>
        <p:spPr/>
        <p:txBody>
          <a:bodyPr/>
          <a:lstStyle>
            <a:lvl1pPr>
              <a:defRPr/>
            </a:lvl1pPr>
          </a:lstStyle>
          <a:p>
            <a:fld id="{966A1D3F-DDF5-4196-BED8-007FEA48FF99}" type="slidenum">
              <a:rPr lang="ru-RU" altLang="ru-RU"/>
              <a:pPr/>
              <a:t>‹#›</a:t>
            </a:fld>
            <a:endParaRPr lang="ru-RU" altLang="ru-RU"/>
          </a:p>
        </p:txBody>
      </p:sp>
    </p:spTree>
    <p:extLst>
      <p:ext uri="{BB962C8B-B14F-4D97-AF65-F5344CB8AC3E}">
        <p14:creationId xmlns:p14="http://schemas.microsoft.com/office/powerpoint/2010/main" val="2934857900"/>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6" descr="Layer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4463" y="239769"/>
            <a:ext cx="971550" cy="76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6826235"/>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4"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p:txBody>
          <a:bodyPr/>
          <a:lstStyle>
            <a:lvl1pPr>
              <a:defRPr>
                <a:solidFill>
                  <a:srgbClr val="000000"/>
                </a:solidFill>
              </a:defRPr>
            </a:lvl1pPr>
          </a:lstStyle>
          <a:p>
            <a:r>
              <a:rPr lang="ru-RU" dirty="0" smtClean="0"/>
              <a:t>Образец заголовка</a:t>
            </a:r>
            <a:endParaRPr lang="ru-RU" dirty="0"/>
          </a:p>
        </p:txBody>
      </p:sp>
      <p:sp>
        <p:nvSpPr>
          <p:cNvPr id="3" name="Объект 2"/>
          <p:cNvSpPr>
            <a:spLocks noGrp="1"/>
          </p:cNvSpPr>
          <p:nvPr>
            <p:ph idx="1"/>
          </p:nvPr>
        </p:nvSpPr>
        <p:spPr>
          <a:xfrm>
            <a:off x="107504" y="1341079"/>
            <a:ext cx="8928100" cy="5257429"/>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5" name="Rectangle 52"/>
          <p:cNvSpPr>
            <a:spLocks noGrp="1" noChangeArrowheads="1"/>
          </p:cNvSpPr>
          <p:nvPr>
            <p:ph type="ftr" sz="quarter" idx="10"/>
          </p:nvPr>
        </p:nvSpPr>
        <p:spPr/>
        <p:txBody>
          <a:bodyPr/>
          <a:lstStyle>
            <a:lvl1pPr>
              <a:defRPr>
                <a:solidFill>
                  <a:srgbClr val="000000"/>
                </a:solidFill>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p:txBody>
          <a:bodyPr/>
          <a:lstStyle>
            <a:lvl1pPr>
              <a:defRPr/>
            </a:lvl1pPr>
          </a:lstStyle>
          <a:p>
            <a:fld id="{2CF2C4E0-13FB-418B-BABB-2571F083DED6}" type="slidenum">
              <a:rPr lang="ru-RU" altLang="ru-RU"/>
              <a:pPr/>
              <a:t>‹#›</a:t>
            </a:fld>
            <a:endParaRPr lang="ru-RU" altLang="ru-RU"/>
          </a:p>
        </p:txBody>
      </p:sp>
    </p:spTree>
    <p:extLst>
      <p:ext uri="{BB962C8B-B14F-4D97-AF65-F5344CB8AC3E}">
        <p14:creationId xmlns:p14="http://schemas.microsoft.com/office/powerpoint/2010/main" val="2880408699"/>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921"/>
            <a:ext cx="7772400" cy="1362390"/>
          </a:xfrm>
        </p:spPr>
        <p:txBody>
          <a:bodyPr anchor="t"/>
          <a:lstStyle>
            <a:lvl1pPr algn="l">
              <a:defRPr sz="4000" b="1" cap="all">
                <a:solidFill>
                  <a:srgbClr val="000000"/>
                </a:solidFill>
              </a:defRPr>
            </a:lvl1pPr>
          </a:lstStyle>
          <a:p>
            <a:r>
              <a:rPr lang="ru-RU" dirty="0" smtClean="0"/>
              <a:t>Образец заголовка</a:t>
            </a:r>
            <a:endParaRPr lang="ru-RU" dirty="0"/>
          </a:p>
        </p:txBody>
      </p:sp>
      <p:sp>
        <p:nvSpPr>
          <p:cNvPr id="3" name="Текст 2"/>
          <p:cNvSpPr>
            <a:spLocks noGrp="1"/>
          </p:cNvSpPr>
          <p:nvPr>
            <p:ph type="body" idx="1"/>
          </p:nvPr>
        </p:nvSpPr>
        <p:spPr>
          <a:xfrm>
            <a:off x="722313" y="2907387"/>
            <a:ext cx="7772400" cy="1500534"/>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fld id="{F5577EA9-C93F-437C-BE98-AF74E3B28CE6}" type="slidenum">
              <a:rPr lang="ru-RU" altLang="ru-RU"/>
              <a:pPr/>
              <a:t>‹#›</a:t>
            </a:fld>
            <a:endParaRPr lang="ru-RU" altLang="ru-RU"/>
          </a:p>
        </p:txBody>
      </p:sp>
    </p:spTree>
    <p:extLst>
      <p:ext uri="{BB962C8B-B14F-4D97-AF65-F5344CB8AC3E}">
        <p14:creationId xmlns:p14="http://schemas.microsoft.com/office/powerpoint/2010/main" val="684020863"/>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5"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07"/>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268707"/>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7" name="Rectangle 55"/>
          <p:cNvSpPr>
            <a:spLocks noGrp="1" noChangeArrowheads="1"/>
          </p:cNvSpPr>
          <p:nvPr>
            <p:ph type="sldNum" sz="quarter" idx="11"/>
          </p:nvPr>
        </p:nvSpPr>
        <p:spPr/>
        <p:txBody>
          <a:bodyPr/>
          <a:lstStyle>
            <a:lvl1pPr>
              <a:defRPr/>
            </a:lvl1pPr>
          </a:lstStyle>
          <a:p>
            <a:fld id="{89DF8B87-CD1F-451D-943C-1583B2E7E890}" type="slidenum">
              <a:rPr lang="ru-RU" altLang="ru-RU"/>
              <a:pPr/>
              <a:t>‹#›</a:t>
            </a:fld>
            <a:endParaRPr lang="ru-RU" altLang="ru-RU"/>
          </a:p>
        </p:txBody>
      </p:sp>
    </p:spTree>
    <p:extLst>
      <p:ext uri="{BB962C8B-B14F-4D97-AF65-F5344CB8AC3E}">
        <p14:creationId xmlns:p14="http://schemas.microsoft.com/office/powerpoint/2010/main" val="14185698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251" y="-26994"/>
            <a:ext cx="4824413" cy="1081338"/>
          </a:xfrm>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09"/>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1" y="1268709"/>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1" y="3972847"/>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7" name="Rectangle 55"/>
          <p:cNvSpPr>
            <a:spLocks noGrp="1" noChangeArrowheads="1"/>
          </p:cNvSpPr>
          <p:nvPr>
            <p:ph type="sldNum" sz="quarter" idx="11"/>
          </p:nvPr>
        </p:nvSpPr>
        <p:spPr>
          <a:ln/>
        </p:spPr>
        <p:txBody>
          <a:bodyPr/>
          <a:lstStyle>
            <a:lvl1pPr>
              <a:defRPr/>
            </a:lvl1pPr>
          </a:lstStyle>
          <a:p>
            <a:pPr>
              <a:defRPr/>
            </a:pPr>
            <a:fld id="{42088F50-E690-4AD9-A1FC-563BAEE00AA1}" type="slidenum">
              <a:rPr lang="ru-RU" altLang="ru-RU"/>
              <a:pPr>
                <a:defRPr/>
              </a:pPr>
              <a:t>‹#›</a:t>
            </a:fld>
            <a:endParaRPr lang="ru-RU" altLang="ru-RU" dirty="0"/>
          </a:p>
        </p:txBody>
      </p:sp>
    </p:spTree>
    <p:extLst>
      <p:ext uri="{BB962C8B-B14F-4D97-AF65-F5344CB8AC3E}">
        <p14:creationId xmlns:p14="http://schemas.microsoft.com/office/powerpoint/2010/main" val="765267247"/>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701"/>
            <a:ext cx="8229600" cy="1143265"/>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469"/>
            <a:ext cx="4040188"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5379"/>
            <a:ext cx="4040188"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535469"/>
            <a:ext cx="4041775"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6" y="2175379"/>
            <a:ext cx="4041775"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8" name="Rectangle 55"/>
          <p:cNvSpPr>
            <a:spLocks noGrp="1" noChangeArrowheads="1"/>
          </p:cNvSpPr>
          <p:nvPr>
            <p:ph type="sldNum" sz="quarter" idx="11"/>
          </p:nvPr>
        </p:nvSpPr>
        <p:spPr>
          <a:ln/>
        </p:spPr>
        <p:txBody>
          <a:bodyPr/>
          <a:lstStyle>
            <a:lvl1pPr>
              <a:defRPr/>
            </a:lvl1pPr>
          </a:lstStyle>
          <a:p>
            <a:fld id="{B4F4BA5E-1547-4622-80A7-53825BA4A17D}" type="slidenum">
              <a:rPr lang="ru-RU" altLang="ru-RU"/>
              <a:pPr/>
              <a:t>‹#›</a:t>
            </a:fld>
            <a:endParaRPr lang="ru-RU" altLang="ru-RU"/>
          </a:p>
        </p:txBody>
      </p:sp>
    </p:spTree>
    <p:extLst>
      <p:ext uri="{BB962C8B-B14F-4D97-AF65-F5344CB8AC3E}">
        <p14:creationId xmlns:p14="http://schemas.microsoft.com/office/powerpoint/2010/main" val="361718736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3"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p:txBody>
          <a:bodyPr/>
          <a:lstStyle>
            <a:lvl1pPr>
              <a:defRPr>
                <a:solidFill>
                  <a:srgbClr val="480000"/>
                </a:solidFill>
              </a:defRPr>
            </a:lvl1pPr>
          </a:lstStyle>
          <a:p>
            <a:r>
              <a:rPr lang="ru-RU" dirty="0" smtClean="0"/>
              <a:t>Образец заголовка</a:t>
            </a:r>
            <a:endParaRPr lang="ru-RU" dirty="0"/>
          </a:p>
        </p:txBody>
      </p:sp>
      <p:sp>
        <p:nvSpPr>
          <p:cNvPr id="4"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p:txBody>
          <a:bodyPr/>
          <a:lstStyle>
            <a:lvl1pPr>
              <a:defRPr/>
            </a:lvl1pPr>
          </a:lstStyle>
          <a:p>
            <a:fld id="{BD6A5CE7-740D-4046-87DE-8C303F3758C5}" type="slidenum">
              <a:rPr lang="ru-RU" altLang="ru-RU"/>
              <a:pPr/>
              <a:t>‹#›</a:t>
            </a:fld>
            <a:endParaRPr lang="ru-RU" altLang="ru-RU"/>
          </a:p>
        </p:txBody>
      </p:sp>
    </p:spTree>
    <p:extLst>
      <p:ext uri="{BB962C8B-B14F-4D97-AF65-F5344CB8AC3E}">
        <p14:creationId xmlns:p14="http://schemas.microsoft.com/office/powerpoint/2010/main" val="1510383619"/>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3" name="Rectangle 55"/>
          <p:cNvSpPr>
            <a:spLocks noGrp="1" noChangeArrowheads="1"/>
          </p:cNvSpPr>
          <p:nvPr>
            <p:ph type="sldNum" sz="quarter" idx="11"/>
          </p:nvPr>
        </p:nvSpPr>
        <p:spPr>
          <a:ln/>
        </p:spPr>
        <p:txBody>
          <a:bodyPr/>
          <a:lstStyle>
            <a:lvl1pPr>
              <a:defRPr/>
            </a:lvl1pPr>
          </a:lstStyle>
          <a:p>
            <a:fld id="{0F61F55A-BC89-4C0B-8888-08C2CD1D4D99}" type="slidenum">
              <a:rPr lang="ru-RU" altLang="ru-RU"/>
              <a:pPr/>
              <a:t>‹#›</a:t>
            </a:fld>
            <a:endParaRPr lang="ru-RU" altLang="ru-RU"/>
          </a:p>
        </p:txBody>
      </p:sp>
    </p:spTree>
    <p:extLst>
      <p:ext uri="{BB962C8B-B14F-4D97-AF65-F5344CB8AC3E}">
        <p14:creationId xmlns:p14="http://schemas.microsoft.com/office/powerpoint/2010/main" val="1695076769"/>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3113"/>
            <a:ext cx="3008313" cy="1162319"/>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114"/>
            <a:ext cx="5111750" cy="58544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1" y="1435433"/>
            <a:ext cx="3008313" cy="4692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fld id="{E4EB93AD-DFA1-4CF3-97D3-CA7C3CE0D742}" type="slidenum">
              <a:rPr lang="ru-RU" altLang="ru-RU"/>
              <a:pPr/>
              <a:t>‹#›</a:t>
            </a:fld>
            <a:endParaRPr lang="ru-RU" altLang="ru-RU"/>
          </a:p>
        </p:txBody>
      </p:sp>
    </p:spTree>
    <p:extLst>
      <p:ext uri="{BB962C8B-B14F-4D97-AF65-F5344CB8AC3E}">
        <p14:creationId xmlns:p14="http://schemas.microsoft.com/office/powerpoint/2010/main" val="4241705154"/>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1712"/>
            <a:ext cx="5486400" cy="566869"/>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917"/>
            <a:ext cx="5486400" cy="41157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8581"/>
            <a:ext cx="5486400" cy="8050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fld id="{0175EF2B-3279-4D0F-91CB-1631A480E1D2}" type="slidenum">
              <a:rPr lang="ru-RU" altLang="ru-RU"/>
              <a:pPr/>
              <a:t>‹#›</a:t>
            </a:fld>
            <a:endParaRPr lang="ru-RU" altLang="ru-RU"/>
          </a:p>
        </p:txBody>
      </p:sp>
    </p:spTree>
    <p:extLst>
      <p:ext uri="{BB962C8B-B14F-4D97-AF65-F5344CB8AC3E}">
        <p14:creationId xmlns:p14="http://schemas.microsoft.com/office/powerpoint/2010/main" val="4036973145"/>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4"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p:txBody>
          <a:bodyPr/>
          <a:lstStyle>
            <a:lvl1pPr>
              <a:defRPr/>
            </a:lvl1pPr>
          </a:lstStyle>
          <a:p>
            <a:fld id="{1B01A0C5-C8C8-435E-8403-D96FE0B1C6F4}" type="slidenum">
              <a:rPr lang="ru-RU" altLang="ru-RU"/>
              <a:pPr/>
              <a:t>‹#›</a:t>
            </a:fld>
            <a:endParaRPr lang="ru-RU" altLang="ru-RU"/>
          </a:p>
        </p:txBody>
      </p:sp>
    </p:spTree>
    <p:extLst>
      <p:ext uri="{BB962C8B-B14F-4D97-AF65-F5344CB8AC3E}">
        <p14:creationId xmlns:p14="http://schemas.microsoft.com/office/powerpoint/2010/main" val="3537262821"/>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04026" y="-26994"/>
            <a:ext cx="2232025" cy="655313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07951" y="-26994"/>
            <a:ext cx="6543675" cy="655313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fld id="{BE3DE2EB-778A-4A17-99D4-4327D1F7ADFA}" type="slidenum">
              <a:rPr lang="ru-RU" altLang="ru-RU"/>
              <a:pPr/>
              <a:t>‹#›</a:t>
            </a:fld>
            <a:endParaRPr lang="ru-RU" altLang="ru-RU"/>
          </a:p>
        </p:txBody>
      </p:sp>
    </p:spTree>
    <p:extLst>
      <p:ext uri="{BB962C8B-B14F-4D97-AF65-F5344CB8AC3E}">
        <p14:creationId xmlns:p14="http://schemas.microsoft.com/office/powerpoint/2010/main" val="4189813395"/>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Заголовок, 1 большой объект и 2 маленьких объекта">
    <p:spTree>
      <p:nvGrpSpPr>
        <p:cNvPr id="1" name=""/>
        <p:cNvGrpSpPr/>
        <p:nvPr/>
      </p:nvGrpSpPr>
      <p:grpSpPr>
        <a:xfrm>
          <a:off x="0" y="0"/>
          <a:ext cx="0" cy="0"/>
          <a:chOff x="0" y="0"/>
          <a:chExt cx="0" cy="0"/>
        </a:xfrm>
      </p:grpSpPr>
      <p:pic>
        <p:nvPicPr>
          <p:cNvPr id="6"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бъект 2"/>
          <p:cNvSpPr>
            <a:spLocks noGrp="1"/>
          </p:cNvSpPr>
          <p:nvPr>
            <p:ph sz="half" idx="1"/>
          </p:nvPr>
        </p:nvSpPr>
        <p:spPr>
          <a:xfrm>
            <a:off x="107950" y="1268707"/>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07"/>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3972845"/>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9" name="Заголовок 1"/>
          <p:cNvSpPr>
            <a:spLocks noGrp="1"/>
          </p:cNvSpPr>
          <p:nvPr>
            <p:ph type="title"/>
          </p:nvPr>
        </p:nvSpPr>
        <p:spPr>
          <a:xfrm>
            <a:off x="1692276" y="152435"/>
            <a:ext cx="4824413" cy="1081338"/>
          </a:xfrm>
        </p:spPr>
        <p:txBody>
          <a:bodyPr/>
          <a:lstStyle>
            <a:lvl1pPr>
              <a:defRPr>
                <a:solidFill>
                  <a:srgbClr val="D20000"/>
                </a:solidFill>
              </a:defRPr>
            </a:lvl1pPr>
          </a:lstStyle>
          <a:p>
            <a:r>
              <a:rPr lang="ru-RU" dirty="0" smtClean="0"/>
              <a:t>Образец заголовка</a:t>
            </a:r>
            <a:endParaRPr lang="ru-RU" dirty="0"/>
          </a:p>
        </p:txBody>
      </p:sp>
      <p:sp>
        <p:nvSpPr>
          <p:cNvPr id="7"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8" name="Rectangle 55"/>
          <p:cNvSpPr>
            <a:spLocks noGrp="1" noChangeArrowheads="1"/>
          </p:cNvSpPr>
          <p:nvPr>
            <p:ph type="sldNum" sz="quarter" idx="11"/>
          </p:nvPr>
        </p:nvSpPr>
        <p:spPr/>
        <p:txBody>
          <a:bodyPr/>
          <a:lstStyle>
            <a:lvl1pPr>
              <a:defRPr/>
            </a:lvl1pPr>
          </a:lstStyle>
          <a:p>
            <a:fld id="{D1A5BCCB-9790-44B1-882D-646E8270DA4E}" type="slidenum">
              <a:rPr lang="ru-RU" altLang="ru-RU"/>
              <a:pPr/>
              <a:t>‹#›</a:t>
            </a:fld>
            <a:endParaRPr lang="ru-RU" altLang="ru-RU"/>
          </a:p>
        </p:txBody>
      </p:sp>
    </p:spTree>
    <p:extLst>
      <p:ext uri="{BB962C8B-B14F-4D97-AF65-F5344CB8AC3E}">
        <p14:creationId xmlns:p14="http://schemas.microsoft.com/office/powerpoint/2010/main" val="4246057418"/>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Заголовок и четыре объекта">
    <p:spTree>
      <p:nvGrpSpPr>
        <p:cNvPr id="1" name=""/>
        <p:cNvGrpSpPr/>
        <p:nvPr/>
      </p:nvGrpSpPr>
      <p:grpSpPr>
        <a:xfrm>
          <a:off x="0" y="0"/>
          <a:ext cx="0" cy="0"/>
          <a:chOff x="0" y="0"/>
          <a:chExt cx="0" cy="0"/>
        </a:xfrm>
      </p:grpSpPr>
      <p:pic>
        <p:nvPicPr>
          <p:cNvPr id="7"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бъект 2"/>
          <p:cNvSpPr>
            <a:spLocks noGrp="1"/>
          </p:cNvSpPr>
          <p:nvPr>
            <p:ph sz="quarter" idx="1"/>
          </p:nvPr>
        </p:nvSpPr>
        <p:spPr>
          <a:xfrm>
            <a:off x="107950" y="1268707"/>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07"/>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107950" y="3972845"/>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3972845"/>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10" name="Заголовок 1"/>
          <p:cNvSpPr>
            <a:spLocks noGrp="1"/>
          </p:cNvSpPr>
          <p:nvPr>
            <p:ph type="title"/>
          </p:nvPr>
        </p:nvSpPr>
        <p:spPr>
          <a:xfrm>
            <a:off x="1692276" y="152435"/>
            <a:ext cx="4824413" cy="1081338"/>
          </a:xfrm>
        </p:spPr>
        <p:txBody>
          <a:bodyPr/>
          <a:lstStyle>
            <a:lvl1pPr>
              <a:defRPr>
                <a:solidFill>
                  <a:srgbClr val="D20000"/>
                </a:solidFill>
              </a:defRPr>
            </a:lvl1pPr>
          </a:lstStyle>
          <a:p>
            <a:r>
              <a:rPr lang="ru-RU" dirty="0" smtClean="0"/>
              <a:t>Образец заголовка</a:t>
            </a:r>
            <a:endParaRPr lang="ru-RU" dirty="0"/>
          </a:p>
        </p:txBody>
      </p:sp>
      <p:sp>
        <p:nvSpPr>
          <p:cNvPr id="8"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9" name="Rectangle 55"/>
          <p:cNvSpPr>
            <a:spLocks noGrp="1" noChangeArrowheads="1"/>
          </p:cNvSpPr>
          <p:nvPr>
            <p:ph type="sldNum" sz="quarter" idx="11"/>
          </p:nvPr>
        </p:nvSpPr>
        <p:spPr/>
        <p:txBody>
          <a:bodyPr/>
          <a:lstStyle>
            <a:lvl1pPr>
              <a:defRPr/>
            </a:lvl1pPr>
          </a:lstStyle>
          <a:p>
            <a:fld id="{0AD908D2-4EE3-49C9-984F-F8DF3821B1E3}" type="slidenum">
              <a:rPr lang="ru-RU" altLang="ru-RU"/>
              <a:pPr/>
              <a:t>‹#›</a:t>
            </a:fld>
            <a:endParaRPr lang="ru-RU" altLang="ru-RU"/>
          </a:p>
        </p:txBody>
      </p:sp>
    </p:spTree>
    <p:extLst>
      <p:ext uri="{BB962C8B-B14F-4D97-AF65-F5344CB8AC3E}">
        <p14:creationId xmlns:p14="http://schemas.microsoft.com/office/powerpoint/2010/main" val="1423748966"/>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pic>
        <p:nvPicPr>
          <p:cNvPr id="6"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p:cNvSpPr txBox="1">
            <a:spLocks noChangeArrowheads="1"/>
          </p:cNvSpPr>
          <p:nvPr userDrawn="1"/>
        </p:nvSpPr>
        <p:spPr bwMode="auto">
          <a:xfrm>
            <a:off x="-23813" y="6526136"/>
            <a:ext cx="3082926" cy="398555"/>
          </a:xfrm>
          <a:prstGeom prst="rect">
            <a:avLst/>
          </a:prstGeom>
          <a:noFill/>
          <a:ln>
            <a:noFill/>
          </a:ln>
          <a:extLst/>
        </p:spPr>
        <p:txBody>
          <a:bodyPr wrap="none">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nSpc>
                <a:spcPct val="110000"/>
              </a:lnSpc>
              <a:spcBef>
                <a:spcPct val="50000"/>
              </a:spcBef>
              <a:defRPr/>
            </a:pPr>
            <a:r>
              <a:rPr lang="ru-RU" altLang="ru-RU" sz="1800" smtClean="0">
                <a:solidFill>
                  <a:srgbClr val="5F0000"/>
                </a:solidFill>
              </a:rPr>
              <a:t>1С: Управление холдингом</a:t>
            </a:r>
          </a:p>
        </p:txBody>
      </p:sp>
      <p:sp>
        <p:nvSpPr>
          <p:cNvPr id="2" name="Title 1"/>
          <p:cNvSpPr>
            <a:spLocks noGrp="1"/>
          </p:cNvSpPr>
          <p:nvPr>
            <p:ph type="title"/>
          </p:nvPr>
        </p:nvSpPr>
        <p:spPr>
          <a:xfrm>
            <a:off x="3817938" y="314398"/>
            <a:ext cx="5003800" cy="314398"/>
          </a:xfrm>
        </p:spPr>
        <p:txBody>
          <a:bodyPr/>
          <a:lstStyle/>
          <a:p>
            <a:r>
              <a:rPr lang="en-US" smtClean="0"/>
              <a:t>Click to edit Master title style</a:t>
            </a:r>
            <a:endParaRPr lang="ru-RU"/>
          </a:p>
        </p:txBody>
      </p:sp>
      <p:sp>
        <p:nvSpPr>
          <p:cNvPr id="3" name="Text Placeholder 2"/>
          <p:cNvSpPr>
            <a:spLocks noGrp="1"/>
          </p:cNvSpPr>
          <p:nvPr>
            <p:ph type="body" sz="half" idx="1"/>
          </p:nvPr>
        </p:nvSpPr>
        <p:spPr>
          <a:xfrm>
            <a:off x="304800" y="1200428"/>
            <a:ext cx="4171950" cy="49938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quarter" idx="2"/>
          </p:nvPr>
        </p:nvSpPr>
        <p:spPr>
          <a:xfrm>
            <a:off x="4629150" y="1200428"/>
            <a:ext cx="4171950" cy="2419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Content Placeholder 4"/>
          <p:cNvSpPr>
            <a:spLocks noGrp="1"/>
          </p:cNvSpPr>
          <p:nvPr>
            <p:ph sz="quarter" idx="3"/>
          </p:nvPr>
        </p:nvSpPr>
        <p:spPr>
          <a:xfrm>
            <a:off x="4629150" y="3772773"/>
            <a:ext cx="4171950" cy="24214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8" name="Rectangle 12"/>
          <p:cNvSpPr>
            <a:spLocks noGrp="1" noChangeArrowheads="1"/>
          </p:cNvSpPr>
          <p:nvPr>
            <p:ph type="sldNum" sz="quarter" idx="10"/>
          </p:nvPr>
        </p:nvSpPr>
        <p:spPr/>
        <p:txBody>
          <a:bodyPr/>
          <a:lstStyle>
            <a:lvl1pPr>
              <a:defRPr/>
            </a:lvl1pPr>
          </a:lstStyle>
          <a:p>
            <a:fld id="{8F6F4FE2-25C9-43A5-A136-6A1C8ECE392F}" type="slidenum">
              <a:rPr lang="ru-RU" altLang="ru-RU"/>
              <a:pPr/>
              <a:t>‹#›</a:t>
            </a:fld>
            <a:endParaRPr lang="ru-RU" altLang="ru-RU"/>
          </a:p>
        </p:txBody>
      </p:sp>
    </p:spTree>
    <p:extLst>
      <p:ext uri="{BB962C8B-B14F-4D97-AF65-F5344CB8AC3E}">
        <p14:creationId xmlns:p14="http://schemas.microsoft.com/office/powerpoint/2010/main" val="7811923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1619251" y="-26994"/>
            <a:ext cx="4824413" cy="1081338"/>
          </a:xfrm>
        </p:spPr>
        <p:txBody>
          <a:bodyPr/>
          <a:lstStyle/>
          <a:p>
            <a:r>
              <a:rPr lang="ru-RU" smtClean="0"/>
              <a:t>Образец заголовка</a:t>
            </a:r>
            <a:endParaRPr lang="ru-RU"/>
          </a:p>
        </p:txBody>
      </p:sp>
      <p:sp>
        <p:nvSpPr>
          <p:cNvPr id="3" name="Объект 2"/>
          <p:cNvSpPr>
            <a:spLocks noGrp="1"/>
          </p:cNvSpPr>
          <p:nvPr>
            <p:ph sz="quarter" idx="1"/>
          </p:nvPr>
        </p:nvSpPr>
        <p:spPr>
          <a:xfrm>
            <a:off x="107950" y="1268709"/>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1" y="1268709"/>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107950" y="3972847"/>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1" y="3972847"/>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8" name="Rectangle 55"/>
          <p:cNvSpPr>
            <a:spLocks noGrp="1" noChangeArrowheads="1"/>
          </p:cNvSpPr>
          <p:nvPr>
            <p:ph type="sldNum" sz="quarter" idx="11"/>
          </p:nvPr>
        </p:nvSpPr>
        <p:spPr>
          <a:ln/>
        </p:spPr>
        <p:txBody>
          <a:bodyPr/>
          <a:lstStyle>
            <a:lvl1pPr>
              <a:defRPr/>
            </a:lvl1pPr>
          </a:lstStyle>
          <a:p>
            <a:pPr>
              <a:defRPr/>
            </a:pPr>
            <a:fld id="{8532563B-51E6-4245-9D08-50757941493D}" type="slidenum">
              <a:rPr lang="ru-RU" altLang="ru-RU"/>
              <a:pPr>
                <a:defRPr/>
              </a:pPr>
              <a:t>‹#›</a:t>
            </a:fld>
            <a:endParaRPr lang="ru-RU" altLang="ru-RU" dirty="0"/>
          </a:p>
        </p:txBody>
      </p:sp>
    </p:spTree>
    <p:extLst>
      <p:ext uri="{BB962C8B-B14F-4D97-AF65-F5344CB8AC3E}">
        <p14:creationId xmlns:p14="http://schemas.microsoft.com/office/powerpoint/2010/main" val="3363615670"/>
      </p:ext>
    </p:extLst>
  </p:cSld>
  <p:clrMapOvr>
    <a:masterClrMapping/>
  </p:clrMapOvr>
  <p:timing>
    <p:tnLst>
      <p:par>
        <p:cTn id="1" dur="indefinite" restart="never" nodeType="tmRoot"/>
      </p:par>
    </p:tnLst>
  </p:timing>
</p:sldLayout>
</file>

<file path=ppt/slideLayouts/slideLayout550.xml><?xml version="1.0" encoding="utf-8"?>
<p:sldLayout xmlns:a="http://schemas.openxmlformats.org/drawingml/2006/main" xmlns:r="http://schemas.openxmlformats.org/officeDocument/2006/relationships" xmlns:p="http://schemas.openxmlformats.org/presentationml/2006/main" userDrawn="1">
  <p:cSld name="Заголовок, текст и объект">
    <p:spTree>
      <p:nvGrpSpPr>
        <p:cNvPr id="1" name=""/>
        <p:cNvGrpSpPr/>
        <p:nvPr/>
      </p:nvGrpSpPr>
      <p:grpSpPr>
        <a:xfrm>
          <a:off x="0" y="0"/>
          <a:ext cx="0" cy="0"/>
          <a:chOff x="0" y="0"/>
          <a:chExt cx="0" cy="0"/>
        </a:xfrm>
      </p:grpSpPr>
      <p:pic>
        <p:nvPicPr>
          <p:cNvPr id="5"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Текст 2"/>
          <p:cNvSpPr>
            <a:spLocks noGrp="1"/>
          </p:cNvSpPr>
          <p:nvPr>
            <p:ph type="body" sz="half" idx="1"/>
          </p:nvPr>
        </p:nvSpPr>
        <p:spPr>
          <a:xfrm>
            <a:off x="107950" y="1268707"/>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268707"/>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Заголовок 1"/>
          <p:cNvSpPr>
            <a:spLocks noGrp="1"/>
          </p:cNvSpPr>
          <p:nvPr>
            <p:ph type="title"/>
          </p:nvPr>
        </p:nvSpPr>
        <p:spPr>
          <a:xfrm>
            <a:off x="1692276" y="152435"/>
            <a:ext cx="4824413" cy="1081338"/>
          </a:xfrm>
        </p:spPr>
        <p:txBody>
          <a:bodyPr/>
          <a:lstStyle>
            <a:lvl1pPr>
              <a:defRPr>
                <a:solidFill>
                  <a:srgbClr val="D20000"/>
                </a:solidFill>
              </a:defRPr>
            </a:lvl1pPr>
          </a:lstStyle>
          <a:p>
            <a:r>
              <a:rPr lang="ru-RU" dirty="0" smtClean="0"/>
              <a:t>Образец заголовка</a:t>
            </a:r>
            <a:endParaRPr lang="ru-RU" dirty="0"/>
          </a:p>
        </p:txBody>
      </p:sp>
      <p:sp>
        <p:nvSpPr>
          <p:cNvPr id="6" name="Нижний колонтитул 4"/>
          <p:cNvSpPr>
            <a:spLocks noGrp="1"/>
          </p:cNvSpPr>
          <p:nvPr>
            <p:ph type="ftr" sz="quarter" idx="10"/>
          </p:nvPr>
        </p:nvSpPr>
        <p:spPr/>
        <p:txBody>
          <a:bodyPr/>
          <a:lstStyle>
            <a:lvl1pPr>
              <a:defRPr/>
            </a:lvl1pPr>
          </a:lstStyle>
          <a:p>
            <a:pPr>
              <a:defRPr/>
            </a:pPr>
            <a:endParaRPr lang="ru-RU"/>
          </a:p>
        </p:txBody>
      </p:sp>
      <p:sp>
        <p:nvSpPr>
          <p:cNvPr id="7" name="Номер слайда 5"/>
          <p:cNvSpPr>
            <a:spLocks noGrp="1"/>
          </p:cNvSpPr>
          <p:nvPr>
            <p:ph type="sldNum" sz="quarter" idx="11"/>
          </p:nvPr>
        </p:nvSpPr>
        <p:spPr/>
        <p:txBody>
          <a:bodyPr/>
          <a:lstStyle>
            <a:lvl1pPr>
              <a:defRPr/>
            </a:lvl1pPr>
          </a:lstStyle>
          <a:p>
            <a:fld id="{966A1D3F-DDF5-4196-BED8-007FEA48FF99}" type="slidenum">
              <a:rPr lang="ru-RU" altLang="ru-RU"/>
              <a:pPr/>
              <a:t>‹#›</a:t>
            </a:fld>
            <a:endParaRPr lang="ru-RU" altLang="ru-RU"/>
          </a:p>
        </p:txBody>
      </p:sp>
    </p:spTree>
    <p:extLst>
      <p:ext uri="{BB962C8B-B14F-4D97-AF65-F5344CB8AC3E}">
        <p14:creationId xmlns:p14="http://schemas.microsoft.com/office/powerpoint/2010/main" val="1030346023"/>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6" descr="Layer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4463" y="239769"/>
            <a:ext cx="971550" cy="76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4120995"/>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4"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p:txBody>
          <a:bodyPr/>
          <a:lstStyle>
            <a:lvl1pPr>
              <a:defRPr>
                <a:solidFill>
                  <a:srgbClr val="000000"/>
                </a:solidFill>
              </a:defRPr>
            </a:lvl1pPr>
          </a:lstStyle>
          <a:p>
            <a:r>
              <a:rPr lang="ru-RU" dirty="0" smtClean="0"/>
              <a:t>Образец заголовка</a:t>
            </a:r>
            <a:endParaRPr lang="ru-RU" dirty="0"/>
          </a:p>
        </p:txBody>
      </p:sp>
      <p:sp>
        <p:nvSpPr>
          <p:cNvPr id="3" name="Объект 2"/>
          <p:cNvSpPr>
            <a:spLocks noGrp="1"/>
          </p:cNvSpPr>
          <p:nvPr>
            <p:ph idx="1"/>
          </p:nvPr>
        </p:nvSpPr>
        <p:spPr>
          <a:xfrm>
            <a:off x="107504" y="1341079"/>
            <a:ext cx="8928100" cy="5257429"/>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5" name="Rectangle 52"/>
          <p:cNvSpPr>
            <a:spLocks noGrp="1" noChangeArrowheads="1"/>
          </p:cNvSpPr>
          <p:nvPr>
            <p:ph type="ftr" sz="quarter" idx="10"/>
          </p:nvPr>
        </p:nvSpPr>
        <p:spPr/>
        <p:txBody>
          <a:bodyPr/>
          <a:lstStyle>
            <a:lvl1pPr>
              <a:defRPr>
                <a:solidFill>
                  <a:srgbClr val="000000"/>
                </a:solidFill>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p:txBody>
          <a:bodyPr/>
          <a:lstStyle>
            <a:lvl1pPr>
              <a:defRPr smtClean="0"/>
            </a:lvl1pPr>
          </a:lstStyle>
          <a:p>
            <a:pPr>
              <a:defRPr/>
            </a:pPr>
            <a:fld id="{78ABFD2A-08E0-48B7-B377-C9AEE180B96F}" type="slidenum">
              <a:rPr lang="ru-RU" altLang="ru-RU"/>
              <a:pPr>
                <a:defRPr/>
              </a:pPr>
              <a:t>‹#›</a:t>
            </a:fld>
            <a:endParaRPr lang="ru-RU" altLang="ru-RU"/>
          </a:p>
        </p:txBody>
      </p:sp>
    </p:spTree>
    <p:extLst>
      <p:ext uri="{BB962C8B-B14F-4D97-AF65-F5344CB8AC3E}">
        <p14:creationId xmlns:p14="http://schemas.microsoft.com/office/powerpoint/2010/main" val="3432981309"/>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921"/>
            <a:ext cx="7772400" cy="1362390"/>
          </a:xfrm>
        </p:spPr>
        <p:txBody>
          <a:bodyPr anchor="t"/>
          <a:lstStyle>
            <a:lvl1pPr algn="l">
              <a:defRPr sz="4000" b="1" cap="all">
                <a:solidFill>
                  <a:srgbClr val="000000"/>
                </a:solidFill>
              </a:defRPr>
            </a:lvl1pPr>
          </a:lstStyle>
          <a:p>
            <a:r>
              <a:rPr lang="ru-RU" dirty="0" smtClean="0"/>
              <a:t>Образец заголовка</a:t>
            </a:r>
            <a:endParaRPr lang="ru-RU" dirty="0"/>
          </a:p>
        </p:txBody>
      </p:sp>
      <p:sp>
        <p:nvSpPr>
          <p:cNvPr id="3" name="Текст 2"/>
          <p:cNvSpPr>
            <a:spLocks noGrp="1"/>
          </p:cNvSpPr>
          <p:nvPr>
            <p:ph type="body" idx="1"/>
          </p:nvPr>
        </p:nvSpPr>
        <p:spPr>
          <a:xfrm>
            <a:off x="722313" y="2907387"/>
            <a:ext cx="7772400" cy="1500534"/>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976F0115-527F-44DB-9F4F-AE1DDB72FA5D}" type="slidenum">
              <a:rPr lang="ru-RU" altLang="ru-RU"/>
              <a:pPr>
                <a:defRPr/>
              </a:pPr>
              <a:t>‹#›</a:t>
            </a:fld>
            <a:endParaRPr lang="ru-RU" altLang="ru-RU"/>
          </a:p>
        </p:txBody>
      </p:sp>
    </p:spTree>
    <p:extLst>
      <p:ext uri="{BB962C8B-B14F-4D97-AF65-F5344CB8AC3E}">
        <p14:creationId xmlns:p14="http://schemas.microsoft.com/office/powerpoint/2010/main" val="3590561169"/>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5"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07"/>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268707"/>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7" name="Rectangle 55"/>
          <p:cNvSpPr>
            <a:spLocks noGrp="1" noChangeArrowheads="1"/>
          </p:cNvSpPr>
          <p:nvPr>
            <p:ph type="sldNum" sz="quarter" idx="11"/>
          </p:nvPr>
        </p:nvSpPr>
        <p:spPr/>
        <p:txBody>
          <a:bodyPr/>
          <a:lstStyle>
            <a:lvl1pPr>
              <a:defRPr smtClean="0"/>
            </a:lvl1pPr>
          </a:lstStyle>
          <a:p>
            <a:pPr>
              <a:defRPr/>
            </a:pPr>
            <a:fld id="{0EFD37FD-F212-4EAD-8E8E-AEC93246E3B3}" type="slidenum">
              <a:rPr lang="ru-RU" altLang="ru-RU"/>
              <a:pPr>
                <a:defRPr/>
              </a:pPr>
              <a:t>‹#›</a:t>
            </a:fld>
            <a:endParaRPr lang="ru-RU" altLang="ru-RU"/>
          </a:p>
        </p:txBody>
      </p:sp>
    </p:spTree>
    <p:extLst>
      <p:ext uri="{BB962C8B-B14F-4D97-AF65-F5344CB8AC3E}">
        <p14:creationId xmlns:p14="http://schemas.microsoft.com/office/powerpoint/2010/main" val="409028734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701"/>
            <a:ext cx="8229600" cy="1143265"/>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469"/>
            <a:ext cx="4040188"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5379"/>
            <a:ext cx="4040188"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535469"/>
            <a:ext cx="4041775"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6" y="2175379"/>
            <a:ext cx="4041775"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8" name="Rectangle 55"/>
          <p:cNvSpPr>
            <a:spLocks noGrp="1" noChangeArrowheads="1"/>
          </p:cNvSpPr>
          <p:nvPr>
            <p:ph type="sldNum" sz="quarter" idx="11"/>
          </p:nvPr>
        </p:nvSpPr>
        <p:spPr>
          <a:ln/>
        </p:spPr>
        <p:txBody>
          <a:bodyPr/>
          <a:lstStyle>
            <a:lvl1pPr>
              <a:defRPr/>
            </a:lvl1pPr>
          </a:lstStyle>
          <a:p>
            <a:pPr>
              <a:defRPr/>
            </a:pPr>
            <a:fld id="{2C98FA0B-5FBB-4FF0-9553-110C9777A67B}" type="slidenum">
              <a:rPr lang="ru-RU" altLang="ru-RU"/>
              <a:pPr>
                <a:defRPr/>
              </a:pPr>
              <a:t>‹#›</a:t>
            </a:fld>
            <a:endParaRPr lang="ru-RU" altLang="ru-RU"/>
          </a:p>
        </p:txBody>
      </p:sp>
    </p:spTree>
    <p:extLst>
      <p:ext uri="{BB962C8B-B14F-4D97-AF65-F5344CB8AC3E}">
        <p14:creationId xmlns:p14="http://schemas.microsoft.com/office/powerpoint/2010/main" val="1705857711"/>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3"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p:txBody>
          <a:bodyPr/>
          <a:lstStyle>
            <a:lvl1pPr>
              <a:defRPr>
                <a:solidFill>
                  <a:srgbClr val="480000"/>
                </a:solidFill>
              </a:defRPr>
            </a:lvl1pPr>
          </a:lstStyle>
          <a:p>
            <a:r>
              <a:rPr lang="ru-RU" dirty="0" smtClean="0"/>
              <a:t>Образец заголовка</a:t>
            </a:r>
            <a:endParaRPr lang="ru-RU" dirty="0"/>
          </a:p>
        </p:txBody>
      </p:sp>
      <p:sp>
        <p:nvSpPr>
          <p:cNvPr id="4"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p:txBody>
          <a:bodyPr/>
          <a:lstStyle>
            <a:lvl1pPr>
              <a:defRPr smtClean="0"/>
            </a:lvl1pPr>
          </a:lstStyle>
          <a:p>
            <a:pPr>
              <a:defRPr/>
            </a:pPr>
            <a:fld id="{A890AAD2-0BC5-40D9-B08D-198D486D7488}" type="slidenum">
              <a:rPr lang="ru-RU" altLang="ru-RU"/>
              <a:pPr>
                <a:defRPr/>
              </a:pPr>
              <a:t>‹#›</a:t>
            </a:fld>
            <a:endParaRPr lang="ru-RU" altLang="ru-RU"/>
          </a:p>
        </p:txBody>
      </p:sp>
    </p:spTree>
    <p:extLst>
      <p:ext uri="{BB962C8B-B14F-4D97-AF65-F5344CB8AC3E}">
        <p14:creationId xmlns:p14="http://schemas.microsoft.com/office/powerpoint/2010/main" val="3188776692"/>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3" name="Rectangle 55"/>
          <p:cNvSpPr>
            <a:spLocks noGrp="1" noChangeArrowheads="1"/>
          </p:cNvSpPr>
          <p:nvPr>
            <p:ph type="sldNum" sz="quarter" idx="11"/>
          </p:nvPr>
        </p:nvSpPr>
        <p:spPr>
          <a:ln/>
        </p:spPr>
        <p:txBody>
          <a:bodyPr/>
          <a:lstStyle>
            <a:lvl1pPr>
              <a:defRPr/>
            </a:lvl1pPr>
          </a:lstStyle>
          <a:p>
            <a:pPr>
              <a:defRPr/>
            </a:pPr>
            <a:fld id="{3A731A0B-E8A5-49FB-8D06-64DF02345B56}" type="slidenum">
              <a:rPr lang="ru-RU" altLang="ru-RU"/>
              <a:pPr>
                <a:defRPr/>
              </a:pPr>
              <a:t>‹#›</a:t>
            </a:fld>
            <a:endParaRPr lang="ru-RU" altLang="ru-RU"/>
          </a:p>
        </p:txBody>
      </p:sp>
    </p:spTree>
    <p:extLst>
      <p:ext uri="{BB962C8B-B14F-4D97-AF65-F5344CB8AC3E}">
        <p14:creationId xmlns:p14="http://schemas.microsoft.com/office/powerpoint/2010/main" val="3644741262"/>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3113"/>
            <a:ext cx="3008313" cy="1162319"/>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114"/>
            <a:ext cx="5111750" cy="58544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1" y="1435433"/>
            <a:ext cx="3008313" cy="4692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pPr>
              <a:defRPr/>
            </a:pPr>
            <a:fld id="{9A36158F-B14D-4939-AD0C-68370FE9B17C}" type="slidenum">
              <a:rPr lang="ru-RU" altLang="ru-RU"/>
              <a:pPr>
                <a:defRPr/>
              </a:pPr>
              <a:t>‹#›</a:t>
            </a:fld>
            <a:endParaRPr lang="ru-RU" altLang="ru-RU"/>
          </a:p>
        </p:txBody>
      </p:sp>
    </p:spTree>
    <p:extLst>
      <p:ext uri="{BB962C8B-B14F-4D97-AF65-F5344CB8AC3E}">
        <p14:creationId xmlns:p14="http://schemas.microsoft.com/office/powerpoint/2010/main" val="4129128579"/>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1712"/>
            <a:ext cx="5486400" cy="566869"/>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917"/>
            <a:ext cx="5486400" cy="41157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8581"/>
            <a:ext cx="5486400" cy="8050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pPr>
              <a:defRPr/>
            </a:pPr>
            <a:fld id="{3E540F5F-E10C-45DD-9E88-61F49AAE3273}" type="slidenum">
              <a:rPr lang="ru-RU" altLang="ru-RU"/>
              <a:pPr>
                <a:defRPr/>
              </a:pPr>
              <a:t>‹#›</a:t>
            </a:fld>
            <a:endParaRPr lang="ru-RU" altLang="ru-RU"/>
          </a:p>
        </p:txBody>
      </p:sp>
    </p:spTree>
    <p:extLst>
      <p:ext uri="{BB962C8B-B14F-4D97-AF65-F5344CB8AC3E}">
        <p14:creationId xmlns:p14="http://schemas.microsoft.com/office/powerpoint/2010/main" val="17203611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6" name="TextBox 7"/>
          <p:cNvSpPr txBox="1">
            <a:spLocks noChangeArrowheads="1"/>
          </p:cNvSpPr>
          <p:nvPr userDrawn="1"/>
        </p:nvSpPr>
        <p:spPr bwMode="auto">
          <a:xfrm>
            <a:off x="-23813" y="6526139"/>
            <a:ext cx="2356351" cy="32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nSpc>
                <a:spcPct val="110000"/>
              </a:lnSpc>
              <a:spcBef>
                <a:spcPct val="50000"/>
              </a:spcBef>
              <a:defRPr/>
            </a:pPr>
            <a:r>
              <a:rPr lang="ru-RU" altLang="ru-RU" sz="1350" smtClean="0">
                <a:solidFill>
                  <a:srgbClr val="5F0000"/>
                </a:solidFill>
              </a:rPr>
              <a:t>1С: Управление холдингом</a:t>
            </a:r>
          </a:p>
        </p:txBody>
      </p:sp>
      <p:sp>
        <p:nvSpPr>
          <p:cNvPr id="2" name="Title 1"/>
          <p:cNvSpPr>
            <a:spLocks noGrp="1"/>
          </p:cNvSpPr>
          <p:nvPr>
            <p:ph type="title"/>
          </p:nvPr>
        </p:nvSpPr>
        <p:spPr>
          <a:xfrm>
            <a:off x="3817939" y="314399"/>
            <a:ext cx="5003800" cy="314398"/>
          </a:xfrm>
        </p:spPr>
        <p:txBody>
          <a:bodyPr/>
          <a:lstStyle/>
          <a:p>
            <a:r>
              <a:rPr lang="en-US" smtClean="0"/>
              <a:t>Click to edit Master title style</a:t>
            </a:r>
            <a:endParaRPr lang="ru-RU"/>
          </a:p>
        </p:txBody>
      </p:sp>
      <p:sp>
        <p:nvSpPr>
          <p:cNvPr id="3" name="Text Placeholder 2"/>
          <p:cNvSpPr>
            <a:spLocks noGrp="1"/>
          </p:cNvSpPr>
          <p:nvPr>
            <p:ph type="body" sz="half" idx="1"/>
          </p:nvPr>
        </p:nvSpPr>
        <p:spPr>
          <a:xfrm>
            <a:off x="304801" y="1200428"/>
            <a:ext cx="4171950" cy="49938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quarter" idx="2"/>
          </p:nvPr>
        </p:nvSpPr>
        <p:spPr>
          <a:xfrm>
            <a:off x="4629150" y="1200428"/>
            <a:ext cx="4171950" cy="2419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Content Placeholder 4"/>
          <p:cNvSpPr>
            <a:spLocks noGrp="1"/>
          </p:cNvSpPr>
          <p:nvPr>
            <p:ph sz="quarter" idx="3"/>
          </p:nvPr>
        </p:nvSpPr>
        <p:spPr>
          <a:xfrm>
            <a:off x="4629150" y="3772775"/>
            <a:ext cx="4171950" cy="24214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Rectangle 12"/>
          <p:cNvSpPr>
            <a:spLocks noGrp="1" noChangeArrowheads="1"/>
          </p:cNvSpPr>
          <p:nvPr>
            <p:ph type="sldNum" sz="quarter" idx="10"/>
          </p:nvPr>
        </p:nvSpPr>
        <p:spPr/>
        <p:txBody>
          <a:bodyPr/>
          <a:lstStyle>
            <a:lvl1pPr>
              <a:defRPr/>
            </a:lvl1pPr>
          </a:lstStyle>
          <a:p>
            <a:pPr>
              <a:defRPr/>
            </a:pPr>
            <a:fld id="{30F9CAEA-E962-45F0-B86D-6C2EB98139CB}" type="slidenum">
              <a:rPr lang="ru-RU" altLang="ru-RU"/>
              <a:pPr>
                <a:defRPr/>
              </a:pPr>
              <a:t>‹#›</a:t>
            </a:fld>
            <a:endParaRPr lang="ru-RU" altLang="ru-RU"/>
          </a:p>
        </p:txBody>
      </p:sp>
    </p:spTree>
    <p:extLst>
      <p:ext uri="{BB962C8B-B14F-4D97-AF65-F5344CB8AC3E}">
        <p14:creationId xmlns:p14="http://schemas.microsoft.com/office/powerpoint/2010/main" val="549634019"/>
      </p:ext>
    </p:extLst>
  </p:cSld>
  <p:clrMapOvr>
    <a:masterClrMapping/>
  </p:clrMapOvr>
  <p:timing>
    <p:tnLst>
      <p:par>
        <p:cTn id="1" dur="indefinite" restart="never" nodeType="tmRoot"/>
      </p:par>
    </p:tnLst>
  </p:timing>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4"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p:txBody>
          <a:bodyPr/>
          <a:lstStyle>
            <a:lvl1pPr>
              <a:defRPr smtClean="0"/>
            </a:lvl1pPr>
          </a:lstStyle>
          <a:p>
            <a:pPr>
              <a:defRPr/>
            </a:pPr>
            <a:fld id="{732D460E-C251-4E74-9642-115141E7F25F}" type="slidenum">
              <a:rPr lang="ru-RU" altLang="ru-RU"/>
              <a:pPr>
                <a:defRPr/>
              </a:pPr>
              <a:t>‹#›</a:t>
            </a:fld>
            <a:endParaRPr lang="ru-RU" altLang="ru-RU"/>
          </a:p>
        </p:txBody>
      </p:sp>
    </p:spTree>
    <p:extLst>
      <p:ext uri="{BB962C8B-B14F-4D97-AF65-F5344CB8AC3E}">
        <p14:creationId xmlns:p14="http://schemas.microsoft.com/office/powerpoint/2010/main" val="3949989237"/>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04026" y="-26994"/>
            <a:ext cx="2232025" cy="655313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07951" y="-26994"/>
            <a:ext cx="6543675" cy="655313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CFDB1AF7-8A16-4338-A2EF-A9452D203986}" type="slidenum">
              <a:rPr lang="ru-RU" altLang="ru-RU"/>
              <a:pPr>
                <a:defRPr/>
              </a:pPr>
              <a:t>‹#›</a:t>
            </a:fld>
            <a:endParaRPr lang="ru-RU" altLang="ru-RU"/>
          </a:p>
        </p:txBody>
      </p:sp>
    </p:spTree>
    <p:extLst>
      <p:ext uri="{BB962C8B-B14F-4D97-AF65-F5344CB8AC3E}">
        <p14:creationId xmlns:p14="http://schemas.microsoft.com/office/powerpoint/2010/main" val="3374937792"/>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Заголовок, 1 большой объект и 2 маленьких объекта">
    <p:spTree>
      <p:nvGrpSpPr>
        <p:cNvPr id="1" name=""/>
        <p:cNvGrpSpPr/>
        <p:nvPr/>
      </p:nvGrpSpPr>
      <p:grpSpPr>
        <a:xfrm>
          <a:off x="0" y="0"/>
          <a:ext cx="0" cy="0"/>
          <a:chOff x="0" y="0"/>
          <a:chExt cx="0" cy="0"/>
        </a:xfrm>
      </p:grpSpPr>
      <p:pic>
        <p:nvPicPr>
          <p:cNvPr id="6"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бъект 2"/>
          <p:cNvSpPr>
            <a:spLocks noGrp="1"/>
          </p:cNvSpPr>
          <p:nvPr>
            <p:ph sz="half" idx="1"/>
          </p:nvPr>
        </p:nvSpPr>
        <p:spPr>
          <a:xfrm>
            <a:off x="107950" y="1268707"/>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07"/>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3972845"/>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9" name="Заголовок 1"/>
          <p:cNvSpPr>
            <a:spLocks noGrp="1"/>
          </p:cNvSpPr>
          <p:nvPr>
            <p:ph type="title"/>
          </p:nvPr>
        </p:nvSpPr>
        <p:spPr>
          <a:xfrm>
            <a:off x="1692276" y="152435"/>
            <a:ext cx="4824413" cy="1081338"/>
          </a:xfrm>
        </p:spPr>
        <p:txBody>
          <a:bodyPr/>
          <a:lstStyle>
            <a:lvl1pPr>
              <a:defRPr>
                <a:solidFill>
                  <a:srgbClr val="D20000"/>
                </a:solidFill>
              </a:defRPr>
            </a:lvl1pPr>
          </a:lstStyle>
          <a:p>
            <a:r>
              <a:rPr lang="ru-RU" dirty="0" smtClean="0"/>
              <a:t>Образец заголовка</a:t>
            </a:r>
            <a:endParaRPr lang="ru-RU" dirty="0"/>
          </a:p>
        </p:txBody>
      </p:sp>
      <p:sp>
        <p:nvSpPr>
          <p:cNvPr id="7"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8" name="Rectangle 55"/>
          <p:cNvSpPr>
            <a:spLocks noGrp="1" noChangeArrowheads="1"/>
          </p:cNvSpPr>
          <p:nvPr>
            <p:ph type="sldNum" sz="quarter" idx="11"/>
          </p:nvPr>
        </p:nvSpPr>
        <p:spPr/>
        <p:txBody>
          <a:bodyPr/>
          <a:lstStyle>
            <a:lvl1pPr>
              <a:defRPr smtClean="0"/>
            </a:lvl1pPr>
          </a:lstStyle>
          <a:p>
            <a:pPr>
              <a:defRPr/>
            </a:pPr>
            <a:fld id="{9342CA6C-5E72-4F76-856A-C291E090CA75}" type="slidenum">
              <a:rPr lang="ru-RU" altLang="ru-RU"/>
              <a:pPr>
                <a:defRPr/>
              </a:pPr>
              <a:t>‹#›</a:t>
            </a:fld>
            <a:endParaRPr lang="ru-RU" altLang="ru-RU"/>
          </a:p>
        </p:txBody>
      </p:sp>
    </p:spTree>
    <p:extLst>
      <p:ext uri="{BB962C8B-B14F-4D97-AF65-F5344CB8AC3E}">
        <p14:creationId xmlns:p14="http://schemas.microsoft.com/office/powerpoint/2010/main" val="3032293299"/>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Заголовок и четыре объекта">
    <p:spTree>
      <p:nvGrpSpPr>
        <p:cNvPr id="1" name=""/>
        <p:cNvGrpSpPr/>
        <p:nvPr/>
      </p:nvGrpSpPr>
      <p:grpSpPr>
        <a:xfrm>
          <a:off x="0" y="0"/>
          <a:ext cx="0" cy="0"/>
          <a:chOff x="0" y="0"/>
          <a:chExt cx="0" cy="0"/>
        </a:xfrm>
      </p:grpSpPr>
      <p:pic>
        <p:nvPicPr>
          <p:cNvPr id="7"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бъект 2"/>
          <p:cNvSpPr>
            <a:spLocks noGrp="1"/>
          </p:cNvSpPr>
          <p:nvPr>
            <p:ph sz="quarter" idx="1"/>
          </p:nvPr>
        </p:nvSpPr>
        <p:spPr>
          <a:xfrm>
            <a:off x="107950" y="1268707"/>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07"/>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107950" y="3972845"/>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3972845"/>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10" name="Заголовок 1"/>
          <p:cNvSpPr>
            <a:spLocks noGrp="1"/>
          </p:cNvSpPr>
          <p:nvPr>
            <p:ph type="title"/>
          </p:nvPr>
        </p:nvSpPr>
        <p:spPr>
          <a:xfrm>
            <a:off x="1692276" y="152435"/>
            <a:ext cx="4824413" cy="1081338"/>
          </a:xfrm>
        </p:spPr>
        <p:txBody>
          <a:bodyPr/>
          <a:lstStyle>
            <a:lvl1pPr>
              <a:defRPr>
                <a:solidFill>
                  <a:srgbClr val="D20000"/>
                </a:solidFill>
              </a:defRPr>
            </a:lvl1pPr>
          </a:lstStyle>
          <a:p>
            <a:r>
              <a:rPr lang="ru-RU" dirty="0" smtClean="0"/>
              <a:t>Образец заголовка</a:t>
            </a:r>
            <a:endParaRPr lang="ru-RU" dirty="0"/>
          </a:p>
        </p:txBody>
      </p:sp>
      <p:sp>
        <p:nvSpPr>
          <p:cNvPr id="8"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9" name="Rectangle 55"/>
          <p:cNvSpPr>
            <a:spLocks noGrp="1" noChangeArrowheads="1"/>
          </p:cNvSpPr>
          <p:nvPr>
            <p:ph type="sldNum" sz="quarter" idx="11"/>
          </p:nvPr>
        </p:nvSpPr>
        <p:spPr/>
        <p:txBody>
          <a:bodyPr/>
          <a:lstStyle>
            <a:lvl1pPr>
              <a:defRPr smtClean="0"/>
            </a:lvl1pPr>
          </a:lstStyle>
          <a:p>
            <a:pPr>
              <a:defRPr/>
            </a:pPr>
            <a:fld id="{6A237EB4-75A2-4116-AB72-91E0D39EE13C}" type="slidenum">
              <a:rPr lang="ru-RU" altLang="ru-RU"/>
              <a:pPr>
                <a:defRPr/>
              </a:pPr>
              <a:t>‹#›</a:t>
            </a:fld>
            <a:endParaRPr lang="ru-RU" altLang="ru-RU"/>
          </a:p>
        </p:txBody>
      </p:sp>
    </p:spTree>
    <p:extLst>
      <p:ext uri="{BB962C8B-B14F-4D97-AF65-F5344CB8AC3E}">
        <p14:creationId xmlns:p14="http://schemas.microsoft.com/office/powerpoint/2010/main" val="366891780"/>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pic>
        <p:nvPicPr>
          <p:cNvPr id="6"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p:cNvSpPr txBox="1">
            <a:spLocks noChangeArrowheads="1"/>
          </p:cNvSpPr>
          <p:nvPr userDrawn="1"/>
        </p:nvSpPr>
        <p:spPr bwMode="auto">
          <a:xfrm>
            <a:off x="-23813" y="6526136"/>
            <a:ext cx="3082926" cy="398555"/>
          </a:xfrm>
          <a:prstGeom prst="rect">
            <a:avLst/>
          </a:prstGeom>
          <a:noFill/>
          <a:ln>
            <a:noFill/>
          </a:ln>
          <a:extLst/>
        </p:spPr>
        <p:txBody>
          <a:bodyPr wrap="none">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nSpc>
                <a:spcPct val="110000"/>
              </a:lnSpc>
              <a:spcBef>
                <a:spcPct val="50000"/>
              </a:spcBef>
              <a:defRPr/>
            </a:pPr>
            <a:r>
              <a:rPr lang="ru-RU" altLang="ru-RU" sz="1800" smtClean="0">
                <a:solidFill>
                  <a:srgbClr val="5F0000"/>
                </a:solidFill>
              </a:rPr>
              <a:t>1С: Управление холдингом</a:t>
            </a:r>
          </a:p>
        </p:txBody>
      </p:sp>
      <p:sp>
        <p:nvSpPr>
          <p:cNvPr id="2" name="Title 1"/>
          <p:cNvSpPr>
            <a:spLocks noGrp="1"/>
          </p:cNvSpPr>
          <p:nvPr>
            <p:ph type="title"/>
          </p:nvPr>
        </p:nvSpPr>
        <p:spPr>
          <a:xfrm>
            <a:off x="3817938" y="314398"/>
            <a:ext cx="5003800" cy="314398"/>
          </a:xfrm>
        </p:spPr>
        <p:txBody>
          <a:bodyPr/>
          <a:lstStyle/>
          <a:p>
            <a:r>
              <a:rPr lang="en-US" smtClean="0"/>
              <a:t>Click to edit Master title style</a:t>
            </a:r>
            <a:endParaRPr lang="ru-RU"/>
          </a:p>
        </p:txBody>
      </p:sp>
      <p:sp>
        <p:nvSpPr>
          <p:cNvPr id="3" name="Text Placeholder 2"/>
          <p:cNvSpPr>
            <a:spLocks noGrp="1"/>
          </p:cNvSpPr>
          <p:nvPr>
            <p:ph type="body" sz="half" idx="1"/>
          </p:nvPr>
        </p:nvSpPr>
        <p:spPr>
          <a:xfrm>
            <a:off x="304800" y="1200428"/>
            <a:ext cx="4171950" cy="49938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quarter" idx="2"/>
          </p:nvPr>
        </p:nvSpPr>
        <p:spPr>
          <a:xfrm>
            <a:off x="4629150" y="1200428"/>
            <a:ext cx="4171950" cy="2419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Content Placeholder 4"/>
          <p:cNvSpPr>
            <a:spLocks noGrp="1"/>
          </p:cNvSpPr>
          <p:nvPr>
            <p:ph sz="quarter" idx="3"/>
          </p:nvPr>
        </p:nvSpPr>
        <p:spPr>
          <a:xfrm>
            <a:off x="4629150" y="3772773"/>
            <a:ext cx="4171950" cy="24214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8" name="Rectangle 12"/>
          <p:cNvSpPr>
            <a:spLocks noGrp="1" noChangeArrowheads="1"/>
          </p:cNvSpPr>
          <p:nvPr>
            <p:ph type="sldNum" sz="quarter" idx="10"/>
          </p:nvPr>
        </p:nvSpPr>
        <p:spPr/>
        <p:txBody>
          <a:bodyPr/>
          <a:lstStyle>
            <a:lvl1pPr>
              <a:defRPr smtClean="0"/>
            </a:lvl1pPr>
          </a:lstStyle>
          <a:p>
            <a:pPr>
              <a:defRPr/>
            </a:pPr>
            <a:fld id="{3786B53B-D2F7-4748-B3C3-D9897402538D}" type="slidenum">
              <a:rPr lang="ru-RU" altLang="ru-RU"/>
              <a:pPr>
                <a:defRPr/>
              </a:pPr>
              <a:t>‹#›</a:t>
            </a:fld>
            <a:endParaRPr lang="ru-RU" altLang="ru-RU"/>
          </a:p>
        </p:txBody>
      </p:sp>
    </p:spTree>
    <p:extLst>
      <p:ext uri="{BB962C8B-B14F-4D97-AF65-F5344CB8AC3E}">
        <p14:creationId xmlns:p14="http://schemas.microsoft.com/office/powerpoint/2010/main" val="718693372"/>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userDrawn="1">
  <p:cSld name="Заголовок, текст и объект">
    <p:spTree>
      <p:nvGrpSpPr>
        <p:cNvPr id="1" name=""/>
        <p:cNvGrpSpPr/>
        <p:nvPr/>
      </p:nvGrpSpPr>
      <p:grpSpPr>
        <a:xfrm>
          <a:off x="0" y="0"/>
          <a:ext cx="0" cy="0"/>
          <a:chOff x="0" y="0"/>
          <a:chExt cx="0" cy="0"/>
        </a:xfrm>
      </p:grpSpPr>
      <p:pic>
        <p:nvPicPr>
          <p:cNvPr id="5"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Текст 2"/>
          <p:cNvSpPr>
            <a:spLocks noGrp="1"/>
          </p:cNvSpPr>
          <p:nvPr>
            <p:ph type="body" sz="half" idx="1"/>
          </p:nvPr>
        </p:nvSpPr>
        <p:spPr>
          <a:xfrm>
            <a:off x="107950" y="1268707"/>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268707"/>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Заголовок 1"/>
          <p:cNvSpPr>
            <a:spLocks noGrp="1"/>
          </p:cNvSpPr>
          <p:nvPr>
            <p:ph type="title"/>
          </p:nvPr>
        </p:nvSpPr>
        <p:spPr>
          <a:xfrm>
            <a:off x="1692276" y="152435"/>
            <a:ext cx="4824413" cy="1081338"/>
          </a:xfrm>
        </p:spPr>
        <p:txBody>
          <a:bodyPr/>
          <a:lstStyle>
            <a:lvl1pPr>
              <a:defRPr>
                <a:solidFill>
                  <a:srgbClr val="D20000"/>
                </a:solidFill>
              </a:defRPr>
            </a:lvl1pPr>
          </a:lstStyle>
          <a:p>
            <a:r>
              <a:rPr lang="ru-RU" dirty="0" smtClean="0"/>
              <a:t>Образец заголовка</a:t>
            </a:r>
            <a:endParaRPr lang="ru-RU" dirty="0"/>
          </a:p>
        </p:txBody>
      </p:sp>
      <p:sp>
        <p:nvSpPr>
          <p:cNvPr id="6" name="Нижний колонтитул 4"/>
          <p:cNvSpPr>
            <a:spLocks noGrp="1"/>
          </p:cNvSpPr>
          <p:nvPr>
            <p:ph type="ftr" sz="quarter" idx="10"/>
          </p:nvPr>
        </p:nvSpPr>
        <p:spPr/>
        <p:txBody>
          <a:bodyPr/>
          <a:lstStyle>
            <a:lvl1pPr>
              <a:defRPr/>
            </a:lvl1pPr>
          </a:lstStyle>
          <a:p>
            <a:pPr>
              <a:defRPr/>
            </a:pPr>
            <a:endParaRPr lang="ru-RU"/>
          </a:p>
        </p:txBody>
      </p:sp>
      <p:sp>
        <p:nvSpPr>
          <p:cNvPr id="7" name="Номер слайда 5"/>
          <p:cNvSpPr>
            <a:spLocks noGrp="1"/>
          </p:cNvSpPr>
          <p:nvPr>
            <p:ph type="sldNum" sz="quarter" idx="11"/>
          </p:nvPr>
        </p:nvSpPr>
        <p:spPr/>
        <p:txBody>
          <a:bodyPr/>
          <a:lstStyle>
            <a:lvl1pPr>
              <a:defRPr smtClean="0"/>
            </a:lvl1pPr>
          </a:lstStyle>
          <a:p>
            <a:pPr>
              <a:defRPr/>
            </a:pPr>
            <a:fld id="{3F7FBF88-3C64-4E2B-B057-358398F69F73}" type="slidenum">
              <a:rPr lang="ru-RU" altLang="ru-RU"/>
              <a:pPr>
                <a:defRPr/>
              </a:pPr>
              <a:t>‹#›</a:t>
            </a:fld>
            <a:endParaRPr lang="ru-RU" altLang="ru-RU"/>
          </a:p>
        </p:txBody>
      </p:sp>
    </p:spTree>
    <p:extLst>
      <p:ext uri="{BB962C8B-B14F-4D97-AF65-F5344CB8AC3E}">
        <p14:creationId xmlns:p14="http://schemas.microsoft.com/office/powerpoint/2010/main" val="1303022005"/>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Rectangle 4">
            <a:extLst/>
          </p:cNvPr>
          <p:cNvSpPr>
            <a:spLocks noChangeArrowheads="1"/>
          </p:cNvSpPr>
          <p:nvPr userDrawn="1"/>
        </p:nvSpPr>
        <p:spPr bwMode="auto">
          <a:xfrm rot="5400000">
            <a:off x="2856706" y="-2856706"/>
            <a:ext cx="3430588" cy="9144000"/>
          </a:xfrm>
          <a:prstGeom prst="rect">
            <a:avLst/>
          </a:prstGeom>
          <a:gradFill rotWithShape="1">
            <a:gsLst>
              <a:gs pos="0">
                <a:schemeClr val="bg1"/>
              </a:gs>
              <a:gs pos="100000">
                <a:schemeClr val="bg1">
                  <a:alpha val="0"/>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Tree>
    <p:extLst>
      <p:ext uri="{BB962C8B-B14F-4D97-AF65-F5344CB8AC3E}">
        <p14:creationId xmlns:p14="http://schemas.microsoft.com/office/powerpoint/2010/main" val="2479742827"/>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solidFill>
            <a:schemeClr val="bg1"/>
          </a:solidFill>
        </p:spPr>
        <p:txBody>
          <a:bodyPr/>
          <a:lstStyle>
            <a:lvl1pPr>
              <a:defRPr>
                <a:latin typeface="+mn-lt"/>
              </a:defRPr>
            </a:lvl1pPr>
          </a:lstStyle>
          <a:p>
            <a:r>
              <a:rPr lang="ru-RU" dirty="0"/>
              <a:t>Образец заголовка</a:t>
            </a:r>
          </a:p>
        </p:txBody>
      </p:sp>
      <p:sp>
        <p:nvSpPr>
          <p:cNvPr id="3" name="Объект 2">
            <a:extLst/>
          </p:cNvPr>
          <p:cNvSpPr>
            <a:spLocks noGrp="1"/>
          </p:cNvSpPr>
          <p:nvPr>
            <p:ph idx="1"/>
          </p:nvPr>
        </p:nvSpPr>
        <p:spPr>
          <a:xfrm>
            <a:off x="628650" y="1825628"/>
            <a:ext cx="788670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225029387"/>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23888" y="1709741"/>
            <a:ext cx="7886700" cy="2854325"/>
          </a:xfrm>
        </p:spPr>
        <p:txBody>
          <a:bodyPr anchor="b"/>
          <a:lstStyle>
            <a:lvl1pPr>
              <a:defRPr sz="6000"/>
            </a:lvl1pPr>
          </a:lstStyle>
          <a:p>
            <a:r>
              <a:rPr lang="ru-RU"/>
              <a:t>Образец заголовка</a:t>
            </a:r>
          </a:p>
        </p:txBody>
      </p:sp>
      <p:sp>
        <p:nvSpPr>
          <p:cNvPr id="3" name="Текст 2">
            <a:extLst/>
          </p:cNvPr>
          <p:cNvSpPr>
            <a:spLocks noGrp="1"/>
          </p:cNvSpPr>
          <p:nvPr>
            <p:ph type="body" idx="1"/>
          </p:nvPr>
        </p:nvSpPr>
        <p:spPr>
          <a:xfrm>
            <a:off x="623888" y="4591050"/>
            <a:ext cx="7886700" cy="150018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Tree>
    <p:extLst>
      <p:ext uri="{BB962C8B-B14F-4D97-AF65-F5344CB8AC3E}">
        <p14:creationId xmlns:p14="http://schemas.microsoft.com/office/powerpoint/2010/main" val="292775019"/>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p:txBody>
          <a:bodyPr/>
          <a:lstStyle/>
          <a:p>
            <a:r>
              <a:rPr lang="ru-RU"/>
              <a:t>Образец заголовка</a:t>
            </a:r>
          </a:p>
        </p:txBody>
      </p:sp>
      <p:sp>
        <p:nvSpPr>
          <p:cNvPr id="3" name="Объект 2">
            <a:extLst/>
          </p:cNvPr>
          <p:cNvSpPr>
            <a:spLocks noGrp="1"/>
          </p:cNvSpPr>
          <p:nvPr>
            <p:ph sz="half" idx="1"/>
          </p:nvPr>
        </p:nvSpPr>
        <p:spPr>
          <a:xfrm>
            <a:off x="628650" y="1825628"/>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p:cNvPr>
          <p:cNvSpPr>
            <a:spLocks noGrp="1"/>
          </p:cNvSpPr>
          <p:nvPr>
            <p:ph sz="half" idx="2"/>
          </p:nvPr>
        </p:nvSpPr>
        <p:spPr>
          <a:xfrm>
            <a:off x="4648200" y="1825628"/>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1616861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20_Заголовок и объект">
    <p:spTree>
      <p:nvGrpSpPr>
        <p:cNvPr id="1" name=""/>
        <p:cNvGrpSpPr/>
        <p:nvPr/>
      </p:nvGrpSpPr>
      <p:grpSpPr>
        <a:xfrm>
          <a:off x="0" y="0"/>
          <a:ext cx="0" cy="0"/>
          <a:chOff x="0" y="0"/>
          <a:chExt cx="0" cy="0"/>
        </a:xfrm>
      </p:grpSpPr>
      <p:pic>
        <p:nvPicPr>
          <p:cNvPr id="3" name="Рисунок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61302"/>
          </a:xfrm>
          <a:prstGeom prst="rect">
            <a:avLst/>
          </a:prstGeom>
        </p:spPr>
      </p:pic>
      <p:sp>
        <p:nvSpPr>
          <p:cNvPr id="9" name="TextBox 8"/>
          <p:cNvSpPr txBox="1"/>
          <p:nvPr userDrawn="1"/>
        </p:nvSpPr>
        <p:spPr>
          <a:xfrm>
            <a:off x="8373230" y="6598881"/>
            <a:ext cx="666866" cy="210107"/>
          </a:xfrm>
          <a:prstGeom prst="rect">
            <a:avLst/>
          </a:prstGeom>
          <a:noFill/>
        </p:spPr>
        <p:txBody>
          <a:bodyPr wrap="square" rtlCol="0">
            <a:spAutoFit/>
          </a:bodyPr>
          <a:lstStyle/>
          <a:p>
            <a:pPr algn="r" defTabSz="699722" eaLnBrk="1" hangingPunct="1">
              <a:defRPr/>
            </a:pPr>
            <a:fld id="{0ABD132A-A26C-4699-90D1-126A109F1EFD}" type="slidenum">
              <a:rPr lang="ru-RU" sz="765" smtClean="0">
                <a:solidFill>
                  <a:srgbClr val="FFFFFF"/>
                </a:solidFill>
                <a:latin typeface="Arial" charset="0"/>
                <a:cs typeface="Arial" charset="0"/>
              </a:rPr>
              <a:pPr algn="r" defTabSz="699722" eaLnBrk="1" hangingPunct="1">
                <a:defRPr/>
              </a:pPr>
              <a:t>‹#›</a:t>
            </a:fld>
            <a:endParaRPr lang="ru-RU" sz="765" dirty="0">
              <a:solidFill>
                <a:srgbClr val="FFFFFF"/>
              </a:solidFill>
              <a:latin typeface="Arial" charset="0"/>
              <a:cs typeface="Arial" charset="0"/>
            </a:endParaRPr>
          </a:p>
        </p:txBody>
      </p:sp>
      <p:pic>
        <p:nvPicPr>
          <p:cNvPr id="15" name="Рисунок 14" descr="logo_bottom.png"/>
          <p:cNvPicPr>
            <a:picLocks noChangeAspect="1"/>
          </p:cNvPicPr>
          <p:nvPr userDrawn="1"/>
        </p:nvPicPr>
        <p:blipFill>
          <a:blip r:embed="rId3"/>
          <a:stretch>
            <a:fillRect/>
          </a:stretch>
        </p:blipFill>
        <p:spPr>
          <a:xfrm>
            <a:off x="4307312" y="6365669"/>
            <a:ext cx="529376" cy="376387"/>
          </a:xfrm>
          <a:prstGeom prst="rect">
            <a:avLst/>
          </a:prstGeom>
        </p:spPr>
      </p:pic>
      <p:pic>
        <p:nvPicPr>
          <p:cNvPr id="4" name="Рисунок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55863" y="130272"/>
            <a:ext cx="191613" cy="244494"/>
          </a:xfrm>
          <a:prstGeom prst="rect">
            <a:avLst/>
          </a:prstGeom>
        </p:spPr>
      </p:pic>
      <p:cxnSp>
        <p:nvCxnSpPr>
          <p:cNvPr id="19" name="Прямая соединительная линия 18"/>
          <p:cNvCxnSpPr/>
          <p:nvPr userDrawn="1"/>
        </p:nvCxnSpPr>
        <p:spPr>
          <a:xfrm>
            <a:off x="0" y="6173633"/>
            <a:ext cx="9144000" cy="2406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userDrawn="1"/>
        </p:nvCxnSpPr>
        <p:spPr>
          <a:xfrm>
            <a:off x="-4077" y="803344"/>
            <a:ext cx="4711808" cy="55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Заголовок 10"/>
          <p:cNvSpPr>
            <a:spLocks noGrp="1"/>
          </p:cNvSpPr>
          <p:nvPr>
            <p:ph type="title" hasCustomPrompt="1"/>
          </p:nvPr>
        </p:nvSpPr>
        <p:spPr>
          <a:xfrm>
            <a:off x="724681" y="27319"/>
            <a:ext cx="7886700" cy="1325870"/>
          </a:xfrm>
        </p:spPr>
        <p:txBody>
          <a:bodyPr>
            <a:normAutofit/>
          </a:bodyPr>
          <a:lstStyle>
            <a:lvl1pPr>
              <a:defRPr sz="2325" b="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ru-RU" dirty="0" smtClean="0"/>
              <a:t>ОБРАЗЕЦ ЗАГОЛОВКА</a:t>
            </a:r>
            <a:endParaRPr lang="ru-RU" dirty="0"/>
          </a:p>
        </p:txBody>
      </p:sp>
      <p:pic>
        <p:nvPicPr>
          <p:cNvPr id="13" name="Рисунок 12">
            <a:hlinkClick r:id="rId5"/>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91346" y="6418161"/>
            <a:ext cx="226959" cy="302682"/>
          </a:xfrm>
          <a:prstGeom prst="rect">
            <a:avLst/>
          </a:prstGeom>
        </p:spPr>
      </p:pic>
      <p:pic>
        <p:nvPicPr>
          <p:cNvPr id="14" name="Рисунок 13">
            <a:hlinkClick r:id="rId7"/>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333693" y="6418161"/>
            <a:ext cx="226959" cy="302682"/>
          </a:xfrm>
          <a:prstGeom prst="rect">
            <a:avLst/>
          </a:prstGeom>
        </p:spPr>
      </p:pic>
      <p:pic>
        <p:nvPicPr>
          <p:cNvPr id="16" name="Рисунок 15">
            <a:hlinkClick r:id="rId9"/>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47677" y="6419279"/>
            <a:ext cx="226959" cy="302682"/>
          </a:xfrm>
          <a:prstGeom prst="rect">
            <a:avLst/>
          </a:prstGeom>
        </p:spPr>
      </p:pic>
      <p:pic>
        <p:nvPicPr>
          <p:cNvPr id="17" name="Рисунок 16">
            <a:hlinkClick r:id="rId11"/>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01352" y="6419140"/>
            <a:ext cx="226959" cy="302682"/>
          </a:xfrm>
          <a:prstGeom prst="rect">
            <a:avLst/>
          </a:prstGeom>
        </p:spPr>
      </p:pic>
    </p:spTree>
    <p:extLst>
      <p:ext uri="{BB962C8B-B14F-4D97-AF65-F5344CB8AC3E}">
        <p14:creationId xmlns:p14="http://schemas.microsoft.com/office/powerpoint/2010/main" val="239713129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665" userDrawn="1">
          <p15:clr>
            <a:srgbClr val="FBAE40"/>
          </p15:clr>
        </p15:guide>
        <p15:guide id="2" orient="horz" pos="3521" userDrawn="1">
          <p15:clr>
            <a:srgbClr val="FBAE40"/>
          </p15:clr>
        </p15:guide>
        <p15:guide id="3" orient="horz" pos="958" userDrawn="1">
          <p15:clr>
            <a:srgbClr val="FBAE40"/>
          </p15:clr>
        </p15:guide>
      </p15:sldGuideLst>
    </p:ext>
  </p:extLst>
</p:sldLayout>
</file>

<file path=ppt/slideLayouts/slideLayout57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30238" y="365125"/>
            <a:ext cx="7886700" cy="1325563"/>
          </a:xfrm>
        </p:spPr>
        <p:txBody>
          <a:bodyPr/>
          <a:lstStyle/>
          <a:p>
            <a:r>
              <a:rPr lang="ru-RU"/>
              <a:t>Образец заголовка</a:t>
            </a:r>
          </a:p>
        </p:txBody>
      </p:sp>
      <p:sp>
        <p:nvSpPr>
          <p:cNvPr id="3" name="Текст 2">
            <a:extLst/>
          </p:cNvPr>
          <p:cNvSpPr>
            <a:spLocks noGrp="1"/>
          </p:cNvSpPr>
          <p:nvPr>
            <p:ph type="body" idx="1"/>
          </p:nvPr>
        </p:nvSpPr>
        <p:spPr>
          <a:xfrm>
            <a:off x="630244" y="1681166"/>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p:cNvPr>
          <p:cNvSpPr>
            <a:spLocks noGrp="1"/>
          </p:cNvSpPr>
          <p:nvPr>
            <p:ph sz="half" idx="2"/>
          </p:nvPr>
        </p:nvSpPr>
        <p:spPr>
          <a:xfrm>
            <a:off x="630244" y="2505075"/>
            <a:ext cx="3868737"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p:cNvPr>
          <p:cNvSpPr>
            <a:spLocks noGrp="1"/>
          </p:cNvSpPr>
          <p:nvPr>
            <p:ph type="body" sz="quarter" idx="3"/>
          </p:nvPr>
        </p:nvSpPr>
        <p:spPr>
          <a:xfrm>
            <a:off x="4629150" y="1681166"/>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p:cNvPr>
          <p:cNvSpPr>
            <a:spLocks noGrp="1"/>
          </p:cNvSpPr>
          <p:nvPr>
            <p:ph sz="quarter" idx="4"/>
          </p:nvPr>
        </p:nvSpPr>
        <p:spPr>
          <a:xfrm>
            <a:off x="4629150" y="2505075"/>
            <a:ext cx="3887788"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841821315"/>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1645679334"/>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091545"/>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30244" y="457200"/>
            <a:ext cx="2949575" cy="1600200"/>
          </a:xfrm>
        </p:spPr>
        <p:txBody>
          <a:bodyPr anchor="b"/>
          <a:lstStyle>
            <a:lvl1pPr>
              <a:defRPr sz="3200"/>
            </a:lvl1pPr>
          </a:lstStyle>
          <a:p>
            <a:r>
              <a:rPr lang="ru-RU"/>
              <a:t>Образец заголовка</a:t>
            </a:r>
          </a:p>
        </p:txBody>
      </p:sp>
      <p:sp>
        <p:nvSpPr>
          <p:cNvPr id="3" name="Объект 2">
            <a:extLst/>
          </p:cNvPr>
          <p:cNvSpPr>
            <a:spLocks noGrp="1"/>
          </p:cNvSpPr>
          <p:nvPr>
            <p:ph idx="1"/>
          </p:nvPr>
        </p:nvSpPr>
        <p:spPr>
          <a:xfrm>
            <a:off x="3887788" y="987425"/>
            <a:ext cx="4629150" cy="48752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p:cNvPr>
          <p:cNvSpPr>
            <a:spLocks noGrp="1"/>
          </p:cNvSpPr>
          <p:nvPr>
            <p:ph type="body" sz="half" idx="2"/>
          </p:nvPr>
        </p:nvSpPr>
        <p:spPr>
          <a:xfrm>
            <a:off x="630244" y="2057400"/>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2380765285"/>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30244" y="457200"/>
            <a:ext cx="2949575" cy="1600200"/>
          </a:xfrm>
        </p:spPr>
        <p:txBody>
          <a:bodyPr anchor="b"/>
          <a:lstStyle>
            <a:lvl1pPr>
              <a:defRPr sz="3200"/>
            </a:lvl1pPr>
          </a:lstStyle>
          <a:p>
            <a:r>
              <a:rPr lang="ru-RU"/>
              <a:t>Образец заголовка</a:t>
            </a:r>
          </a:p>
        </p:txBody>
      </p:sp>
      <p:sp>
        <p:nvSpPr>
          <p:cNvPr id="3" name="Рисунок 2">
            <a:extLst/>
          </p:cNvPr>
          <p:cNvSpPr>
            <a:spLocks noGrp="1"/>
          </p:cNvSpPr>
          <p:nvPr>
            <p:ph type="pic" idx="1"/>
          </p:nvPr>
        </p:nvSpPr>
        <p:spPr>
          <a:xfrm>
            <a:off x="3887788" y="987425"/>
            <a:ext cx="4629150" cy="487521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a:extLst/>
          </p:cNvPr>
          <p:cNvSpPr>
            <a:spLocks noGrp="1"/>
          </p:cNvSpPr>
          <p:nvPr>
            <p:ph type="body" sz="half" idx="2"/>
          </p:nvPr>
        </p:nvSpPr>
        <p:spPr>
          <a:xfrm>
            <a:off x="630244" y="2057400"/>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1787003164"/>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p:txBody>
          <a:bodyPr/>
          <a:lstStyle/>
          <a:p>
            <a:r>
              <a:rPr lang="ru-RU"/>
              <a:t>Образец заголовка</a:t>
            </a:r>
          </a:p>
        </p:txBody>
      </p:sp>
      <p:sp>
        <p:nvSpPr>
          <p:cNvPr id="3" name="Вертикальный текст 2">
            <a:extLst/>
          </p:cNvPr>
          <p:cNvSpPr>
            <a:spLocks noGrp="1"/>
          </p:cNvSpPr>
          <p:nvPr>
            <p:ph type="body" orient="vert" idx="1"/>
          </p:nvPr>
        </p:nvSpPr>
        <p:spPr>
          <a:xfrm>
            <a:off x="628650" y="1825628"/>
            <a:ext cx="7886700" cy="43529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531168706"/>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p:cNvPr>
          <p:cNvSpPr>
            <a:spLocks noGrp="1"/>
          </p:cNvSpPr>
          <p:nvPr>
            <p:ph type="title" orient="vert"/>
          </p:nvPr>
        </p:nvSpPr>
        <p:spPr>
          <a:xfrm>
            <a:off x="6543676" y="0"/>
            <a:ext cx="1971675" cy="6178550"/>
          </a:xfrm>
        </p:spPr>
        <p:txBody>
          <a:bodyPr vert="eaVert"/>
          <a:lstStyle/>
          <a:p>
            <a:r>
              <a:rPr lang="ru-RU"/>
              <a:t>Образец заголовка</a:t>
            </a:r>
          </a:p>
        </p:txBody>
      </p:sp>
      <p:sp>
        <p:nvSpPr>
          <p:cNvPr id="3" name="Вертикальный текст 2">
            <a:extLst/>
          </p:cNvPr>
          <p:cNvSpPr>
            <a:spLocks noGrp="1"/>
          </p:cNvSpPr>
          <p:nvPr>
            <p:ph type="body" orient="vert" idx="1"/>
          </p:nvPr>
        </p:nvSpPr>
        <p:spPr>
          <a:xfrm>
            <a:off x="628656" y="0"/>
            <a:ext cx="5762625" cy="6178550"/>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397917924"/>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6" descr="Layer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4463" y="239769"/>
            <a:ext cx="971550" cy="76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6117502"/>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4"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p:txBody>
          <a:bodyPr/>
          <a:lstStyle>
            <a:lvl1pPr>
              <a:defRPr>
                <a:solidFill>
                  <a:srgbClr val="000000"/>
                </a:solidFill>
              </a:defRPr>
            </a:lvl1pPr>
          </a:lstStyle>
          <a:p>
            <a:r>
              <a:rPr lang="ru-RU" dirty="0" smtClean="0"/>
              <a:t>Образец заголовка</a:t>
            </a:r>
            <a:endParaRPr lang="ru-RU" dirty="0"/>
          </a:p>
        </p:txBody>
      </p:sp>
      <p:sp>
        <p:nvSpPr>
          <p:cNvPr id="3" name="Объект 2"/>
          <p:cNvSpPr>
            <a:spLocks noGrp="1"/>
          </p:cNvSpPr>
          <p:nvPr>
            <p:ph idx="1"/>
          </p:nvPr>
        </p:nvSpPr>
        <p:spPr>
          <a:xfrm>
            <a:off x="107504" y="1341079"/>
            <a:ext cx="8928100" cy="5257429"/>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5" name="Rectangle 52"/>
          <p:cNvSpPr>
            <a:spLocks noGrp="1" noChangeArrowheads="1"/>
          </p:cNvSpPr>
          <p:nvPr>
            <p:ph type="ftr" sz="quarter" idx="10"/>
          </p:nvPr>
        </p:nvSpPr>
        <p:spPr/>
        <p:txBody>
          <a:bodyPr/>
          <a:lstStyle>
            <a:lvl1pPr>
              <a:defRPr>
                <a:solidFill>
                  <a:srgbClr val="000000"/>
                </a:solidFill>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p:txBody>
          <a:bodyPr/>
          <a:lstStyle>
            <a:lvl1pPr>
              <a:defRPr smtClean="0"/>
            </a:lvl1pPr>
          </a:lstStyle>
          <a:p>
            <a:pPr>
              <a:defRPr/>
            </a:pPr>
            <a:fld id="{78ABFD2A-08E0-48B7-B377-C9AEE180B96F}" type="slidenum">
              <a:rPr lang="ru-RU" altLang="ru-RU"/>
              <a:pPr>
                <a:defRPr/>
              </a:pPr>
              <a:t>‹#›</a:t>
            </a:fld>
            <a:endParaRPr lang="ru-RU" altLang="ru-RU"/>
          </a:p>
        </p:txBody>
      </p:sp>
    </p:spTree>
    <p:extLst>
      <p:ext uri="{BB962C8B-B14F-4D97-AF65-F5344CB8AC3E}">
        <p14:creationId xmlns:p14="http://schemas.microsoft.com/office/powerpoint/2010/main" val="4106625061"/>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921"/>
            <a:ext cx="7772400" cy="1362390"/>
          </a:xfrm>
        </p:spPr>
        <p:txBody>
          <a:bodyPr anchor="t"/>
          <a:lstStyle>
            <a:lvl1pPr algn="l">
              <a:defRPr sz="4000" b="1" cap="all">
                <a:solidFill>
                  <a:srgbClr val="000000"/>
                </a:solidFill>
              </a:defRPr>
            </a:lvl1pPr>
          </a:lstStyle>
          <a:p>
            <a:r>
              <a:rPr lang="ru-RU" dirty="0" smtClean="0"/>
              <a:t>Образец заголовка</a:t>
            </a:r>
            <a:endParaRPr lang="ru-RU" dirty="0"/>
          </a:p>
        </p:txBody>
      </p:sp>
      <p:sp>
        <p:nvSpPr>
          <p:cNvPr id="3" name="Текст 2"/>
          <p:cNvSpPr>
            <a:spLocks noGrp="1"/>
          </p:cNvSpPr>
          <p:nvPr>
            <p:ph type="body" idx="1"/>
          </p:nvPr>
        </p:nvSpPr>
        <p:spPr>
          <a:xfrm>
            <a:off x="722313" y="2907387"/>
            <a:ext cx="7772400" cy="1500534"/>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976F0115-527F-44DB-9F4F-AE1DDB72FA5D}" type="slidenum">
              <a:rPr lang="ru-RU" altLang="ru-RU"/>
              <a:pPr>
                <a:defRPr/>
              </a:pPr>
              <a:t>‹#›</a:t>
            </a:fld>
            <a:endParaRPr lang="ru-RU" altLang="ru-RU"/>
          </a:p>
        </p:txBody>
      </p:sp>
    </p:spTree>
    <p:extLst>
      <p:ext uri="{BB962C8B-B14F-4D97-AF65-F5344CB8AC3E}">
        <p14:creationId xmlns:p14="http://schemas.microsoft.com/office/powerpoint/2010/main" val="10508371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2_Заголовок и объект">
    <p:spTree>
      <p:nvGrpSpPr>
        <p:cNvPr id="1" name=""/>
        <p:cNvGrpSpPr/>
        <p:nvPr/>
      </p:nvGrpSpPr>
      <p:grpSpPr>
        <a:xfrm>
          <a:off x="0" y="0"/>
          <a:ext cx="0" cy="0"/>
          <a:chOff x="0" y="0"/>
          <a:chExt cx="0" cy="0"/>
        </a:xfrm>
      </p:grpSpPr>
      <p:sp>
        <p:nvSpPr>
          <p:cNvPr id="5" name="Прямоугольник 4"/>
          <p:cNvSpPr/>
          <p:nvPr userDrawn="1"/>
        </p:nvSpPr>
        <p:spPr>
          <a:xfrm>
            <a:off x="0" y="6239349"/>
            <a:ext cx="9144000" cy="620243"/>
          </a:xfrm>
          <a:prstGeom prst="rect">
            <a:avLst/>
          </a:prstGeom>
          <a:gradFill flip="none" rotWithShape="0">
            <a:gsLst>
              <a:gs pos="0">
                <a:srgbClr val="58BCAF"/>
              </a:gs>
              <a:gs pos="39999">
                <a:srgbClr val="58BCAF"/>
              </a:gs>
              <a:gs pos="70000">
                <a:srgbClr val="3AAFDA"/>
              </a:gs>
              <a:gs pos="100000">
                <a:srgbClr val="3AAFDA"/>
              </a:gs>
            </a:gsLst>
            <a:lin ang="0" scaled="0"/>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ru-RU" sz="1378" err="1">
              <a:solidFill>
                <a:srgbClr val="5F0000"/>
              </a:solidFill>
            </a:endParaRPr>
          </a:p>
        </p:txBody>
      </p:sp>
      <p:sp>
        <p:nvSpPr>
          <p:cNvPr id="9" name="TextBox 8"/>
          <p:cNvSpPr txBox="1"/>
          <p:nvPr userDrawn="1"/>
        </p:nvSpPr>
        <p:spPr>
          <a:xfrm>
            <a:off x="3829757" y="6358708"/>
            <a:ext cx="1995325" cy="327858"/>
          </a:xfrm>
          <a:prstGeom prst="rect">
            <a:avLst/>
          </a:prstGeom>
          <a:noFill/>
        </p:spPr>
        <p:txBody>
          <a:bodyPr wrap="square" rtlCol="0">
            <a:spAutoFit/>
          </a:bodyPr>
          <a:lstStyle/>
          <a:p>
            <a:pPr eaLnBrk="1" hangingPunct="1"/>
            <a:r>
              <a:rPr lang="ru-RU" sz="765" b="1">
                <a:solidFill>
                  <a:srgbClr val="FFFFFF"/>
                </a:solidFill>
                <a:latin typeface="Tahoma" pitchFamily="34" charset="0"/>
                <a:ea typeface="Tahoma" pitchFamily="34" charset="0"/>
                <a:cs typeface="Tahoma" pitchFamily="34" charset="0"/>
              </a:rPr>
              <a:t>Дата: </a:t>
            </a:r>
            <a:fld id="{73CBD73E-DCE3-4B13-B022-B26BC06387B6}" type="datetime4">
              <a:rPr lang="ru-RU" sz="765" smtClean="0">
                <a:solidFill>
                  <a:srgbClr val="FFFFFF"/>
                </a:solidFill>
                <a:latin typeface="Tahoma" pitchFamily="34" charset="0"/>
                <a:ea typeface="Tahoma" pitchFamily="34" charset="0"/>
                <a:cs typeface="Tahoma" pitchFamily="34" charset="0"/>
              </a:rPr>
              <a:pPr eaLnBrk="1" hangingPunct="1"/>
              <a:t>6 июля 2020 г.</a:t>
            </a:fld>
            <a:endParaRPr lang="ru-RU" sz="765">
              <a:solidFill>
                <a:srgbClr val="FFFFFF"/>
              </a:solidFill>
              <a:latin typeface="Tahoma" pitchFamily="34" charset="0"/>
              <a:ea typeface="Tahoma" pitchFamily="34" charset="0"/>
              <a:cs typeface="Tahoma" pitchFamily="34" charset="0"/>
            </a:endParaRPr>
          </a:p>
          <a:p>
            <a:pPr defTabSz="699722" eaLnBrk="1" hangingPunct="1">
              <a:defRPr/>
            </a:pPr>
            <a:fld id="{0ABD132A-A26C-4699-90D1-126A109F1EFD}" type="slidenum">
              <a:rPr lang="ru-RU" sz="765" b="1" smtClean="0">
                <a:solidFill>
                  <a:srgbClr val="FFFFFF"/>
                </a:solidFill>
                <a:latin typeface="Arial" charset="0"/>
                <a:cs typeface="Arial" charset="0"/>
              </a:rPr>
              <a:pPr defTabSz="699722" eaLnBrk="1" hangingPunct="1">
                <a:defRPr/>
              </a:pPr>
              <a:t>‹#›</a:t>
            </a:fld>
            <a:r>
              <a:rPr lang="ru-RU" sz="765" b="1">
                <a:solidFill>
                  <a:srgbClr val="FFFFFF"/>
                </a:solidFill>
                <a:latin typeface="Arial" charset="0"/>
                <a:cs typeface="Arial" charset="0"/>
              </a:rPr>
              <a:t> </a:t>
            </a:r>
            <a:r>
              <a:rPr lang="ru-RU" sz="765">
                <a:solidFill>
                  <a:srgbClr val="FFFFFF"/>
                </a:solidFill>
                <a:latin typeface="Tahoma" pitchFamily="34" charset="0"/>
                <a:ea typeface="Tahoma" pitchFamily="34" charset="0"/>
                <a:cs typeface="Tahoma" pitchFamily="34" charset="0"/>
              </a:rPr>
              <a:t>страница</a:t>
            </a:r>
            <a:endParaRPr lang="ru-RU" sz="765">
              <a:solidFill>
                <a:srgbClr val="FFFFFF"/>
              </a:solidFill>
              <a:latin typeface="Arial" charset="0"/>
              <a:cs typeface="Arial" charset="0"/>
            </a:endParaRPr>
          </a:p>
        </p:txBody>
      </p:sp>
      <p:pic>
        <p:nvPicPr>
          <p:cNvPr id="21" name="Рисунок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20098" y="89815"/>
            <a:ext cx="250554" cy="325410"/>
          </a:xfrm>
          <a:prstGeom prst="rect">
            <a:avLst/>
          </a:prstGeom>
        </p:spPr>
      </p:pic>
      <p:pic>
        <p:nvPicPr>
          <p:cNvPr id="27" name="Рисунок 26" descr="logo_bottom.png"/>
          <p:cNvPicPr>
            <a:picLocks noChangeAspect="1"/>
          </p:cNvPicPr>
          <p:nvPr userDrawn="1"/>
        </p:nvPicPr>
        <p:blipFill>
          <a:blip r:embed="rId3"/>
          <a:stretch>
            <a:fillRect/>
          </a:stretch>
        </p:blipFill>
        <p:spPr>
          <a:xfrm>
            <a:off x="8051297" y="6349379"/>
            <a:ext cx="529376" cy="376387"/>
          </a:xfrm>
          <a:prstGeom prst="rect">
            <a:avLst/>
          </a:prstGeom>
        </p:spPr>
      </p:pic>
      <p:cxnSp>
        <p:nvCxnSpPr>
          <p:cNvPr id="28" name="Прямая соединительная линия 27"/>
          <p:cNvCxnSpPr/>
          <p:nvPr userDrawn="1"/>
        </p:nvCxnSpPr>
        <p:spPr>
          <a:xfrm>
            <a:off x="-4077" y="803344"/>
            <a:ext cx="4711808" cy="5528"/>
          </a:xfrm>
          <a:prstGeom prst="line">
            <a:avLst/>
          </a:prstGeom>
          <a:ln>
            <a:solidFill>
              <a:srgbClr val="234B67"/>
            </a:solidFill>
          </a:ln>
        </p:spPr>
        <p:style>
          <a:lnRef idx="1">
            <a:schemeClr val="accent1"/>
          </a:lnRef>
          <a:fillRef idx="0">
            <a:schemeClr val="accent1"/>
          </a:fillRef>
          <a:effectRef idx="0">
            <a:schemeClr val="accent1"/>
          </a:effectRef>
          <a:fontRef idx="minor">
            <a:schemeClr val="tx1"/>
          </a:fontRef>
        </p:style>
      </p:cxnSp>
      <p:pic>
        <p:nvPicPr>
          <p:cNvPr id="34" name="Рисунок 33">
            <a:hlinkClick r:id="rId4"/>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3941" y="6408182"/>
            <a:ext cx="203370" cy="273174"/>
          </a:xfrm>
          <a:prstGeom prst="rect">
            <a:avLst/>
          </a:prstGeom>
        </p:spPr>
      </p:pic>
      <p:pic>
        <p:nvPicPr>
          <p:cNvPr id="35" name="Рисунок 34">
            <a:hlinkClick r:id="rId6"/>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5604" y="6408182"/>
            <a:ext cx="203370" cy="273174"/>
          </a:xfrm>
          <a:prstGeom prst="rect">
            <a:avLst/>
          </a:prstGeom>
        </p:spPr>
      </p:pic>
      <p:pic>
        <p:nvPicPr>
          <p:cNvPr id="36" name="Рисунок 35">
            <a:hlinkClick r:id="rId8"/>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80859" y="6408182"/>
            <a:ext cx="203370" cy="273174"/>
          </a:xfrm>
          <a:prstGeom prst="rect">
            <a:avLst/>
          </a:prstGeom>
        </p:spPr>
      </p:pic>
      <p:pic>
        <p:nvPicPr>
          <p:cNvPr id="37" name="Рисунок 36">
            <a:hlinkClick r:id="rId10"/>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62522" y="6408182"/>
            <a:ext cx="203370" cy="273174"/>
          </a:xfrm>
          <a:prstGeom prst="rect">
            <a:avLst/>
          </a:prstGeom>
        </p:spPr>
      </p:pic>
    </p:spTree>
    <p:extLst>
      <p:ext uri="{BB962C8B-B14F-4D97-AF65-F5344CB8AC3E}">
        <p14:creationId xmlns:p14="http://schemas.microsoft.com/office/powerpoint/2010/main" val="1047909007"/>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8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5"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07"/>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268707"/>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7" name="Rectangle 55"/>
          <p:cNvSpPr>
            <a:spLocks noGrp="1" noChangeArrowheads="1"/>
          </p:cNvSpPr>
          <p:nvPr>
            <p:ph type="sldNum" sz="quarter" idx="11"/>
          </p:nvPr>
        </p:nvSpPr>
        <p:spPr/>
        <p:txBody>
          <a:bodyPr/>
          <a:lstStyle>
            <a:lvl1pPr>
              <a:defRPr smtClean="0"/>
            </a:lvl1pPr>
          </a:lstStyle>
          <a:p>
            <a:pPr>
              <a:defRPr/>
            </a:pPr>
            <a:fld id="{0EFD37FD-F212-4EAD-8E8E-AEC93246E3B3}" type="slidenum">
              <a:rPr lang="ru-RU" altLang="ru-RU"/>
              <a:pPr>
                <a:defRPr/>
              </a:pPr>
              <a:t>‹#›</a:t>
            </a:fld>
            <a:endParaRPr lang="ru-RU" altLang="ru-RU"/>
          </a:p>
        </p:txBody>
      </p:sp>
    </p:spTree>
    <p:extLst>
      <p:ext uri="{BB962C8B-B14F-4D97-AF65-F5344CB8AC3E}">
        <p14:creationId xmlns:p14="http://schemas.microsoft.com/office/powerpoint/2010/main" val="2860886236"/>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701"/>
            <a:ext cx="8229600" cy="1143265"/>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469"/>
            <a:ext cx="4040188"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5379"/>
            <a:ext cx="4040188"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535469"/>
            <a:ext cx="4041775"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6" y="2175379"/>
            <a:ext cx="4041775"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8" name="Rectangle 55"/>
          <p:cNvSpPr>
            <a:spLocks noGrp="1" noChangeArrowheads="1"/>
          </p:cNvSpPr>
          <p:nvPr>
            <p:ph type="sldNum" sz="quarter" idx="11"/>
          </p:nvPr>
        </p:nvSpPr>
        <p:spPr>
          <a:ln/>
        </p:spPr>
        <p:txBody>
          <a:bodyPr/>
          <a:lstStyle>
            <a:lvl1pPr>
              <a:defRPr/>
            </a:lvl1pPr>
          </a:lstStyle>
          <a:p>
            <a:pPr>
              <a:defRPr/>
            </a:pPr>
            <a:fld id="{2C98FA0B-5FBB-4FF0-9553-110C9777A67B}" type="slidenum">
              <a:rPr lang="ru-RU" altLang="ru-RU"/>
              <a:pPr>
                <a:defRPr/>
              </a:pPr>
              <a:t>‹#›</a:t>
            </a:fld>
            <a:endParaRPr lang="ru-RU" altLang="ru-RU"/>
          </a:p>
        </p:txBody>
      </p:sp>
    </p:spTree>
    <p:extLst>
      <p:ext uri="{BB962C8B-B14F-4D97-AF65-F5344CB8AC3E}">
        <p14:creationId xmlns:p14="http://schemas.microsoft.com/office/powerpoint/2010/main" val="4230717599"/>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3"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p:txBody>
          <a:bodyPr/>
          <a:lstStyle>
            <a:lvl1pPr>
              <a:defRPr>
                <a:solidFill>
                  <a:srgbClr val="480000"/>
                </a:solidFill>
              </a:defRPr>
            </a:lvl1pPr>
          </a:lstStyle>
          <a:p>
            <a:r>
              <a:rPr lang="ru-RU" dirty="0" smtClean="0"/>
              <a:t>Образец заголовка</a:t>
            </a:r>
            <a:endParaRPr lang="ru-RU" dirty="0"/>
          </a:p>
        </p:txBody>
      </p:sp>
      <p:sp>
        <p:nvSpPr>
          <p:cNvPr id="4"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p:txBody>
          <a:bodyPr/>
          <a:lstStyle>
            <a:lvl1pPr>
              <a:defRPr smtClean="0"/>
            </a:lvl1pPr>
          </a:lstStyle>
          <a:p>
            <a:pPr>
              <a:defRPr/>
            </a:pPr>
            <a:fld id="{A890AAD2-0BC5-40D9-B08D-198D486D7488}" type="slidenum">
              <a:rPr lang="ru-RU" altLang="ru-RU"/>
              <a:pPr>
                <a:defRPr/>
              </a:pPr>
              <a:t>‹#›</a:t>
            </a:fld>
            <a:endParaRPr lang="ru-RU" altLang="ru-RU"/>
          </a:p>
        </p:txBody>
      </p:sp>
    </p:spTree>
    <p:extLst>
      <p:ext uri="{BB962C8B-B14F-4D97-AF65-F5344CB8AC3E}">
        <p14:creationId xmlns:p14="http://schemas.microsoft.com/office/powerpoint/2010/main" val="4194969506"/>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3" name="Rectangle 55"/>
          <p:cNvSpPr>
            <a:spLocks noGrp="1" noChangeArrowheads="1"/>
          </p:cNvSpPr>
          <p:nvPr>
            <p:ph type="sldNum" sz="quarter" idx="11"/>
          </p:nvPr>
        </p:nvSpPr>
        <p:spPr>
          <a:ln/>
        </p:spPr>
        <p:txBody>
          <a:bodyPr/>
          <a:lstStyle>
            <a:lvl1pPr>
              <a:defRPr/>
            </a:lvl1pPr>
          </a:lstStyle>
          <a:p>
            <a:pPr>
              <a:defRPr/>
            </a:pPr>
            <a:fld id="{3A731A0B-E8A5-49FB-8D06-64DF02345B56}" type="slidenum">
              <a:rPr lang="ru-RU" altLang="ru-RU"/>
              <a:pPr>
                <a:defRPr/>
              </a:pPr>
              <a:t>‹#›</a:t>
            </a:fld>
            <a:endParaRPr lang="ru-RU" altLang="ru-RU"/>
          </a:p>
        </p:txBody>
      </p:sp>
    </p:spTree>
    <p:extLst>
      <p:ext uri="{BB962C8B-B14F-4D97-AF65-F5344CB8AC3E}">
        <p14:creationId xmlns:p14="http://schemas.microsoft.com/office/powerpoint/2010/main" val="3628491012"/>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3113"/>
            <a:ext cx="3008313" cy="1162319"/>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114"/>
            <a:ext cx="5111750" cy="58544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1" y="1435433"/>
            <a:ext cx="3008313" cy="4692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pPr>
              <a:defRPr/>
            </a:pPr>
            <a:fld id="{9A36158F-B14D-4939-AD0C-68370FE9B17C}" type="slidenum">
              <a:rPr lang="ru-RU" altLang="ru-RU"/>
              <a:pPr>
                <a:defRPr/>
              </a:pPr>
              <a:t>‹#›</a:t>
            </a:fld>
            <a:endParaRPr lang="ru-RU" altLang="ru-RU"/>
          </a:p>
        </p:txBody>
      </p:sp>
    </p:spTree>
    <p:extLst>
      <p:ext uri="{BB962C8B-B14F-4D97-AF65-F5344CB8AC3E}">
        <p14:creationId xmlns:p14="http://schemas.microsoft.com/office/powerpoint/2010/main" val="642152500"/>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1712"/>
            <a:ext cx="5486400" cy="566869"/>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917"/>
            <a:ext cx="5486400" cy="41157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8581"/>
            <a:ext cx="5486400" cy="8050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pPr>
              <a:defRPr/>
            </a:pPr>
            <a:fld id="{3E540F5F-E10C-45DD-9E88-61F49AAE3273}" type="slidenum">
              <a:rPr lang="ru-RU" altLang="ru-RU"/>
              <a:pPr>
                <a:defRPr/>
              </a:pPr>
              <a:t>‹#›</a:t>
            </a:fld>
            <a:endParaRPr lang="ru-RU" altLang="ru-RU"/>
          </a:p>
        </p:txBody>
      </p:sp>
    </p:spTree>
    <p:extLst>
      <p:ext uri="{BB962C8B-B14F-4D97-AF65-F5344CB8AC3E}">
        <p14:creationId xmlns:p14="http://schemas.microsoft.com/office/powerpoint/2010/main" val="2026329501"/>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4"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p:txBody>
          <a:bodyPr/>
          <a:lstStyle>
            <a:lvl1pPr>
              <a:defRPr smtClean="0"/>
            </a:lvl1pPr>
          </a:lstStyle>
          <a:p>
            <a:pPr>
              <a:defRPr/>
            </a:pPr>
            <a:fld id="{732D460E-C251-4E74-9642-115141E7F25F}" type="slidenum">
              <a:rPr lang="ru-RU" altLang="ru-RU"/>
              <a:pPr>
                <a:defRPr/>
              </a:pPr>
              <a:t>‹#›</a:t>
            </a:fld>
            <a:endParaRPr lang="ru-RU" altLang="ru-RU"/>
          </a:p>
        </p:txBody>
      </p:sp>
    </p:spTree>
    <p:extLst>
      <p:ext uri="{BB962C8B-B14F-4D97-AF65-F5344CB8AC3E}">
        <p14:creationId xmlns:p14="http://schemas.microsoft.com/office/powerpoint/2010/main" val="348164668"/>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04026" y="-26994"/>
            <a:ext cx="2232025" cy="655313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07951" y="-26994"/>
            <a:ext cx="6543675" cy="655313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CFDB1AF7-8A16-4338-A2EF-A9452D203986}" type="slidenum">
              <a:rPr lang="ru-RU" altLang="ru-RU"/>
              <a:pPr>
                <a:defRPr/>
              </a:pPr>
              <a:t>‹#›</a:t>
            </a:fld>
            <a:endParaRPr lang="ru-RU" altLang="ru-RU"/>
          </a:p>
        </p:txBody>
      </p:sp>
    </p:spTree>
    <p:extLst>
      <p:ext uri="{BB962C8B-B14F-4D97-AF65-F5344CB8AC3E}">
        <p14:creationId xmlns:p14="http://schemas.microsoft.com/office/powerpoint/2010/main" val="2347314270"/>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Заголовок, 1 большой объект и 2 маленьких объекта">
    <p:spTree>
      <p:nvGrpSpPr>
        <p:cNvPr id="1" name=""/>
        <p:cNvGrpSpPr/>
        <p:nvPr/>
      </p:nvGrpSpPr>
      <p:grpSpPr>
        <a:xfrm>
          <a:off x="0" y="0"/>
          <a:ext cx="0" cy="0"/>
          <a:chOff x="0" y="0"/>
          <a:chExt cx="0" cy="0"/>
        </a:xfrm>
      </p:grpSpPr>
      <p:pic>
        <p:nvPicPr>
          <p:cNvPr id="6"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бъект 2"/>
          <p:cNvSpPr>
            <a:spLocks noGrp="1"/>
          </p:cNvSpPr>
          <p:nvPr>
            <p:ph sz="half" idx="1"/>
          </p:nvPr>
        </p:nvSpPr>
        <p:spPr>
          <a:xfrm>
            <a:off x="107950" y="1268707"/>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07"/>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3972845"/>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9" name="Заголовок 1"/>
          <p:cNvSpPr>
            <a:spLocks noGrp="1"/>
          </p:cNvSpPr>
          <p:nvPr>
            <p:ph type="title"/>
          </p:nvPr>
        </p:nvSpPr>
        <p:spPr>
          <a:xfrm>
            <a:off x="1692276" y="152435"/>
            <a:ext cx="4824413" cy="1081338"/>
          </a:xfrm>
        </p:spPr>
        <p:txBody>
          <a:bodyPr/>
          <a:lstStyle>
            <a:lvl1pPr>
              <a:defRPr>
                <a:solidFill>
                  <a:srgbClr val="D20000"/>
                </a:solidFill>
              </a:defRPr>
            </a:lvl1pPr>
          </a:lstStyle>
          <a:p>
            <a:r>
              <a:rPr lang="ru-RU" dirty="0" smtClean="0"/>
              <a:t>Образец заголовка</a:t>
            </a:r>
            <a:endParaRPr lang="ru-RU" dirty="0"/>
          </a:p>
        </p:txBody>
      </p:sp>
      <p:sp>
        <p:nvSpPr>
          <p:cNvPr id="7"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8" name="Rectangle 55"/>
          <p:cNvSpPr>
            <a:spLocks noGrp="1" noChangeArrowheads="1"/>
          </p:cNvSpPr>
          <p:nvPr>
            <p:ph type="sldNum" sz="quarter" idx="11"/>
          </p:nvPr>
        </p:nvSpPr>
        <p:spPr/>
        <p:txBody>
          <a:bodyPr/>
          <a:lstStyle>
            <a:lvl1pPr>
              <a:defRPr smtClean="0"/>
            </a:lvl1pPr>
          </a:lstStyle>
          <a:p>
            <a:pPr>
              <a:defRPr/>
            </a:pPr>
            <a:fld id="{9342CA6C-5E72-4F76-856A-C291E090CA75}" type="slidenum">
              <a:rPr lang="ru-RU" altLang="ru-RU"/>
              <a:pPr>
                <a:defRPr/>
              </a:pPr>
              <a:t>‹#›</a:t>
            </a:fld>
            <a:endParaRPr lang="ru-RU" altLang="ru-RU"/>
          </a:p>
        </p:txBody>
      </p:sp>
    </p:spTree>
    <p:extLst>
      <p:ext uri="{BB962C8B-B14F-4D97-AF65-F5344CB8AC3E}">
        <p14:creationId xmlns:p14="http://schemas.microsoft.com/office/powerpoint/2010/main" val="1958722989"/>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Заголовок и четыре объекта">
    <p:spTree>
      <p:nvGrpSpPr>
        <p:cNvPr id="1" name=""/>
        <p:cNvGrpSpPr/>
        <p:nvPr/>
      </p:nvGrpSpPr>
      <p:grpSpPr>
        <a:xfrm>
          <a:off x="0" y="0"/>
          <a:ext cx="0" cy="0"/>
          <a:chOff x="0" y="0"/>
          <a:chExt cx="0" cy="0"/>
        </a:xfrm>
      </p:grpSpPr>
      <p:pic>
        <p:nvPicPr>
          <p:cNvPr id="7"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Объект 2"/>
          <p:cNvSpPr>
            <a:spLocks noGrp="1"/>
          </p:cNvSpPr>
          <p:nvPr>
            <p:ph sz="quarter" idx="1"/>
          </p:nvPr>
        </p:nvSpPr>
        <p:spPr>
          <a:xfrm>
            <a:off x="107950" y="1268707"/>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07"/>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107950" y="3972845"/>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3972845"/>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10" name="Заголовок 1"/>
          <p:cNvSpPr>
            <a:spLocks noGrp="1"/>
          </p:cNvSpPr>
          <p:nvPr>
            <p:ph type="title"/>
          </p:nvPr>
        </p:nvSpPr>
        <p:spPr>
          <a:xfrm>
            <a:off x="1692276" y="152435"/>
            <a:ext cx="4824413" cy="1081338"/>
          </a:xfrm>
        </p:spPr>
        <p:txBody>
          <a:bodyPr/>
          <a:lstStyle>
            <a:lvl1pPr>
              <a:defRPr>
                <a:solidFill>
                  <a:srgbClr val="D20000"/>
                </a:solidFill>
              </a:defRPr>
            </a:lvl1pPr>
          </a:lstStyle>
          <a:p>
            <a:r>
              <a:rPr lang="ru-RU" dirty="0" smtClean="0"/>
              <a:t>Образец заголовка</a:t>
            </a:r>
            <a:endParaRPr lang="ru-RU" dirty="0"/>
          </a:p>
        </p:txBody>
      </p:sp>
      <p:sp>
        <p:nvSpPr>
          <p:cNvPr id="8"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9" name="Rectangle 55"/>
          <p:cNvSpPr>
            <a:spLocks noGrp="1" noChangeArrowheads="1"/>
          </p:cNvSpPr>
          <p:nvPr>
            <p:ph type="sldNum" sz="quarter" idx="11"/>
          </p:nvPr>
        </p:nvSpPr>
        <p:spPr/>
        <p:txBody>
          <a:bodyPr/>
          <a:lstStyle>
            <a:lvl1pPr>
              <a:defRPr smtClean="0"/>
            </a:lvl1pPr>
          </a:lstStyle>
          <a:p>
            <a:pPr>
              <a:defRPr/>
            </a:pPr>
            <a:fld id="{6A237EB4-75A2-4116-AB72-91E0D39EE13C}" type="slidenum">
              <a:rPr lang="ru-RU" altLang="ru-RU"/>
              <a:pPr>
                <a:defRPr/>
              </a:pPr>
              <a:t>‹#›</a:t>
            </a:fld>
            <a:endParaRPr lang="ru-RU" altLang="ru-RU"/>
          </a:p>
        </p:txBody>
      </p:sp>
    </p:spTree>
    <p:extLst>
      <p:ext uri="{BB962C8B-B14F-4D97-AF65-F5344CB8AC3E}">
        <p14:creationId xmlns:p14="http://schemas.microsoft.com/office/powerpoint/2010/main" val="99030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слайд">
    <p:spTree>
      <p:nvGrpSpPr>
        <p:cNvPr id="1" name=""/>
        <p:cNvGrpSpPr/>
        <p:nvPr/>
      </p:nvGrpSpPr>
      <p:grpSpPr>
        <a:xfrm>
          <a:off x="0" y="0"/>
          <a:ext cx="0" cy="0"/>
          <a:chOff x="0" y="0"/>
          <a:chExt cx="0" cy="0"/>
        </a:xfrm>
      </p:grpSpPr>
      <p:sp>
        <p:nvSpPr>
          <p:cNvPr id="2" name="Text Box 6"/>
          <p:cNvSpPr txBox="1">
            <a:spLocks noChangeArrowheads="1"/>
          </p:cNvSpPr>
          <p:nvPr userDrawn="1"/>
        </p:nvSpPr>
        <p:spPr bwMode="auto">
          <a:xfrm>
            <a:off x="1747839" y="184195"/>
            <a:ext cx="7237412" cy="692657"/>
          </a:xfrm>
          <a:prstGeom prst="rect">
            <a:avLst/>
          </a:prstGeom>
          <a:noFill/>
          <a:ln>
            <a:noFill/>
          </a:ln>
          <a:effectLst/>
          <a:extLst/>
        </p:spPr>
        <p:txBody>
          <a:bodyPr>
            <a:spAutoFit/>
          </a:bodyPr>
          <a:lstStyle>
            <a:lvl1pPr>
              <a:lnSpc>
                <a:spcPct val="90000"/>
              </a:lnSpc>
              <a:spcBef>
                <a:spcPct val="20000"/>
              </a:spcBef>
              <a:spcAft>
                <a:spcPct val="50000"/>
              </a:spcAft>
              <a:buClr>
                <a:srgbClr val="CC0000"/>
              </a:buClr>
              <a:buSzPct val="60000"/>
              <a:buFont typeface="Wingdings" pitchFamily="2" charset="2"/>
              <a:buChar char="n"/>
              <a:defRPr>
                <a:solidFill>
                  <a:srgbClr val="333333"/>
                </a:solidFill>
                <a:latin typeface="Arial" charset="0"/>
              </a:defRPr>
            </a:lvl1pPr>
            <a:lvl2pPr marL="742950" indent="-285750">
              <a:lnSpc>
                <a:spcPct val="90000"/>
              </a:lnSpc>
              <a:spcBef>
                <a:spcPct val="20000"/>
              </a:spcBef>
              <a:spcAft>
                <a:spcPct val="30000"/>
              </a:spcAft>
              <a:buClr>
                <a:srgbClr val="CC0000"/>
              </a:buClr>
              <a:buFont typeface="Wingdings" pitchFamily="2" charset="2"/>
              <a:buChar char="§"/>
              <a:defRPr sz="1600">
                <a:solidFill>
                  <a:srgbClr val="333333"/>
                </a:solidFill>
                <a:latin typeface="Arial" charset="0"/>
              </a:defRPr>
            </a:lvl2pPr>
            <a:lvl3pPr marL="1143000" indent="-228600">
              <a:lnSpc>
                <a:spcPct val="90000"/>
              </a:lnSpc>
              <a:spcBef>
                <a:spcPct val="20000"/>
              </a:spcBef>
              <a:spcAft>
                <a:spcPct val="20000"/>
              </a:spcAft>
              <a:buClr>
                <a:srgbClr val="CC0000"/>
              </a:buClr>
              <a:buSzPct val="80000"/>
              <a:buFont typeface="Wingdings" pitchFamily="2" charset="2"/>
              <a:buChar char="§"/>
              <a:defRPr sz="1400">
                <a:solidFill>
                  <a:srgbClr val="333333"/>
                </a:solidFill>
                <a:latin typeface="Arial" charset="0"/>
              </a:defRPr>
            </a:lvl3pPr>
            <a:lvl4pPr marL="1600200" indent="-228600">
              <a:lnSpc>
                <a:spcPct val="90000"/>
              </a:lnSpc>
              <a:spcBef>
                <a:spcPct val="20000"/>
              </a:spcBef>
              <a:spcAft>
                <a:spcPct val="20000"/>
              </a:spcAft>
              <a:buClr>
                <a:srgbClr val="CC0000"/>
              </a:buClr>
              <a:buFont typeface="Times New Roman" pitchFamily="18" charset="0"/>
              <a:buChar char="▪"/>
              <a:defRPr sz="1200">
                <a:solidFill>
                  <a:srgbClr val="333333"/>
                </a:solidFill>
                <a:latin typeface="Arial" charset="0"/>
              </a:defRPr>
            </a:lvl4pPr>
            <a:lvl5pPr marL="2057400" indent="-228600">
              <a:lnSpc>
                <a:spcPct val="90000"/>
              </a:lnSpc>
              <a:spcBef>
                <a:spcPct val="20000"/>
              </a:spcBef>
              <a:buClr>
                <a:srgbClr val="CC0000"/>
              </a:buClr>
              <a:buFont typeface="Arial" charset="0"/>
              <a:buChar char="∙"/>
              <a:defRPr sz="1000">
                <a:solidFill>
                  <a:srgbClr val="333333"/>
                </a:solidFill>
                <a:latin typeface="Arial" charset="0"/>
              </a:defRPr>
            </a:lvl5pPr>
            <a:lvl6pPr marL="2514600" indent="-228600" eaLnBrk="0" fontAlgn="base" hangingPunct="0">
              <a:lnSpc>
                <a:spcPct val="90000"/>
              </a:lnSpc>
              <a:spcBef>
                <a:spcPct val="20000"/>
              </a:spcBef>
              <a:spcAft>
                <a:spcPct val="0"/>
              </a:spcAft>
              <a:buClr>
                <a:srgbClr val="CC0000"/>
              </a:buClr>
              <a:buFont typeface="Arial" charset="0"/>
              <a:buChar char="∙"/>
              <a:defRPr sz="1000">
                <a:solidFill>
                  <a:srgbClr val="333333"/>
                </a:solidFill>
                <a:latin typeface="Arial" charset="0"/>
              </a:defRPr>
            </a:lvl6pPr>
            <a:lvl7pPr marL="2971800" indent="-228600" eaLnBrk="0" fontAlgn="base" hangingPunct="0">
              <a:lnSpc>
                <a:spcPct val="90000"/>
              </a:lnSpc>
              <a:spcBef>
                <a:spcPct val="20000"/>
              </a:spcBef>
              <a:spcAft>
                <a:spcPct val="0"/>
              </a:spcAft>
              <a:buClr>
                <a:srgbClr val="CC0000"/>
              </a:buClr>
              <a:buFont typeface="Arial" charset="0"/>
              <a:buChar char="∙"/>
              <a:defRPr sz="1000">
                <a:solidFill>
                  <a:srgbClr val="333333"/>
                </a:solidFill>
                <a:latin typeface="Arial" charset="0"/>
              </a:defRPr>
            </a:lvl7pPr>
            <a:lvl8pPr marL="3429000" indent="-228600" eaLnBrk="0" fontAlgn="base" hangingPunct="0">
              <a:lnSpc>
                <a:spcPct val="90000"/>
              </a:lnSpc>
              <a:spcBef>
                <a:spcPct val="20000"/>
              </a:spcBef>
              <a:spcAft>
                <a:spcPct val="0"/>
              </a:spcAft>
              <a:buClr>
                <a:srgbClr val="CC0000"/>
              </a:buClr>
              <a:buFont typeface="Arial" charset="0"/>
              <a:buChar char="∙"/>
              <a:defRPr sz="1000">
                <a:solidFill>
                  <a:srgbClr val="333333"/>
                </a:solidFill>
                <a:latin typeface="Arial" charset="0"/>
              </a:defRPr>
            </a:lvl8pPr>
            <a:lvl9pPr marL="3886200" indent="-228600" eaLnBrk="0" fontAlgn="base" hangingPunct="0">
              <a:lnSpc>
                <a:spcPct val="90000"/>
              </a:lnSpc>
              <a:spcBef>
                <a:spcPct val="20000"/>
              </a:spcBef>
              <a:spcAft>
                <a:spcPct val="0"/>
              </a:spcAft>
              <a:buClr>
                <a:srgbClr val="CC0000"/>
              </a:buClr>
              <a:buFont typeface="Arial" charset="0"/>
              <a:buChar char="∙"/>
              <a:defRPr sz="1000">
                <a:solidFill>
                  <a:srgbClr val="333333"/>
                </a:solidFill>
                <a:latin typeface="Arial" charset="0"/>
              </a:defRPr>
            </a:lvl9pPr>
          </a:lstStyle>
          <a:p>
            <a:pPr algn="ctr">
              <a:lnSpc>
                <a:spcPct val="100000"/>
              </a:lnSpc>
              <a:spcBef>
                <a:spcPct val="0"/>
              </a:spcBef>
              <a:spcAft>
                <a:spcPct val="0"/>
              </a:spcAft>
              <a:buClrTx/>
              <a:buSzTx/>
              <a:buFontTx/>
              <a:buNone/>
              <a:defRPr/>
            </a:pPr>
            <a:r>
              <a:rPr lang="ru-RU" altLang="ru-RU" sz="2100" b="1" dirty="0" smtClean="0">
                <a:solidFill>
                  <a:srgbClr val="CC3300"/>
                </a:solidFill>
                <a:cs typeface="Arial" charset="0"/>
              </a:rPr>
              <a:t>Бизнес-форум 1С:</a:t>
            </a:r>
            <a:r>
              <a:rPr lang="en-US" altLang="ru-RU" sz="2100" b="1" dirty="0" smtClean="0">
                <a:solidFill>
                  <a:srgbClr val="CC3300"/>
                </a:solidFill>
                <a:cs typeface="Arial" charset="0"/>
              </a:rPr>
              <a:t>ERP</a:t>
            </a:r>
            <a:r>
              <a:rPr lang="ru-RU" altLang="ru-RU" sz="2100" b="1" dirty="0" smtClean="0">
                <a:solidFill>
                  <a:srgbClr val="CC3300"/>
                </a:solidFill>
                <a:cs typeface="Arial" charset="0"/>
              </a:rPr>
              <a:t>  </a:t>
            </a:r>
            <a:endParaRPr lang="en-US" altLang="ru-RU" sz="2100" b="1" dirty="0" smtClean="0">
              <a:solidFill>
                <a:srgbClr val="CC3300"/>
              </a:solidFill>
              <a:cs typeface="Arial" charset="0"/>
            </a:endParaRPr>
          </a:p>
          <a:p>
            <a:pPr algn="ctr">
              <a:lnSpc>
                <a:spcPct val="100000"/>
              </a:lnSpc>
              <a:spcBef>
                <a:spcPct val="0"/>
              </a:spcBef>
              <a:spcAft>
                <a:spcPct val="0"/>
              </a:spcAft>
              <a:buClrTx/>
              <a:buSzTx/>
              <a:buFontTx/>
              <a:buNone/>
              <a:defRPr/>
            </a:pPr>
            <a:r>
              <a:rPr lang="ru-RU" altLang="ru-RU" dirty="0" smtClean="0">
                <a:solidFill>
                  <a:srgbClr val="CC3300"/>
                </a:solidFill>
                <a:cs typeface="Arial" charset="0"/>
              </a:rPr>
              <a:t>2</a:t>
            </a:r>
            <a:r>
              <a:rPr lang="en-US" altLang="ru-RU" dirty="0" smtClean="0">
                <a:solidFill>
                  <a:srgbClr val="CC3300"/>
                </a:solidFill>
                <a:cs typeface="Arial" charset="0"/>
              </a:rPr>
              <a:t>3</a:t>
            </a:r>
            <a:r>
              <a:rPr lang="ru-RU" altLang="ru-RU" dirty="0" smtClean="0">
                <a:solidFill>
                  <a:srgbClr val="CC3300"/>
                </a:solidFill>
                <a:cs typeface="Arial" charset="0"/>
              </a:rPr>
              <a:t> октября 2015 года</a:t>
            </a:r>
          </a:p>
        </p:txBody>
      </p:sp>
    </p:spTree>
    <p:extLst>
      <p:ext uri="{BB962C8B-B14F-4D97-AF65-F5344CB8AC3E}">
        <p14:creationId xmlns:p14="http://schemas.microsoft.com/office/powerpoint/2010/main" val="1157586456"/>
      </p:ext>
    </p:extLst>
  </p:cSld>
  <p:clrMapOvr>
    <a:masterClrMapping/>
  </p:clrMapOvr>
  <p:timing>
    <p:tnLst>
      <p:par>
        <p:cTn id="1" dur="indefinite" restart="never" nodeType="tmRoot"/>
      </p:par>
    </p:tnLst>
  </p:timing>
</p:sldLayout>
</file>

<file path=ppt/slideLayouts/slideLayout59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pic>
        <p:nvPicPr>
          <p:cNvPr id="6"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p:cNvSpPr txBox="1">
            <a:spLocks noChangeArrowheads="1"/>
          </p:cNvSpPr>
          <p:nvPr userDrawn="1"/>
        </p:nvSpPr>
        <p:spPr bwMode="auto">
          <a:xfrm>
            <a:off x="-23813" y="6526136"/>
            <a:ext cx="3082926" cy="398555"/>
          </a:xfrm>
          <a:prstGeom prst="rect">
            <a:avLst/>
          </a:prstGeom>
          <a:noFill/>
          <a:ln>
            <a:noFill/>
          </a:ln>
          <a:extLst/>
        </p:spPr>
        <p:txBody>
          <a:bodyPr wrap="none">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a:lnSpc>
                <a:spcPct val="110000"/>
              </a:lnSpc>
              <a:spcBef>
                <a:spcPct val="50000"/>
              </a:spcBef>
              <a:defRPr/>
            </a:pPr>
            <a:r>
              <a:rPr lang="ru-RU" altLang="ru-RU" sz="1800" smtClean="0">
                <a:solidFill>
                  <a:srgbClr val="5F0000"/>
                </a:solidFill>
              </a:rPr>
              <a:t>1С: Управление холдингом</a:t>
            </a:r>
          </a:p>
        </p:txBody>
      </p:sp>
      <p:sp>
        <p:nvSpPr>
          <p:cNvPr id="2" name="Title 1"/>
          <p:cNvSpPr>
            <a:spLocks noGrp="1"/>
          </p:cNvSpPr>
          <p:nvPr>
            <p:ph type="title"/>
          </p:nvPr>
        </p:nvSpPr>
        <p:spPr>
          <a:xfrm>
            <a:off x="3817938" y="314398"/>
            <a:ext cx="5003800" cy="314398"/>
          </a:xfrm>
        </p:spPr>
        <p:txBody>
          <a:bodyPr/>
          <a:lstStyle/>
          <a:p>
            <a:r>
              <a:rPr lang="en-US" smtClean="0"/>
              <a:t>Click to edit Master title style</a:t>
            </a:r>
            <a:endParaRPr lang="ru-RU"/>
          </a:p>
        </p:txBody>
      </p:sp>
      <p:sp>
        <p:nvSpPr>
          <p:cNvPr id="3" name="Text Placeholder 2"/>
          <p:cNvSpPr>
            <a:spLocks noGrp="1"/>
          </p:cNvSpPr>
          <p:nvPr>
            <p:ph type="body" sz="half" idx="1"/>
          </p:nvPr>
        </p:nvSpPr>
        <p:spPr>
          <a:xfrm>
            <a:off x="304800" y="1200428"/>
            <a:ext cx="4171950" cy="49938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quarter" idx="2"/>
          </p:nvPr>
        </p:nvSpPr>
        <p:spPr>
          <a:xfrm>
            <a:off x="4629150" y="1200428"/>
            <a:ext cx="4171950" cy="2419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Content Placeholder 4"/>
          <p:cNvSpPr>
            <a:spLocks noGrp="1"/>
          </p:cNvSpPr>
          <p:nvPr>
            <p:ph sz="quarter" idx="3"/>
          </p:nvPr>
        </p:nvSpPr>
        <p:spPr>
          <a:xfrm>
            <a:off x="4629150" y="3772773"/>
            <a:ext cx="4171950" cy="24214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8" name="Rectangle 12"/>
          <p:cNvSpPr>
            <a:spLocks noGrp="1" noChangeArrowheads="1"/>
          </p:cNvSpPr>
          <p:nvPr>
            <p:ph type="sldNum" sz="quarter" idx="10"/>
          </p:nvPr>
        </p:nvSpPr>
        <p:spPr/>
        <p:txBody>
          <a:bodyPr/>
          <a:lstStyle>
            <a:lvl1pPr>
              <a:defRPr smtClean="0"/>
            </a:lvl1pPr>
          </a:lstStyle>
          <a:p>
            <a:pPr>
              <a:defRPr/>
            </a:pPr>
            <a:fld id="{3786B53B-D2F7-4748-B3C3-D9897402538D}" type="slidenum">
              <a:rPr lang="ru-RU" altLang="ru-RU"/>
              <a:pPr>
                <a:defRPr/>
              </a:pPr>
              <a:t>‹#›</a:t>
            </a:fld>
            <a:endParaRPr lang="ru-RU" altLang="ru-RU"/>
          </a:p>
        </p:txBody>
      </p:sp>
    </p:spTree>
    <p:extLst>
      <p:ext uri="{BB962C8B-B14F-4D97-AF65-F5344CB8AC3E}">
        <p14:creationId xmlns:p14="http://schemas.microsoft.com/office/powerpoint/2010/main" val="3109511727"/>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userDrawn="1">
  <p:cSld name="Заголовок, текст и объект">
    <p:spTree>
      <p:nvGrpSpPr>
        <p:cNvPr id="1" name=""/>
        <p:cNvGrpSpPr/>
        <p:nvPr/>
      </p:nvGrpSpPr>
      <p:grpSpPr>
        <a:xfrm>
          <a:off x="0" y="0"/>
          <a:ext cx="0" cy="0"/>
          <a:chOff x="0" y="0"/>
          <a:chExt cx="0" cy="0"/>
        </a:xfrm>
      </p:grpSpPr>
      <p:pic>
        <p:nvPicPr>
          <p:cNvPr id="5"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Текст 2"/>
          <p:cNvSpPr>
            <a:spLocks noGrp="1"/>
          </p:cNvSpPr>
          <p:nvPr>
            <p:ph type="body" sz="half" idx="1"/>
          </p:nvPr>
        </p:nvSpPr>
        <p:spPr>
          <a:xfrm>
            <a:off x="107950" y="1268707"/>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268707"/>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8" name="Заголовок 1"/>
          <p:cNvSpPr>
            <a:spLocks noGrp="1"/>
          </p:cNvSpPr>
          <p:nvPr>
            <p:ph type="title"/>
          </p:nvPr>
        </p:nvSpPr>
        <p:spPr>
          <a:xfrm>
            <a:off x="1692276" y="152435"/>
            <a:ext cx="4824413" cy="1081338"/>
          </a:xfrm>
        </p:spPr>
        <p:txBody>
          <a:bodyPr/>
          <a:lstStyle>
            <a:lvl1pPr>
              <a:defRPr>
                <a:solidFill>
                  <a:srgbClr val="D20000"/>
                </a:solidFill>
              </a:defRPr>
            </a:lvl1pPr>
          </a:lstStyle>
          <a:p>
            <a:r>
              <a:rPr lang="ru-RU" dirty="0" smtClean="0"/>
              <a:t>Образец заголовка</a:t>
            </a:r>
            <a:endParaRPr lang="ru-RU" dirty="0"/>
          </a:p>
        </p:txBody>
      </p:sp>
      <p:sp>
        <p:nvSpPr>
          <p:cNvPr id="6" name="Нижний колонтитул 4"/>
          <p:cNvSpPr>
            <a:spLocks noGrp="1"/>
          </p:cNvSpPr>
          <p:nvPr>
            <p:ph type="ftr" sz="quarter" idx="10"/>
          </p:nvPr>
        </p:nvSpPr>
        <p:spPr/>
        <p:txBody>
          <a:bodyPr/>
          <a:lstStyle>
            <a:lvl1pPr>
              <a:defRPr/>
            </a:lvl1pPr>
          </a:lstStyle>
          <a:p>
            <a:pPr>
              <a:defRPr/>
            </a:pPr>
            <a:endParaRPr lang="ru-RU"/>
          </a:p>
        </p:txBody>
      </p:sp>
      <p:sp>
        <p:nvSpPr>
          <p:cNvPr id="7" name="Номер слайда 5"/>
          <p:cNvSpPr>
            <a:spLocks noGrp="1"/>
          </p:cNvSpPr>
          <p:nvPr>
            <p:ph type="sldNum" sz="quarter" idx="11"/>
          </p:nvPr>
        </p:nvSpPr>
        <p:spPr/>
        <p:txBody>
          <a:bodyPr/>
          <a:lstStyle>
            <a:lvl1pPr>
              <a:defRPr smtClean="0"/>
            </a:lvl1pPr>
          </a:lstStyle>
          <a:p>
            <a:pPr>
              <a:defRPr/>
            </a:pPr>
            <a:fld id="{3F7FBF88-3C64-4E2B-B057-358398F69F73}" type="slidenum">
              <a:rPr lang="ru-RU" altLang="ru-RU"/>
              <a:pPr>
                <a:defRPr/>
              </a:pPr>
              <a:t>‹#›</a:t>
            </a:fld>
            <a:endParaRPr lang="ru-RU" altLang="ru-RU"/>
          </a:p>
        </p:txBody>
      </p:sp>
    </p:spTree>
    <p:extLst>
      <p:ext uri="{BB962C8B-B14F-4D97-AF65-F5344CB8AC3E}">
        <p14:creationId xmlns:p14="http://schemas.microsoft.com/office/powerpoint/2010/main" val="450236915"/>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3"/>
          <p:cNvSpPr>
            <a:spLocks noChangeArrowheads="1"/>
          </p:cNvSpPr>
          <p:nvPr userDrawn="1"/>
        </p:nvSpPr>
        <p:spPr bwMode="auto">
          <a:xfrm>
            <a:off x="1023938" y="331788"/>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lnSpc>
                <a:spcPct val="85000"/>
              </a:lnSpc>
              <a:defRPr/>
            </a:pPr>
            <a:r>
              <a:rPr lang="ru-RU" altLang="ru-RU" sz="1900" b="1" dirty="0" smtClean="0">
                <a:solidFill>
                  <a:srgbClr val="FFFFFF"/>
                </a:solidFill>
              </a:rPr>
              <a:t>1С:УПРАВЛЕНИЕ</a:t>
            </a:r>
          </a:p>
          <a:p>
            <a:pPr eaLnBrk="1" hangingPunct="1">
              <a:lnSpc>
                <a:spcPct val="85000"/>
              </a:lnSpc>
              <a:defRPr/>
            </a:pPr>
            <a:r>
              <a:rPr lang="ru-RU" altLang="ru-RU" sz="1900" b="1" dirty="0" err="1" smtClean="0">
                <a:solidFill>
                  <a:srgbClr val="FFFFFF"/>
                </a:solidFill>
              </a:rPr>
              <a:t>холдингОМ</a:t>
            </a:r>
            <a:r>
              <a:rPr lang="ru-RU" altLang="ru-RU" sz="1900" b="1" dirty="0" smtClean="0">
                <a:solidFill>
                  <a:srgbClr val="FFFFFF"/>
                </a:solidFill>
              </a:rPr>
              <a:t> 8</a:t>
            </a:r>
          </a:p>
        </p:txBody>
      </p:sp>
      <p:pic>
        <p:nvPicPr>
          <p:cNvPr id="3" name="Picture 16" descr="Layer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4463" y="239713"/>
            <a:ext cx="97155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4160035"/>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rgbClr val="D20000"/>
                </a:solidFill>
              </a:defRPr>
            </a:lvl1pPr>
          </a:lstStyle>
          <a:p>
            <a:r>
              <a:rPr lang="ru-RU" dirty="0" smtClean="0"/>
              <a:t>Образец заголовка</a:t>
            </a:r>
            <a:endParaRPr lang="ru-RU" dirty="0"/>
          </a:p>
        </p:txBody>
      </p:sp>
      <p:sp>
        <p:nvSpPr>
          <p:cNvPr id="3" name="Объект 2"/>
          <p:cNvSpPr>
            <a:spLocks noGrp="1"/>
          </p:cNvSpPr>
          <p:nvPr>
            <p:ph idx="1"/>
          </p:nvPr>
        </p:nvSpPr>
        <p:spPr>
          <a:xfrm>
            <a:off x="107504" y="1341166"/>
            <a:ext cx="892810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p:txBody>
          <a:bodyPr/>
          <a:lstStyle>
            <a:lvl1pPr eaLnBrk="0" hangingPunct="0">
              <a:defRPr>
                <a:latin typeface="Arial" pitchFamily="34" charset="0"/>
                <a:cs typeface="+mn-cs"/>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p:txBody>
          <a:bodyPr/>
          <a:lstStyle>
            <a:lvl1pPr>
              <a:defRPr/>
            </a:lvl1pPr>
          </a:lstStyle>
          <a:p>
            <a:pPr>
              <a:defRPr/>
            </a:pPr>
            <a:fld id="{A5BDEC0C-5E1A-4A64-BD19-1A81CC93B547}" type="slidenum">
              <a:rPr lang="ru-RU" altLang="ru-RU"/>
              <a:pPr>
                <a:defRPr/>
              </a:pPr>
              <a:t>‹#›</a:t>
            </a:fld>
            <a:endParaRPr lang="ru-RU" altLang="ru-RU"/>
          </a:p>
        </p:txBody>
      </p:sp>
    </p:spTree>
    <p:extLst>
      <p:ext uri="{BB962C8B-B14F-4D97-AF65-F5344CB8AC3E}">
        <p14:creationId xmlns:p14="http://schemas.microsoft.com/office/powerpoint/2010/main" val="1747156441"/>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921"/>
            <a:ext cx="7772400" cy="136239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7474"/>
            <a:ext cx="7772400" cy="1500534"/>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52"/>
          <p:cNvSpPr>
            <a:spLocks noGrp="1" noChangeArrowheads="1"/>
          </p:cNvSpPr>
          <p:nvPr>
            <p:ph type="ftr" sz="quarter" idx="10"/>
          </p:nvPr>
        </p:nvSpPr>
        <p:spPr/>
        <p:txBody>
          <a:bodyPr/>
          <a:lstStyle>
            <a:lvl1pPr eaLnBrk="0" hangingPunct="0">
              <a:defRPr>
                <a:latin typeface="Arial" pitchFamily="34" charset="0"/>
                <a:cs typeface="+mn-cs"/>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p:txBody>
          <a:bodyPr/>
          <a:lstStyle>
            <a:lvl1pPr>
              <a:defRPr/>
            </a:lvl1pPr>
          </a:lstStyle>
          <a:p>
            <a:pPr>
              <a:defRPr/>
            </a:pPr>
            <a:fld id="{CE347EDA-9BCE-4D85-B501-7F7BA7E79011}" type="slidenum">
              <a:rPr lang="ru-RU" altLang="ru-RU"/>
              <a:pPr>
                <a:defRPr/>
              </a:pPr>
              <a:t>‹#›</a:t>
            </a:fld>
            <a:endParaRPr lang="ru-RU" altLang="ru-RU"/>
          </a:p>
        </p:txBody>
      </p:sp>
    </p:spTree>
    <p:extLst>
      <p:ext uri="{BB962C8B-B14F-4D97-AF65-F5344CB8AC3E}">
        <p14:creationId xmlns:p14="http://schemas.microsoft.com/office/powerpoint/2010/main" val="1376448618"/>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94"/>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268794"/>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52"/>
          <p:cNvSpPr>
            <a:spLocks noGrp="1" noChangeArrowheads="1"/>
          </p:cNvSpPr>
          <p:nvPr>
            <p:ph type="ftr" sz="quarter" idx="10"/>
          </p:nvPr>
        </p:nvSpPr>
        <p:spPr/>
        <p:txBody>
          <a:bodyPr/>
          <a:lstStyle>
            <a:lvl1pPr eaLnBrk="0" hangingPunct="0">
              <a:defRPr>
                <a:latin typeface="Arial" pitchFamily="34" charset="0"/>
                <a:cs typeface="+mn-cs"/>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p:txBody>
          <a:bodyPr/>
          <a:lstStyle>
            <a:lvl1pPr>
              <a:defRPr/>
            </a:lvl1pPr>
          </a:lstStyle>
          <a:p>
            <a:pPr>
              <a:defRPr/>
            </a:pPr>
            <a:fld id="{D86B0E84-84E0-4B1C-88FE-37EF8746A448}" type="slidenum">
              <a:rPr lang="ru-RU" altLang="ru-RU"/>
              <a:pPr>
                <a:defRPr/>
              </a:pPr>
              <a:t>‹#›</a:t>
            </a:fld>
            <a:endParaRPr lang="ru-RU" altLang="ru-RU"/>
          </a:p>
        </p:txBody>
      </p:sp>
    </p:spTree>
    <p:extLst>
      <p:ext uri="{BB962C8B-B14F-4D97-AF65-F5344CB8AC3E}">
        <p14:creationId xmlns:p14="http://schemas.microsoft.com/office/powerpoint/2010/main" val="3659431645"/>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701"/>
            <a:ext cx="8229600" cy="1143265"/>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469"/>
            <a:ext cx="4040188"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5466"/>
            <a:ext cx="4040188"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33" y="1535469"/>
            <a:ext cx="4041775"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33" y="2175466"/>
            <a:ext cx="4041775"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52"/>
          <p:cNvSpPr>
            <a:spLocks noGrp="1" noChangeArrowheads="1"/>
          </p:cNvSpPr>
          <p:nvPr>
            <p:ph type="ftr" sz="quarter" idx="10"/>
          </p:nvPr>
        </p:nvSpPr>
        <p:spPr/>
        <p:txBody>
          <a:bodyPr/>
          <a:lstStyle>
            <a:lvl1pPr eaLnBrk="0" hangingPunct="0">
              <a:defRPr>
                <a:latin typeface="Arial" pitchFamily="34" charset="0"/>
                <a:cs typeface="+mn-cs"/>
              </a:defRPr>
            </a:lvl1pPr>
          </a:lstStyle>
          <a:p>
            <a:pPr>
              <a:defRPr/>
            </a:pPr>
            <a:r>
              <a:rPr lang="ru-RU" altLang="ru-RU"/>
              <a:t>Наименование слайда</a:t>
            </a:r>
          </a:p>
        </p:txBody>
      </p:sp>
      <p:sp>
        <p:nvSpPr>
          <p:cNvPr id="8" name="Rectangle 55"/>
          <p:cNvSpPr>
            <a:spLocks noGrp="1" noChangeArrowheads="1"/>
          </p:cNvSpPr>
          <p:nvPr>
            <p:ph type="sldNum" sz="quarter" idx="11"/>
          </p:nvPr>
        </p:nvSpPr>
        <p:spPr/>
        <p:txBody>
          <a:bodyPr/>
          <a:lstStyle>
            <a:lvl1pPr>
              <a:defRPr/>
            </a:lvl1pPr>
          </a:lstStyle>
          <a:p>
            <a:pPr>
              <a:defRPr/>
            </a:pPr>
            <a:fld id="{388D3B8E-FED0-4D5E-A0A2-47E53CF3717A}" type="slidenum">
              <a:rPr lang="ru-RU" altLang="ru-RU"/>
              <a:pPr>
                <a:defRPr/>
              </a:pPr>
              <a:t>‹#›</a:t>
            </a:fld>
            <a:endParaRPr lang="ru-RU" altLang="ru-RU"/>
          </a:p>
        </p:txBody>
      </p:sp>
    </p:spTree>
    <p:extLst>
      <p:ext uri="{BB962C8B-B14F-4D97-AF65-F5344CB8AC3E}">
        <p14:creationId xmlns:p14="http://schemas.microsoft.com/office/powerpoint/2010/main" val="1672722078"/>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52"/>
          <p:cNvSpPr>
            <a:spLocks noGrp="1" noChangeArrowheads="1"/>
          </p:cNvSpPr>
          <p:nvPr>
            <p:ph type="ftr" sz="quarter" idx="10"/>
          </p:nvPr>
        </p:nvSpPr>
        <p:spPr/>
        <p:txBody>
          <a:bodyPr/>
          <a:lstStyle>
            <a:lvl1pPr eaLnBrk="0" hangingPunct="0">
              <a:defRPr>
                <a:latin typeface="Arial" pitchFamily="34" charset="0"/>
                <a:cs typeface="+mn-cs"/>
              </a:defRPr>
            </a:lvl1pPr>
          </a:lstStyle>
          <a:p>
            <a:pPr>
              <a:defRPr/>
            </a:pPr>
            <a:r>
              <a:rPr lang="ru-RU" altLang="ru-RU"/>
              <a:t>Наименование слайда</a:t>
            </a:r>
          </a:p>
        </p:txBody>
      </p:sp>
      <p:sp>
        <p:nvSpPr>
          <p:cNvPr id="4" name="Rectangle 55"/>
          <p:cNvSpPr>
            <a:spLocks noGrp="1" noChangeArrowheads="1"/>
          </p:cNvSpPr>
          <p:nvPr>
            <p:ph type="sldNum" sz="quarter" idx="11"/>
          </p:nvPr>
        </p:nvSpPr>
        <p:spPr/>
        <p:txBody>
          <a:bodyPr/>
          <a:lstStyle>
            <a:lvl1pPr>
              <a:defRPr/>
            </a:lvl1pPr>
          </a:lstStyle>
          <a:p>
            <a:pPr>
              <a:defRPr/>
            </a:pPr>
            <a:fld id="{37C19C16-7103-4174-8C13-670B00F555FD}" type="slidenum">
              <a:rPr lang="ru-RU" altLang="ru-RU"/>
              <a:pPr>
                <a:defRPr/>
              </a:pPr>
              <a:t>‹#›</a:t>
            </a:fld>
            <a:endParaRPr lang="ru-RU" altLang="ru-RU"/>
          </a:p>
        </p:txBody>
      </p:sp>
    </p:spTree>
    <p:extLst>
      <p:ext uri="{BB962C8B-B14F-4D97-AF65-F5344CB8AC3E}">
        <p14:creationId xmlns:p14="http://schemas.microsoft.com/office/powerpoint/2010/main" val="2355784556"/>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52"/>
          <p:cNvSpPr>
            <a:spLocks noGrp="1" noChangeArrowheads="1"/>
          </p:cNvSpPr>
          <p:nvPr>
            <p:ph type="ftr" sz="quarter" idx="10"/>
          </p:nvPr>
        </p:nvSpPr>
        <p:spPr/>
        <p:txBody>
          <a:bodyPr/>
          <a:lstStyle>
            <a:lvl1pPr eaLnBrk="0" hangingPunct="0">
              <a:defRPr>
                <a:latin typeface="Arial" pitchFamily="34" charset="0"/>
                <a:cs typeface="+mn-cs"/>
              </a:defRPr>
            </a:lvl1pPr>
          </a:lstStyle>
          <a:p>
            <a:pPr>
              <a:defRPr/>
            </a:pPr>
            <a:r>
              <a:rPr lang="ru-RU" altLang="ru-RU"/>
              <a:t>Наименование слайда</a:t>
            </a:r>
          </a:p>
        </p:txBody>
      </p:sp>
      <p:sp>
        <p:nvSpPr>
          <p:cNvPr id="3" name="Rectangle 55"/>
          <p:cNvSpPr>
            <a:spLocks noGrp="1" noChangeArrowheads="1"/>
          </p:cNvSpPr>
          <p:nvPr>
            <p:ph type="sldNum" sz="quarter" idx="11"/>
          </p:nvPr>
        </p:nvSpPr>
        <p:spPr/>
        <p:txBody>
          <a:bodyPr/>
          <a:lstStyle>
            <a:lvl1pPr>
              <a:defRPr/>
            </a:lvl1pPr>
          </a:lstStyle>
          <a:p>
            <a:pPr>
              <a:defRPr/>
            </a:pPr>
            <a:fld id="{3F00D4CE-822A-4AC9-9A4F-5E3B2F7A9471}" type="slidenum">
              <a:rPr lang="ru-RU" altLang="ru-RU"/>
              <a:pPr>
                <a:defRPr/>
              </a:pPr>
              <a:t>‹#›</a:t>
            </a:fld>
            <a:endParaRPr lang="ru-RU" altLang="ru-RU"/>
          </a:p>
        </p:txBody>
      </p:sp>
    </p:spTree>
    <p:extLst>
      <p:ext uri="{BB962C8B-B14F-4D97-AF65-F5344CB8AC3E}">
        <p14:creationId xmlns:p14="http://schemas.microsoft.com/office/powerpoint/2010/main" val="436860186"/>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19" y="273113"/>
            <a:ext cx="3008313" cy="1162319"/>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201"/>
            <a:ext cx="5111750" cy="58544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19" y="1435520"/>
            <a:ext cx="3008313" cy="4692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p:txBody>
          <a:bodyPr/>
          <a:lstStyle>
            <a:lvl1pPr eaLnBrk="0" hangingPunct="0">
              <a:defRPr>
                <a:latin typeface="Arial" pitchFamily="34" charset="0"/>
                <a:cs typeface="+mn-cs"/>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p:txBody>
          <a:bodyPr/>
          <a:lstStyle>
            <a:lvl1pPr>
              <a:defRPr/>
            </a:lvl1pPr>
          </a:lstStyle>
          <a:p>
            <a:pPr>
              <a:defRPr/>
            </a:pPr>
            <a:fld id="{5FF10587-13C6-4ED8-9861-59156996D5C1}" type="slidenum">
              <a:rPr lang="ru-RU" altLang="ru-RU"/>
              <a:pPr>
                <a:defRPr/>
              </a:pPr>
              <a:t>‹#›</a:t>
            </a:fld>
            <a:endParaRPr lang="ru-RU" altLang="ru-RU"/>
          </a:p>
        </p:txBody>
      </p:sp>
    </p:spTree>
    <p:extLst>
      <p:ext uri="{BB962C8B-B14F-4D97-AF65-F5344CB8AC3E}">
        <p14:creationId xmlns:p14="http://schemas.microsoft.com/office/powerpoint/2010/main" val="4017507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2800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rgbClr val="D20000"/>
                </a:solidFill>
              </a:defRPr>
            </a:lvl1pPr>
          </a:lstStyle>
          <a:p>
            <a:r>
              <a:rPr lang="ru-RU" dirty="0" smtClean="0"/>
              <a:t>Образец заголовка</a:t>
            </a:r>
            <a:endParaRPr lang="ru-RU" dirty="0"/>
          </a:p>
        </p:txBody>
      </p:sp>
      <p:sp>
        <p:nvSpPr>
          <p:cNvPr id="3" name="Объект 2"/>
          <p:cNvSpPr>
            <a:spLocks noGrp="1"/>
          </p:cNvSpPr>
          <p:nvPr>
            <p:ph idx="1"/>
          </p:nvPr>
        </p:nvSpPr>
        <p:spPr>
          <a:xfrm>
            <a:off x="107506" y="1341081"/>
            <a:ext cx="892810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F95063E6-516A-4F1A-9806-6F5FECC5E6CF}" type="slidenum">
              <a:rPr lang="ru-RU" altLang="ru-RU"/>
              <a:pPr>
                <a:defRPr/>
              </a:pPr>
              <a:t>‹#›</a:t>
            </a:fld>
            <a:endParaRPr lang="ru-RU" altLang="ru-RU" dirty="0"/>
          </a:p>
        </p:txBody>
      </p:sp>
    </p:spTree>
    <p:extLst>
      <p:ext uri="{BB962C8B-B14F-4D97-AF65-F5344CB8AC3E}">
        <p14:creationId xmlns:p14="http://schemas.microsoft.com/office/powerpoint/2010/main" val="1203752392"/>
      </p:ext>
    </p:extLst>
  </p:cSld>
  <p:clrMapOvr>
    <a:masterClrMapping/>
  </p:clrMapOvr>
  <p:timing>
    <p:tnLst>
      <p:par>
        <p:cTn id="1" dur="indefinite" restart="never" nodeType="tmRoot"/>
      </p:par>
    </p:tnLst>
  </p:timing>
</p:sldLayout>
</file>

<file path=ppt/slideLayouts/slideLayout60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1799"/>
            <a:ext cx="5486400" cy="566869"/>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3004"/>
            <a:ext cx="5486400" cy="41157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smtClean="0"/>
          </a:p>
        </p:txBody>
      </p:sp>
      <p:sp>
        <p:nvSpPr>
          <p:cNvPr id="4" name="Текст 3"/>
          <p:cNvSpPr>
            <a:spLocks noGrp="1"/>
          </p:cNvSpPr>
          <p:nvPr>
            <p:ph type="body" sz="half" idx="2"/>
          </p:nvPr>
        </p:nvSpPr>
        <p:spPr>
          <a:xfrm>
            <a:off x="1792288" y="5368581"/>
            <a:ext cx="5486400" cy="8050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p:txBody>
          <a:bodyPr/>
          <a:lstStyle>
            <a:lvl1pPr eaLnBrk="0" hangingPunct="0">
              <a:defRPr>
                <a:latin typeface="Arial" pitchFamily="34" charset="0"/>
                <a:cs typeface="+mn-cs"/>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p:txBody>
          <a:bodyPr/>
          <a:lstStyle>
            <a:lvl1pPr>
              <a:defRPr/>
            </a:lvl1pPr>
          </a:lstStyle>
          <a:p>
            <a:pPr>
              <a:defRPr/>
            </a:pPr>
            <a:fld id="{F2536225-C5CD-47EA-AE89-2793F817860A}" type="slidenum">
              <a:rPr lang="ru-RU" altLang="ru-RU"/>
              <a:pPr>
                <a:defRPr/>
              </a:pPr>
              <a:t>‹#›</a:t>
            </a:fld>
            <a:endParaRPr lang="ru-RU" altLang="ru-RU"/>
          </a:p>
        </p:txBody>
      </p:sp>
    </p:spTree>
    <p:extLst>
      <p:ext uri="{BB962C8B-B14F-4D97-AF65-F5344CB8AC3E}">
        <p14:creationId xmlns:p14="http://schemas.microsoft.com/office/powerpoint/2010/main" val="1485642672"/>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p:txBody>
          <a:bodyPr/>
          <a:lstStyle>
            <a:lvl1pPr eaLnBrk="0" hangingPunct="0">
              <a:defRPr>
                <a:latin typeface="Arial" pitchFamily="34" charset="0"/>
                <a:cs typeface="+mn-cs"/>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p:txBody>
          <a:bodyPr/>
          <a:lstStyle>
            <a:lvl1pPr>
              <a:defRPr/>
            </a:lvl1pPr>
          </a:lstStyle>
          <a:p>
            <a:pPr>
              <a:defRPr/>
            </a:pPr>
            <a:fld id="{15A9097F-080F-4886-9564-4E7727C7AF5E}" type="slidenum">
              <a:rPr lang="ru-RU" altLang="ru-RU"/>
              <a:pPr>
                <a:defRPr/>
              </a:pPr>
              <a:t>‹#›</a:t>
            </a:fld>
            <a:endParaRPr lang="ru-RU" altLang="ru-RU"/>
          </a:p>
        </p:txBody>
      </p:sp>
    </p:spTree>
    <p:extLst>
      <p:ext uri="{BB962C8B-B14F-4D97-AF65-F5344CB8AC3E}">
        <p14:creationId xmlns:p14="http://schemas.microsoft.com/office/powerpoint/2010/main" val="2636115756"/>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04028" y="-26994"/>
            <a:ext cx="2232025" cy="655313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07955" y="-26994"/>
            <a:ext cx="6543675" cy="655313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p:txBody>
          <a:bodyPr/>
          <a:lstStyle>
            <a:lvl1pPr eaLnBrk="0" hangingPunct="0">
              <a:defRPr>
                <a:latin typeface="Arial" pitchFamily="34" charset="0"/>
                <a:cs typeface="+mn-cs"/>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p:txBody>
          <a:bodyPr/>
          <a:lstStyle>
            <a:lvl1pPr>
              <a:defRPr/>
            </a:lvl1pPr>
          </a:lstStyle>
          <a:p>
            <a:pPr>
              <a:defRPr/>
            </a:pPr>
            <a:fld id="{4C37F7E7-D4ED-49CB-B9FC-0EA2D128C744}" type="slidenum">
              <a:rPr lang="ru-RU" altLang="ru-RU"/>
              <a:pPr>
                <a:defRPr/>
              </a:pPr>
              <a:t>‹#›</a:t>
            </a:fld>
            <a:endParaRPr lang="ru-RU" altLang="ru-RU"/>
          </a:p>
        </p:txBody>
      </p:sp>
    </p:spTree>
    <p:extLst>
      <p:ext uri="{BB962C8B-B14F-4D97-AF65-F5344CB8AC3E}">
        <p14:creationId xmlns:p14="http://schemas.microsoft.com/office/powerpoint/2010/main" val="4078578149"/>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251" y="-26994"/>
            <a:ext cx="4824413" cy="1081338"/>
          </a:xfrm>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94"/>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94"/>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3972932"/>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52"/>
          <p:cNvSpPr>
            <a:spLocks noGrp="1" noChangeArrowheads="1"/>
          </p:cNvSpPr>
          <p:nvPr>
            <p:ph type="ftr" sz="quarter" idx="10"/>
          </p:nvPr>
        </p:nvSpPr>
        <p:spPr/>
        <p:txBody>
          <a:bodyPr/>
          <a:lstStyle>
            <a:lvl1pPr eaLnBrk="0" hangingPunct="0">
              <a:defRPr>
                <a:latin typeface="Arial" pitchFamily="34" charset="0"/>
                <a:cs typeface="+mn-cs"/>
              </a:defRPr>
            </a:lvl1pPr>
          </a:lstStyle>
          <a:p>
            <a:pPr>
              <a:defRPr/>
            </a:pPr>
            <a:r>
              <a:rPr lang="ru-RU" altLang="ru-RU"/>
              <a:t>Наименование слайда</a:t>
            </a:r>
          </a:p>
        </p:txBody>
      </p:sp>
      <p:sp>
        <p:nvSpPr>
          <p:cNvPr id="7" name="Rectangle 55"/>
          <p:cNvSpPr>
            <a:spLocks noGrp="1" noChangeArrowheads="1"/>
          </p:cNvSpPr>
          <p:nvPr>
            <p:ph type="sldNum" sz="quarter" idx="11"/>
          </p:nvPr>
        </p:nvSpPr>
        <p:spPr/>
        <p:txBody>
          <a:bodyPr/>
          <a:lstStyle>
            <a:lvl1pPr>
              <a:defRPr/>
            </a:lvl1pPr>
          </a:lstStyle>
          <a:p>
            <a:pPr>
              <a:defRPr/>
            </a:pPr>
            <a:fld id="{4F4D1F50-C01D-45F6-A275-2A64F942E27F}" type="slidenum">
              <a:rPr lang="ru-RU" altLang="ru-RU"/>
              <a:pPr>
                <a:defRPr/>
              </a:pPr>
              <a:t>‹#›</a:t>
            </a:fld>
            <a:endParaRPr lang="ru-RU" altLang="ru-RU"/>
          </a:p>
        </p:txBody>
      </p:sp>
    </p:spTree>
    <p:extLst>
      <p:ext uri="{BB962C8B-B14F-4D97-AF65-F5344CB8AC3E}">
        <p14:creationId xmlns:p14="http://schemas.microsoft.com/office/powerpoint/2010/main" val="2986688190"/>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1619251" y="-26994"/>
            <a:ext cx="4824413" cy="1081338"/>
          </a:xfrm>
        </p:spPr>
        <p:txBody>
          <a:bodyPr/>
          <a:lstStyle/>
          <a:p>
            <a:r>
              <a:rPr lang="ru-RU" smtClean="0"/>
              <a:t>Образец заголовка</a:t>
            </a:r>
            <a:endParaRPr lang="ru-RU"/>
          </a:p>
        </p:txBody>
      </p:sp>
      <p:sp>
        <p:nvSpPr>
          <p:cNvPr id="3" name="Объект 2"/>
          <p:cNvSpPr>
            <a:spLocks noGrp="1"/>
          </p:cNvSpPr>
          <p:nvPr>
            <p:ph sz="quarter" idx="1"/>
          </p:nvPr>
        </p:nvSpPr>
        <p:spPr>
          <a:xfrm>
            <a:off x="107950" y="1268794"/>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94"/>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107950" y="3972932"/>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3972932"/>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52"/>
          <p:cNvSpPr>
            <a:spLocks noGrp="1" noChangeArrowheads="1"/>
          </p:cNvSpPr>
          <p:nvPr>
            <p:ph type="ftr" sz="quarter" idx="10"/>
          </p:nvPr>
        </p:nvSpPr>
        <p:spPr/>
        <p:txBody>
          <a:bodyPr/>
          <a:lstStyle>
            <a:lvl1pPr eaLnBrk="0" hangingPunct="0">
              <a:defRPr>
                <a:latin typeface="Arial" pitchFamily="34" charset="0"/>
                <a:cs typeface="+mn-cs"/>
              </a:defRPr>
            </a:lvl1pPr>
          </a:lstStyle>
          <a:p>
            <a:pPr>
              <a:defRPr/>
            </a:pPr>
            <a:r>
              <a:rPr lang="ru-RU" altLang="ru-RU"/>
              <a:t>Наименование слайда</a:t>
            </a:r>
          </a:p>
        </p:txBody>
      </p:sp>
      <p:sp>
        <p:nvSpPr>
          <p:cNvPr id="8" name="Rectangle 55"/>
          <p:cNvSpPr>
            <a:spLocks noGrp="1" noChangeArrowheads="1"/>
          </p:cNvSpPr>
          <p:nvPr>
            <p:ph type="sldNum" sz="quarter" idx="11"/>
          </p:nvPr>
        </p:nvSpPr>
        <p:spPr/>
        <p:txBody>
          <a:bodyPr/>
          <a:lstStyle>
            <a:lvl1pPr>
              <a:defRPr/>
            </a:lvl1pPr>
          </a:lstStyle>
          <a:p>
            <a:pPr>
              <a:defRPr/>
            </a:pPr>
            <a:fld id="{67DF1DEE-2F68-4D1B-95A7-6E37FDAE8346}" type="slidenum">
              <a:rPr lang="ru-RU" altLang="ru-RU"/>
              <a:pPr>
                <a:defRPr/>
              </a:pPr>
              <a:t>‹#›</a:t>
            </a:fld>
            <a:endParaRPr lang="ru-RU" altLang="ru-RU"/>
          </a:p>
        </p:txBody>
      </p:sp>
    </p:spTree>
    <p:extLst>
      <p:ext uri="{BB962C8B-B14F-4D97-AF65-F5344CB8AC3E}">
        <p14:creationId xmlns:p14="http://schemas.microsoft.com/office/powerpoint/2010/main" val="1151405119"/>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6" name="TextBox 7"/>
          <p:cNvSpPr txBox="1">
            <a:spLocks noChangeArrowheads="1"/>
          </p:cNvSpPr>
          <p:nvPr userDrawn="1"/>
        </p:nvSpPr>
        <p:spPr bwMode="auto">
          <a:xfrm>
            <a:off x="-23813" y="6526213"/>
            <a:ext cx="3082926"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nSpc>
                <a:spcPct val="110000"/>
              </a:lnSpc>
              <a:spcBef>
                <a:spcPct val="50000"/>
              </a:spcBef>
              <a:defRPr/>
            </a:pPr>
            <a:r>
              <a:rPr lang="ru-RU" altLang="ru-RU" sz="1800" dirty="0" smtClean="0">
                <a:solidFill>
                  <a:srgbClr val="5F0000"/>
                </a:solidFill>
              </a:rPr>
              <a:t>1С: Управление холдингом</a:t>
            </a:r>
          </a:p>
        </p:txBody>
      </p:sp>
      <p:sp>
        <p:nvSpPr>
          <p:cNvPr id="2" name="Title 1"/>
          <p:cNvSpPr>
            <a:spLocks noGrp="1"/>
          </p:cNvSpPr>
          <p:nvPr>
            <p:ph type="title"/>
          </p:nvPr>
        </p:nvSpPr>
        <p:spPr>
          <a:xfrm>
            <a:off x="3817938" y="314398"/>
            <a:ext cx="5003800" cy="314398"/>
          </a:xfrm>
        </p:spPr>
        <p:txBody>
          <a:bodyPr/>
          <a:lstStyle/>
          <a:p>
            <a:r>
              <a:rPr lang="en-US" smtClean="0"/>
              <a:t>Click to edit Master title style</a:t>
            </a:r>
            <a:endParaRPr lang="ru-RU"/>
          </a:p>
        </p:txBody>
      </p:sp>
      <p:sp>
        <p:nvSpPr>
          <p:cNvPr id="3" name="Text Placeholder 2"/>
          <p:cNvSpPr>
            <a:spLocks noGrp="1"/>
          </p:cNvSpPr>
          <p:nvPr>
            <p:ph type="body" sz="half" idx="1"/>
          </p:nvPr>
        </p:nvSpPr>
        <p:spPr>
          <a:xfrm>
            <a:off x="304800" y="1200428"/>
            <a:ext cx="4171950" cy="49938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quarter" idx="2"/>
          </p:nvPr>
        </p:nvSpPr>
        <p:spPr>
          <a:xfrm>
            <a:off x="4629150" y="1200428"/>
            <a:ext cx="4171950" cy="2419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Content Placeholder 4"/>
          <p:cNvSpPr>
            <a:spLocks noGrp="1"/>
          </p:cNvSpPr>
          <p:nvPr>
            <p:ph sz="quarter" idx="3"/>
          </p:nvPr>
        </p:nvSpPr>
        <p:spPr>
          <a:xfrm>
            <a:off x="4629150" y="3772773"/>
            <a:ext cx="4171950" cy="24214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Rectangle 12"/>
          <p:cNvSpPr>
            <a:spLocks noGrp="1" noChangeArrowheads="1"/>
          </p:cNvSpPr>
          <p:nvPr>
            <p:ph type="sldNum" sz="quarter" idx="10"/>
          </p:nvPr>
        </p:nvSpPr>
        <p:spPr/>
        <p:txBody>
          <a:bodyPr/>
          <a:lstStyle>
            <a:lvl1pPr>
              <a:defRPr/>
            </a:lvl1pPr>
          </a:lstStyle>
          <a:p>
            <a:pPr>
              <a:defRPr/>
            </a:pPr>
            <a:fld id="{EA119709-2D3B-4299-B2B8-4C845350B0AF}" type="slidenum">
              <a:rPr lang="ru-RU" altLang="ru-RU"/>
              <a:pPr>
                <a:defRPr/>
              </a:pPr>
              <a:t>‹#›</a:t>
            </a:fld>
            <a:endParaRPr lang="ru-RU" altLang="ru-RU"/>
          </a:p>
        </p:txBody>
      </p:sp>
    </p:spTree>
    <p:extLst>
      <p:ext uri="{BB962C8B-B14F-4D97-AF65-F5344CB8AC3E}">
        <p14:creationId xmlns:p14="http://schemas.microsoft.com/office/powerpoint/2010/main" val="974362482"/>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Title 2"/>
          <p:cNvSpPr>
            <a:spLocks noGrp="1"/>
          </p:cNvSpPr>
          <p:nvPr>
            <p:ph type="title"/>
          </p:nvPr>
        </p:nvSpPr>
        <p:spPr bwMode="gray"/>
        <p:txBody>
          <a:bodyPr/>
          <a:lstStyle/>
          <a:p>
            <a:r>
              <a:rPr lang="en-US" smtClean="0"/>
              <a:t>Click to edit Master title style</a:t>
            </a:r>
            <a:endParaRPr lang="en-GB" dirty="0"/>
          </a:p>
        </p:txBody>
      </p:sp>
    </p:spTree>
    <p:extLst>
      <p:ext uri="{BB962C8B-B14F-4D97-AF65-F5344CB8AC3E}">
        <p14:creationId xmlns:p14="http://schemas.microsoft.com/office/powerpoint/2010/main" val="315225339"/>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3"/>
          <p:cNvSpPr>
            <a:spLocks noChangeArrowheads="1"/>
          </p:cNvSpPr>
          <p:nvPr userDrawn="1"/>
        </p:nvSpPr>
        <p:spPr bwMode="auto">
          <a:xfrm>
            <a:off x="1023938" y="331871"/>
            <a:ext cx="4572000" cy="584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lnSpc>
                <a:spcPct val="85000"/>
              </a:lnSpc>
              <a:defRPr/>
            </a:pPr>
            <a:r>
              <a:rPr lang="ru-RU" altLang="ru-RU" sz="1900" b="1" dirty="0" smtClean="0">
                <a:solidFill>
                  <a:srgbClr val="FFFFFF"/>
                </a:solidFill>
              </a:rPr>
              <a:t>1С:УПРАВЛЕНИЕ</a:t>
            </a:r>
          </a:p>
          <a:p>
            <a:pPr eaLnBrk="1" hangingPunct="1">
              <a:lnSpc>
                <a:spcPct val="85000"/>
              </a:lnSpc>
              <a:defRPr/>
            </a:pPr>
            <a:r>
              <a:rPr lang="ru-RU" altLang="ru-RU" sz="1900" b="1" dirty="0" err="1" smtClean="0">
                <a:solidFill>
                  <a:srgbClr val="FFFFFF"/>
                </a:solidFill>
              </a:rPr>
              <a:t>холдингОМ</a:t>
            </a:r>
            <a:r>
              <a:rPr lang="ru-RU" altLang="ru-RU" sz="1900" b="1" dirty="0" smtClean="0">
                <a:solidFill>
                  <a:srgbClr val="FFFFFF"/>
                </a:solidFill>
              </a:rPr>
              <a:t> 8</a:t>
            </a:r>
          </a:p>
        </p:txBody>
      </p:sp>
      <p:pic>
        <p:nvPicPr>
          <p:cNvPr id="3" name="Picture 16" descr="Layer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4463" y="239769"/>
            <a:ext cx="971550" cy="76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9949330"/>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rgbClr val="D20000"/>
                </a:solidFill>
              </a:defRPr>
            </a:lvl1pPr>
          </a:lstStyle>
          <a:p>
            <a:r>
              <a:rPr lang="ru-RU" dirty="0" smtClean="0"/>
              <a:t>Образец заголовка</a:t>
            </a:r>
            <a:endParaRPr lang="ru-RU" dirty="0"/>
          </a:p>
        </p:txBody>
      </p:sp>
      <p:sp>
        <p:nvSpPr>
          <p:cNvPr id="3" name="Объект 2"/>
          <p:cNvSpPr>
            <a:spLocks noGrp="1"/>
          </p:cNvSpPr>
          <p:nvPr>
            <p:ph idx="1"/>
          </p:nvPr>
        </p:nvSpPr>
        <p:spPr>
          <a:xfrm>
            <a:off x="107504" y="1341085"/>
            <a:ext cx="892810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291CF282-6ACF-4085-9ADF-8D9C1CF6F6E3}" type="slidenum">
              <a:rPr lang="ru-RU" altLang="ru-RU"/>
              <a:pPr>
                <a:defRPr/>
              </a:pPr>
              <a:t>‹#›</a:t>
            </a:fld>
            <a:endParaRPr lang="ru-RU" altLang="ru-RU" dirty="0"/>
          </a:p>
        </p:txBody>
      </p:sp>
    </p:spTree>
    <p:extLst>
      <p:ext uri="{BB962C8B-B14F-4D97-AF65-F5344CB8AC3E}">
        <p14:creationId xmlns:p14="http://schemas.microsoft.com/office/powerpoint/2010/main" val="93391393"/>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921"/>
            <a:ext cx="7772400" cy="136239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7393"/>
            <a:ext cx="7772400" cy="1500534"/>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8B71AD6D-C170-4723-8E2A-5CB324892959}" type="slidenum">
              <a:rPr lang="ru-RU" altLang="ru-RU"/>
              <a:pPr>
                <a:defRPr/>
              </a:pPr>
              <a:t>‹#›</a:t>
            </a:fld>
            <a:endParaRPr lang="ru-RU" altLang="ru-RU" dirty="0"/>
          </a:p>
        </p:txBody>
      </p:sp>
    </p:spTree>
    <p:extLst>
      <p:ext uri="{BB962C8B-B14F-4D97-AF65-F5344CB8AC3E}">
        <p14:creationId xmlns:p14="http://schemas.microsoft.com/office/powerpoint/2010/main" val="5078944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4" y="4407922"/>
            <a:ext cx="7772400" cy="1362390"/>
          </a:xfrm>
        </p:spPr>
        <p:txBody>
          <a:bodyPr anchor="t"/>
          <a:lstStyle>
            <a:lvl1pPr algn="l">
              <a:defRPr sz="3000" b="1" cap="all"/>
            </a:lvl1pPr>
          </a:lstStyle>
          <a:p>
            <a:r>
              <a:rPr lang="ru-RU" smtClean="0"/>
              <a:t>Образец заголовка</a:t>
            </a:r>
            <a:endParaRPr lang="ru-RU"/>
          </a:p>
        </p:txBody>
      </p:sp>
      <p:sp>
        <p:nvSpPr>
          <p:cNvPr id="3" name="Текст 2"/>
          <p:cNvSpPr>
            <a:spLocks noGrp="1"/>
          </p:cNvSpPr>
          <p:nvPr>
            <p:ph type="body" idx="1"/>
          </p:nvPr>
        </p:nvSpPr>
        <p:spPr>
          <a:xfrm>
            <a:off x="722314" y="2907387"/>
            <a:ext cx="7772400" cy="1500534"/>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ru-RU" smtClean="0"/>
              <a:t>Образец текста</a:t>
            </a:r>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BC08ECC7-A5B5-48DF-84D8-C8517A2E5317}" type="slidenum">
              <a:rPr lang="ru-RU" altLang="ru-RU"/>
              <a:pPr>
                <a:defRPr/>
              </a:pPr>
              <a:t>‹#›</a:t>
            </a:fld>
            <a:endParaRPr lang="ru-RU" altLang="ru-RU" dirty="0"/>
          </a:p>
        </p:txBody>
      </p:sp>
    </p:spTree>
    <p:extLst>
      <p:ext uri="{BB962C8B-B14F-4D97-AF65-F5344CB8AC3E}">
        <p14:creationId xmlns:p14="http://schemas.microsoft.com/office/powerpoint/2010/main" val="3223707212"/>
      </p:ext>
    </p:extLst>
  </p:cSld>
  <p:clrMapOvr>
    <a:masterClrMapping/>
  </p:clrMapOvr>
  <p:timing>
    <p:tnLst>
      <p:par>
        <p:cTn id="1" dur="indefinite" restart="never" nodeType="tmRoot"/>
      </p:par>
    </p:tnLst>
  </p:timing>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13"/>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268713"/>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pPr>
              <a:defRPr/>
            </a:pPr>
            <a:fld id="{DFADF1C0-E9A7-4D63-B683-B732CD00ACD4}" type="slidenum">
              <a:rPr lang="ru-RU" altLang="ru-RU"/>
              <a:pPr>
                <a:defRPr/>
              </a:pPr>
              <a:t>‹#›</a:t>
            </a:fld>
            <a:endParaRPr lang="ru-RU" altLang="ru-RU" dirty="0"/>
          </a:p>
        </p:txBody>
      </p:sp>
    </p:spTree>
    <p:extLst>
      <p:ext uri="{BB962C8B-B14F-4D97-AF65-F5344CB8AC3E}">
        <p14:creationId xmlns:p14="http://schemas.microsoft.com/office/powerpoint/2010/main" val="3019329555"/>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701"/>
            <a:ext cx="8229600" cy="1143265"/>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469"/>
            <a:ext cx="4040188"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5385"/>
            <a:ext cx="4040188"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33" y="1535469"/>
            <a:ext cx="4041775"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33" y="2175385"/>
            <a:ext cx="4041775"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8" name="Rectangle 55"/>
          <p:cNvSpPr>
            <a:spLocks noGrp="1" noChangeArrowheads="1"/>
          </p:cNvSpPr>
          <p:nvPr>
            <p:ph type="sldNum" sz="quarter" idx="11"/>
          </p:nvPr>
        </p:nvSpPr>
        <p:spPr>
          <a:ln/>
        </p:spPr>
        <p:txBody>
          <a:bodyPr/>
          <a:lstStyle>
            <a:lvl1pPr>
              <a:defRPr/>
            </a:lvl1pPr>
          </a:lstStyle>
          <a:p>
            <a:pPr>
              <a:defRPr/>
            </a:pPr>
            <a:fld id="{19DE855B-D462-4DB8-849E-2ED7BF9A205D}" type="slidenum">
              <a:rPr lang="ru-RU" altLang="ru-RU"/>
              <a:pPr>
                <a:defRPr/>
              </a:pPr>
              <a:t>‹#›</a:t>
            </a:fld>
            <a:endParaRPr lang="ru-RU" altLang="ru-RU" dirty="0"/>
          </a:p>
        </p:txBody>
      </p:sp>
    </p:spTree>
    <p:extLst>
      <p:ext uri="{BB962C8B-B14F-4D97-AF65-F5344CB8AC3E}">
        <p14:creationId xmlns:p14="http://schemas.microsoft.com/office/powerpoint/2010/main" val="102333973"/>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4" name="Rectangle 55"/>
          <p:cNvSpPr>
            <a:spLocks noGrp="1" noChangeArrowheads="1"/>
          </p:cNvSpPr>
          <p:nvPr>
            <p:ph type="sldNum" sz="quarter" idx="11"/>
          </p:nvPr>
        </p:nvSpPr>
        <p:spPr>
          <a:ln/>
        </p:spPr>
        <p:txBody>
          <a:bodyPr/>
          <a:lstStyle>
            <a:lvl1pPr>
              <a:defRPr/>
            </a:lvl1pPr>
          </a:lstStyle>
          <a:p>
            <a:pPr>
              <a:defRPr/>
            </a:pPr>
            <a:fld id="{0BF5F9BE-5C56-4311-AD10-A070B19D2229}" type="slidenum">
              <a:rPr lang="ru-RU" altLang="ru-RU"/>
              <a:pPr>
                <a:defRPr/>
              </a:pPr>
              <a:t>‹#›</a:t>
            </a:fld>
            <a:endParaRPr lang="ru-RU" altLang="ru-RU" dirty="0"/>
          </a:p>
        </p:txBody>
      </p:sp>
    </p:spTree>
    <p:extLst>
      <p:ext uri="{BB962C8B-B14F-4D97-AF65-F5344CB8AC3E}">
        <p14:creationId xmlns:p14="http://schemas.microsoft.com/office/powerpoint/2010/main" val="231926813"/>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3" name="Rectangle 55"/>
          <p:cNvSpPr>
            <a:spLocks noGrp="1" noChangeArrowheads="1"/>
          </p:cNvSpPr>
          <p:nvPr>
            <p:ph type="sldNum" sz="quarter" idx="11"/>
          </p:nvPr>
        </p:nvSpPr>
        <p:spPr>
          <a:ln/>
        </p:spPr>
        <p:txBody>
          <a:bodyPr/>
          <a:lstStyle>
            <a:lvl1pPr>
              <a:defRPr/>
            </a:lvl1pPr>
          </a:lstStyle>
          <a:p>
            <a:pPr>
              <a:defRPr/>
            </a:pPr>
            <a:fld id="{BB5EFFB7-3425-4BB7-9578-97524A640E1D}" type="slidenum">
              <a:rPr lang="ru-RU" altLang="ru-RU"/>
              <a:pPr>
                <a:defRPr/>
              </a:pPr>
              <a:t>‹#›</a:t>
            </a:fld>
            <a:endParaRPr lang="ru-RU" altLang="ru-RU" dirty="0"/>
          </a:p>
        </p:txBody>
      </p:sp>
    </p:spTree>
    <p:extLst>
      <p:ext uri="{BB962C8B-B14F-4D97-AF65-F5344CB8AC3E}">
        <p14:creationId xmlns:p14="http://schemas.microsoft.com/office/powerpoint/2010/main" val="2200194115"/>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13" y="273113"/>
            <a:ext cx="3008313" cy="1162319"/>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120"/>
            <a:ext cx="5111750" cy="58544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13" y="1435439"/>
            <a:ext cx="3008313" cy="4692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pPr>
              <a:defRPr/>
            </a:pPr>
            <a:fld id="{EA2086D0-E710-4988-BD15-936AC9A9BF9F}" type="slidenum">
              <a:rPr lang="ru-RU" altLang="ru-RU"/>
              <a:pPr>
                <a:defRPr/>
              </a:pPr>
              <a:t>‹#›</a:t>
            </a:fld>
            <a:endParaRPr lang="ru-RU" altLang="ru-RU" dirty="0"/>
          </a:p>
        </p:txBody>
      </p:sp>
    </p:spTree>
    <p:extLst>
      <p:ext uri="{BB962C8B-B14F-4D97-AF65-F5344CB8AC3E}">
        <p14:creationId xmlns:p14="http://schemas.microsoft.com/office/powerpoint/2010/main" val="2988103891"/>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1718"/>
            <a:ext cx="5486400" cy="566869"/>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923"/>
            <a:ext cx="5486400" cy="41157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smtClean="0"/>
          </a:p>
        </p:txBody>
      </p:sp>
      <p:sp>
        <p:nvSpPr>
          <p:cNvPr id="4" name="Текст 3"/>
          <p:cNvSpPr>
            <a:spLocks noGrp="1"/>
          </p:cNvSpPr>
          <p:nvPr>
            <p:ph type="body" sz="half" idx="2"/>
          </p:nvPr>
        </p:nvSpPr>
        <p:spPr>
          <a:xfrm>
            <a:off x="1792288" y="5368581"/>
            <a:ext cx="5486400" cy="8050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pPr>
              <a:defRPr/>
            </a:pPr>
            <a:fld id="{E33C541F-C761-4DA4-9578-88A4F4CB1C44}" type="slidenum">
              <a:rPr lang="ru-RU" altLang="ru-RU"/>
              <a:pPr>
                <a:defRPr/>
              </a:pPr>
              <a:t>‹#›</a:t>
            </a:fld>
            <a:endParaRPr lang="ru-RU" altLang="ru-RU" dirty="0"/>
          </a:p>
        </p:txBody>
      </p:sp>
    </p:spTree>
    <p:extLst>
      <p:ext uri="{BB962C8B-B14F-4D97-AF65-F5344CB8AC3E}">
        <p14:creationId xmlns:p14="http://schemas.microsoft.com/office/powerpoint/2010/main" val="3422756328"/>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EC707D93-E112-41A4-87BD-150C77AF3842}" type="slidenum">
              <a:rPr lang="ru-RU" altLang="ru-RU"/>
              <a:pPr>
                <a:defRPr/>
              </a:pPr>
              <a:t>‹#›</a:t>
            </a:fld>
            <a:endParaRPr lang="ru-RU" altLang="ru-RU" dirty="0"/>
          </a:p>
        </p:txBody>
      </p:sp>
    </p:spTree>
    <p:extLst>
      <p:ext uri="{BB962C8B-B14F-4D97-AF65-F5344CB8AC3E}">
        <p14:creationId xmlns:p14="http://schemas.microsoft.com/office/powerpoint/2010/main" val="119262204"/>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04028" y="-26994"/>
            <a:ext cx="2232025" cy="655313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07955" y="-26994"/>
            <a:ext cx="6543675" cy="655313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49529C2D-0D94-4343-BCF3-B049E30A4E16}" type="slidenum">
              <a:rPr lang="ru-RU" altLang="ru-RU"/>
              <a:pPr>
                <a:defRPr/>
              </a:pPr>
              <a:t>‹#›</a:t>
            </a:fld>
            <a:endParaRPr lang="ru-RU" altLang="ru-RU" dirty="0"/>
          </a:p>
        </p:txBody>
      </p:sp>
    </p:spTree>
    <p:extLst>
      <p:ext uri="{BB962C8B-B14F-4D97-AF65-F5344CB8AC3E}">
        <p14:creationId xmlns:p14="http://schemas.microsoft.com/office/powerpoint/2010/main" val="1354777782"/>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251" y="-26994"/>
            <a:ext cx="4824413" cy="1081338"/>
          </a:xfrm>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13"/>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13"/>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3972851"/>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7" name="Rectangle 55"/>
          <p:cNvSpPr>
            <a:spLocks noGrp="1" noChangeArrowheads="1"/>
          </p:cNvSpPr>
          <p:nvPr>
            <p:ph type="sldNum" sz="quarter" idx="11"/>
          </p:nvPr>
        </p:nvSpPr>
        <p:spPr>
          <a:ln/>
        </p:spPr>
        <p:txBody>
          <a:bodyPr/>
          <a:lstStyle>
            <a:lvl1pPr>
              <a:defRPr/>
            </a:lvl1pPr>
          </a:lstStyle>
          <a:p>
            <a:pPr>
              <a:defRPr/>
            </a:pPr>
            <a:fld id="{B0EE0658-938F-4976-80CA-35FB727980A7}" type="slidenum">
              <a:rPr lang="ru-RU" altLang="ru-RU"/>
              <a:pPr>
                <a:defRPr/>
              </a:pPr>
              <a:t>‹#›</a:t>
            </a:fld>
            <a:endParaRPr lang="ru-RU" altLang="ru-RU" dirty="0"/>
          </a:p>
        </p:txBody>
      </p:sp>
    </p:spTree>
    <p:extLst>
      <p:ext uri="{BB962C8B-B14F-4D97-AF65-F5344CB8AC3E}">
        <p14:creationId xmlns:p14="http://schemas.microsoft.com/office/powerpoint/2010/main" val="4060706747"/>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1619251" y="-26994"/>
            <a:ext cx="4824413" cy="1081338"/>
          </a:xfrm>
        </p:spPr>
        <p:txBody>
          <a:bodyPr/>
          <a:lstStyle/>
          <a:p>
            <a:r>
              <a:rPr lang="ru-RU" smtClean="0"/>
              <a:t>Образец заголовка</a:t>
            </a:r>
            <a:endParaRPr lang="ru-RU"/>
          </a:p>
        </p:txBody>
      </p:sp>
      <p:sp>
        <p:nvSpPr>
          <p:cNvPr id="3" name="Объект 2"/>
          <p:cNvSpPr>
            <a:spLocks noGrp="1"/>
          </p:cNvSpPr>
          <p:nvPr>
            <p:ph sz="quarter" idx="1"/>
          </p:nvPr>
        </p:nvSpPr>
        <p:spPr>
          <a:xfrm>
            <a:off x="107950" y="1268713"/>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13"/>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107950" y="3972851"/>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3972851"/>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8" name="Rectangle 55"/>
          <p:cNvSpPr>
            <a:spLocks noGrp="1" noChangeArrowheads="1"/>
          </p:cNvSpPr>
          <p:nvPr>
            <p:ph type="sldNum" sz="quarter" idx="11"/>
          </p:nvPr>
        </p:nvSpPr>
        <p:spPr>
          <a:ln/>
        </p:spPr>
        <p:txBody>
          <a:bodyPr/>
          <a:lstStyle>
            <a:lvl1pPr>
              <a:defRPr/>
            </a:lvl1pPr>
          </a:lstStyle>
          <a:p>
            <a:pPr>
              <a:defRPr/>
            </a:pPr>
            <a:fld id="{74092B96-2410-4028-ADE9-07991EB55F87}" type="slidenum">
              <a:rPr lang="ru-RU" altLang="ru-RU"/>
              <a:pPr>
                <a:defRPr/>
              </a:pPr>
              <a:t>‹#›</a:t>
            </a:fld>
            <a:endParaRPr lang="ru-RU" altLang="ru-RU" dirty="0"/>
          </a:p>
        </p:txBody>
      </p:sp>
    </p:spTree>
    <p:extLst>
      <p:ext uri="{BB962C8B-B14F-4D97-AF65-F5344CB8AC3E}">
        <p14:creationId xmlns:p14="http://schemas.microsoft.com/office/powerpoint/2010/main" val="34116374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09"/>
            <a:ext cx="4387850" cy="525742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1" y="1268709"/>
            <a:ext cx="4387850" cy="525742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pPr>
              <a:defRPr/>
            </a:pPr>
            <a:fld id="{54E42B1B-FE50-4991-A48F-6AC742AF238B}" type="slidenum">
              <a:rPr lang="ru-RU" altLang="ru-RU"/>
              <a:pPr>
                <a:defRPr/>
              </a:pPr>
              <a:t>‹#›</a:t>
            </a:fld>
            <a:endParaRPr lang="ru-RU" altLang="ru-RU" dirty="0"/>
          </a:p>
        </p:txBody>
      </p:sp>
    </p:spTree>
    <p:extLst>
      <p:ext uri="{BB962C8B-B14F-4D97-AF65-F5344CB8AC3E}">
        <p14:creationId xmlns:p14="http://schemas.microsoft.com/office/powerpoint/2010/main" val="638487757"/>
      </p:ext>
    </p:extLst>
  </p:cSld>
  <p:clrMapOvr>
    <a:masterClrMapping/>
  </p:clrMapOvr>
  <p:timing>
    <p:tnLst>
      <p:par>
        <p:cTn id="1" dur="indefinite" restart="never" nodeType="tmRoot"/>
      </p:par>
    </p:tnLst>
  </p:timing>
</p:sldLayout>
</file>

<file path=ppt/slideLayouts/slideLayout62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6" name="TextBox 7"/>
          <p:cNvSpPr txBox="1">
            <a:spLocks noChangeArrowheads="1"/>
          </p:cNvSpPr>
          <p:nvPr userDrawn="1"/>
        </p:nvSpPr>
        <p:spPr bwMode="auto">
          <a:xfrm>
            <a:off x="-23813" y="6526142"/>
            <a:ext cx="3082926" cy="39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nSpc>
                <a:spcPct val="110000"/>
              </a:lnSpc>
              <a:spcBef>
                <a:spcPct val="50000"/>
              </a:spcBef>
              <a:defRPr/>
            </a:pPr>
            <a:r>
              <a:rPr lang="ru-RU" altLang="ru-RU" sz="1800" dirty="0" smtClean="0">
                <a:solidFill>
                  <a:srgbClr val="5F0000"/>
                </a:solidFill>
              </a:rPr>
              <a:t>1С: Управление холдингом</a:t>
            </a:r>
          </a:p>
        </p:txBody>
      </p:sp>
      <p:sp>
        <p:nvSpPr>
          <p:cNvPr id="2" name="Title 1"/>
          <p:cNvSpPr>
            <a:spLocks noGrp="1"/>
          </p:cNvSpPr>
          <p:nvPr>
            <p:ph type="title"/>
          </p:nvPr>
        </p:nvSpPr>
        <p:spPr>
          <a:xfrm>
            <a:off x="3817938" y="314398"/>
            <a:ext cx="5003800" cy="314398"/>
          </a:xfrm>
        </p:spPr>
        <p:txBody>
          <a:bodyPr/>
          <a:lstStyle/>
          <a:p>
            <a:r>
              <a:rPr lang="en-US" smtClean="0"/>
              <a:t>Click to edit Master title style</a:t>
            </a:r>
            <a:endParaRPr lang="ru-RU"/>
          </a:p>
        </p:txBody>
      </p:sp>
      <p:sp>
        <p:nvSpPr>
          <p:cNvPr id="3" name="Text Placeholder 2"/>
          <p:cNvSpPr>
            <a:spLocks noGrp="1"/>
          </p:cNvSpPr>
          <p:nvPr>
            <p:ph type="body" sz="half" idx="1"/>
          </p:nvPr>
        </p:nvSpPr>
        <p:spPr>
          <a:xfrm>
            <a:off x="304800" y="1200428"/>
            <a:ext cx="4171950" cy="49938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quarter" idx="2"/>
          </p:nvPr>
        </p:nvSpPr>
        <p:spPr>
          <a:xfrm>
            <a:off x="4629150" y="1200428"/>
            <a:ext cx="4171950" cy="2419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Content Placeholder 4"/>
          <p:cNvSpPr>
            <a:spLocks noGrp="1"/>
          </p:cNvSpPr>
          <p:nvPr>
            <p:ph sz="quarter" idx="3"/>
          </p:nvPr>
        </p:nvSpPr>
        <p:spPr>
          <a:xfrm>
            <a:off x="4629150" y="3772773"/>
            <a:ext cx="4171950" cy="24214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Rectangle 12"/>
          <p:cNvSpPr>
            <a:spLocks noGrp="1" noChangeArrowheads="1"/>
          </p:cNvSpPr>
          <p:nvPr>
            <p:ph type="sldNum" sz="quarter" idx="10"/>
          </p:nvPr>
        </p:nvSpPr>
        <p:spPr/>
        <p:txBody>
          <a:bodyPr/>
          <a:lstStyle>
            <a:lvl1pPr>
              <a:defRPr/>
            </a:lvl1pPr>
          </a:lstStyle>
          <a:p>
            <a:pPr>
              <a:defRPr/>
            </a:pPr>
            <a:fld id="{5C780476-50E6-4D6E-850F-BD69A5C59596}" type="slidenum">
              <a:rPr lang="ru-RU" altLang="ru-RU"/>
              <a:pPr>
                <a:defRPr/>
              </a:pPr>
              <a:t>‹#›</a:t>
            </a:fld>
            <a:endParaRPr lang="ru-RU" altLang="ru-RU" dirty="0"/>
          </a:p>
        </p:txBody>
      </p:sp>
    </p:spTree>
    <p:extLst>
      <p:ext uri="{BB962C8B-B14F-4D97-AF65-F5344CB8AC3E}">
        <p14:creationId xmlns:p14="http://schemas.microsoft.com/office/powerpoint/2010/main" val="590048477"/>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Title 2"/>
          <p:cNvSpPr>
            <a:spLocks noGrp="1"/>
          </p:cNvSpPr>
          <p:nvPr>
            <p:ph type="title"/>
          </p:nvPr>
        </p:nvSpPr>
        <p:spPr bwMode="gray"/>
        <p:txBody>
          <a:bodyPr/>
          <a:lstStyle/>
          <a:p>
            <a:r>
              <a:rPr lang="en-US" smtClean="0"/>
              <a:t>Click to edit Master title style</a:t>
            </a:r>
            <a:endParaRPr lang="en-GB" dirty="0"/>
          </a:p>
        </p:txBody>
      </p:sp>
    </p:spTree>
    <p:extLst>
      <p:ext uri="{BB962C8B-B14F-4D97-AF65-F5344CB8AC3E}">
        <p14:creationId xmlns:p14="http://schemas.microsoft.com/office/powerpoint/2010/main" val="2244552563"/>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Rectangle 4">
            <a:extLst>
              <a:ext uri="{FF2B5EF4-FFF2-40B4-BE49-F238E27FC236}"/>
            </a:extLst>
          </p:cNvPr>
          <p:cNvSpPr>
            <a:spLocks noChangeArrowheads="1"/>
          </p:cNvSpPr>
          <p:nvPr userDrawn="1"/>
        </p:nvSpPr>
        <p:spPr bwMode="auto">
          <a:xfrm rot="5400000">
            <a:off x="2856706" y="-2856706"/>
            <a:ext cx="3430588" cy="9144000"/>
          </a:xfrm>
          <a:prstGeom prst="rect">
            <a:avLst/>
          </a:prstGeom>
          <a:gradFill rotWithShape="1">
            <a:gsLst>
              <a:gs pos="0">
                <a:schemeClr val="bg1"/>
              </a:gs>
              <a:gs pos="100000">
                <a:schemeClr val="bg1">
                  <a:alpha val="0"/>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Tree>
    <p:extLst>
      <p:ext uri="{BB962C8B-B14F-4D97-AF65-F5344CB8AC3E}">
        <p14:creationId xmlns:p14="http://schemas.microsoft.com/office/powerpoint/2010/main" val="347664208"/>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solidFill>
            <a:schemeClr val="bg1"/>
          </a:solidFill>
        </p:spPr>
        <p:txBody>
          <a:bodyPr/>
          <a:lstStyle>
            <a:lvl1pPr>
              <a:defRPr>
                <a:latin typeface="+mn-lt"/>
              </a:defRPr>
            </a:lvl1pPr>
          </a:lstStyle>
          <a:p>
            <a:r>
              <a:rPr lang="ru-RU" dirty="0"/>
              <a:t>Образец заголовка</a:t>
            </a:r>
          </a:p>
        </p:txBody>
      </p:sp>
      <p:sp>
        <p:nvSpPr>
          <p:cNvPr id="3" name="Объект 2">
            <a:extLst>
              <a:ext uri="{FF2B5EF4-FFF2-40B4-BE49-F238E27FC236}"/>
            </a:extLst>
          </p:cNvPr>
          <p:cNvSpPr>
            <a:spLocks noGrp="1"/>
          </p:cNvSpPr>
          <p:nvPr>
            <p:ph idx="1"/>
          </p:nvPr>
        </p:nvSpPr>
        <p:spPr>
          <a:xfrm>
            <a:off x="628650" y="1825644"/>
            <a:ext cx="788670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6875568"/>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23888" y="1709757"/>
            <a:ext cx="7886700" cy="2854325"/>
          </a:xfrm>
        </p:spPr>
        <p:txBody>
          <a:bodyPr anchor="b"/>
          <a:lstStyle>
            <a:lvl1pPr>
              <a:defRPr sz="6000"/>
            </a:lvl1pPr>
          </a:lstStyle>
          <a:p>
            <a:r>
              <a:rPr lang="ru-RU"/>
              <a:t>Образец заголовка</a:t>
            </a:r>
          </a:p>
        </p:txBody>
      </p:sp>
      <p:sp>
        <p:nvSpPr>
          <p:cNvPr id="3" name="Текст 2">
            <a:extLst>
              <a:ext uri="{FF2B5EF4-FFF2-40B4-BE49-F238E27FC236}"/>
            </a:extLst>
          </p:cNvPr>
          <p:cNvSpPr>
            <a:spLocks noGrp="1"/>
          </p:cNvSpPr>
          <p:nvPr>
            <p:ph type="body" idx="1"/>
          </p:nvPr>
        </p:nvSpPr>
        <p:spPr>
          <a:xfrm>
            <a:off x="623888" y="4591050"/>
            <a:ext cx="7886700" cy="150018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Tree>
    <p:extLst>
      <p:ext uri="{BB962C8B-B14F-4D97-AF65-F5344CB8AC3E}">
        <p14:creationId xmlns:p14="http://schemas.microsoft.com/office/powerpoint/2010/main" val="3766483357"/>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extLst>
          </p:cNvPr>
          <p:cNvSpPr>
            <a:spLocks noGrp="1"/>
          </p:cNvSpPr>
          <p:nvPr>
            <p:ph sz="half" idx="1"/>
          </p:nvPr>
        </p:nvSpPr>
        <p:spPr>
          <a:xfrm>
            <a:off x="628650" y="1825644"/>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extLst>
          </p:cNvPr>
          <p:cNvSpPr>
            <a:spLocks noGrp="1"/>
          </p:cNvSpPr>
          <p:nvPr>
            <p:ph sz="half" idx="2"/>
          </p:nvPr>
        </p:nvSpPr>
        <p:spPr>
          <a:xfrm>
            <a:off x="4648200" y="1825644"/>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148435767"/>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238" y="365125"/>
            <a:ext cx="7886700" cy="1325563"/>
          </a:xfrm>
        </p:spPr>
        <p:txBody>
          <a:bodyPr/>
          <a:lstStyle/>
          <a:p>
            <a:r>
              <a:rPr lang="ru-RU"/>
              <a:t>Образец заголовка</a:t>
            </a:r>
          </a:p>
        </p:txBody>
      </p:sp>
      <p:sp>
        <p:nvSpPr>
          <p:cNvPr id="3" name="Текст 2">
            <a:extLst>
              <a:ext uri="{FF2B5EF4-FFF2-40B4-BE49-F238E27FC236}"/>
            </a:extLst>
          </p:cNvPr>
          <p:cNvSpPr>
            <a:spLocks noGrp="1"/>
          </p:cNvSpPr>
          <p:nvPr>
            <p:ph type="body" idx="1"/>
          </p:nvPr>
        </p:nvSpPr>
        <p:spPr>
          <a:xfrm>
            <a:off x="630245" y="1681182"/>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extLst>
          </p:cNvPr>
          <p:cNvSpPr>
            <a:spLocks noGrp="1"/>
          </p:cNvSpPr>
          <p:nvPr>
            <p:ph sz="half" idx="2"/>
          </p:nvPr>
        </p:nvSpPr>
        <p:spPr>
          <a:xfrm>
            <a:off x="630245" y="2505075"/>
            <a:ext cx="3868737"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extLst>
          </p:cNvPr>
          <p:cNvSpPr>
            <a:spLocks noGrp="1"/>
          </p:cNvSpPr>
          <p:nvPr>
            <p:ph type="body" sz="quarter" idx="3"/>
          </p:nvPr>
        </p:nvSpPr>
        <p:spPr>
          <a:xfrm>
            <a:off x="4629150" y="1681182"/>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extLst>
          </p:cNvPr>
          <p:cNvSpPr>
            <a:spLocks noGrp="1"/>
          </p:cNvSpPr>
          <p:nvPr>
            <p:ph sz="quarter" idx="4"/>
          </p:nvPr>
        </p:nvSpPr>
        <p:spPr>
          <a:xfrm>
            <a:off x="4629150" y="2505075"/>
            <a:ext cx="3887788"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4142990972"/>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2006902980"/>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313235"/>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250" y="457200"/>
            <a:ext cx="2949575" cy="1600200"/>
          </a:xfrm>
        </p:spPr>
        <p:txBody>
          <a:bodyPr anchor="b"/>
          <a:lstStyle>
            <a:lvl1pPr>
              <a:defRPr sz="3200"/>
            </a:lvl1pPr>
          </a:lstStyle>
          <a:p>
            <a:r>
              <a:rPr lang="ru-RU"/>
              <a:t>Образец заголовка</a:t>
            </a:r>
          </a:p>
        </p:txBody>
      </p:sp>
      <p:sp>
        <p:nvSpPr>
          <p:cNvPr id="3" name="Объект 2">
            <a:extLst>
              <a:ext uri="{FF2B5EF4-FFF2-40B4-BE49-F238E27FC236}"/>
            </a:extLst>
          </p:cNvPr>
          <p:cNvSpPr>
            <a:spLocks noGrp="1"/>
          </p:cNvSpPr>
          <p:nvPr>
            <p:ph idx="1"/>
          </p:nvPr>
        </p:nvSpPr>
        <p:spPr>
          <a:xfrm>
            <a:off x="3887788" y="987425"/>
            <a:ext cx="4629150" cy="48752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extLst>
          </p:cNvPr>
          <p:cNvSpPr>
            <a:spLocks noGrp="1"/>
          </p:cNvSpPr>
          <p:nvPr>
            <p:ph type="body" sz="half" idx="2"/>
          </p:nvPr>
        </p:nvSpPr>
        <p:spPr>
          <a:xfrm>
            <a:off x="630250" y="2057400"/>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32214769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703"/>
            <a:ext cx="8229600" cy="1143265"/>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469"/>
            <a:ext cx="4040188" cy="63991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457200" y="2175381"/>
            <a:ext cx="4040188" cy="395220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7" y="1535469"/>
            <a:ext cx="4041775" cy="63991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45027" y="2175381"/>
            <a:ext cx="4041775" cy="395220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8" name="Rectangle 55"/>
          <p:cNvSpPr>
            <a:spLocks noGrp="1" noChangeArrowheads="1"/>
          </p:cNvSpPr>
          <p:nvPr>
            <p:ph type="sldNum" sz="quarter" idx="11"/>
          </p:nvPr>
        </p:nvSpPr>
        <p:spPr>
          <a:ln/>
        </p:spPr>
        <p:txBody>
          <a:bodyPr/>
          <a:lstStyle>
            <a:lvl1pPr>
              <a:defRPr/>
            </a:lvl1pPr>
          </a:lstStyle>
          <a:p>
            <a:pPr>
              <a:defRPr/>
            </a:pPr>
            <a:fld id="{08663FF4-874A-4D25-9AB4-4C20097B003F}" type="slidenum">
              <a:rPr lang="ru-RU" altLang="ru-RU"/>
              <a:pPr>
                <a:defRPr/>
              </a:pPr>
              <a:t>‹#›</a:t>
            </a:fld>
            <a:endParaRPr lang="ru-RU" altLang="ru-RU" dirty="0"/>
          </a:p>
        </p:txBody>
      </p:sp>
    </p:spTree>
    <p:extLst>
      <p:ext uri="{BB962C8B-B14F-4D97-AF65-F5344CB8AC3E}">
        <p14:creationId xmlns:p14="http://schemas.microsoft.com/office/powerpoint/2010/main" val="3312196759"/>
      </p:ext>
    </p:extLst>
  </p:cSld>
  <p:clrMapOvr>
    <a:masterClrMapping/>
  </p:clrMapOvr>
  <p:timing>
    <p:tnLst>
      <p:par>
        <p:cTn id="1" dur="indefinite" restart="never" nodeType="tmRoot"/>
      </p:par>
    </p:tnLst>
  </p:timing>
</p:sldLayout>
</file>

<file path=ppt/slideLayouts/slideLayout63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250" y="457200"/>
            <a:ext cx="2949575" cy="1600200"/>
          </a:xfrm>
        </p:spPr>
        <p:txBody>
          <a:bodyPr anchor="b"/>
          <a:lstStyle>
            <a:lvl1pPr>
              <a:defRPr sz="3200"/>
            </a:lvl1pPr>
          </a:lstStyle>
          <a:p>
            <a:r>
              <a:rPr lang="ru-RU"/>
              <a:t>Образец заголовка</a:t>
            </a:r>
          </a:p>
        </p:txBody>
      </p:sp>
      <p:sp>
        <p:nvSpPr>
          <p:cNvPr id="3" name="Рисунок 2">
            <a:extLst>
              <a:ext uri="{FF2B5EF4-FFF2-40B4-BE49-F238E27FC236}"/>
            </a:extLst>
          </p:cNvPr>
          <p:cNvSpPr>
            <a:spLocks noGrp="1"/>
          </p:cNvSpPr>
          <p:nvPr>
            <p:ph type="pic" idx="1"/>
          </p:nvPr>
        </p:nvSpPr>
        <p:spPr>
          <a:xfrm>
            <a:off x="3887788" y="987425"/>
            <a:ext cx="4629150" cy="487521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a:extLst>
              <a:ext uri="{FF2B5EF4-FFF2-40B4-BE49-F238E27FC236}"/>
            </a:extLst>
          </p:cNvPr>
          <p:cNvSpPr>
            <a:spLocks noGrp="1"/>
          </p:cNvSpPr>
          <p:nvPr>
            <p:ph type="body" sz="half" idx="2"/>
          </p:nvPr>
        </p:nvSpPr>
        <p:spPr>
          <a:xfrm>
            <a:off x="630250" y="2057400"/>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1231183310"/>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extLst>
          </p:cNvPr>
          <p:cNvSpPr>
            <a:spLocks noGrp="1"/>
          </p:cNvSpPr>
          <p:nvPr>
            <p:ph type="body" orient="vert" idx="1"/>
          </p:nvPr>
        </p:nvSpPr>
        <p:spPr>
          <a:xfrm>
            <a:off x="628650" y="1825644"/>
            <a:ext cx="7886700" cy="43529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83796183"/>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extLst>
          </p:cNvPr>
          <p:cNvSpPr>
            <a:spLocks noGrp="1"/>
          </p:cNvSpPr>
          <p:nvPr>
            <p:ph type="title" orient="vert"/>
          </p:nvPr>
        </p:nvSpPr>
        <p:spPr>
          <a:xfrm>
            <a:off x="6543676" y="0"/>
            <a:ext cx="1971675" cy="6178550"/>
          </a:xfrm>
        </p:spPr>
        <p:txBody>
          <a:bodyPr vert="eaVert"/>
          <a:lstStyle/>
          <a:p>
            <a:r>
              <a:rPr lang="ru-RU"/>
              <a:t>Образец заголовка</a:t>
            </a:r>
          </a:p>
        </p:txBody>
      </p:sp>
      <p:sp>
        <p:nvSpPr>
          <p:cNvPr id="3" name="Вертикальный текст 2">
            <a:extLst>
              <a:ext uri="{FF2B5EF4-FFF2-40B4-BE49-F238E27FC236}"/>
            </a:extLst>
          </p:cNvPr>
          <p:cNvSpPr>
            <a:spLocks noGrp="1"/>
          </p:cNvSpPr>
          <p:nvPr>
            <p:ph type="body" orient="vert" idx="1"/>
          </p:nvPr>
        </p:nvSpPr>
        <p:spPr>
          <a:xfrm>
            <a:off x="628660" y="0"/>
            <a:ext cx="5762625" cy="6178550"/>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254126006"/>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Title 2"/>
          <p:cNvSpPr>
            <a:spLocks noGrp="1"/>
          </p:cNvSpPr>
          <p:nvPr>
            <p:ph type="title"/>
          </p:nvPr>
        </p:nvSpPr>
        <p:spPr bwMode="gray"/>
        <p:txBody>
          <a:bodyPr/>
          <a:lstStyle/>
          <a:p>
            <a:r>
              <a:rPr lang="en-US" smtClean="0"/>
              <a:t>Click to edit Master title style</a:t>
            </a:r>
            <a:endParaRPr lang="en-GB" dirty="0"/>
          </a:p>
        </p:txBody>
      </p:sp>
    </p:spTree>
    <p:extLst>
      <p:ext uri="{BB962C8B-B14F-4D97-AF65-F5344CB8AC3E}">
        <p14:creationId xmlns:p14="http://schemas.microsoft.com/office/powerpoint/2010/main" val="2813327641"/>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Rectangle 4">
            <a:extLst>
              <a:ext uri="{FF2B5EF4-FFF2-40B4-BE49-F238E27FC236}"/>
            </a:extLst>
          </p:cNvPr>
          <p:cNvSpPr>
            <a:spLocks noChangeArrowheads="1"/>
          </p:cNvSpPr>
          <p:nvPr userDrawn="1"/>
        </p:nvSpPr>
        <p:spPr bwMode="auto">
          <a:xfrm rot="5400000">
            <a:off x="2856309" y="-2856309"/>
            <a:ext cx="3431382" cy="9144000"/>
          </a:xfrm>
          <a:prstGeom prst="rect">
            <a:avLst/>
          </a:prstGeom>
          <a:gradFill rotWithShape="1">
            <a:gsLst>
              <a:gs pos="0">
                <a:schemeClr val="bg1"/>
              </a:gs>
              <a:gs pos="100000">
                <a:schemeClr val="bg1">
                  <a:alpha val="0"/>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Tree>
    <p:extLst>
      <p:ext uri="{BB962C8B-B14F-4D97-AF65-F5344CB8AC3E}">
        <p14:creationId xmlns:p14="http://schemas.microsoft.com/office/powerpoint/2010/main" val="3350362751"/>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solidFill>
            <a:schemeClr val="bg1"/>
          </a:solidFill>
        </p:spPr>
        <p:txBody>
          <a:bodyPr/>
          <a:lstStyle>
            <a:lvl1pPr>
              <a:defRPr>
                <a:latin typeface="+mn-lt"/>
              </a:defRPr>
            </a:lvl1pPr>
          </a:lstStyle>
          <a:p>
            <a:r>
              <a:rPr lang="ru-RU" dirty="0"/>
              <a:t>Образец заголовка</a:t>
            </a:r>
          </a:p>
        </p:txBody>
      </p:sp>
      <p:sp>
        <p:nvSpPr>
          <p:cNvPr id="3" name="Объект 2">
            <a:extLst>
              <a:ext uri="{FF2B5EF4-FFF2-40B4-BE49-F238E27FC236}"/>
            </a:extLst>
          </p:cNvPr>
          <p:cNvSpPr>
            <a:spLocks noGrp="1"/>
          </p:cNvSpPr>
          <p:nvPr>
            <p:ph idx="1"/>
          </p:nvPr>
        </p:nvSpPr>
        <p:spPr>
          <a:xfrm>
            <a:off x="628650" y="1825629"/>
            <a:ext cx="788670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4241335"/>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23888" y="1709742"/>
            <a:ext cx="7886700" cy="2854325"/>
          </a:xfrm>
        </p:spPr>
        <p:txBody>
          <a:bodyPr anchor="b"/>
          <a:lstStyle>
            <a:lvl1pPr>
              <a:defRPr sz="5999"/>
            </a:lvl1pPr>
          </a:lstStyle>
          <a:p>
            <a:r>
              <a:rPr lang="ru-RU"/>
              <a:t>Образец заголовка</a:t>
            </a:r>
          </a:p>
        </p:txBody>
      </p:sp>
      <p:sp>
        <p:nvSpPr>
          <p:cNvPr id="3" name="Текст 2">
            <a:extLst>
              <a:ext uri="{FF2B5EF4-FFF2-40B4-BE49-F238E27FC236}"/>
            </a:extLst>
          </p:cNvPr>
          <p:cNvSpPr>
            <a:spLocks noGrp="1"/>
          </p:cNvSpPr>
          <p:nvPr>
            <p:ph type="body" idx="1"/>
          </p:nvPr>
        </p:nvSpPr>
        <p:spPr>
          <a:xfrm>
            <a:off x="623888" y="4591050"/>
            <a:ext cx="7886700" cy="1500188"/>
          </a:xfrm>
          <a:prstGeom prst="rect">
            <a:avLst/>
          </a:prstGeom>
        </p:spPr>
        <p:txBody>
          <a:bodyPr/>
          <a:lstStyle>
            <a:lvl1pPr marL="0" indent="0">
              <a:buNone/>
              <a:defRPr sz="2400"/>
            </a:lvl1pPr>
            <a:lvl2pPr marL="457109" indent="0">
              <a:buNone/>
              <a:defRPr sz="2000"/>
            </a:lvl2pPr>
            <a:lvl3pPr marL="914217" indent="0">
              <a:buNone/>
              <a:defRPr sz="1800"/>
            </a:lvl3pPr>
            <a:lvl4pPr marL="1371326" indent="0">
              <a:buNone/>
              <a:defRPr sz="1600"/>
            </a:lvl4pPr>
            <a:lvl5pPr marL="1828434" indent="0">
              <a:buNone/>
              <a:defRPr sz="1600"/>
            </a:lvl5pPr>
            <a:lvl6pPr marL="2285543" indent="0">
              <a:buNone/>
              <a:defRPr sz="1600"/>
            </a:lvl6pPr>
            <a:lvl7pPr marL="2742651" indent="0">
              <a:buNone/>
              <a:defRPr sz="1600"/>
            </a:lvl7pPr>
            <a:lvl8pPr marL="3199760" indent="0">
              <a:buNone/>
              <a:defRPr sz="1600"/>
            </a:lvl8pPr>
            <a:lvl9pPr marL="3656868" indent="0">
              <a:buNone/>
              <a:defRPr sz="1600"/>
            </a:lvl9pPr>
          </a:lstStyle>
          <a:p>
            <a:pPr lvl="0"/>
            <a:r>
              <a:rPr lang="ru-RU"/>
              <a:t>Образец текста</a:t>
            </a:r>
          </a:p>
        </p:txBody>
      </p:sp>
    </p:spTree>
    <p:extLst>
      <p:ext uri="{BB962C8B-B14F-4D97-AF65-F5344CB8AC3E}">
        <p14:creationId xmlns:p14="http://schemas.microsoft.com/office/powerpoint/2010/main" val="39410794"/>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extLst>
          </p:cNvPr>
          <p:cNvSpPr>
            <a:spLocks noGrp="1"/>
          </p:cNvSpPr>
          <p:nvPr>
            <p:ph sz="half" idx="1"/>
          </p:nvPr>
        </p:nvSpPr>
        <p:spPr>
          <a:xfrm>
            <a:off x="628650" y="1825629"/>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extLst>
          </p:cNvPr>
          <p:cNvSpPr>
            <a:spLocks noGrp="1"/>
          </p:cNvSpPr>
          <p:nvPr>
            <p:ph sz="half" idx="2"/>
          </p:nvPr>
        </p:nvSpPr>
        <p:spPr>
          <a:xfrm>
            <a:off x="4648200" y="1825629"/>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416974728"/>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238" y="365125"/>
            <a:ext cx="7886700" cy="1325563"/>
          </a:xfrm>
        </p:spPr>
        <p:txBody>
          <a:bodyPr/>
          <a:lstStyle/>
          <a:p>
            <a:r>
              <a:rPr lang="ru-RU"/>
              <a:t>Образец заголовка</a:t>
            </a:r>
          </a:p>
        </p:txBody>
      </p:sp>
      <p:sp>
        <p:nvSpPr>
          <p:cNvPr id="3" name="Текст 2">
            <a:extLst>
              <a:ext uri="{FF2B5EF4-FFF2-40B4-BE49-F238E27FC236}"/>
            </a:extLst>
          </p:cNvPr>
          <p:cNvSpPr>
            <a:spLocks noGrp="1"/>
          </p:cNvSpPr>
          <p:nvPr>
            <p:ph type="body" idx="1"/>
          </p:nvPr>
        </p:nvSpPr>
        <p:spPr>
          <a:xfrm>
            <a:off x="630246" y="1681167"/>
            <a:ext cx="3868737"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ru-RU"/>
              <a:t>Образец текста</a:t>
            </a:r>
          </a:p>
        </p:txBody>
      </p:sp>
      <p:sp>
        <p:nvSpPr>
          <p:cNvPr id="4" name="Объект 3">
            <a:extLst>
              <a:ext uri="{FF2B5EF4-FFF2-40B4-BE49-F238E27FC236}"/>
            </a:extLst>
          </p:cNvPr>
          <p:cNvSpPr>
            <a:spLocks noGrp="1"/>
          </p:cNvSpPr>
          <p:nvPr>
            <p:ph sz="half" idx="2"/>
          </p:nvPr>
        </p:nvSpPr>
        <p:spPr>
          <a:xfrm>
            <a:off x="630246" y="2505075"/>
            <a:ext cx="3868737"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extLst>
          </p:cNvPr>
          <p:cNvSpPr>
            <a:spLocks noGrp="1"/>
          </p:cNvSpPr>
          <p:nvPr>
            <p:ph type="body" sz="quarter" idx="3"/>
          </p:nvPr>
        </p:nvSpPr>
        <p:spPr>
          <a:xfrm>
            <a:off x="4629150" y="1681167"/>
            <a:ext cx="3887788"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ru-RU"/>
              <a:t>Образец текста</a:t>
            </a:r>
          </a:p>
        </p:txBody>
      </p:sp>
      <p:sp>
        <p:nvSpPr>
          <p:cNvPr id="6" name="Объект 5">
            <a:extLst>
              <a:ext uri="{FF2B5EF4-FFF2-40B4-BE49-F238E27FC236}"/>
            </a:extLst>
          </p:cNvPr>
          <p:cNvSpPr>
            <a:spLocks noGrp="1"/>
          </p:cNvSpPr>
          <p:nvPr>
            <p:ph sz="quarter" idx="4"/>
          </p:nvPr>
        </p:nvSpPr>
        <p:spPr>
          <a:xfrm>
            <a:off x="4629150" y="2505075"/>
            <a:ext cx="3887788"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929344105"/>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6970194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4" name="Rectangle 55"/>
          <p:cNvSpPr>
            <a:spLocks noGrp="1" noChangeArrowheads="1"/>
          </p:cNvSpPr>
          <p:nvPr>
            <p:ph type="sldNum" sz="quarter" idx="11"/>
          </p:nvPr>
        </p:nvSpPr>
        <p:spPr>
          <a:ln/>
        </p:spPr>
        <p:txBody>
          <a:bodyPr/>
          <a:lstStyle>
            <a:lvl1pPr>
              <a:defRPr/>
            </a:lvl1pPr>
          </a:lstStyle>
          <a:p>
            <a:pPr>
              <a:defRPr/>
            </a:pPr>
            <a:fld id="{0CC89581-A6C7-450C-9138-8106C98C3931}" type="slidenum">
              <a:rPr lang="ru-RU" altLang="ru-RU"/>
              <a:pPr>
                <a:defRPr/>
              </a:pPr>
              <a:t>‹#›</a:t>
            </a:fld>
            <a:endParaRPr lang="ru-RU" altLang="ru-RU" dirty="0"/>
          </a:p>
        </p:txBody>
      </p:sp>
    </p:spTree>
    <p:extLst>
      <p:ext uri="{BB962C8B-B14F-4D97-AF65-F5344CB8AC3E}">
        <p14:creationId xmlns:p14="http://schemas.microsoft.com/office/powerpoint/2010/main" val="2919729390"/>
      </p:ext>
    </p:extLst>
  </p:cSld>
  <p:clrMapOvr>
    <a:masterClrMapping/>
  </p:clrMapOvr>
  <p:timing>
    <p:tnLst>
      <p:par>
        <p:cTn id="1" dur="indefinite" restart="never" nodeType="tmRoot"/>
      </p:par>
    </p:tnLst>
  </p:timing>
</p:sldLayout>
</file>

<file path=ppt/slideLayouts/slideLayout6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061535"/>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246" y="457200"/>
            <a:ext cx="2949575" cy="1600200"/>
          </a:xfrm>
        </p:spPr>
        <p:txBody>
          <a:bodyPr anchor="b"/>
          <a:lstStyle>
            <a:lvl1pPr>
              <a:defRPr sz="3199"/>
            </a:lvl1pPr>
          </a:lstStyle>
          <a:p>
            <a:r>
              <a:rPr lang="ru-RU"/>
              <a:t>Образец заголовка</a:t>
            </a:r>
          </a:p>
        </p:txBody>
      </p:sp>
      <p:sp>
        <p:nvSpPr>
          <p:cNvPr id="3" name="Объект 2">
            <a:extLst>
              <a:ext uri="{FF2B5EF4-FFF2-40B4-BE49-F238E27FC236}"/>
            </a:extLst>
          </p:cNvPr>
          <p:cNvSpPr>
            <a:spLocks noGrp="1"/>
          </p:cNvSpPr>
          <p:nvPr>
            <p:ph idx="1"/>
          </p:nvPr>
        </p:nvSpPr>
        <p:spPr>
          <a:xfrm>
            <a:off x="3887788" y="987425"/>
            <a:ext cx="4629150" cy="4875213"/>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extLst>
          </p:cNvPr>
          <p:cNvSpPr>
            <a:spLocks noGrp="1"/>
          </p:cNvSpPr>
          <p:nvPr>
            <p:ph type="body" sz="half" idx="2"/>
          </p:nvPr>
        </p:nvSpPr>
        <p:spPr>
          <a:xfrm>
            <a:off x="630246" y="2057400"/>
            <a:ext cx="2949575" cy="3813175"/>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ru-RU"/>
              <a:t>Образец текста</a:t>
            </a:r>
          </a:p>
        </p:txBody>
      </p:sp>
    </p:spTree>
    <p:extLst>
      <p:ext uri="{BB962C8B-B14F-4D97-AF65-F5344CB8AC3E}">
        <p14:creationId xmlns:p14="http://schemas.microsoft.com/office/powerpoint/2010/main" val="471972184"/>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246" y="457200"/>
            <a:ext cx="2949575" cy="1600200"/>
          </a:xfrm>
        </p:spPr>
        <p:txBody>
          <a:bodyPr anchor="b"/>
          <a:lstStyle>
            <a:lvl1pPr>
              <a:defRPr sz="3199"/>
            </a:lvl1pPr>
          </a:lstStyle>
          <a:p>
            <a:r>
              <a:rPr lang="ru-RU"/>
              <a:t>Образец заголовка</a:t>
            </a:r>
          </a:p>
        </p:txBody>
      </p:sp>
      <p:sp>
        <p:nvSpPr>
          <p:cNvPr id="3" name="Рисунок 2">
            <a:extLst>
              <a:ext uri="{FF2B5EF4-FFF2-40B4-BE49-F238E27FC236}"/>
            </a:extLst>
          </p:cNvPr>
          <p:cNvSpPr>
            <a:spLocks noGrp="1"/>
          </p:cNvSpPr>
          <p:nvPr>
            <p:ph type="pic" idx="1"/>
          </p:nvPr>
        </p:nvSpPr>
        <p:spPr>
          <a:xfrm>
            <a:off x="3887788" y="987425"/>
            <a:ext cx="4629150" cy="4875213"/>
          </a:xfrm>
          <a:prstGeom prst="rect">
            <a:avLst/>
          </a:prstGeo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pPr lvl="0"/>
            <a:endParaRPr lang="ru-RU" noProof="0"/>
          </a:p>
        </p:txBody>
      </p:sp>
      <p:sp>
        <p:nvSpPr>
          <p:cNvPr id="4" name="Текст 3">
            <a:extLst>
              <a:ext uri="{FF2B5EF4-FFF2-40B4-BE49-F238E27FC236}"/>
            </a:extLst>
          </p:cNvPr>
          <p:cNvSpPr>
            <a:spLocks noGrp="1"/>
          </p:cNvSpPr>
          <p:nvPr>
            <p:ph type="body" sz="half" idx="2"/>
          </p:nvPr>
        </p:nvSpPr>
        <p:spPr>
          <a:xfrm>
            <a:off x="630246" y="2057400"/>
            <a:ext cx="2949575" cy="3813175"/>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ru-RU"/>
              <a:t>Образец текста</a:t>
            </a:r>
          </a:p>
        </p:txBody>
      </p:sp>
    </p:spTree>
    <p:extLst>
      <p:ext uri="{BB962C8B-B14F-4D97-AF65-F5344CB8AC3E}">
        <p14:creationId xmlns:p14="http://schemas.microsoft.com/office/powerpoint/2010/main" val="3391207024"/>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extLst>
          </p:cNvPr>
          <p:cNvSpPr>
            <a:spLocks noGrp="1"/>
          </p:cNvSpPr>
          <p:nvPr>
            <p:ph type="body" orient="vert" idx="1"/>
          </p:nvPr>
        </p:nvSpPr>
        <p:spPr>
          <a:xfrm>
            <a:off x="628650" y="1825629"/>
            <a:ext cx="7886700" cy="43529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4131528299"/>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extLst>
          </p:cNvPr>
          <p:cNvSpPr>
            <a:spLocks noGrp="1"/>
          </p:cNvSpPr>
          <p:nvPr>
            <p:ph type="title" orient="vert"/>
          </p:nvPr>
        </p:nvSpPr>
        <p:spPr>
          <a:xfrm>
            <a:off x="6543676" y="0"/>
            <a:ext cx="1971675" cy="6178550"/>
          </a:xfrm>
        </p:spPr>
        <p:txBody>
          <a:bodyPr vert="eaVert"/>
          <a:lstStyle/>
          <a:p>
            <a:r>
              <a:rPr lang="ru-RU"/>
              <a:t>Образец заголовка</a:t>
            </a:r>
          </a:p>
        </p:txBody>
      </p:sp>
      <p:sp>
        <p:nvSpPr>
          <p:cNvPr id="3" name="Вертикальный текст 2">
            <a:extLst>
              <a:ext uri="{FF2B5EF4-FFF2-40B4-BE49-F238E27FC236}"/>
            </a:extLst>
          </p:cNvPr>
          <p:cNvSpPr>
            <a:spLocks noGrp="1"/>
          </p:cNvSpPr>
          <p:nvPr>
            <p:ph type="body" orient="vert" idx="1"/>
          </p:nvPr>
        </p:nvSpPr>
        <p:spPr>
          <a:xfrm>
            <a:off x="628658" y="0"/>
            <a:ext cx="5762625" cy="6178550"/>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402872611"/>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 Box 6"/>
          <p:cNvSpPr txBox="1">
            <a:spLocks noChangeArrowheads="1"/>
          </p:cNvSpPr>
          <p:nvPr userDrawn="1"/>
        </p:nvSpPr>
        <p:spPr bwMode="auto">
          <a:xfrm>
            <a:off x="1747838" y="184193"/>
            <a:ext cx="7237412" cy="800285"/>
          </a:xfrm>
          <a:prstGeom prst="rect">
            <a:avLst/>
          </a:prstGeom>
          <a:noFill/>
          <a:ln>
            <a:noFill/>
          </a:ln>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20000"/>
              </a:spcBef>
              <a:spcAft>
                <a:spcPct val="50000"/>
              </a:spcAft>
              <a:buClr>
                <a:srgbClr val="CC0000"/>
              </a:buClr>
              <a:buSzPct val="60000"/>
              <a:buFont typeface="Wingdings" pitchFamily="2" charset="2"/>
              <a:buChar char="n"/>
              <a:defRPr>
                <a:solidFill>
                  <a:srgbClr val="333333"/>
                </a:solidFill>
                <a:latin typeface="Arial" charset="0"/>
              </a:defRPr>
            </a:lvl1pPr>
            <a:lvl2pPr marL="742950" indent="-285750">
              <a:lnSpc>
                <a:spcPct val="90000"/>
              </a:lnSpc>
              <a:spcBef>
                <a:spcPct val="20000"/>
              </a:spcBef>
              <a:spcAft>
                <a:spcPct val="30000"/>
              </a:spcAft>
              <a:buClr>
                <a:srgbClr val="CC0000"/>
              </a:buClr>
              <a:buFont typeface="Wingdings" pitchFamily="2" charset="2"/>
              <a:buChar char="§"/>
              <a:defRPr sz="1600">
                <a:solidFill>
                  <a:srgbClr val="333333"/>
                </a:solidFill>
                <a:latin typeface="Arial" charset="0"/>
              </a:defRPr>
            </a:lvl2pPr>
            <a:lvl3pPr marL="1143000" indent="-228600">
              <a:lnSpc>
                <a:spcPct val="90000"/>
              </a:lnSpc>
              <a:spcBef>
                <a:spcPct val="20000"/>
              </a:spcBef>
              <a:spcAft>
                <a:spcPct val="20000"/>
              </a:spcAft>
              <a:buClr>
                <a:srgbClr val="CC0000"/>
              </a:buClr>
              <a:buSzPct val="80000"/>
              <a:buFont typeface="Wingdings" pitchFamily="2" charset="2"/>
              <a:buChar char="§"/>
              <a:defRPr sz="1400">
                <a:solidFill>
                  <a:srgbClr val="333333"/>
                </a:solidFill>
                <a:latin typeface="Arial" charset="0"/>
              </a:defRPr>
            </a:lvl3pPr>
            <a:lvl4pPr marL="1600200" indent="-228600">
              <a:lnSpc>
                <a:spcPct val="90000"/>
              </a:lnSpc>
              <a:spcBef>
                <a:spcPct val="20000"/>
              </a:spcBef>
              <a:spcAft>
                <a:spcPct val="20000"/>
              </a:spcAft>
              <a:buClr>
                <a:srgbClr val="CC0000"/>
              </a:buClr>
              <a:buFont typeface="Times New Roman" pitchFamily="18" charset="0"/>
              <a:buChar char="▪"/>
              <a:defRPr sz="1200">
                <a:solidFill>
                  <a:srgbClr val="333333"/>
                </a:solidFill>
                <a:latin typeface="Arial" charset="0"/>
              </a:defRPr>
            </a:lvl4pPr>
            <a:lvl5pPr marL="2057400" indent="-228600">
              <a:lnSpc>
                <a:spcPct val="90000"/>
              </a:lnSpc>
              <a:spcBef>
                <a:spcPct val="20000"/>
              </a:spcBef>
              <a:buClr>
                <a:srgbClr val="CC0000"/>
              </a:buClr>
              <a:buFont typeface="Arial" charset="0"/>
              <a:buChar char="∙"/>
              <a:defRPr sz="1000">
                <a:solidFill>
                  <a:srgbClr val="333333"/>
                </a:solidFill>
                <a:latin typeface="Arial" charset="0"/>
              </a:defRPr>
            </a:lvl5pPr>
            <a:lvl6pPr marL="2514600" indent="-228600" eaLnBrk="0" fontAlgn="base" hangingPunct="0">
              <a:lnSpc>
                <a:spcPct val="90000"/>
              </a:lnSpc>
              <a:spcBef>
                <a:spcPct val="20000"/>
              </a:spcBef>
              <a:spcAft>
                <a:spcPct val="0"/>
              </a:spcAft>
              <a:buClr>
                <a:srgbClr val="CC0000"/>
              </a:buClr>
              <a:buFont typeface="Arial" charset="0"/>
              <a:buChar char="∙"/>
              <a:defRPr sz="1000">
                <a:solidFill>
                  <a:srgbClr val="333333"/>
                </a:solidFill>
                <a:latin typeface="Arial" charset="0"/>
              </a:defRPr>
            </a:lvl6pPr>
            <a:lvl7pPr marL="2971800" indent="-228600" eaLnBrk="0" fontAlgn="base" hangingPunct="0">
              <a:lnSpc>
                <a:spcPct val="90000"/>
              </a:lnSpc>
              <a:spcBef>
                <a:spcPct val="20000"/>
              </a:spcBef>
              <a:spcAft>
                <a:spcPct val="0"/>
              </a:spcAft>
              <a:buClr>
                <a:srgbClr val="CC0000"/>
              </a:buClr>
              <a:buFont typeface="Arial" charset="0"/>
              <a:buChar char="∙"/>
              <a:defRPr sz="1000">
                <a:solidFill>
                  <a:srgbClr val="333333"/>
                </a:solidFill>
                <a:latin typeface="Arial" charset="0"/>
              </a:defRPr>
            </a:lvl7pPr>
            <a:lvl8pPr marL="3429000" indent="-228600" eaLnBrk="0" fontAlgn="base" hangingPunct="0">
              <a:lnSpc>
                <a:spcPct val="90000"/>
              </a:lnSpc>
              <a:spcBef>
                <a:spcPct val="20000"/>
              </a:spcBef>
              <a:spcAft>
                <a:spcPct val="0"/>
              </a:spcAft>
              <a:buClr>
                <a:srgbClr val="CC0000"/>
              </a:buClr>
              <a:buFont typeface="Arial" charset="0"/>
              <a:buChar char="∙"/>
              <a:defRPr sz="1000">
                <a:solidFill>
                  <a:srgbClr val="333333"/>
                </a:solidFill>
                <a:latin typeface="Arial" charset="0"/>
              </a:defRPr>
            </a:lvl8pPr>
            <a:lvl9pPr marL="3886200" indent="-228600" eaLnBrk="0" fontAlgn="base" hangingPunct="0">
              <a:lnSpc>
                <a:spcPct val="90000"/>
              </a:lnSpc>
              <a:spcBef>
                <a:spcPct val="20000"/>
              </a:spcBef>
              <a:spcAft>
                <a:spcPct val="0"/>
              </a:spcAft>
              <a:buClr>
                <a:srgbClr val="CC0000"/>
              </a:buClr>
              <a:buFont typeface="Arial" charset="0"/>
              <a:buChar char="∙"/>
              <a:defRPr sz="1000">
                <a:solidFill>
                  <a:srgbClr val="333333"/>
                </a:solidFill>
                <a:latin typeface="Arial" charset="0"/>
              </a:defRPr>
            </a:lvl9pPr>
          </a:lstStyle>
          <a:p>
            <a:pPr algn="ctr">
              <a:lnSpc>
                <a:spcPct val="100000"/>
              </a:lnSpc>
              <a:spcBef>
                <a:spcPct val="0"/>
              </a:spcBef>
              <a:spcAft>
                <a:spcPct val="0"/>
              </a:spcAft>
              <a:buClrTx/>
              <a:buSzTx/>
              <a:buFontTx/>
              <a:buNone/>
              <a:defRPr/>
            </a:pPr>
            <a:r>
              <a:rPr lang="ru-RU" altLang="ru-RU" sz="2800" b="1" smtClean="0">
                <a:solidFill>
                  <a:srgbClr val="CC3300"/>
                </a:solidFill>
              </a:rPr>
              <a:t>Бизнес-форум 1С:</a:t>
            </a:r>
            <a:r>
              <a:rPr lang="en-US" altLang="ru-RU" sz="2800" b="1" smtClean="0">
                <a:solidFill>
                  <a:srgbClr val="CC3300"/>
                </a:solidFill>
              </a:rPr>
              <a:t>ERP</a:t>
            </a:r>
            <a:r>
              <a:rPr lang="ru-RU" altLang="ru-RU" sz="2800" b="1" smtClean="0">
                <a:solidFill>
                  <a:srgbClr val="CC3300"/>
                </a:solidFill>
              </a:rPr>
              <a:t>  </a:t>
            </a:r>
            <a:endParaRPr lang="en-US" altLang="ru-RU" sz="2800" b="1" smtClean="0">
              <a:solidFill>
                <a:srgbClr val="CC3300"/>
              </a:solidFill>
            </a:endParaRPr>
          </a:p>
          <a:p>
            <a:pPr algn="ctr">
              <a:lnSpc>
                <a:spcPct val="100000"/>
              </a:lnSpc>
              <a:spcBef>
                <a:spcPct val="0"/>
              </a:spcBef>
              <a:spcAft>
                <a:spcPct val="0"/>
              </a:spcAft>
              <a:buClrTx/>
              <a:buSzTx/>
              <a:buFontTx/>
              <a:buNone/>
              <a:defRPr/>
            </a:pPr>
            <a:r>
              <a:rPr lang="ru-RU" altLang="ru-RU" smtClean="0">
                <a:solidFill>
                  <a:srgbClr val="CC3300"/>
                </a:solidFill>
              </a:rPr>
              <a:t>2</a:t>
            </a:r>
            <a:r>
              <a:rPr lang="en-US" altLang="ru-RU" smtClean="0">
                <a:solidFill>
                  <a:srgbClr val="CC3300"/>
                </a:solidFill>
              </a:rPr>
              <a:t>3</a:t>
            </a:r>
            <a:r>
              <a:rPr lang="ru-RU" altLang="ru-RU" smtClean="0">
                <a:solidFill>
                  <a:srgbClr val="CC3300"/>
                </a:solidFill>
              </a:rPr>
              <a:t> октября 2015 года</a:t>
            </a:r>
          </a:p>
        </p:txBody>
      </p:sp>
    </p:spTree>
    <p:extLst>
      <p:ext uri="{BB962C8B-B14F-4D97-AF65-F5344CB8AC3E}">
        <p14:creationId xmlns:p14="http://schemas.microsoft.com/office/powerpoint/2010/main" val="4003466714"/>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rgbClr val="D20000"/>
                </a:solidFill>
              </a:defRPr>
            </a:lvl1pPr>
          </a:lstStyle>
          <a:p>
            <a:r>
              <a:rPr lang="ru-RU" dirty="0" smtClean="0"/>
              <a:t>Образец заголовка</a:t>
            </a:r>
            <a:endParaRPr lang="ru-RU" dirty="0"/>
          </a:p>
        </p:txBody>
      </p:sp>
      <p:sp>
        <p:nvSpPr>
          <p:cNvPr id="3" name="Объект 2"/>
          <p:cNvSpPr>
            <a:spLocks noGrp="1"/>
          </p:cNvSpPr>
          <p:nvPr>
            <p:ph idx="1"/>
          </p:nvPr>
        </p:nvSpPr>
        <p:spPr>
          <a:xfrm>
            <a:off x="107504" y="1341079"/>
            <a:ext cx="892810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5" name="Номер слайда 3"/>
          <p:cNvSpPr>
            <a:spLocks noGrp="1"/>
          </p:cNvSpPr>
          <p:nvPr>
            <p:ph type="sldNum" sz="quarter" idx="11"/>
          </p:nvPr>
        </p:nvSpPr>
        <p:spPr/>
        <p:txBody>
          <a:bodyPr/>
          <a:lstStyle>
            <a:lvl1pPr>
              <a:defRPr>
                <a:solidFill>
                  <a:srgbClr val="5B0917"/>
                </a:solidFill>
              </a:defRPr>
            </a:lvl1pPr>
          </a:lstStyle>
          <a:p>
            <a:pPr>
              <a:defRPr/>
            </a:pPr>
            <a:fld id="{23497895-89A5-431B-B0B7-5731EE62C230}" type="slidenum">
              <a:rPr lang="ru-RU" altLang="ru-RU"/>
              <a:pPr>
                <a:defRPr/>
              </a:pPr>
              <a:t>‹#›</a:t>
            </a:fld>
            <a:endParaRPr lang="ru-RU" altLang="ru-RU"/>
          </a:p>
        </p:txBody>
      </p:sp>
    </p:spTree>
    <p:extLst>
      <p:ext uri="{BB962C8B-B14F-4D97-AF65-F5344CB8AC3E}">
        <p14:creationId xmlns:p14="http://schemas.microsoft.com/office/powerpoint/2010/main" val="696761723"/>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921"/>
            <a:ext cx="7772400" cy="136239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7387"/>
            <a:ext cx="7772400" cy="1500534"/>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5" name="Номер слайда 3"/>
          <p:cNvSpPr>
            <a:spLocks noGrp="1"/>
          </p:cNvSpPr>
          <p:nvPr>
            <p:ph type="sldNum" sz="quarter" idx="11"/>
          </p:nvPr>
        </p:nvSpPr>
        <p:spPr/>
        <p:txBody>
          <a:bodyPr/>
          <a:lstStyle>
            <a:lvl1pPr>
              <a:defRPr>
                <a:solidFill>
                  <a:srgbClr val="5B0917"/>
                </a:solidFill>
              </a:defRPr>
            </a:lvl1pPr>
          </a:lstStyle>
          <a:p>
            <a:pPr>
              <a:defRPr/>
            </a:pPr>
            <a:fld id="{D51D6224-94FA-48C5-9540-0EBC7B669564}" type="slidenum">
              <a:rPr lang="ru-RU" altLang="ru-RU"/>
              <a:pPr>
                <a:defRPr/>
              </a:pPr>
              <a:t>‹#›</a:t>
            </a:fld>
            <a:endParaRPr lang="ru-RU" altLang="ru-RU"/>
          </a:p>
        </p:txBody>
      </p:sp>
    </p:spTree>
    <p:extLst>
      <p:ext uri="{BB962C8B-B14F-4D97-AF65-F5344CB8AC3E}">
        <p14:creationId xmlns:p14="http://schemas.microsoft.com/office/powerpoint/2010/main" val="817734844"/>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07"/>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268707"/>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6" name="Номер слайда 3"/>
          <p:cNvSpPr>
            <a:spLocks noGrp="1"/>
          </p:cNvSpPr>
          <p:nvPr>
            <p:ph type="sldNum" sz="quarter" idx="11"/>
          </p:nvPr>
        </p:nvSpPr>
        <p:spPr/>
        <p:txBody>
          <a:bodyPr/>
          <a:lstStyle>
            <a:lvl1pPr>
              <a:defRPr>
                <a:solidFill>
                  <a:srgbClr val="5B0917"/>
                </a:solidFill>
              </a:defRPr>
            </a:lvl1pPr>
          </a:lstStyle>
          <a:p>
            <a:pPr>
              <a:defRPr/>
            </a:pPr>
            <a:fld id="{640BAB68-32D5-4CEF-A2F4-780470ECC566}" type="slidenum">
              <a:rPr lang="ru-RU" altLang="ru-RU"/>
              <a:pPr>
                <a:defRPr/>
              </a:pPr>
              <a:t>‹#›</a:t>
            </a:fld>
            <a:endParaRPr lang="ru-RU" altLang="ru-RU"/>
          </a:p>
        </p:txBody>
      </p:sp>
    </p:spTree>
    <p:extLst>
      <p:ext uri="{BB962C8B-B14F-4D97-AF65-F5344CB8AC3E}">
        <p14:creationId xmlns:p14="http://schemas.microsoft.com/office/powerpoint/2010/main" val="2179267353"/>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701"/>
            <a:ext cx="8229600" cy="1143265"/>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469"/>
            <a:ext cx="4040188"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5379"/>
            <a:ext cx="4040188"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535469"/>
            <a:ext cx="4041775"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6" y="2175379"/>
            <a:ext cx="4041775"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8" name="Номер слайда 3"/>
          <p:cNvSpPr>
            <a:spLocks noGrp="1"/>
          </p:cNvSpPr>
          <p:nvPr>
            <p:ph type="sldNum" sz="quarter" idx="11"/>
          </p:nvPr>
        </p:nvSpPr>
        <p:spPr/>
        <p:txBody>
          <a:bodyPr/>
          <a:lstStyle>
            <a:lvl1pPr>
              <a:defRPr>
                <a:solidFill>
                  <a:srgbClr val="5B0917"/>
                </a:solidFill>
              </a:defRPr>
            </a:lvl1pPr>
          </a:lstStyle>
          <a:p>
            <a:pPr>
              <a:defRPr/>
            </a:pPr>
            <a:fld id="{327FB711-EF52-4540-88B7-8295362CEA36}" type="slidenum">
              <a:rPr lang="ru-RU" altLang="ru-RU"/>
              <a:pPr>
                <a:defRPr/>
              </a:pPr>
              <a:t>‹#›</a:t>
            </a:fld>
            <a:endParaRPr lang="ru-RU" altLang="ru-RU"/>
          </a:p>
        </p:txBody>
      </p:sp>
    </p:spTree>
    <p:extLst>
      <p:ext uri="{BB962C8B-B14F-4D97-AF65-F5344CB8AC3E}">
        <p14:creationId xmlns:p14="http://schemas.microsoft.com/office/powerpoint/2010/main" val="10391834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3" name="Rectangle 55"/>
          <p:cNvSpPr>
            <a:spLocks noGrp="1" noChangeArrowheads="1"/>
          </p:cNvSpPr>
          <p:nvPr>
            <p:ph type="sldNum" sz="quarter" idx="11"/>
          </p:nvPr>
        </p:nvSpPr>
        <p:spPr>
          <a:ln/>
        </p:spPr>
        <p:txBody>
          <a:bodyPr/>
          <a:lstStyle>
            <a:lvl1pPr>
              <a:defRPr/>
            </a:lvl1pPr>
          </a:lstStyle>
          <a:p>
            <a:pPr>
              <a:defRPr/>
            </a:pPr>
            <a:fld id="{E8FCE708-084A-47E3-A1D6-153D32A98FBA}" type="slidenum">
              <a:rPr lang="ru-RU" altLang="ru-RU"/>
              <a:pPr>
                <a:defRPr/>
              </a:pPr>
              <a:t>‹#›</a:t>
            </a:fld>
            <a:endParaRPr lang="ru-RU" altLang="ru-RU" dirty="0"/>
          </a:p>
        </p:txBody>
      </p:sp>
    </p:spTree>
    <p:extLst>
      <p:ext uri="{BB962C8B-B14F-4D97-AF65-F5344CB8AC3E}">
        <p14:creationId xmlns:p14="http://schemas.microsoft.com/office/powerpoint/2010/main" val="4151375891"/>
      </p:ext>
    </p:extLst>
  </p:cSld>
  <p:clrMapOvr>
    <a:masterClrMapping/>
  </p:clrMapOvr>
  <p:timing>
    <p:tnLst>
      <p:par>
        <p:cTn id="1" dur="indefinite" restart="never" nodeType="tmRoot"/>
      </p:par>
    </p:tnLst>
  </p:timing>
</p:sldLayout>
</file>

<file path=ppt/slideLayouts/slideLayout6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4" name="Номер слайда 3"/>
          <p:cNvSpPr>
            <a:spLocks noGrp="1"/>
          </p:cNvSpPr>
          <p:nvPr>
            <p:ph type="sldNum" sz="quarter" idx="11"/>
          </p:nvPr>
        </p:nvSpPr>
        <p:spPr/>
        <p:txBody>
          <a:bodyPr/>
          <a:lstStyle>
            <a:lvl1pPr>
              <a:defRPr>
                <a:solidFill>
                  <a:srgbClr val="5B0917"/>
                </a:solidFill>
              </a:defRPr>
            </a:lvl1pPr>
          </a:lstStyle>
          <a:p>
            <a:pPr>
              <a:defRPr/>
            </a:pPr>
            <a:fld id="{E1B741E0-5804-4826-81EE-12A65BAB5EBD}" type="slidenum">
              <a:rPr lang="ru-RU" altLang="ru-RU"/>
              <a:pPr>
                <a:defRPr/>
              </a:pPr>
              <a:t>‹#›</a:t>
            </a:fld>
            <a:endParaRPr lang="ru-RU" altLang="ru-RU"/>
          </a:p>
        </p:txBody>
      </p:sp>
    </p:spTree>
    <p:extLst>
      <p:ext uri="{BB962C8B-B14F-4D97-AF65-F5344CB8AC3E}">
        <p14:creationId xmlns:p14="http://schemas.microsoft.com/office/powerpoint/2010/main" val="747416434"/>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3" name="Rectangle 55"/>
          <p:cNvSpPr>
            <a:spLocks noGrp="1" noChangeArrowheads="1"/>
          </p:cNvSpPr>
          <p:nvPr>
            <p:ph type="sldNum" sz="quarter" idx="11"/>
          </p:nvPr>
        </p:nvSpPr>
        <p:spPr>
          <a:ln/>
        </p:spPr>
        <p:txBody>
          <a:bodyPr/>
          <a:lstStyle>
            <a:lvl1pPr>
              <a:defRPr/>
            </a:lvl1pPr>
          </a:lstStyle>
          <a:p>
            <a:pPr>
              <a:defRPr/>
            </a:pPr>
            <a:fld id="{82B48371-0233-4B95-A6B8-22265BCCD739}"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1269853245"/>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3113"/>
            <a:ext cx="3008313" cy="1162319"/>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114"/>
            <a:ext cx="5111750" cy="58544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1" y="1435433"/>
            <a:ext cx="3008313" cy="4692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pPr>
              <a:defRPr/>
            </a:pPr>
            <a:fld id="{8A489AF4-0CD3-42AD-8666-0E908079D8C8}"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2819210006"/>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1712"/>
            <a:ext cx="5486400" cy="566869"/>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917"/>
            <a:ext cx="5486400" cy="41157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8581"/>
            <a:ext cx="5486400" cy="8050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pPr>
              <a:defRPr/>
            </a:pPr>
            <a:fld id="{C55D0672-B2DA-47BF-ABB6-F8CB849275DB}"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3948750944"/>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A3DD203D-10D6-4075-9A31-2A15E40EB892}"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3415812894"/>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04026" y="-26994"/>
            <a:ext cx="2232025" cy="655313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07951" y="-26994"/>
            <a:ext cx="6543675" cy="655313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3C562040-3AAB-41AA-89C8-0AC530CC7C1E}"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3934578431"/>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251" y="-26994"/>
            <a:ext cx="4824413" cy="1081338"/>
          </a:xfrm>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07"/>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07"/>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3972845"/>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7" name="Rectangle 55"/>
          <p:cNvSpPr>
            <a:spLocks noGrp="1" noChangeArrowheads="1"/>
          </p:cNvSpPr>
          <p:nvPr>
            <p:ph type="sldNum" sz="quarter" idx="11"/>
          </p:nvPr>
        </p:nvSpPr>
        <p:spPr>
          <a:ln/>
        </p:spPr>
        <p:txBody>
          <a:bodyPr/>
          <a:lstStyle>
            <a:lvl1pPr>
              <a:defRPr/>
            </a:lvl1pPr>
          </a:lstStyle>
          <a:p>
            <a:pPr>
              <a:defRPr/>
            </a:pPr>
            <a:fld id="{DF0FA6DD-7E75-4B93-89D2-EC914FC3D0BF}"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3717872290"/>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1619251" y="-26994"/>
            <a:ext cx="4824413" cy="1081338"/>
          </a:xfrm>
        </p:spPr>
        <p:txBody>
          <a:bodyPr/>
          <a:lstStyle/>
          <a:p>
            <a:r>
              <a:rPr lang="ru-RU" smtClean="0"/>
              <a:t>Образец заголовка</a:t>
            </a:r>
            <a:endParaRPr lang="ru-RU"/>
          </a:p>
        </p:txBody>
      </p:sp>
      <p:sp>
        <p:nvSpPr>
          <p:cNvPr id="3" name="Объект 2"/>
          <p:cNvSpPr>
            <a:spLocks noGrp="1"/>
          </p:cNvSpPr>
          <p:nvPr>
            <p:ph sz="quarter" idx="1"/>
          </p:nvPr>
        </p:nvSpPr>
        <p:spPr>
          <a:xfrm>
            <a:off x="107950" y="1268707"/>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07"/>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107950" y="3972845"/>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3972845"/>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8" name="Rectangle 55"/>
          <p:cNvSpPr>
            <a:spLocks noGrp="1" noChangeArrowheads="1"/>
          </p:cNvSpPr>
          <p:nvPr>
            <p:ph type="sldNum" sz="quarter" idx="11"/>
          </p:nvPr>
        </p:nvSpPr>
        <p:spPr>
          <a:ln/>
        </p:spPr>
        <p:txBody>
          <a:bodyPr/>
          <a:lstStyle>
            <a:lvl1pPr>
              <a:defRPr/>
            </a:lvl1pPr>
          </a:lstStyle>
          <a:p>
            <a:pPr>
              <a:defRPr/>
            </a:pPr>
            <a:fld id="{241E9A18-A228-488E-8696-EE0BAB9F7335}"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116498275"/>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6" name="TextBox 7"/>
          <p:cNvSpPr txBox="1">
            <a:spLocks noChangeArrowheads="1"/>
          </p:cNvSpPr>
          <p:nvPr userDrawn="1"/>
        </p:nvSpPr>
        <p:spPr bwMode="auto">
          <a:xfrm>
            <a:off x="-23813" y="6526136"/>
            <a:ext cx="3019426" cy="393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nSpc>
                <a:spcPct val="110000"/>
              </a:lnSpc>
              <a:spcBef>
                <a:spcPct val="50000"/>
              </a:spcBef>
              <a:defRPr/>
            </a:pPr>
            <a:r>
              <a:rPr lang="ru-RU" altLang="ru-RU" sz="1800" smtClean="0">
                <a:solidFill>
                  <a:srgbClr val="5F0000"/>
                </a:solidFill>
              </a:rPr>
              <a:t>1С:Управление холдингом</a:t>
            </a:r>
          </a:p>
        </p:txBody>
      </p:sp>
      <p:sp>
        <p:nvSpPr>
          <p:cNvPr id="2" name="Title 1"/>
          <p:cNvSpPr>
            <a:spLocks noGrp="1"/>
          </p:cNvSpPr>
          <p:nvPr>
            <p:ph type="title"/>
          </p:nvPr>
        </p:nvSpPr>
        <p:spPr>
          <a:xfrm>
            <a:off x="3817938" y="314398"/>
            <a:ext cx="5003800" cy="314398"/>
          </a:xfrm>
        </p:spPr>
        <p:txBody>
          <a:bodyPr/>
          <a:lstStyle/>
          <a:p>
            <a:r>
              <a:rPr lang="en-US" smtClean="0"/>
              <a:t>Click to edit Master title style</a:t>
            </a:r>
            <a:endParaRPr lang="ru-RU"/>
          </a:p>
        </p:txBody>
      </p:sp>
      <p:sp>
        <p:nvSpPr>
          <p:cNvPr id="3" name="Text Placeholder 2"/>
          <p:cNvSpPr>
            <a:spLocks noGrp="1"/>
          </p:cNvSpPr>
          <p:nvPr>
            <p:ph type="body" sz="half" idx="1"/>
          </p:nvPr>
        </p:nvSpPr>
        <p:spPr>
          <a:xfrm>
            <a:off x="304800" y="1200428"/>
            <a:ext cx="4171950" cy="49938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quarter" idx="2"/>
          </p:nvPr>
        </p:nvSpPr>
        <p:spPr>
          <a:xfrm>
            <a:off x="4629150" y="1200428"/>
            <a:ext cx="4171950" cy="2419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Content Placeholder 4"/>
          <p:cNvSpPr>
            <a:spLocks noGrp="1"/>
          </p:cNvSpPr>
          <p:nvPr>
            <p:ph sz="quarter" idx="3"/>
          </p:nvPr>
        </p:nvSpPr>
        <p:spPr>
          <a:xfrm>
            <a:off x="4629150" y="3772773"/>
            <a:ext cx="4171950" cy="24214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Rectangle 12"/>
          <p:cNvSpPr>
            <a:spLocks noGrp="1" noChangeArrowheads="1"/>
          </p:cNvSpPr>
          <p:nvPr>
            <p:ph type="sldNum" sz="quarter" idx="10"/>
          </p:nvPr>
        </p:nvSpPr>
        <p:spPr/>
        <p:txBody>
          <a:bodyPr/>
          <a:lstStyle>
            <a:lvl1pPr>
              <a:defRPr b="0">
                <a:solidFill>
                  <a:schemeClr val="tx1"/>
                </a:solidFill>
              </a:defRPr>
            </a:lvl1pPr>
          </a:lstStyle>
          <a:p>
            <a:pPr>
              <a:defRPr/>
            </a:pPr>
            <a:fld id="{7C2190DA-3FFA-4A53-87CF-1F617B22084A}"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3199517858"/>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showMasterSp="0" userDrawn="1">
  <p:cSld name="1_Титульный слайд">
    <p:spTree>
      <p:nvGrpSpPr>
        <p:cNvPr id="1" name=""/>
        <p:cNvGrpSpPr/>
        <p:nvPr/>
      </p:nvGrpSpPr>
      <p:grpSpPr>
        <a:xfrm>
          <a:off x="0" y="0"/>
          <a:ext cx="0" cy="0"/>
          <a:chOff x="0" y="0"/>
          <a:chExt cx="0" cy="0"/>
        </a:xfrm>
      </p:grpSpPr>
      <p:grpSp>
        <p:nvGrpSpPr>
          <p:cNvPr id="3" name="Group 14"/>
          <p:cNvGrpSpPr>
            <a:grpSpLocks/>
          </p:cNvGrpSpPr>
          <p:nvPr/>
        </p:nvGrpSpPr>
        <p:grpSpPr bwMode="auto">
          <a:xfrm flipV="1">
            <a:off x="395289" y="5301891"/>
            <a:ext cx="8353425" cy="144495"/>
            <a:chOff x="295" y="1974"/>
            <a:chExt cx="5170" cy="5"/>
          </a:xfrm>
        </p:grpSpPr>
        <p:sp>
          <p:nvSpPr>
            <p:cNvPr id="4" name="Line 15"/>
            <p:cNvSpPr>
              <a:spLocks noChangeShapeType="1"/>
            </p:cNvSpPr>
            <p:nvPr userDrawn="1"/>
          </p:nvSpPr>
          <p:spPr bwMode="auto">
            <a:xfrm>
              <a:off x="295" y="1979"/>
              <a:ext cx="5170" cy="0"/>
            </a:xfrm>
            <a:prstGeom prst="line">
              <a:avLst/>
            </a:prstGeom>
            <a:noFill/>
            <a:ln w="12699">
              <a:solidFill>
                <a:srgbClr val="FFFF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sp>
          <p:nvSpPr>
            <p:cNvPr id="5" name="Line 16"/>
            <p:cNvSpPr>
              <a:spLocks noChangeShapeType="1"/>
            </p:cNvSpPr>
            <p:nvPr userDrawn="1"/>
          </p:nvSpPr>
          <p:spPr bwMode="auto">
            <a:xfrm>
              <a:off x="295" y="1974"/>
              <a:ext cx="5170" cy="0"/>
            </a:xfrm>
            <a:prstGeom prst="line">
              <a:avLst/>
            </a:prstGeom>
            <a:noFill/>
            <a:ln w="12699">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grpSp>
      <p:pic>
        <p:nvPicPr>
          <p:cNvPr id="6" name="Picture 40" descr="лого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2289" y="333453"/>
            <a:ext cx="809625" cy="37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4"/>
          <p:cNvSpPr txBox="1">
            <a:spLocks noChangeArrowheads="1"/>
          </p:cNvSpPr>
          <p:nvPr userDrawn="1"/>
        </p:nvSpPr>
        <p:spPr bwMode="auto">
          <a:xfrm>
            <a:off x="1619250" y="260411"/>
            <a:ext cx="4535488" cy="430987"/>
          </a:xfrm>
          <a:prstGeom prst="rect">
            <a:avLst/>
          </a:prstGeom>
          <a:noFill/>
          <a:ln>
            <a:noFill/>
          </a:ln>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lnSpc>
                <a:spcPct val="110000"/>
              </a:lnSpc>
              <a:spcBef>
                <a:spcPct val="50000"/>
              </a:spcBef>
              <a:spcAft>
                <a:spcPct val="0"/>
              </a:spcAft>
              <a:defRPr sz="2000">
                <a:solidFill>
                  <a:schemeClr val="tx1"/>
                </a:solidFill>
                <a:latin typeface="Arial" charset="0"/>
              </a:defRPr>
            </a:lvl6pPr>
            <a:lvl7pPr marL="2971800" indent="-228600" eaLnBrk="0" fontAlgn="base" hangingPunct="0">
              <a:lnSpc>
                <a:spcPct val="110000"/>
              </a:lnSpc>
              <a:spcBef>
                <a:spcPct val="50000"/>
              </a:spcBef>
              <a:spcAft>
                <a:spcPct val="0"/>
              </a:spcAft>
              <a:defRPr sz="2000">
                <a:solidFill>
                  <a:schemeClr val="tx1"/>
                </a:solidFill>
                <a:latin typeface="Arial" charset="0"/>
              </a:defRPr>
            </a:lvl7pPr>
            <a:lvl8pPr marL="3429000" indent="-228600" eaLnBrk="0" fontAlgn="base" hangingPunct="0">
              <a:lnSpc>
                <a:spcPct val="110000"/>
              </a:lnSpc>
              <a:spcBef>
                <a:spcPct val="50000"/>
              </a:spcBef>
              <a:spcAft>
                <a:spcPct val="0"/>
              </a:spcAft>
              <a:defRPr sz="2000">
                <a:solidFill>
                  <a:schemeClr val="tx1"/>
                </a:solidFill>
                <a:latin typeface="Arial" charset="0"/>
              </a:defRPr>
            </a:lvl8pPr>
            <a:lvl9pPr marL="3886200" indent="-228600" eaLnBrk="0" fontAlgn="base" hangingPunct="0">
              <a:lnSpc>
                <a:spcPct val="110000"/>
              </a:lnSpc>
              <a:spcBef>
                <a:spcPct val="50000"/>
              </a:spcBef>
              <a:spcAft>
                <a:spcPct val="0"/>
              </a:spcAft>
              <a:defRPr sz="2000">
                <a:solidFill>
                  <a:schemeClr val="tx1"/>
                </a:solidFill>
                <a:latin typeface="Arial" charset="0"/>
              </a:defRPr>
            </a:lvl9pPr>
          </a:lstStyle>
          <a:p>
            <a:pPr>
              <a:lnSpc>
                <a:spcPct val="110000"/>
              </a:lnSpc>
              <a:spcBef>
                <a:spcPct val="50000"/>
              </a:spcBef>
              <a:defRPr/>
            </a:pPr>
            <a:r>
              <a:rPr lang="ru-RU" sz="2000" b="1" dirty="0" smtClean="0">
                <a:solidFill>
                  <a:srgbClr val="E2271E"/>
                </a:solidFill>
              </a:rPr>
              <a:t>1С:Управление холдингом</a:t>
            </a:r>
          </a:p>
        </p:txBody>
      </p:sp>
      <p:sp>
        <p:nvSpPr>
          <p:cNvPr id="793645" name="Rectangle 45"/>
          <p:cNvSpPr>
            <a:spLocks noGrp="1" noChangeArrowheads="1"/>
          </p:cNvSpPr>
          <p:nvPr>
            <p:ph type="ctrTitle" sz="quarter"/>
          </p:nvPr>
        </p:nvSpPr>
        <p:spPr>
          <a:xfrm>
            <a:off x="395289" y="2535826"/>
            <a:ext cx="8353425" cy="1470365"/>
          </a:xfrm>
        </p:spPr>
        <p:txBody>
          <a:bodyPr/>
          <a:lstStyle>
            <a:lvl1pPr algn="ctr">
              <a:defRPr sz="4200"/>
            </a:lvl1pPr>
          </a:lstStyle>
          <a:p>
            <a:pPr lvl="0"/>
            <a:r>
              <a:rPr lang="ru-RU" noProof="0" smtClean="0"/>
              <a:t>Образец заголовка</a:t>
            </a:r>
            <a:endParaRPr lang="ru-RU" noProof="0" dirty="0" smtClean="0"/>
          </a:p>
        </p:txBody>
      </p:sp>
    </p:spTree>
    <p:extLst>
      <p:ext uri="{BB962C8B-B14F-4D97-AF65-F5344CB8AC3E}">
        <p14:creationId xmlns:p14="http://schemas.microsoft.com/office/powerpoint/2010/main" val="31014850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115"/>
            <a:ext cx="3008313" cy="1162319"/>
          </a:xfrm>
        </p:spPr>
        <p:txBody>
          <a:bodyPr anchor="b"/>
          <a:lstStyle>
            <a:lvl1pPr algn="l">
              <a:defRPr sz="1500" b="1"/>
            </a:lvl1pPr>
          </a:lstStyle>
          <a:p>
            <a:r>
              <a:rPr lang="ru-RU" smtClean="0"/>
              <a:t>Образец заголовка</a:t>
            </a:r>
            <a:endParaRPr lang="ru-RU"/>
          </a:p>
        </p:txBody>
      </p:sp>
      <p:sp>
        <p:nvSpPr>
          <p:cNvPr id="3" name="Объект 2"/>
          <p:cNvSpPr>
            <a:spLocks noGrp="1"/>
          </p:cNvSpPr>
          <p:nvPr>
            <p:ph idx="1"/>
          </p:nvPr>
        </p:nvSpPr>
        <p:spPr>
          <a:xfrm>
            <a:off x="3575050" y="273115"/>
            <a:ext cx="5111750" cy="585446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434"/>
            <a:ext cx="3008313" cy="469214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pPr>
              <a:defRPr/>
            </a:pPr>
            <a:fld id="{9D5B1D7C-A58E-453C-93C3-A331AC6B499F}" type="slidenum">
              <a:rPr lang="ru-RU" altLang="ru-RU"/>
              <a:pPr>
                <a:defRPr/>
              </a:pPr>
              <a:t>‹#›</a:t>
            </a:fld>
            <a:endParaRPr lang="ru-RU" altLang="ru-RU" dirty="0"/>
          </a:p>
        </p:txBody>
      </p:sp>
    </p:spTree>
    <p:extLst>
      <p:ext uri="{BB962C8B-B14F-4D97-AF65-F5344CB8AC3E}">
        <p14:creationId xmlns:p14="http://schemas.microsoft.com/office/powerpoint/2010/main" val="163576574"/>
      </p:ext>
    </p:extLst>
  </p:cSld>
  <p:clrMapOvr>
    <a:masterClrMapping/>
  </p:clrMapOvr>
  <p:timing>
    <p:tnLst>
      <p:par>
        <p:cTn id="1" dur="indefinite" restart="never" nodeType="tmRoot"/>
      </p:par>
    </p:tnLst>
  </p:timing>
</p:sldLayout>
</file>

<file path=ppt/slideLayouts/slideLayout660.xml><?xml version="1.0" encoding="utf-8"?>
<p:sldLayout xmlns:a="http://schemas.openxmlformats.org/drawingml/2006/main" xmlns:r="http://schemas.openxmlformats.org/officeDocument/2006/relationships" xmlns:p="http://schemas.openxmlformats.org/presentationml/2006/main" showMasterSp="0" userDrawn="1">
  <p:cSld name="2_Титульный слайд">
    <p:spTree>
      <p:nvGrpSpPr>
        <p:cNvPr id="1" name=""/>
        <p:cNvGrpSpPr/>
        <p:nvPr/>
      </p:nvGrpSpPr>
      <p:grpSpPr>
        <a:xfrm>
          <a:off x="0" y="0"/>
          <a:ext cx="0" cy="0"/>
          <a:chOff x="0" y="0"/>
          <a:chExt cx="0" cy="0"/>
        </a:xfrm>
      </p:grpSpPr>
      <p:grpSp>
        <p:nvGrpSpPr>
          <p:cNvPr id="3" name="Group 14"/>
          <p:cNvGrpSpPr>
            <a:grpSpLocks/>
          </p:cNvGrpSpPr>
          <p:nvPr/>
        </p:nvGrpSpPr>
        <p:grpSpPr bwMode="auto">
          <a:xfrm flipV="1">
            <a:off x="395289" y="5301891"/>
            <a:ext cx="8353425" cy="144495"/>
            <a:chOff x="295" y="1974"/>
            <a:chExt cx="5170" cy="5"/>
          </a:xfrm>
        </p:grpSpPr>
        <p:sp>
          <p:nvSpPr>
            <p:cNvPr id="4" name="Line 15"/>
            <p:cNvSpPr>
              <a:spLocks noChangeShapeType="1"/>
            </p:cNvSpPr>
            <p:nvPr userDrawn="1"/>
          </p:nvSpPr>
          <p:spPr bwMode="auto">
            <a:xfrm>
              <a:off x="295" y="1979"/>
              <a:ext cx="5170" cy="0"/>
            </a:xfrm>
            <a:prstGeom prst="line">
              <a:avLst/>
            </a:prstGeom>
            <a:noFill/>
            <a:ln w="12699">
              <a:solidFill>
                <a:srgbClr val="FFFF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sp>
          <p:nvSpPr>
            <p:cNvPr id="5" name="Line 16"/>
            <p:cNvSpPr>
              <a:spLocks noChangeShapeType="1"/>
            </p:cNvSpPr>
            <p:nvPr userDrawn="1"/>
          </p:nvSpPr>
          <p:spPr bwMode="auto">
            <a:xfrm>
              <a:off x="295" y="1974"/>
              <a:ext cx="5170" cy="0"/>
            </a:xfrm>
            <a:prstGeom prst="line">
              <a:avLst/>
            </a:prstGeom>
            <a:noFill/>
            <a:ln w="12699">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grpSp>
      <p:pic>
        <p:nvPicPr>
          <p:cNvPr id="6" name="Picture 40" descr="лого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2289" y="333453"/>
            <a:ext cx="809625" cy="37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4"/>
          <p:cNvSpPr txBox="1">
            <a:spLocks noChangeArrowheads="1"/>
          </p:cNvSpPr>
          <p:nvPr userDrawn="1"/>
        </p:nvSpPr>
        <p:spPr bwMode="auto">
          <a:xfrm>
            <a:off x="1619250" y="260411"/>
            <a:ext cx="4535488" cy="430987"/>
          </a:xfrm>
          <a:prstGeom prst="rect">
            <a:avLst/>
          </a:prstGeom>
          <a:noFill/>
          <a:ln>
            <a:noFill/>
          </a:ln>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lnSpc>
                <a:spcPct val="110000"/>
              </a:lnSpc>
              <a:spcBef>
                <a:spcPct val="50000"/>
              </a:spcBef>
              <a:spcAft>
                <a:spcPct val="0"/>
              </a:spcAft>
              <a:defRPr sz="2000">
                <a:solidFill>
                  <a:schemeClr val="tx1"/>
                </a:solidFill>
                <a:latin typeface="Arial" charset="0"/>
              </a:defRPr>
            </a:lvl6pPr>
            <a:lvl7pPr marL="2971800" indent="-228600" eaLnBrk="0" fontAlgn="base" hangingPunct="0">
              <a:lnSpc>
                <a:spcPct val="110000"/>
              </a:lnSpc>
              <a:spcBef>
                <a:spcPct val="50000"/>
              </a:spcBef>
              <a:spcAft>
                <a:spcPct val="0"/>
              </a:spcAft>
              <a:defRPr sz="2000">
                <a:solidFill>
                  <a:schemeClr val="tx1"/>
                </a:solidFill>
                <a:latin typeface="Arial" charset="0"/>
              </a:defRPr>
            </a:lvl7pPr>
            <a:lvl8pPr marL="3429000" indent="-228600" eaLnBrk="0" fontAlgn="base" hangingPunct="0">
              <a:lnSpc>
                <a:spcPct val="110000"/>
              </a:lnSpc>
              <a:spcBef>
                <a:spcPct val="50000"/>
              </a:spcBef>
              <a:spcAft>
                <a:spcPct val="0"/>
              </a:spcAft>
              <a:defRPr sz="2000">
                <a:solidFill>
                  <a:schemeClr val="tx1"/>
                </a:solidFill>
                <a:latin typeface="Arial" charset="0"/>
              </a:defRPr>
            </a:lvl8pPr>
            <a:lvl9pPr marL="3886200" indent="-228600" eaLnBrk="0" fontAlgn="base" hangingPunct="0">
              <a:lnSpc>
                <a:spcPct val="110000"/>
              </a:lnSpc>
              <a:spcBef>
                <a:spcPct val="50000"/>
              </a:spcBef>
              <a:spcAft>
                <a:spcPct val="0"/>
              </a:spcAft>
              <a:defRPr sz="2000">
                <a:solidFill>
                  <a:schemeClr val="tx1"/>
                </a:solidFill>
                <a:latin typeface="Arial" charset="0"/>
              </a:defRPr>
            </a:lvl9pPr>
          </a:lstStyle>
          <a:p>
            <a:pPr>
              <a:lnSpc>
                <a:spcPct val="110000"/>
              </a:lnSpc>
              <a:spcBef>
                <a:spcPct val="50000"/>
              </a:spcBef>
              <a:defRPr/>
            </a:pPr>
            <a:r>
              <a:rPr lang="ru-RU" sz="2000" b="1" dirty="0" smtClean="0">
                <a:solidFill>
                  <a:srgbClr val="E2271E"/>
                </a:solidFill>
              </a:rPr>
              <a:t>1С:Управление холдингом</a:t>
            </a:r>
          </a:p>
        </p:txBody>
      </p:sp>
      <p:sp>
        <p:nvSpPr>
          <p:cNvPr id="793645" name="Rectangle 45"/>
          <p:cNvSpPr>
            <a:spLocks noGrp="1" noChangeArrowheads="1"/>
          </p:cNvSpPr>
          <p:nvPr>
            <p:ph type="ctrTitle" sz="quarter"/>
          </p:nvPr>
        </p:nvSpPr>
        <p:spPr>
          <a:xfrm>
            <a:off x="395289" y="2535826"/>
            <a:ext cx="8353425" cy="1470365"/>
          </a:xfrm>
        </p:spPr>
        <p:txBody>
          <a:bodyPr/>
          <a:lstStyle>
            <a:lvl1pPr algn="ctr">
              <a:defRPr sz="4200"/>
            </a:lvl1pPr>
          </a:lstStyle>
          <a:p>
            <a:pPr lvl="0"/>
            <a:r>
              <a:rPr lang="ru-RU" noProof="0" smtClean="0"/>
              <a:t>Образец заголовка</a:t>
            </a:r>
            <a:endParaRPr lang="ru-RU" noProof="0" dirty="0" smtClean="0"/>
          </a:p>
        </p:txBody>
      </p:sp>
    </p:spTree>
    <p:extLst>
      <p:ext uri="{BB962C8B-B14F-4D97-AF65-F5344CB8AC3E}">
        <p14:creationId xmlns:p14="http://schemas.microsoft.com/office/powerpoint/2010/main" val="523128109"/>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showMasterSp="0" userDrawn="1">
  <p:cSld name="3_Титульный слайд">
    <p:spTree>
      <p:nvGrpSpPr>
        <p:cNvPr id="1" name=""/>
        <p:cNvGrpSpPr/>
        <p:nvPr/>
      </p:nvGrpSpPr>
      <p:grpSpPr>
        <a:xfrm>
          <a:off x="0" y="0"/>
          <a:ext cx="0" cy="0"/>
          <a:chOff x="0" y="0"/>
          <a:chExt cx="0" cy="0"/>
        </a:xfrm>
      </p:grpSpPr>
      <p:grpSp>
        <p:nvGrpSpPr>
          <p:cNvPr id="3" name="Group 14"/>
          <p:cNvGrpSpPr>
            <a:grpSpLocks/>
          </p:cNvGrpSpPr>
          <p:nvPr/>
        </p:nvGrpSpPr>
        <p:grpSpPr bwMode="auto">
          <a:xfrm flipV="1">
            <a:off x="395289" y="5301891"/>
            <a:ext cx="8353425" cy="144495"/>
            <a:chOff x="295" y="1974"/>
            <a:chExt cx="5170" cy="5"/>
          </a:xfrm>
        </p:grpSpPr>
        <p:sp>
          <p:nvSpPr>
            <p:cNvPr id="4" name="Line 15"/>
            <p:cNvSpPr>
              <a:spLocks noChangeShapeType="1"/>
            </p:cNvSpPr>
            <p:nvPr userDrawn="1"/>
          </p:nvSpPr>
          <p:spPr bwMode="auto">
            <a:xfrm>
              <a:off x="295" y="1979"/>
              <a:ext cx="5170" cy="0"/>
            </a:xfrm>
            <a:prstGeom prst="line">
              <a:avLst/>
            </a:prstGeom>
            <a:noFill/>
            <a:ln w="12699">
              <a:solidFill>
                <a:srgbClr val="FFFF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sp>
          <p:nvSpPr>
            <p:cNvPr id="5" name="Line 16"/>
            <p:cNvSpPr>
              <a:spLocks noChangeShapeType="1"/>
            </p:cNvSpPr>
            <p:nvPr userDrawn="1"/>
          </p:nvSpPr>
          <p:spPr bwMode="auto">
            <a:xfrm>
              <a:off x="295" y="1974"/>
              <a:ext cx="5170" cy="0"/>
            </a:xfrm>
            <a:prstGeom prst="line">
              <a:avLst/>
            </a:prstGeom>
            <a:noFill/>
            <a:ln w="12699">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grpSp>
      <p:pic>
        <p:nvPicPr>
          <p:cNvPr id="6" name="Picture 40" descr="лого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2289" y="333453"/>
            <a:ext cx="809625" cy="37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4"/>
          <p:cNvSpPr txBox="1">
            <a:spLocks noChangeArrowheads="1"/>
          </p:cNvSpPr>
          <p:nvPr userDrawn="1"/>
        </p:nvSpPr>
        <p:spPr bwMode="auto">
          <a:xfrm>
            <a:off x="1619250" y="260411"/>
            <a:ext cx="4535488" cy="430987"/>
          </a:xfrm>
          <a:prstGeom prst="rect">
            <a:avLst/>
          </a:prstGeom>
          <a:noFill/>
          <a:ln>
            <a:noFill/>
          </a:ln>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lnSpc>
                <a:spcPct val="110000"/>
              </a:lnSpc>
              <a:spcBef>
                <a:spcPct val="50000"/>
              </a:spcBef>
              <a:spcAft>
                <a:spcPct val="0"/>
              </a:spcAft>
              <a:defRPr sz="2000">
                <a:solidFill>
                  <a:schemeClr val="tx1"/>
                </a:solidFill>
                <a:latin typeface="Arial" charset="0"/>
              </a:defRPr>
            </a:lvl6pPr>
            <a:lvl7pPr marL="2971800" indent="-228600" eaLnBrk="0" fontAlgn="base" hangingPunct="0">
              <a:lnSpc>
                <a:spcPct val="110000"/>
              </a:lnSpc>
              <a:spcBef>
                <a:spcPct val="50000"/>
              </a:spcBef>
              <a:spcAft>
                <a:spcPct val="0"/>
              </a:spcAft>
              <a:defRPr sz="2000">
                <a:solidFill>
                  <a:schemeClr val="tx1"/>
                </a:solidFill>
                <a:latin typeface="Arial" charset="0"/>
              </a:defRPr>
            </a:lvl7pPr>
            <a:lvl8pPr marL="3429000" indent="-228600" eaLnBrk="0" fontAlgn="base" hangingPunct="0">
              <a:lnSpc>
                <a:spcPct val="110000"/>
              </a:lnSpc>
              <a:spcBef>
                <a:spcPct val="50000"/>
              </a:spcBef>
              <a:spcAft>
                <a:spcPct val="0"/>
              </a:spcAft>
              <a:defRPr sz="2000">
                <a:solidFill>
                  <a:schemeClr val="tx1"/>
                </a:solidFill>
                <a:latin typeface="Arial" charset="0"/>
              </a:defRPr>
            </a:lvl8pPr>
            <a:lvl9pPr marL="3886200" indent="-228600" eaLnBrk="0" fontAlgn="base" hangingPunct="0">
              <a:lnSpc>
                <a:spcPct val="110000"/>
              </a:lnSpc>
              <a:spcBef>
                <a:spcPct val="50000"/>
              </a:spcBef>
              <a:spcAft>
                <a:spcPct val="0"/>
              </a:spcAft>
              <a:defRPr sz="2000">
                <a:solidFill>
                  <a:schemeClr val="tx1"/>
                </a:solidFill>
                <a:latin typeface="Arial" charset="0"/>
              </a:defRPr>
            </a:lvl9pPr>
          </a:lstStyle>
          <a:p>
            <a:pPr>
              <a:lnSpc>
                <a:spcPct val="110000"/>
              </a:lnSpc>
              <a:spcBef>
                <a:spcPct val="50000"/>
              </a:spcBef>
              <a:defRPr/>
            </a:pPr>
            <a:r>
              <a:rPr lang="ru-RU" sz="2000" b="1" dirty="0" smtClean="0">
                <a:solidFill>
                  <a:srgbClr val="E2271E"/>
                </a:solidFill>
              </a:rPr>
              <a:t>1С:Управление холдингом</a:t>
            </a:r>
          </a:p>
        </p:txBody>
      </p:sp>
      <p:sp>
        <p:nvSpPr>
          <p:cNvPr id="793645" name="Rectangle 45"/>
          <p:cNvSpPr>
            <a:spLocks noGrp="1" noChangeArrowheads="1"/>
          </p:cNvSpPr>
          <p:nvPr>
            <p:ph type="ctrTitle" sz="quarter"/>
          </p:nvPr>
        </p:nvSpPr>
        <p:spPr>
          <a:xfrm>
            <a:off x="395289" y="2535826"/>
            <a:ext cx="8353425" cy="1470365"/>
          </a:xfrm>
        </p:spPr>
        <p:txBody>
          <a:bodyPr/>
          <a:lstStyle>
            <a:lvl1pPr algn="ctr">
              <a:defRPr sz="4200"/>
            </a:lvl1pPr>
          </a:lstStyle>
          <a:p>
            <a:pPr lvl="0"/>
            <a:r>
              <a:rPr lang="ru-RU" noProof="0" smtClean="0"/>
              <a:t>Образец заголовка</a:t>
            </a:r>
            <a:endParaRPr lang="ru-RU" noProof="0" dirty="0" smtClean="0"/>
          </a:p>
        </p:txBody>
      </p:sp>
    </p:spTree>
    <p:extLst>
      <p:ext uri="{BB962C8B-B14F-4D97-AF65-F5344CB8AC3E}">
        <p14:creationId xmlns:p14="http://schemas.microsoft.com/office/powerpoint/2010/main" val="1721179189"/>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showMasterSp="0" userDrawn="1">
  <p:cSld name="4_Титульный слайд">
    <p:spTree>
      <p:nvGrpSpPr>
        <p:cNvPr id="1" name=""/>
        <p:cNvGrpSpPr/>
        <p:nvPr/>
      </p:nvGrpSpPr>
      <p:grpSpPr>
        <a:xfrm>
          <a:off x="0" y="0"/>
          <a:ext cx="0" cy="0"/>
          <a:chOff x="0" y="0"/>
          <a:chExt cx="0" cy="0"/>
        </a:xfrm>
      </p:grpSpPr>
      <p:grpSp>
        <p:nvGrpSpPr>
          <p:cNvPr id="3" name="Group 14"/>
          <p:cNvGrpSpPr>
            <a:grpSpLocks/>
          </p:cNvGrpSpPr>
          <p:nvPr/>
        </p:nvGrpSpPr>
        <p:grpSpPr bwMode="auto">
          <a:xfrm flipV="1">
            <a:off x="395289" y="5301891"/>
            <a:ext cx="8353425" cy="144495"/>
            <a:chOff x="295" y="1974"/>
            <a:chExt cx="5170" cy="5"/>
          </a:xfrm>
        </p:grpSpPr>
        <p:sp>
          <p:nvSpPr>
            <p:cNvPr id="4" name="Line 15"/>
            <p:cNvSpPr>
              <a:spLocks noChangeShapeType="1"/>
            </p:cNvSpPr>
            <p:nvPr userDrawn="1"/>
          </p:nvSpPr>
          <p:spPr bwMode="auto">
            <a:xfrm>
              <a:off x="295" y="1979"/>
              <a:ext cx="5170" cy="0"/>
            </a:xfrm>
            <a:prstGeom prst="line">
              <a:avLst/>
            </a:prstGeom>
            <a:noFill/>
            <a:ln w="12699">
              <a:solidFill>
                <a:srgbClr val="FFFF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sp>
          <p:nvSpPr>
            <p:cNvPr id="5" name="Line 16"/>
            <p:cNvSpPr>
              <a:spLocks noChangeShapeType="1"/>
            </p:cNvSpPr>
            <p:nvPr userDrawn="1"/>
          </p:nvSpPr>
          <p:spPr bwMode="auto">
            <a:xfrm>
              <a:off x="295" y="1974"/>
              <a:ext cx="5170" cy="0"/>
            </a:xfrm>
            <a:prstGeom prst="line">
              <a:avLst/>
            </a:prstGeom>
            <a:noFill/>
            <a:ln w="12699">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grpSp>
      <p:pic>
        <p:nvPicPr>
          <p:cNvPr id="6" name="Picture 40" descr="лого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2289" y="333453"/>
            <a:ext cx="809625" cy="37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4"/>
          <p:cNvSpPr txBox="1">
            <a:spLocks noChangeArrowheads="1"/>
          </p:cNvSpPr>
          <p:nvPr userDrawn="1"/>
        </p:nvSpPr>
        <p:spPr bwMode="auto">
          <a:xfrm>
            <a:off x="1619250" y="260411"/>
            <a:ext cx="4535488" cy="430987"/>
          </a:xfrm>
          <a:prstGeom prst="rect">
            <a:avLst/>
          </a:prstGeom>
          <a:noFill/>
          <a:ln>
            <a:noFill/>
          </a:ln>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lnSpc>
                <a:spcPct val="110000"/>
              </a:lnSpc>
              <a:spcBef>
                <a:spcPct val="50000"/>
              </a:spcBef>
              <a:spcAft>
                <a:spcPct val="0"/>
              </a:spcAft>
              <a:defRPr sz="2000">
                <a:solidFill>
                  <a:schemeClr val="tx1"/>
                </a:solidFill>
                <a:latin typeface="Arial" charset="0"/>
              </a:defRPr>
            </a:lvl6pPr>
            <a:lvl7pPr marL="2971800" indent="-228600" eaLnBrk="0" fontAlgn="base" hangingPunct="0">
              <a:lnSpc>
                <a:spcPct val="110000"/>
              </a:lnSpc>
              <a:spcBef>
                <a:spcPct val="50000"/>
              </a:spcBef>
              <a:spcAft>
                <a:spcPct val="0"/>
              </a:spcAft>
              <a:defRPr sz="2000">
                <a:solidFill>
                  <a:schemeClr val="tx1"/>
                </a:solidFill>
                <a:latin typeface="Arial" charset="0"/>
              </a:defRPr>
            </a:lvl7pPr>
            <a:lvl8pPr marL="3429000" indent="-228600" eaLnBrk="0" fontAlgn="base" hangingPunct="0">
              <a:lnSpc>
                <a:spcPct val="110000"/>
              </a:lnSpc>
              <a:spcBef>
                <a:spcPct val="50000"/>
              </a:spcBef>
              <a:spcAft>
                <a:spcPct val="0"/>
              </a:spcAft>
              <a:defRPr sz="2000">
                <a:solidFill>
                  <a:schemeClr val="tx1"/>
                </a:solidFill>
                <a:latin typeface="Arial" charset="0"/>
              </a:defRPr>
            </a:lvl8pPr>
            <a:lvl9pPr marL="3886200" indent="-228600" eaLnBrk="0" fontAlgn="base" hangingPunct="0">
              <a:lnSpc>
                <a:spcPct val="110000"/>
              </a:lnSpc>
              <a:spcBef>
                <a:spcPct val="50000"/>
              </a:spcBef>
              <a:spcAft>
                <a:spcPct val="0"/>
              </a:spcAft>
              <a:defRPr sz="2000">
                <a:solidFill>
                  <a:schemeClr val="tx1"/>
                </a:solidFill>
                <a:latin typeface="Arial" charset="0"/>
              </a:defRPr>
            </a:lvl9pPr>
          </a:lstStyle>
          <a:p>
            <a:pPr>
              <a:lnSpc>
                <a:spcPct val="110000"/>
              </a:lnSpc>
              <a:spcBef>
                <a:spcPct val="50000"/>
              </a:spcBef>
              <a:defRPr/>
            </a:pPr>
            <a:r>
              <a:rPr lang="ru-RU" sz="2000" b="1" dirty="0" smtClean="0">
                <a:solidFill>
                  <a:srgbClr val="E2271E"/>
                </a:solidFill>
              </a:rPr>
              <a:t>1С:Управление холдингом</a:t>
            </a:r>
          </a:p>
        </p:txBody>
      </p:sp>
      <p:sp>
        <p:nvSpPr>
          <p:cNvPr id="793645" name="Rectangle 45"/>
          <p:cNvSpPr>
            <a:spLocks noGrp="1" noChangeArrowheads="1"/>
          </p:cNvSpPr>
          <p:nvPr>
            <p:ph type="ctrTitle" sz="quarter"/>
          </p:nvPr>
        </p:nvSpPr>
        <p:spPr>
          <a:xfrm>
            <a:off x="395289" y="2535826"/>
            <a:ext cx="8353425" cy="1470365"/>
          </a:xfrm>
        </p:spPr>
        <p:txBody>
          <a:bodyPr/>
          <a:lstStyle>
            <a:lvl1pPr algn="ctr">
              <a:defRPr sz="4200"/>
            </a:lvl1pPr>
          </a:lstStyle>
          <a:p>
            <a:pPr lvl="0"/>
            <a:r>
              <a:rPr lang="ru-RU" noProof="0" smtClean="0"/>
              <a:t>Образец заголовка</a:t>
            </a:r>
            <a:endParaRPr lang="ru-RU" noProof="0" dirty="0" smtClean="0"/>
          </a:p>
        </p:txBody>
      </p:sp>
    </p:spTree>
    <p:extLst>
      <p:ext uri="{BB962C8B-B14F-4D97-AF65-F5344CB8AC3E}">
        <p14:creationId xmlns:p14="http://schemas.microsoft.com/office/powerpoint/2010/main" val="3609816038"/>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showMasterSp="0" userDrawn="1">
  <p:cSld name="5_Титульный слайд">
    <p:spTree>
      <p:nvGrpSpPr>
        <p:cNvPr id="1" name=""/>
        <p:cNvGrpSpPr/>
        <p:nvPr/>
      </p:nvGrpSpPr>
      <p:grpSpPr>
        <a:xfrm>
          <a:off x="0" y="0"/>
          <a:ext cx="0" cy="0"/>
          <a:chOff x="0" y="0"/>
          <a:chExt cx="0" cy="0"/>
        </a:xfrm>
      </p:grpSpPr>
      <p:grpSp>
        <p:nvGrpSpPr>
          <p:cNvPr id="3" name="Group 14"/>
          <p:cNvGrpSpPr>
            <a:grpSpLocks/>
          </p:cNvGrpSpPr>
          <p:nvPr/>
        </p:nvGrpSpPr>
        <p:grpSpPr bwMode="auto">
          <a:xfrm flipV="1">
            <a:off x="395289" y="5301891"/>
            <a:ext cx="8353425" cy="144495"/>
            <a:chOff x="295" y="1974"/>
            <a:chExt cx="5170" cy="5"/>
          </a:xfrm>
        </p:grpSpPr>
        <p:sp>
          <p:nvSpPr>
            <p:cNvPr id="4" name="Line 15"/>
            <p:cNvSpPr>
              <a:spLocks noChangeShapeType="1"/>
            </p:cNvSpPr>
            <p:nvPr userDrawn="1"/>
          </p:nvSpPr>
          <p:spPr bwMode="auto">
            <a:xfrm>
              <a:off x="295" y="1979"/>
              <a:ext cx="5170" cy="0"/>
            </a:xfrm>
            <a:prstGeom prst="line">
              <a:avLst/>
            </a:prstGeom>
            <a:noFill/>
            <a:ln w="12699">
              <a:solidFill>
                <a:srgbClr val="FFFF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sp>
          <p:nvSpPr>
            <p:cNvPr id="5" name="Line 16"/>
            <p:cNvSpPr>
              <a:spLocks noChangeShapeType="1"/>
            </p:cNvSpPr>
            <p:nvPr userDrawn="1"/>
          </p:nvSpPr>
          <p:spPr bwMode="auto">
            <a:xfrm>
              <a:off x="295" y="1974"/>
              <a:ext cx="5170" cy="0"/>
            </a:xfrm>
            <a:prstGeom prst="line">
              <a:avLst/>
            </a:prstGeom>
            <a:noFill/>
            <a:ln w="12699">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grpSp>
      <p:pic>
        <p:nvPicPr>
          <p:cNvPr id="6" name="Picture 40" descr="лого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2289" y="333453"/>
            <a:ext cx="809625" cy="37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4"/>
          <p:cNvSpPr txBox="1">
            <a:spLocks noChangeArrowheads="1"/>
          </p:cNvSpPr>
          <p:nvPr userDrawn="1"/>
        </p:nvSpPr>
        <p:spPr bwMode="auto">
          <a:xfrm>
            <a:off x="1619250" y="260411"/>
            <a:ext cx="4535488" cy="430987"/>
          </a:xfrm>
          <a:prstGeom prst="rect">
            <a:avLst/>
          </a:prstGeom>
          <a:noFill/>
          <a:ln>
            <a:noFill/>
          </a:ln>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lnSpc>
                <a:spcPct val="110000"/>
              </a:lnSpc>
              <a:spcBef>
                <a:spcPct val="50000"/>
              </a:spcBef>
              <a:spcAft>
                <a:spcPct val="0"/>
              </a:spcAft>
              <a:defRPr sz="2000">
                <a:solidFill>
                  <a:schemeClr val="tx1"/>
                </a:solidFill>
                <a:latin typeface="Arial" charset="0"/>
              </a:defRPr>
            </a:lvl6pPr>
            <a:lvl7pPr marL="2971800" indent="-228600" eaLnBrk="0" fontAlgn="base" hangingPunct="0">
              <a:lnSpc>
                <a:spcPct val="110000"/>
              </a:lnSpc>
              <a:spcBef>
                <a:spcPct val="50000"/>
              </a:spcBef>
              <a:spcAft>
                <a:spcPct val="0"/>
              </a:spcAft>
              <a:defRPr sz="2000">
                <a:solidFill>
                  <a:schemeClr val="tx1"/>
                </a:solidFill>
                <a:latin typeface="Arial" charset="0"/>
              </a:defRPr>
            </a:lvl7pPr>
            <a:lvl8pPr marL="3429000" indent="-228600" eaLnBrk="0" fontAlgn="base" hangingPunct="0">
              <a:lnSpc>
                <a:spcPct val="110000"/>
              </a:lnSpc>
              <a:spcBef>
                <a:spcPct val="50000"/>
              </a:spcBef>
              <a:spcAft>
                <a:spcPct val="0"/>
              </a:spcAft>
              <a:defRPr sz="2000">
                <a:solidFill>
                  <a:schemeClr val="tx1"/>
                </a:solidFill>
                <a:latin typeface="Arial" charset="0"/>
              </a:defRPr>
            </a:lvl8pPr>
            <a:lvl9pPr marL="3886200" indent="-228600" eaLnBrk="0" fontAlgn="base" hangingPunct="0">
              <a:lnSpc>
                <a:spcPct val="110000"/>
              </a:lnSpc>
              <a:spcBef>
                <a:spcPct val="50000"/>
              </a:spcBef>
              <a:spcAft>
                <a:spcPct val="0"/>
              </a:spcAft>
              <a:defRPr sz="2000">
                <a:solidFill>
                  <a:schemeClr val="tx1"/>
                </a:solidFill>
                <a:latin typeface="Arial" charset="0"/>
              </a:defRPr>
            </a:lvl9pPr>
          </a:lstStyle>
          <a:p>
            <a:pPr>
              <a:lnSpc>
                <a:spcPct val="110000"/>
              </a:lnSpc>
              <a:spcBef>
                <a:spcPct val="50000"/>
              </a:spcBef>
              <a:defRPr/>
            </a:pPr>
            <a:r>
              <a:rPr lang="ru-RU" sz="2000" b="1" dirty="0" smtClean="0">
                <a:solidFill>
                  <a:srgbClr val="E2271E"/>
                </a:solidFill>
              </a:rPr>
              <a:t>1С:Управление холдингом</a:t>
            </a:r>
          </a:p>
        </p:txBody>
      </p:sp>
      <p:sp>
        <p:nvSpPr>
          <p:cNvPr id="793645" name="Rectangle 45"/>
          <p:cNvSpPr>
            <a:spLocks noGrp="1" noChangeArrowheads="1"/>
          </p:cNvSpPr>
          <p:nvPr>
            <p:ph type="ctrTitle" sz="quarter"/>
          </p:nvPr>
        </p:nvSpPr>
        <p:spPr>
          <a:xfrm>
            <a:off x="395289" y="2535826"/>
            <a:ext cx="8353425" cy="1470365"/>
          </a:xfrm>
        </p:spPr>
        <p:txBody>
          <a:bodyPr/>
          <a:lstStyle>
            <a:lvl1pPr algn="ctr">
              <a:defRPr sz="4200"/>
            </a:lvl1pPr>
          </a:lstStyle>
          <a:p>
            <a:pPr lvl="0"/>
            <a:r>
              <a:rPr lang="ru-RU" noProof="0" smtClean="0"/>
              <a:t>Образец заголовка</a:t>
            </a:r>
            <a:endParaRPr lang="ru-RU" noProof="0" dirty="0" smtClean="0"/>
          </a:p>
        </p:txBody>
      </p:sp>
    </p:spTree>
    <p:extLst>
      <p:ext uri="{BB962C8B-B14F-4D97-AF65-F5344CB8AC3E}">
        <p14:creationId xmlns:p14="http://schemas.microsoft.com/office/powerpoint/2010/main" val="2127643339"/>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showMasterSp="0" userDrawn="1">
  <p:cSld name="6_Титульный слайд">
    <p:spTree>
      <p:nvGrpSpPr>
        <p:cNvPr id="1" name=""/>
        <p:cNvGrpSpPr/>
        <p:nvPr/>
      </p:nvGrpSpPr>
      <p:grpSpPr>
        <a:xfrm>
          <a:off x="0" y="0"/>
          <a:ext cx="0" cy="0"/>
          <a:chOff x="0" y="0"/>
          <a:chExt cx="0" cy="0"/>
        </a:xfrm>
      </p:grpSpPr>
      <p:grpSp>
        <p:nvGrpSpPr>
          <p:cNvPr id="3" name="Group 14"/>
          <p:cNvGrpSpPr>
            <a:grpSpLocks/>
          </p:cNvGrpSpPr>
          <p:nvPr/>
        </p:nvGrpSpPr>
        <p:grpSpPr bwMode="auto">
          <a:xfrm flipV="1">
            <a:off x="395289" y="5301891"/>
            <a:ext cx="8353425" cy="144495"/>
            <a:chOff x="295" y="1974"/>
            <a:chExt cx="5170" cy="5"/>
          </a:xfrm>
        </p:grpSpPr>
        <p:sp>
          <p:nvSpPr>
            <p:cNvPr id="4" name="Line 15"/>
            <p:cNvSpPr>
              <a:spLocks noChangeShapeType="1"/>
            </p:cNvSpPr>
            <p:nvPr userDrawn="1"/>
          </p:nvSpPr>
          <p:spPr bwMode="auto">
            <a:xfrm>
              <a:off x="295" y="1979"/>
              <a:ext cx="5170" cy="0"/>
            </a:xfrm>
            <a:prstGeom prst="line">
              <a:avLst/>
            </a:prstGeom>
            <a:noFill/>
            <a:ln w="12699">
              <a:solidFill>
                <a:srgbClr val="FFFF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sp>
          <p:nvSpPr>
            <p:cNvPr id="5" name="Line 16"/>
            <p:cNvSpPr>
              <a:spLocks noChangeShapeType="1"/>
            </p:cNvSpPr>
            <p:nvPr userDrawn="1"/>
          </p:nvSpPr>
          <p:spPr bwMode="auto">
            <a:xfrm>
              <a:off x="295" y="1974"/>
              <a:ext cx="5170" cy="0"/>
            </a:xfrm>
            <a:prstGeom prst="line">
              <a:avLst/>
            </a:prstGeom>
            <a:noFill/>
            <a:ln w="12699">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grpSp>
      <p:pic>
        <p:nvPicPr>
          <p:cNvPr id="6" name="Picture 40" descr="лого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2289" y="333453"/>
            <a:ext cx="809625" cy="37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4"/>
          <p:cNvSpPr txBox="1">
            <a:spLocks noChangeArrowheads="1"/>
          </p:cNvSpPr>
          <p:nvPr userDrawn="1"/>
        </p:nvSpPr>
        <p:spPr bwMode="auto">
          <a:xfrm>
            <a:off x="1619250" y="260411"/>
            <a:ext cx="4535488" cy="430987"/>
          </a:xfrm>
          <a:prstGeom prst="rect">
            <a:avLst/>
          </a:prstGeom>
          <a:noFill/>
          <a:ln>
            <a:noFill/>
          </a:ln>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lnSpc>
                <a:spcPct val="110000"/>
              </a:lnSpc>
              <a:spcBef>
                <a:spcPct val="50000"/>
              </a:spcBef>
              <a:spcAft>
                <a:spcPct val="0"/>
              </a:spcAft>
              <a:defRPr sz="2000">
                <a:solidFill>
                  <a:schemeClr val="tx1"/>
                </a:solidFill>
                <a:latin typeface="Arial" charset="0"/>
              </a:defRPr>
            </a:lvl6pPr>
            <a:lvl7pPr marL="2971800" indent="-228600" eaLnBrk="0" fontAlgn="base" hangingPunct="0">
              <a:lnSpc>
                <a:spcPct val="110000"/>
              </a:lnSpc>
              <a:spcBef>
                <a:spcPct val="50000"/>
              </a:spcBef>
              <a:spcAft>
                <a:spcPct val="0"/>
              </a:spcAft>
              <a:defRPr sz="2000">
                <a:solidFill>
                  <a:schemeClr val="tx1"/>
                </a:solidFill>
                <a:latin typeface="Arial" charset="0"/>
              </a:defRPr>
            </a:lvl7pPr>
            <a:lvl8pPr marL="3429000" indent="-228600" eaLnBrk="0" fontAlgn="base" hangingPunct="0">
              <a:lnSpc>
                <a:spcPct val="110000"/>
              </a:lnSpc>
              <a:spcBef>
                <a:spcPct val="50000"/>
              </a:spcBef>
              <a:spcAft>
                <a:spcPct val="0"/>
              </a:spcAft>
              <a:defRPr sz="2000">
                <a:solidFill>
                  <a:schemeClr val="tx1"/>
                </a:solidFill>
                <a:latin typeface="Arial" charset="0"/>
              </a:defRPr>
            </a:lvl8pPr>
            <a:lvl9pPr marL="3886200" indent="-228600" eaLnBrk="0" fontAlgn="base" hangingPunct="0">
              <a:lnSpc>
                <a:spcPct val="110000"/>
              </a:lnSpc>
              <a:spcBef>
                <a:spcPct val="50000"/>
              </a:spcBef>
              <a:spcAft>
                <a:spcPct val="0"/>
              </a:spcAft>
              <a:defRPr sz="2000">
                <a:solidFill>
                  <a:schemeClr val="tx1"/>
                </a:solidFill>
                <a:latin typeface="Arial" charset="0"/>
              </a:defRPr>
            </a:lvl9pPr>
          </a:lstStyle>
          <a:p>
            <a:pPr>
              <a:lnSpc>
                <a:spcPct val="110000"/>
              </a:lnSpc>
              <a:spcBef>
                <a:spcPct val="50000"/>
              </a:spcBef>
              <a:defRPr/>
            </a:pPr>
            <a:r>
              <a:rPr lang="ru-RU" sz="2000" b="1" dirty="0" smtClean="0">
                <a:solidFill>
                  <a:srgbClr val="E2271E"/>
                </a:solidFill>
              </a:rPr>
              <a:t>1С:Управление холдингом</a:t>
            </a:r>
          </a:p>
        </p:txBody>
      </p:sp>
      <p:sp>
        <p:nvSpPr>
          <p:cNvPr id="793645" name="Rectangle 45"/>
          <p:cNvSpPr>
            <a:spLocks noGrp="1" noChangeArrowheads="1"/>
          </p:cNvSpPr>
          <p:nvPr>
            <p:ph type="ctrTitle" sz="quarter"/>
          </p:nvPr>
        </p:nvSpPr>
        <p:spPr>
          <a:xfrm>
            <a:off x="395289" y="2535826"/>
            <a:ext cx="8353425" cy="1470365"/>
          </a:xfrm>
        </p:spPr>
        <p:txBody>
          <a:bodyPr/>
          <a:lstStyle>
            <a:lvl1pPr algn="ctr">
              <a:defRPr sz="4200"/>
            </a:lvl1pPr>
          </a:lstStyle>
          <a:p>
            <a:pPr lvl="0"/>
            <a:r>
              <a:rPr lang="ru-RU" noProof="0" smtClean="0"/>
              <a:t>Образец заголовка</a:t>
            </a:r>
            <a:endParaRPr lang="ru-RU" noProof="0" dirty="0" smtClean="0"/>
          </a:p>
        </p:txBody>
      </p:sp>
    </p:spTree>
    <p:extLst>
      <p:ext uri="{BB962C8B-B14F-4D97-AF65-F5344CB8AC3E}">
        <p14:creationId xmlns:p14="http://schemas.microsoft.com/office/powerpoint/2010/main" val="142190432"/>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userDrawn="1">
  <p:cSld name="Базовый слайд">
    <p:spTree>
      <p:nvGrpSpPr>
        <p:cNvPr id="1" name=""/>
        <p:cNvGrpSpPr/>
        <p:nvPr/>
      </p:nvGrpSpPr>
      <p:grpSpPr>
        <a:xfrm>
          <a:off x="0" y="0"/>
          <a:ext cx="0" cy="0"/>
          <a:chOff x="0" y="0"/>
          <a:chExt cx="0" cy="0"/>
        </a:xfrm>
      </p:grpSpPr>
      <p:graphicFrame>
        <p:nvGraphicFramePr>
          <p:cNvPr id="6" name="Объект 9" hidden="1"/>
          <p:cNvGraphicFramePr>
            <a:graphicFrameLocks noChangeAspect="1"/>
          </p:cNvGraphicFramePr>
          <p:nvPr userDrawn="1">
            <p:custDataLst>
              <p:tags r:id="rId2"/>
            </p:custDataLst>
          </p:nvPr>
        </p:nvGraphicFramePr>
        <p:xfrm>
          <a:off x="1589" y="1589"/>
          <a:ext cx="1587" cy="3176"/>
        </p:xfrm>
        <a:graphic>
          <a:graphicData uri="http://schemas.openxmlformats.org/presentationml/2006/ole">
            <mc:AlternateContent xmlns:mc="http://schemas.openxmlformats.org/markup-compatibility/2006">
              <mc:Choice xmlns:v="urn:schemas-microsoft-com:vml" Requires="v">
                <p:oleObj spid="_x0000_s92224" name="think-cell Slide" r:id="rId4" imgW="270" imgH="270" progId="TCLayout.ActiveDocument.1">
                  <p:embed/>
                </p:oleObj>
              </mc:Choice>
              <mc:Fallback>
                <p:oleObj name="think-cell Slide" r:id="rId4" imgW="270" imgH="27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1589"/>
                        <a:ext cx="1587" cy="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Заголовок 1"/>
          <p:cNvSpPr>
            <a:spLocks noGrp="1"/>
          </p:cNvSpPr>
          <p:nvPr>
            <p:ph type="title"/>
          </p:nvPr>
        </p:nvSpPr>
        <p:spPr>
          <a:xfrm>
            <a:off x="196705" y="333814"/>
            <a:ext cx="7828562" cy="540125"/>
          </a:xfrm>
          <a:prstGeom prst="rect">
            <a:avLst/>
          </a:prstGeom>
        </p:spPr>
        <p:txBody>
          <a:bodyPr lIns="0" rIns="0" rtlCol="0" anchor="t">
            <a:noAutofit/>
          </a:bodyPr>
          <a:lstStyle>
            <a:lvl1pPr>
              <a:defRPr sz="1350">
                <a:latin typeface="+mj-lt"/>
              </a:defRPr>
            </a:lvl1pPr>
          </a:lstStyle>
          <a:p>
            <a:endParaRPr lang="ru-RU" dirty="0"/>
          </a:p>
        </p:txBody>
      </p:sp>
      <p:sp>
        <p:nvSpPr>
          <p:cNvPr id="9" name="Текст 6"/>
          <p:cNvSpPr>
            <a:spLocks noGrp="1"/>
          </p:cNvSpPr>
          <p:nvPr>
            <p:ph type="body" sz="quarter" idx="11"/>
          </p:nvPr>
        </p:nvSpPr>
        <p:spPr>
          <a:xfrm>
            <a:off x="195942" y="82346"/>
            <a:ext cx="7830000" cy="215950"/>
          </a:xfrm>
        </p:spPr>
        <p:txBody>
          <a:bodyPr lIns="0" tIns="0" rIns="0" bIns="18000" anchor="b">
            <a:normAutofit/>
          </a:bodyPr>
          <a:lstStyle>
            <a:lvl1pPr>
              <a:spcBef>
                <a:spcPts val="0"/>
              </a:spcBef>
              <a:defRPr sz="900" b="1">
                <a:solidFill>
                  <a:schemeClr val="accent2">
                    <a:lumMod val="20000"/>
                    <a:lumOff val="80000"/>
                  </a:schemeClr>
                </a:solidFill>
              </a:defRPr>
            </a:lvl1pPr>
          </a:lstStyle>
          <a:p>
            <a:pPr lvl="0"/>
            <a:r>
              <a:rPr lang="ru-RU" smtClean="0"/>
              <a:t>Образец текста</a:t>
            </a:r>
          </a:p>
        </p:txBody>
      </p:sp>
      <p:sp>
        <p:nvSpPr>
          <p:cNvPr id="18" name="Текст 8"/>
          <p:cNvSpPr>
            <a:spLocks noGrp="1"/>
          </p:cNvSpPr>
          <p:nvPr>
            <p:ph type="body" sz="quarter" idx="12"/>
          </p:nvPr>
        </p:nvSpPr>
        <p:spPr>
          <a:xfrm>
            <a:off x="197655" y="6330978"/>
            <a:ext cx="8748713" cy="324075"/>
          </a:xfrm>
        </p:spPr>
        <p:txBody>
          <a:bodyPr lIns="0" tIns="0" rIns="0" bIns="0"/>
          <a:lstStyle>
            <a:lvl1pPr>
              <a:spcBef>
                <a:spcPts val="225"/>
              </a:spcBef>
              <a:defRPr sz="600" baseline="0">
                <a:solidFill>
                  <a:schemeClr val="tx1"/>
                </a:solidFill>
                <a:latin typeface="+mj-lt"/>
              </a:defRPr>
            </a:lvl1pPr>
          </a:lstStyle>
          <a:p>
            <a:pPr lvl="0"/>
            <a:r>
              <a:rPr lang="ru-RU" smtClean="0"/>
              <a:t>Образец текста</a:t>
            </a:r>
          </a:p>
        </p:txBody>
      </p:sp>
      <p:sp>
        <p:nvSpPr>
          <p:cNvPr id="10" name="Текст 8"/>
          <p:cNvSpPr>
            <a:spLocks noGrp="1"/>
          </p:cNvSpPr>
          <p:nvPr>
            <p:ph type="body" sz="quarter" idx="15"/>
          </p:nvPr>
        </p:nvSpPr>
        <p:spPr>
          <a:xfrm>
            <a:off x="1098788" y="6673502"/>
            <a:ext cx="5133018" cy="180042"/>
          </a:xfrm>
          <a:prstGeom prst="rect">
            <a:avLst/>
          </a:prstGeom>
        </p:spPr>
        <p:txBody>
          <a:bodyPr lIns="0" tIns="0" rIns="90000" bIns="0" anchor="ctr">
            <a:normAutofit/>
          </a:bodyPr>
          <a:lstStyle>
            <a:lvl1pPr marL="0" indent="0" algn="l">
              <a:spcBef>
                <a:spcPts val="225"/>
              </a:spcBef>
              <a:buFontTx/>
              <a:buNone/>
              <a:defRPr sz="675" baseline="0">
                <a:solidFill>
                  <a:schemeClr val="bg1"/>
                </a:solidFill>
                <a:latin typeface="+mj-lt"/>
              </a:defRPr>
            </a:lvl1pPr>
          </a:lstStyle>
          <a:p>
            <a:pPr lvl="0"/>
            <a:r>
              <a:rPr lang="ru-RU" smtClean="0"/>
              <a:t>Образец текста</a:t>
            </a:r>
          </a:p>
        </p:txBody>
      </p:sp>
      <p:sp>
        <p:nvSpPr>
          <p:cNvPr id="7" name="Номер слайда 5"/>
          <p:cNvSpPr>
            <a:spLocks noGrp="1"/>
          </p:cNvSpPr>
          <p:nvPr>
            <p:ph type="sldNum" sz="quarter" idx="16"/>
          </p:nvPr>
        </p:nvSpPr>
        <p:spPr>
          <a:xfrm>
            <a:off x="8585201" y="6667457"/>
            <a:ext cx="360363" cy="179429"/>
          </a:xfrm>
        </p:spPr>
        <p:txBody>
          <a:bodyPr rIns="0" anchor="ctr"/>
          <a:lstStyle>
            <a:lvl1pPr defTabSz="684213">
              <a:defRPr b="0">
                <a:solidFill>
                  <a:schemeClr val="bg1"/>
                </a:solidFill>
              </a:defRPr>
            </a:lvl1pPr>
          </a:lstStyle>
          <a:p>
            <a:pPr>
              <a:defRPr/>
            </a:pPr>
            <a:fld id="{56F16A4A-86F6-4AC9-98DA-B499B286C8F6}"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3542040948"/>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 Box 6"/>
          <p:cNvSpPr txBox="1">
            <a:spLocks noChangeArrowheads="1"/>
          </p:cNvSpPr>
          <p:nvPr userDrawn="1"/>
        </p:nvSpPr>
        <p:spPr bwMode="auto">
          <a:xfrm>
            <a:off x="1747838" y="184193"/>
            <a:ext cx="7237412" cy="800285"/>
          </a:xfrm>
          <a:prstGeom prst="rect">
            <a:avLst/>
          </a:prstGeom>
          <a:noFill/>
          <a:ln>
            <a:noFill/>
          </a:ln>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20000"/>
              </a:spcBef>
              <a:spcAft>
                <a:spcPct val="50000"/>
              </a:spcAft>
              <a:buClr>
                <a:srgbClr val="CC0000"/>
              </a:buClr>
              <a:buSzPct val="60000"/>
              <a:buFont typeface="Wingdings" pitchFamily="2" charset="2"/>
              <a:buChar char="n"/>
              <a:defRPr>
                <a:solidFill>
                  <a:srgbClr val="333333"/>
                </a:solidFill>
                <a:latin typeface="Arial" charset="0"/>
              </a:defRPr>
            </a:lvl1pPr>
            <a:lvl2pPr marL="742950" indent="-285750">
              <a:lnSpc>
                <a:spcPct val="90000"/>
              </a:lnSpc>
              <a:spcBef>
                <a:spcPct val="20000"/>
              </a:spcBef>
              <a:spcAft>
                <a:spcPct val="30000"/>
              </a:spcAft>
              <a:buClr>
                <a:srgbClr val="CC0000"/>
              </a:buClr>
              <a:buFont typeface="Wingdings" pitchFamily="2" charset="2"/>
              <a:buChar char="§"/>
              <a:defRPr sz="1600">
                <a:solidFill>
                  <a:srgbClr val="333333"/>
                </a:solidFill>
                <a:latin typeface="Arial" charset="0"/>
              </a:defRPr>
            </a:lvl2pPr>
            <a:lvl3pPr marL="1143000" indent="-228600">
              <a:lnSpc>
                <a:spcPct val="90000"/>
              </a:lnSpc>
              <a:spcBef>
                <a:spcPct val="20000"/>
              </a:spcBef>
              <a:spcAft>
                <a:spcPct val="20000"/>
              </a:spcAft>
              <a:buClr>
                <a:srgbClr val="CC0000"/>
              </a:buClr>
              <a:buSzPct val="80000"/>
              <a:buFont typeface="Wingdings" pitchFamily="2" charset="2"/>
              <a:buChar char="§"/>
              <a:defRPr sz="1400">
                <a:solidFill>
                  <a:srgbClr val="333333"/>
                </a:solidFill>
                <a:latin typeface="Arial" charset="0"/>
              </a:defRPr>
            </a:lvl3pPr>
            <a:lvl4pPr marL="1600200" indent="-228600">
              <a:lnSpc>
                <a:spcPct val="90000"/>
              </a:lnSpc>
              <a:spcBef>
                <a:spcPct val="20000"/>
              </a:spcBef>
              <a:spcAft>
                <a:spcPct val="20000"/>
              </a:spcAft>
              <a:buClr>
                <a:srgbClr val="CC0000"/>
              </a:buClr>
              <a:buFont typeface="Times New Roman" pitchFamily="18" charset="0"/>
              <a:buChar char="▪"/>
              <a:defRPr sz="1200">
                <a:solidFill>
                  <a:srgbClr val="333333"/>
                </a:solidFill>
                <a:latin typeface="Arial" charset="0"/>
              </a:defRPr>
            </a:lvl4pPr>
            <a:lvl5pPr marL="2057400" indent="-228600">
              <a:lnSpc>
                <a:spcPct val="90000"/>
              </a:lnSpc>
              <a:spcBef>
                <a:spcPct val="20000"/>
              </a:spcBef>
              <a:buClr>
                <a:srgbClr val="CC0000"/>
              </a:buClr>
              <a:buFont typeface="Arial" charset="0"/>
              <a:buChar char="∙"/>
              <a:defRPr sz="1000">
                <a:solidFill>
                  <a:srgbClr val="333333"/>
                </a:solidFill>
                <a:latin typeface="Arial" charset="0"/>
              </a:defRPr>
            </a:lvl5pPr>
            <a:lvl6pPr marL="2514600" indent="-228600" eaLnBrk="0" fontAlgn="base" hangingPunct="0">
              <a:lnSpc>
                <a:spcPct val="90000"/>
              </a:lnSpc>
              <a:spcBef>
                <a:spcPct val="20000"/>
              </a:spcBef>
              <a:spcAft>
                <a:spcPct val="0"/>
              </a:spcAft>
              <a:buClr>
                <a:srgbClr val="CC0000"/>
              </a:buClr>
              <a:buFont typeface="Arial" charset="0"/>
              <a:buChar char="∙"/>
              <a:defRPr sz="1000">
                <a:solidFill>
                  <a:srgbClr val="333333"/>
                </a:solidFill>
                <a:latin typeface="Arial" charset="0"/>
              </a:defRPr>
            </a:lvl6pPr>
            <a:lvl7pPr marL="2971800" indent="-228600" eaLnBrk="0" fontAlgn="base" hangingPunct="0">
              <a:lnSpc>
                <a:spcPct val="90000"/>
              </a:lnSpc>
              <a:spcBef>
                <a:spcPct val="20000"/>
              </a:spcBef>
              <a:spcAft>
                <a:spcPct val="0"/>
              </a:spcAft>
              <a:buClr>
                <a:srgbClr val="CC0000"/>
              </a:buClr>
              <a:buFont typeface="Arial" charset="0"/>
              <a:buChar char="∙"/>
              <a:defRPr sz="1000">
                <a:solidFill>
                  <a:srgbClr val="333333"/>
                </a:solidFill>
                <a:latin typeface="Arial" charset="0"/>
              </a:defRPr>
            </a:lvl7pPr>
            <a:lvl8pPr marL="3429000" indent="-228600" eaLnBrk="0" fontAlgn="base" hangingPunct="0">
              <a:lnSpc>
                <a:spcPct val="90000"/>
              </a:lnSpc>
              <a:spcBef>
                <a:spcPct val="20000"/>
              </a:spcBef>
              <a:spcAft>
                <a:spcPct val="0"/>
              </a:spcAft>
              <a:buClr>
                <a:srgbClr val="CC0000"/>
              </a:buClr>
              <a:buFont typeface="Arial" charset="0"/>
              <a:buChar char="∙"/>
              <a:defRPr sz="1000">
                <a:solidFill>
                  <a:srgbClr val="333333"/>
                </a:solidFill>
                <a:latin typeface="Arial" charset="0"/>
              </a:defRPr>
            </a:lvl8pPr>
            <a:lvl9pPr marL="3886200" indent="-228600" eaLnBrk="0" fontAlgn="base" hangingPunct="0">
              <a:lnSpc>
                <a:spcPct val="90000"/>
              </a:lnSpc>
              <a:spcBef>
                <a:spcPct val="20000"/>
              </a:spcBef>
              <a:spcAft>
                <a:spcPct val="0"/>
              </a:spcAft>
              <a:buClr>
                <a:srgbClr val="CC0000"/>
              </a:buClr>
              <a:buFont typeface="Arial" charset="0"/>
              <a:buChar char="∙"/>
              <a:defRPr sz="1000">
                <a:solidFill>
                  <a:srgbClr val="333333"/>
                </a:solidFill>
                <a:latin typeface="Arial" charset="0"/>
              </a:defRPr>
            </a:lvl9pPr>
          </a:lstStyle>
          <a:p>
            <a:pPr algn="ctr">
              <a:lnSpc>
                <a:spcPct val="100000"/>
              </a:lnSpc>
              <a:spcBef>
                <a:spcPct val="0"/>
              </a:spcBef>
              <a:spcAft>
                <a:spcPct val="0"/>
              </a:spcAft>
              <a:buClrTx/>
              <a:buSzTx/>
              <a:buFontTx/>
              <a:buNone/>
              <a:defRPr/>
            </a:pPr>
            <a:r>
              <a:rPr lang="ru-RU" altLang="ru-RU" sz="2800" b="1" smtClean="0">
                <a:solidFill>
                  <a:srgbClr val="CC3300"/>
                </a:solidFill>
              </a:rPr>
              <a:t>Бизнес-форум 1С:</a:t>
            </a:r>
            <a:r>
              <a:rPr lang="en-US" altLang="ru-RU" sz="2800" b="1" smtClean="0">
                <a:solidFill>
                  <a:srgbClr val="CC3300"/>
                </a:solidFill>
              </a:rPr>
              <a:t>ERP</a:t>
            </a:r>
            <a:r>
              <a:rPr lang="ru-RU" altLang="ru-RU" sz="2800" b="1" smtClean="0">
                <a:solidFill>
                  <a:srgbClr val="CC3300"/>
                </a:solidFill>
              </a:rPr>
              <a:t>  </a:t>
            </a:r>
            <a:endParaRPr lang="en-US" altLang="ru-RU" sz="2800" b="1" smtClean="0">
              <a:solidFill>
                <a:srgbClr val="CC3300"/>
              </a:solidFill>
            </a:endParaRPr>
          </a:p>
          <a:p>
            <a:pPr algn="ctr">
              <a:lnSpc>
                <a:spcPct val="100000"/>
              </a:lnSpc>
              <a:spcBef>
                <a:spcPct val="0"/>
              </a:spcBef>
              <a:spcAft>
                <a:spcPct val="0"/>
              </a:spcAft>
              <a:buClrTx/>
              <a:buSzTx/>
              <a:buFontTx/>
              <a:buNone/>
              <a:defRPr/>
            </a:pPr>
            <a:r>
              <a:rPr lang="ru-RU" altLang="ru-RU" smtClean="0">
                <a:solidFill>
                  <a:srgbClr val="CC3300"/>
                </a:solidFill>
              </a:rPr>
              <a:t>2</a:t>
            </a:r>
            <a:r>
              <a:rPr lang="en-US" altLang="ru-RU" smtClean="0">
                <a:solidFill>
                  <a:srgbClr val="CC3300"/>
                </a:solidFill>
              </a:rPr>
              <a:t>3</a:t>
            </a:r>
            <a:r>
              <a:rPr lang="ru-RU" altLang="ru-RU" smtClean="0">
                <a:solidFill>
                  <a:srgbClr val="CC3300"/>
                </a:solidFill>
              </a:rPr>
              <a:t> октября 2015 года</a:t>
            </a:r>
          </a:p>
        </p:txBody>
      </p:sp>
    </p:spTree>
    <p:extLst>
      <p:ext uri="{BB962C8B-B14F-4D97-AF65-F5344CB8AC3E}">
        <p14:creationId xmlns:p14="http://schemas.microsoft.com/office/powerpoint/2010/main" val="1153677926"/>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rgbClr val="D20000"/>
                </a:solidFill>
              </a:defRPr>
            </a:lvl1pPr>
          </a:lstStyle>
          <a:p>
            <a:r>
              <a:rPr lang="ru-RU" dirty="0" smtClean="0"/>
              <a:t>Образец заголовка</a:t>
            </a:r>
            <a:endParaRPr lang="ru-RU" dirty="0"/>
          </a:p>
        </p:txBody>
      </p:sp>
      <p:sp>
        <p:nvSpPr>
          <p:cNvPr id="3" name="Объект 2"/>
          <p:cNvSpPr>
            <a:spLocks noGrp="1"/>
          </p:cNvSpPr>
          <p:nvPr>
            <p:ph idx="1"/>
          </p:nvPr>
        </p:nvSpPr>
        <p:spPr>
          <a:xfrm>
            <a:off x="107504" y="1341079"/>
            <a:ext cx="892810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5" name="Номер слайда 3"/>
          <p:cNvSpPr>
            <a:spLocks noGrp="1"/>
          </p:cNvSpPr>
          <p:nvPr>
            <p:ph type="sldNum" sz="quarter" idx="11"/>
          </p:nvPr>
        </p:nvSpPr>
        <p:spPr/>
        <p:txBody>
          <a:bodyPr/>
          <a:lstStyle>
            <a:lvl1pPr>
              <a:defRPr>
                <a:solidFill>
                  <a:srgbClr val="5B0917"/>
                </a:solidFill>
              </a:defRPr>
            </a:lvl1pPr>
          </a:lstStyle>
          <a:p>
            <a:pPr>
              <a:defRPr/>
            </a:pPr>
            <a:fld id="{23497895-89A5-431B-B0B7-5731EE62C230}" type="slidenum">
              <a:rPr lang="ru-RU" altLang="ru-RU"/>
              <a:pPr>
                <a:defRPr/>
              </a:pPr>
              <a:t>‹#›</a:t>
            </a:fld>
            <a:endParaRPr lang="ru-RU" altLang="ru-RU"/>
          </a:p>
        </p:txBody>
      </p:sp>
    </p:spTree>
    <p:extLst>
      <p:ext uri="{BB962C8B-B14F-4D97-AF65-F5344CB8AC3E}">
        <p14:creationId xmlns:p14="http://schemas.microsoft.com/office/powerpoint/2010/main" val="1836890914"/>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921"/>
            <a:ext cx="7772400" cy="136239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7387"/>
            <a:ext cx="7772400" cy="1500534"/>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5" name="Номер слайда 3"/>
          <p:cNvSpPr>
            <a:spLocks noGrp="1"/>
          </p:cNvSpPr>
          <p:nvPr>
            <p:ph type="sldNum" sz="quarter" idx="11"/>
          </p:nvPr>
        </p:nvSpPr>
        <p:spPr/>
        <p:txBody>
          <a:bodyPr/>
          <a:lstStyle>
            <a:lvl1pPr>
              <a:defRPr>
                <a:solidFill>
                  <a:srgbClr val="5B0917"/>
                </a:solidFill>
              </a:defRPr>
            </a:lvl1pPr>
          </a:lstStyle>
          <a:p>
            <a:pPr>
              <a:defRPr/>
            </a:pPr>
            <a:fld id="{D51D6224-94FA-48C5-9540-0EBC7B669564}" type="slidenum">
              <a:rPr lang="ru-RU" altLang="ru-RU"/>
              <a:pPr>
                <a:defRPr/>
              </a:pPr>
              <a:t>‹#›</a:t>
            </a:fld>
            <a:endParaRPr lang="ru-RU" altLang="ru-RU"/>
          </a:p>
        </p:txBody>
      </p:sp>
    </p:spTree>
    <p:extLst>
      <p:ext uri="{BB962C8B-B14F-4D97-AF65-F5344CB8AC3E}">
        <p14:creationId xmlns:p14="http://schemas.microsoft.com/office/powerpoint/2010/main" val="381981786"/>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07"/>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268707"/>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6" name="Номер слайда 3"/>
          <p:cNvSpPr>
            <a:spLocks noGrp="1"/>
          </p:cNvSpPr>
          <p:nvPr>
            <p:ph type="sldNum" sz="quarter" idx="11"/>
          </p:nvPr>
        </p:nvSpPr>
        <p:spPr/>
        <p:txBody>
          <a:bodyPr/>
          <a:lstStyle>
            <a:lvl1pPr>
              <a:defRPr>
                <a:solidFill>
                  <a:srgbClr val="5B0917"/>
                </a:solidFill>
              </a:defRPr>
            </a:lvl1pPr>
          </a:lstStyle>
          <a:p>
            <a:pPr>
              <a:defRPr/>
            </a:pPr>
            <a:fld id="{640BAB68-32D5-4CEF-A2F4-780470ECC566}" type="slidenum">
              <a:rPr lang="ru-RU" altLang="ru-RU"/>
              <a:pPr>
                <a:defRPr/>
              </a:pPr>
              <a:t>‹#›</a:t>
            </a:fld>
            <a:endParaRPr lang="ru-RU" altLang="ru-RU"/>
          </a:p>
        </p:txBody>
      </p:sp>
    </p:spTree>
    <p:extLst>
      <p:ext uri="{BB962C8B-B14F-4D97-AF65-F5344CB8AC3E}">
        <p14:creationId xmlns:p14="http://schemas.microsoft.com/office/powerpoint/2010/main" val="9000046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9" y="4801714"/>
            <a:ext cx="5486400" cy="566869"/>
          </a:xfrm>
        </p:spPr>
        <p:txBody>
          <a:bodyPr anchor="b"/>
          <a:lstStyle>
            <a:lvl1pPr algn="l">
              <a:defRPr sz="1500" b="1"/>
            </a:lvl1pPr>
          </a:lstStyle>
          <a:p>
            <a:r>
              <a:rPr lang="ru-RU" smtClean="0"/>
              <a:t>Образец заголовка</a:t>
            </a:r>
            <a:endParaRPr lang="ru-RU"/>
          </a:p>
        </p:txBody>
      </p:sp>
      <p:sp>
        <p:nvSpPr>
          <p:cNvPr id="3" name="Рисунок 2"/>
          <p:cNvSpPr>
            <a:spLocks noGrp="1"/>
          </p:cNvSpPr>
          <p:nvPr>
            <p:ph type="pic" idx="1"/>
          </p:nvPr>
        </p:nvSpPr>
        <p:spPr>
          <a:xfrm>
            <a:off x="1792289" y="612919"/>
            <a:ext cx="5486400" cy="4115753"/>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ru-RU" noProof="0" smtClean="0"/>
          </a:p>
        </p:txBody>
      </p:sp>
      <p:sp>
        <p:nvSpPr>
          <p:cNvPr id="4" name="Текст 3"/>
          <p:cNvSpPr>
            <a:spLocks noGrp="1"/>
          </p:cNvSpPr>
          <p:nvPr>
            <p:ph type="body" sz="half" idx="2"/>
          </p:nvPr>
        </p:nvSpPr>
        <p:spPr>
          <a:xfrm>
            <a:off x="1792289" y="5368581"/>
            <a:ext cx="5486400" cy="805048"/>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pPr>
              <a:defRPr/>
            </a:pPr>
            <a:fld id="{6E6BA808-CA33-4F02-AA0B-7DE01313A12A}" type="slidenum">
              <a:rPr lang="ru-RU" altLang="ru-RU"/>
              <a:pPr>
                <a:defRPr/>
              </a:pPr>
              <a:t>‹#›</a:t>
            </a:fld>
            <a:endParaRPr lang="ru-RU" altLang="ru-RU" dirty="0"/>
          </a:p>
        </p:txBody>
      </p:sp>
    </p:spTree>
    <p:extLst>
      <p:ext uri="{BB962C8B-B14F-4D97-AF65-F5344CB8AC3E}">
        <p14:creationId xmlns:p14="http://schemas.microsoft.com/office/powerpoint/2010/main" val="4100984445"/>
      </p:ext>
    </p:extLst>
  </p:cSld>
  <p:clrMapOvr>
    <a:masterClrMapping/>
  </p:clrMapOvr>
  <p:timing>
    <p:tnLst>
      <p:par>
        <p:cTn id="1" dur="indefinite" restart="never" nodeType="tmRoot"/>
      </p:par>
    </p:tnLst>
  </p:timing>
</p:sldLayout>
</file>

<file path=ppt/slideLayouts/slideLayout67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701"/>
            <a:ext cx="8229600" cy="1143265"/>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469"/>
            <a:ext cx="4040188"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5379"/>
            <a:ext cx="4040188"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535469"/>
            <a:ext cx="4041775"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6" y="2175379"/>
            <a:ext cx="4041775"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8" name="Номер слайда 3"/>
          <p:cNvSpPr>
            <a:spLocks noGrp="1"/>
          </p:cNvSpPr>
          <p:nvPr>
            <p:ph type="sldNum" sz="quarter" idx="11"/>
          </p:nvPr>
        </p:nvSpPr>
        <p:spPr/>
        <p:txBody>
          <a:bodyPr/>
          <a:lstStyle>
            <a:lvl1pPr>
              <a:defRPr>
                <a:solidFill>
                  <a:srgbClr val="5B0917"/>
                </a:solidFill>
              </a:defRPr>
            </a:lvl1pPr>
          </a:lstStyle>
          <a:p>
            <a:pPr>
              <a:defRPr/>
            </a:pPr>
            <a:fld id="{327FB711-EF52-4540-88B7-8295362CEA36}" type="slidenum">
              <a:rPr lang="ru-RU" altLang="ru-RU"/>
              <a:pPr>
                <a:defRPr/>
              </a:pPr>
              <a:t>‹#›</a:t>
            </a:fld>
            <a:endParaRPr lang="ru-RU" altLang="ru-RU"/>
          </a:p>
        </p:txBody>
      </p:sp>
    </p:spTree>
    <p:extLst>
      <p:ext uri="{BB962C8B-B14F-4D97-AF65-F5344CB8AC3E}">
        <p14:creationId xmlns:p14="http://schemas.microsoft.com/office/powerpoint/2010/main" val="2986175026"/>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4" name="Номер слайда 3"/>
          <p:cNvSpPr>
            <a:spLocks noGrp="1"/>
          </p:cNvSpPr>
          <p:nvPr>
            <p:ph type="sldNum" sz="quarter" idx="11"/>
          </p:nvPr>
        </p:nvSpPr>
        <p:spPr/>
        <p:txBody>
          <a:bodyPr/>
          <a:lstStyle>
            <a:lvl1pPr>
              <a:defRPr>
                <a:solidFill>
                  <a:srgbClr val="5B0917"/>
                </a:solidFill>
              </a:defRPr>
            </a:lvl1pPr>
          </a:lstStyle>
          <a:p>
            <a:pPr>
              <a:defRPr/>
            </a:pPr>
            <a:fld id="{E1B741E0-5804-4826-81EE-12A65BAB5EBD}" type="slidenum">
              <a:rPr lang="ru-RU" altLang="ru-RU"/>
              <a:pPr>
                <a:defRPr/>
              </a:pPr>
              <a:t>‹#›</a:t>
            </a:fld>
            <a:endParaRPr lang="ru-RU" altLang="ru-RU"/>
          </a:p>
        </p:txBody>
      </p:sp>
    </p:spTree>
    <p:extLst>
      <p:ext uri="{BB962C8B-B14F-4D97-AF65-F5344CB8AC3E}">
        <p14:creationId xmlns:p14="http://schemas.microsoft.com/office/powerpoint/2010/main" val="1031022654"/>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3" name="Rectangle 55"/>
          <p:cNvSpPr>
            <a:spLocks noGrp="1" noChangeArrowheads="1"/>
          </p:cNvSpPr>
          <p:nvPr>
            <p:ph type="sldNum" sz="quarter" idx="11"/>
          </p:nvPr>
        </p:nvSpPr>
        <p:spPr>
          <a:ln/>
        </p:spPr>
        <p:txBody>
          <a:bodyPr/>
          <a:lstStyle>
            <a:lvl1pPr>
              <a:defRPr/>
            </a:lvl1pPr>
          </a:lstStyle>
          <a:p>
            <a:pPr>
              <a:defRPr/>
            </a:pPr>
            <a:fld id="{82B48371-0233-4B95-A6B8-22265BCCD739}"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4228334772"/>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3113"/>
            <a:ext cx="3008313" cy="1162319"/>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114"/>
            <a:ext cx="5111750" cy="58544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1" y="1435433"/>
            <a:ext cx="3008313" cy="4692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pPr>
              <a:defRPr/>
            </a:pPr>
            <a:fld id="{8A489AF4-0CD3-42AD-8666-0E908079D8C8}"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4192179951"/>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1712"/>
            <a:ext cx="5486400" cy="566869"/>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917"/>
            <a:ext cx="5486400" cy="41157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8581"/>
            <a:ext cx="5486400" cy="8050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pPr>
              <a:defRPr/>
            </a:pPr>
            <a:fld id="{C55D0672-B2DA-47BF-ABB6-F8CB849275DB}"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690646920"/>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A3DD203D-10D6-4075-9A31-2A15E40EB892}"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612644967"/>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04026" y="-26994"/>
            <a:ext cx="2232025" cy="655313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07951" y="-26994"/>
            <a:ext cx="6543675" cy="655313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3C562040-3AAB-41AA-89C8-0AC530CC7C1E}"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1836689160"/>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251" y="-26994"/>
            <a:ext cx="4824413" cy="1081338"/>
          </a:xfrm>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07"/>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07"/>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3972845"/>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7" name="Rectangle 55"/>
          <p:cNvSpPr>
            <a:spLocks noGrp="1" noChangeArrowheads="1"/>
          </p:cNvSpPr>
          <p:nvPr>
            <p:ph type="sldNum" sz="quarter" idx="11"/>
          </p:nvPr>
        </p:nvSpPr>
        <p:spPr>
          <a:ln/>
        </p:spPr>
        <p:txBody>
          <a:bodyPr/>
          <a:lstStyle>
            <a:lvl1pPr>
              <a:defRPr/>
            </a:lvl1pPr>
          </a:lstStyle>
          <a:p>
            <a:pPr>
              <a:defRPr/>
            </a:pPr>
            <a:fld id="{DF0FA6DD-7E75-4B93-89D2-EC914FC3D0BF}"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1159619220"/>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1619251" y="-26994"/>
            <a:ext cx="4824413" cy="1081338"/>
          </a:xfrm>
        </p:spPr>
        <p:txBody>
          <a:bodyPr/>
          <a:lstStyle/>
          <a:p>
            <a:r>
              <a:rPr lang="ru-RU" smtClean="0"/>
              <a:t>Образец заголовка</a:t>
            </a:r>
            <a:endParaRPr lang="ru-RU"/>
          </a:p>
        </p:txBody>
      </p:sp>
      <p:sp>
        <p:nvSpPr>
          <p:cNvPr id="3" name="Объект 2"/>
          <p:cNvSpPr>
            <a:spLocks noGrp="1"/>
          </p:cNvSpPr>
          <p:nvPr>
            <p:ph sz="quarter" idx="1"/>
          </p:nvPr>
        </p:nvSpPr>
        <p:spPr>
          <a:xfrm>
            <a:off x="107950" y="1268707"/>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07"/>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107950" y="3972845"/>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3972845"/>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8" name="Rectangle 55"/>
          <p:cNvSpPr>
            <a:spLocks noGrp="1" noChangeArrowheads="1"/>
          </p:cNvSpPr>
          <p:nvPr>
            <p:ph type="sldNum" sz="quarter" idx="11"/>
          </p:nvPr>
        </p:nvSpPr>
        <p:spPr>
          <a:ln/>
        </p:spPr>
        <p:txBody>
          <a:bodyPr/>
          <a:lstStyle>
            <a:lvl1pPr>
              <a:defRPr/>
            </a:lvl1pPr>
          </a:lstStyle>
          <a:p>
            <a:pPr>
              <a:defRPr/>
            </a:pPr>
            <a:fld id="{241E9A18-A228-488E-8696-EE0BAB9F7335}"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283441188"/>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6" name="TextBox 7"/>
          <p:cNvSpPr txBox="1">
            <a:spLocks noChangeArrowheads="1"/>
          </p:cNvSpPr>
          <p:nvPr userDrawn="1"/>
        </p:nvSpPr>
        <p:spPr bwMode="auto">
          <a:xfrm>
            <a:off x="-23813" y="6526136"/>
            <a:ext cx="3019426" cy="393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nSpc>
                <a:spcPct val="110000"/>
              </a:lnSpc>
              <a:spcBef>
                <a:spcPct val="50000"/>
              </a:spcBef>
              <a:defRPr/>
            </a:pPr>
            <a:r>
              <a:rPr lang="ru-RU" altLang="ru-RU" sz="1800" smtClean="0">
                <a:solidFill>
                  <a:srgbClr val="5F0000"/>
                </a:solidFill>
              </a:rPr>
              <a:t>1С:Управление холдингом</a:t>
            </a:r>
          </a:p>
        </p:txBody>
      </p:sp>
      <p:sp>
        <p:nvSpPr>
          <p:cNvPr id="2" name="Title 1"/>
          <p:cNvSpPr>
            <a:spLocks noGrp="1"/>
          </p:cNvSpPr>
          <p:nvPr>
            <p:ph type="title"/>
          </p:nvPr>
        </p:nvSpPr>
        <p:spPr>
          <a:xfrm>
            <a:off x="3817938" y="314398"/>
            <a:ext cx="5003800" cy="314398"/>
          </a:xfrm>
        </p:spPr>
        <p:txBody>
          <a:bodyPr/>
          <a:lstStyle/>
          <a:p>
            <a:r>
              <a:rPr lang="en-US" smtClean="0"/>
              <a:t>Click to edit Master title style</a:t>
            </a:r>
            <a:endParaRPr lang="ru-RU"/>
          </a:p>
        </p:txBody>
      </p:sp>
      <p:sp>
        <p:nvSpPr>
          <p:cNvPr id="3" name="Text Placeholder 2"/>
          <p:cNvSpPr>
            <a:spLocks noGrp="1"/>
          </p:cNvSpPr>
          <p:nvPr>
            <p:ph type="body" sz="half" idx="1"/>
          </p:nvPr>
        </p:nvSpPr>
        <p:spPr>
          <a:xfrm>
            <a:off x="304800" y="1200428"/>
            <a:ext cx="4171950" cy="49938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quarter" idx="2"/>
          </p:nvPr>
        </p:nvSpPr>
        <p:spPr>
          <a:xfrm>
            <a:off x="4629150" y="1200428"/>
            <a:ext cx="4171950" cy="2419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Content Placeholder 4"/>
          <p:cNvSpPr>
            <a:spLocks noGrp="1"/>
          </p:cNvSpPr>
          <p:nvPr>
            <p:ph sz="quarter" idx="3"/>
          </p:nvPr>
        </p:nvSpPr>
        <p:spPr>
          <a:xfrm>
            <a:off x="4629150" y="3772773"/>
            <a:ext cx="4171950" cy="24214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Rectangle 12"/>
          <p:cNvSpPr>
            <a:spLocks noGrp="1" noChangeArrowheads="1"/>
          </p:cNvSpPr>
          <p:nvPr>
            <p:ph type="sldNum" sz="quarter" idx="10"/>
          </p:nvPr>
        </p:nvSpPr>
        <p:spPr/>
        <p:txBody>
          <a:bodyPr/>
          <a:lstStyle>
            <a:lvl1pPr>
              <a:defRPr b="0">
                <a:solidFill>
                  <a:schemeClr val="tx1"/>
                </a:solidFill>
              </a:defRPr>
            </a:lvl1pPr>
          </a:lstStyle>
          <a:p>
            <a:pPr>
              <a:defRPr/>
            </a:pPr>
            <a:fld id="{7C2190DA-3FFA-4A53-87CF-1F617B22084A}"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25130493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3908AC7B-0D65-45D0-8708-7A1C8F05FC07}" type="slidenum">
              <a:rPr lang="ru-RU" altLang="ru-RU"/>
              <a:pPr>
                <a:defRPr/>
              </a:pPr>
              <a:t>‹#›</a:t>
            </a:fld>
            <a:endParaRPr lang="ru-RU" altLang="ru-RU" dirty="0"/>
          </a:p>
        </p:txBody>
      </p:sp>
    </p:spTree>
    <p:extLst>
      <p:ext uri="{BB962C8B-B14F-4D97-AF65-F5344CB8AC3E}">
        <p14:creationId xmlns:p14="http://schemas.microsoft.com/office/powerpoint/2010/main" val="1943285401"/>
      </p:ext>
    </p:extLst>
  </p:cSld>
  <p:clrMapOvr>
    <a:masterClrMapping/>
  </p:clrMapOvr>
  <p:timing>
    <p:tnLst>
      <p:par>
        <p:cTn id="1" dur="indefinite" restart="never" nodeType="tmRoot"/>
      </p:par>
    </p:tnLst>
  </p:timing>
</p:sldLayout>
</file>

<file path=ppt/slideLayouts/slideLayout680.xml><?xml version="1.0" encoding="utf-8"?>
<p:sldLayout xmlns:a="http://schemas.openxmlformats.org/drawingml/2006/main" xmlns:r="http://schemas.openxmlformats.org/officeDocument/2006/relationships" xmlns:p="http://schemas.openxmlformats.org/presentationml/2006/main" showMasterSp="0" userDrawn="1">
  <p:cSld name="1_Титульный слайд">
    <p:spTree>
      <p:nvGrpSpPr>
        <p:cNvPr id="1" name=""/>
        <p:cNvGrpSpPr/>
        <p:nvPr/>
      </p:nvGrpSpPr>
      <p:grpSpPr>
        <a:xfrm>
          <a:off x="0" y="0"/>
          <a:ext cx="0" cy="0"/>
          <a:chOff x="0" y="0"/>
          <a:chExt cx="0" cy="0"/>
        </a:xfrm>
      </p:grpSpPr>
      <p:grpSp>
        <p:nvGrpSpPr>
          <p:cNvPr id="3" name="Group 14"/>
          <p:cNvGrpSpPr>
            <a:grpSpLocks/>
          </p:cNvGrpSpPr>
          <p:nvPr/>
        </p:nvGrpSpPr>
        <p:grpSpPr bwMode="auto">
          <a:xfrm flipV="1">
            <a:off x="395289" y="5301891"/>
            <a:ext cx="8353425" cy="144495"/>
            <a:chOff x="295" y="1974"/>
            <a:chExt cx="5170" cy="5"/>
          </a:xfrm>
        </p:grpSpPr>
        <p:sp>
          <p:nvSpPr>
            <p:cNvPr id="4" name="Line 15"/>
            <p:cNvSpPr>
              <a:spLocks noChangeShapeType="1"/>
            </p:cNvSpPr>
            <p:nvPr userDrawn="1"/>
          </p:nvSpPr>
          <p:spPr bwMode="auto">
            <a:xfrm>
              <a:off x="295" y="1979"/>
              <a:ext cx="5170" cy="0"/>
            </a:xfrm>
            <a:prstGeom prst="line">
              <a:avLst/>
            </a:prstGeom>
            <a:noFill/>
            <a:ln w="12699">
              <a:solidFill>
                <a:srgbClr val="FFFF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sp>
          <p:nvSpPr>
            <p:cNvPr id="5" name="Line 16"/>
            <p:cNvSpPr>
              <a:spLocks noChangeShapeType="1"/>
            </p:cNvSpPr>
            <p:nvPr userDrawn="1"/>
          </p:nvSpPr>
          <p:spPr bwMode="auto">
            <a:xfrm>
              <a:off x="295" y="1974"/>
              <a:ext cx="5170" cy="0"/>
            </a:xfrm>
            <a:prstGeom prst="line">
              <a:avLst/>
            </a:prstGeom>
            <a:noFill/>
            <a:ln w="12699">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grpSp>
      <p:pic>
        <p:nvPicPr>
          <p:cNvPr id="6" name="Picture 40" descr="лого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2289" y="333453"/>
            <a:ext cx="809625" cy="37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4"/>
          <p:cNvSpPr txBox="1">
            <a:spLocks noChangeArrowheads="1"/>
          </p:cNvSpPr>
          <p:nvPr userDrawn="1"/>
        </p:nvSpPr>
        <p:spPr bwMode="auto">
          <a:xfrm>
            <a:off x="1619250" y="260411"/>
            <a:ext cx="4535488" cy="430987"/>
          </a:xfrm>
          <a:prstGeom prst="rect">
            <a:avLst/>
          </a:prstGeom>
          <a:noFill/>
          <a:ln>
            <a:noFill/>
          </a:ln>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lnSpc>
                <a:spcPct val="110000"/>
              </a:lnSpc>
              <a:spcBef>
                <a:spcPct val="50000"/>
              </a:spcBef>
              <a:spcAft>
                <a:spcPct val="0"/>
              </a:spcAft>
              <a:defRPr sz="2000">
                <a:solidFill>
                  <a:schemeClr val="tx1"/>
                </a:solidFill>
                <a:latin typeface="Arial" charset="0"/>
              </a:defRPr>
            </a:lvl6pPr>
            <a:lvl7pPr marL="2971800" indent="-228600" eaLnBrk="0" fontAlgn="base" hangingPunct="0">
              <a:lnSpc>
                <a:spcPct val="110000"/>
              </a:lnSpc>
              <a:spcBef>
                <a:spcPct val="50000"/>
              </a:spcBef>
              <a:spcAft>
                <a:spcPct val="0"/>
              </a:spcAft>
              <a:defRPr sz="2000">
                <a:solidFill>
                  <a:schemeClr val="tx1"/>
                </a:solidFill>
                <a:latin typeface="Arial" charset="0"/>
              </a:defRPr>
            </a:lvl7pPr>
            <a:lvl8pPr marL="3429000" indent="-228600" eaLnBrk="0" fontAlgn="base" hangingPunct="0">
              <a:lnSpc>
                <a:spcPct val="110000"/>
              </a:lnSpc>
              <a:spcBef>
                <a:spcPct val="50000"/>
              </a:spcBef>
              <a:spcAft>
                <a:spcPct val="0"/>
              </a:spcAft>
              <a:defRPr sz="2000">
                <a:solidFill>
                  <a:schemeClr val="tx1"/>
                </a:solidFill>
                <a:latin typeface="Arial" charset="0"/>
              </a:defRPr>
            </a:lvl8pPr>
            <a:lvl9pPr marL="3886200" indent="-228600" eaLnBrk="0" fontAlgn="base" hangingPunct="0">
              <a:lnSpc>
                <a:spcPct val="110000"/>
              </a:lnSpc>
              <a:spcBef>
                <a:spcPct val="50000"/>
              </a:spcBef>
              <a:spcAft>
                <a:spcPct val="0"/>
              </a:spcAft>
              <a:defRPr sz="2000">
                <a:solidFill>
                  <a:schemeClr val="tx1"/>
                </a:solidFill>
                <a:latin typeface="Arial" charset="0"/>
              </a:defRPr>
            </a:lvl9pPr>
          </a:lstStyle>
          <a:p>
            <a:pPr>
              <a:lnSpc>
                <a:spcPct val="110000"/>
              </a:lnSpc>
              <a:spcBef>
                <a:spcPct val="50000"/>
              </a:spcBef>
              <a:defRPr/>
            </a:pPr>
            <a:r>
              <a:rPr lang="ru-RU" sz="2000" b="1" dirty="0" smtClean="0">
                <a:solidFill>
                  <a:srgbClr val="E2271E"/>
                </a:solidFill>
              </a:rPr>
              <a:t>1С:Управление холдингом</a:t>
            </a:r>
          </a:p>
        </p:txBody>
      </p:sp>
      <p:sp>
        <p:nvSpPr>
          <p:cNvPr id="793645" name="Rectangle 45"/>
          <p:cNvSpPr>
            <a:spLocks noGrp="1" noChangeArrowheads="1"/>
          </p:cNvSpPr>
          <p:nvPr>
            <p:ph type="ctrTitle" sz="quarter"/>
          </p:nvPr>
        </p:nvSpPr>
        <p:spPr>
          <a:xfrm>
            <a:off x="395289" y="2535826"/>
            <a:ext cx="8353425" cy="1470365"/>
          </a:xfrm>
        </p:spPr>
        <p:txBody>
          <a:bodyPr/>
          <a:lstStyle>
            <a:lvl1pPr algn="ctr">
              <a:defRPr sz="4200"/>
            </a:lvl1pPr>
          </a:lstStyle>
          <a:p>
            <a:pPr lvl="0"/>
            <a:r>
              <a:rPr lang="ru-RU" noProof="0" smtClean="0"/>
              <a:t>Образец заголовка</a:t>
            </a:r>
            <a:endParaRPr lang="ru-RU" noProof="0" dirty="0" smtClean="0"/>
          </a:p>
        </p:txBody>
      </p:sp>
    </p:spTree>
    <p:extLst>
      <p:ext uri="{BB962C8B-B14F-4D97-AF65-F5344CB8AC3E}">
        <p14:creationId xmlns:p14="http://schemas.microsoft.com/office/powerpoint/2010/main" val="430880559"/>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showMasterSp="0" userDrawn="1">
  <p:cSld name="2_Титульный слайд">
    <p:spTree>
      <p:nvGrpSpPr>
        <p:cNvPr id="1" name=""/>
        <p:cNvGrpSpPr/>
        <p:nvPr/>
      </p:nvGrpSpPr>
      <p:grpSpPr>
        <a:xfrm>
          <a:off x="0" y="0"/>
          <a:ext cx="0" cy="0"/>
          <a:chOff x="0" y="0"/>
          <a:chExt cx="0" cy="0"/>
        </a:xfrm>
      </p:grpSpPr>
      <p:grpSp>
        <p:nvGrpSpPr>
          <p:cNvPr id="3" name="Group 14"/>
          <p:cNvGrpSpPr>
            <a:grpSpLocks/>
          </p:cNvGrpSpPr>
          <p:nvPr/>
        </p:nvGrpSpPr>
        <p:grpSpPr bwMode="auto">
          <a:xfrm flipV="1">
            <a:off x="395289" y="5301891"/>
            <a:ext cx="8353425" cy="144495"/>
            <a:chOff x="295" y="1974"/>
            <a:chExt cx="5170" cy="5"/>
          </a:xfrm>
        </p:grpSpPr>
        <p:sp>
          <p:nvSpPr>
            <p:cNvPr id="4" name="Line 15"/>
            <p:cNvSpPr>
              <a:spLocks noChangeShapeType="1"/>
            </p:cNvSpPr>
            <p:nvPr userDrawn="1"/>
          </p:nvSpPr>
          <p:spPr bwMode="auto">
            <a:xfrm>
              <a:off x="295" y="1979"/>
              <a:ext cx="5170" cy="0"/>
            </a:xfrm>
            <a:prstGeom prst="line">
              <a:avLst/>
            </a:prstGeom>
            <a:noFill/>
            <a:ln w="12699">
              <a:solidFill>
                <a:srgbClr val="FFFF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sp>
          <p:nvSpPr>
            <p:cNvPr id="5" name="Line 16"/>
            <p:cNvSpPr>
              <a:spLocks noChangeShapeType="1"/>
            </p:cNvSpPr>
            <p:nvPr userDrawn="1"/>
          </p:nvSpPr>
          <p:spPr bwMode="auto">
            <a:xfrm>
              <a:off x="295" y="1974"/>
              <a:ext cx="5170" cy="0"/>
            </a:xfrm>
            <a:prstGeom prst="line">
              <a:avLst/>
            </a:prstGeom>
            <a:noFill/>
            <a:ln w="12699">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grpSp>
      <p:pic>
        <p:nvPicPr>
          <p:cNvPr id="6" name="Picture 40" descr="лого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2289" y="333453"/>
            <a:ext cx="809625" cy="37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4"/>
          <p:cNvSpPr txBox="1">
            <a:spLocks noChangeArrowheads="1"/>
          </p:cNvSpPr>
          <p:nvPr userDrawn="1"/>
        </p:nvSpPr>
        <p:spPr bwMode="auto">
          <a:xfrm>
            <a:off x="1619250" y="260411"/>
            <a:ext cx="4535488" cy="430987"/>
          </a:xfrm>
          <a:prstGeom prst="rect">
            <a:avLst/>
          </a:prstGeom>
          <a:noFill/>
          <a:ln>
            <a:noFill/>
          </a:ln>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lnSpc>
                <a:spcPct val="110000"/>
              </a:lnSpc>
              <a:spcBef>
                <a:spcPct val="50000"/>
              </a:spcBef>
              <a:spcAft>
                <a:spcPct val="0"/>
              </a:spcAft>
              <a:defRPr sz="2000">
                <a:solidFill>
                  <a:schemeClr val="tx1"/>
                </a:solidFill>
                <a:latin typeface="Arial" charset="0"/>
              </a:defRPr>
            </a:lvl6pPr>
            <a:lvl7pPr marL="2971800" indent="-228600" eaLnBrk="0" fontAlgn="base" hangingPunct="0">
              <a:lnSpc>
                <a:spcPct val="110000"/>
              </a:lnSpc>
              <a:spcBef>
                <a:spcPct val="50000"/>
              </a:spcBef>
              <a:spcAft>
                <a:spcPct val="0"/>
              </a:spcAft>
              <a:defRPr sz="2000">
                <a:solidFill>
                  <a:schemeClr val="tx1"/>
                </a:solidFill>
                <a:latin typeface="Arial" charset="0"/>
              </a:defRPr>
            </a:lvl7pPr>
            <a:lvl8pPr marL="3429000" indent="-228600" eaLnBrk="0" fontAlgn="base" hangingPunct="0">
              <a:lnSpc>
                <a:spcPct val="110000"/>
              </a:lnSpc>
              <a:spcBef>
                <a:spcPct val="50000"/>
              </a:spcBef>
              <a:spcAft>
                <a:spcPct val="0"/>
              </a:spcAft>
              <a:defRPr sz="2000">
                <a:solidFill>
                  <a:schemeClr val="tx1"/>
                </a:solidFill>
                <a:latin typeface="Arial" charset="0"/>
              </a:defRPr>
            </a:lvl8pPr>
            <a:lvl9pPr marL="3886200" indent="-228600" eaLnBrk="0" fontAlgn="base" hangingPunct="0">
              <a:lnSpc>
                <a:spcPct val="110000"/>
              </a:lnSpc>
              <a:spcBef>
                <a:spcPct val="50000"/>
              </a:spcBef>
              <a:spcAft>
                <a:spcPct val="0"/>
              </a:spcAft>
              <a:defRPr sz="2000">
                <a:solidFill>
                  <a:schemeClr val="tx1"/>
                </a:solidFill>
                <a:latin typeface="Arial" charset="0"/>
              </a:defRPr>
            </a:lvl9pPr>
          </a:lstStyle>
          <a:p>
            <a:pPr>
              <a:lnSpc>
                <a:spcPct val="110000"/>
              </a:lnSpc>
              <a:spcBef>
                <a:spcPct val="50000"/>
              </a:spcBef>
              <a:defRPr/>
            </a:pPr>
            <a:r>
              <a:rPr lang="ru-RU" sz="2000" b="1" dirty="0" smtClean="0">
                <a:solidFill>
                  <a:srgbClr val="E2271E"/>
                </a:solidFill>
              </a:rPr>
              <a:t>1С:Управление холдингом</a:t>
            </a:r>
          </a:p>
        </p:txBody>
      </p:sp>
      <p:sp>
        <p:nvSpPr>
          <p:cNvPr id="793645" name="Rectangle 45"/>
          <p:cNvSpPr>
            <a:spLocks noGrp="1" noChangeArrowheads="1"/>
          </p:cNvSpPr>
          <p:nvPr>
            <p:ph type="ctrTitle" sz="quarter"/>
          </p:nvPr>
        </p:nvSpPr>
        <p:spPr>
          <a:xfrm>
            <a:off x="395289" y="2535826"/>
            <a:ext cx="8353425" cy="1470365"/>
          </a:xfrm>
        </p:spPr>
        <p:txBody>
          <a:bodyPr/>
          <a:lstStyle>
            <a:lvl1pPr algn="ctr">
              <a:defRPr sz="4200"/>
            </a:lvl1pPr>
          </a:lstStyle>
          <a:p>
            <a:pPr lvl="0"/>
            <a:r>
              <a:rPr lang="ru-RU" noProof="0" smtClean="0"/>
              <a:t>Образец заголовка</a:t>
            </a:r>
            <a:endParaRPr lang="ru-RU" noProof="0" dirty="0" smtClean="0"/>
          </a:p>
        </p:txBody>
      </p:sp>
    </p:spTree>
    <p:extLst>
      <p:ext uri="{BB962C8B-B14F-4D97-AF65-F5344CB8AC3E}">
        <p14:creationId xmlns:p14="http://schemas.microsoft.com/office/powerpoint/2010/main" val="2567971816"/>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showMasterSp="0" userDrawn="1">
  <p:cSld name="3_Титульный слайд">
    <p:spTree>
      <p:nvGrpSpPr>
        <p:cNvPr id="1" name=""/>
        <p:cNvGrpSpPr/>
        <p:nvPr/>
      </p:nvGrpSpPr>
      <p:grpSpPr>
        <a:xfrm>
          <a:off x="0" y="0"/>
          <a:ext cx="0" cy="0"/>
          <a:chOff x="0" y="0"/>
          <a:chExt cx="0" cy="0"/>
        </a:xfrm>
      </p:grpSpPr>
      <p:grpSp>
        <p:nvGrpSpPr>
          <p:cNvPr id="3" name="Group 14"/>
          <p:cNvGrpSpPr>
            <a:grpSpLocks/>
          </p:cNvGrpSpPr>
          <p:nvPr/>
        </p:nvGrpSpPr>
        <p:grpSpPr bwMode="auto">
          <a:xfrm flipV="1">
            <a:off x="395289" y="5301891"/>
            <a:ext cx="8353425" cy="144495"/>
            <a:chOff x="295" y="1974"/>
            <a:chExt cx="5170" cy="5"/>
          </a:xfrm>
        </p:grpSpPr>
        <p:sp>
          <p:nvSpPr>
            <p:cNvPr id="4" name="Line 15"/>
            <p:cNvSpPr>
              <a:spLocks noChangeShapeType="1"/>
            </p:cNvSpPr>
            <p:nvPr userDrawn="1"/>
          </p:nvSpPr>
          <p:spPr bwMode="auto">
            <a:xfrm>
              <a:off x="295" y="1979"/>
              <a:ext cx="5170" cy="0"/>
            </a:xfrm>
            <a:prstGeom prst="line">
              <a:avLst/>
            </a:prstGeom>
            <a:noFill/>
            <a:ln w="12699">
              <a:solidFill>
                <a:srgbClr val="FFFF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sp>
          <p:nvSpPr>
            <p:cNvPr id="5" name="Line 16"/>
            <p:cNvSpPr>
              <a:spLocks noChangeShapeType="1"/>
            </p:cNvSpPr>
            <p:nvPr userDrawn="1"/>
          </p:nvSpPr>
          <p:spPr bwMode="auto">
            <a:xfrm>
              <a:off x="295" y="1974"/>
              <a:ext cx="5170" cy="0"/>
            </a:xfrm>
            <a:prstGeom prst="line">
              <a:avLst/>
            </a:prstGeom>
            <a:noFill/>
            <a:ln w="12699">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grpSp>
      <p:pic>
        <p:nvPicPr>
          <p:cNvPr id="6" name="Picture 40" descr="лого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2289" y="333453"/>
            <a:ext cx="809625" cy="37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4"/>
          <p:cNvSpPr txBox="1">
            <a:spLocks noChangeArrowheads="1"/>
          </p:cNvSpPr>
          <p:nvPr userDrawn="1"/>
        </p:nvSpPr>
        <p:spPr bwMode="auto">
          <a:xfrm>
            <a:off x="1619250" y="260411"/>
            <a:ext cx="4535488" cy="430987"/>
          </a:xfrm>
          <a:prstGeom prst="rect">
            <a:avLst/>
          </a:prstGeom>
          <a:noFill/>
          <a:ln>
            <a:noFill/>
          </a:ln>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lnSpc>
                <a:spcPct val="110000"/>
              </a:lnSpc>
              <a:spcBef>
                <a:spcPct val="50000"/>
              </a:spcBef>
              <a:spcAft>
                <a:spcPct val="0"/>
              </a:spcAft>
              <a:defRPr sz="2000">
                <a:solidFill>
                  <a:schemeClr val="tx1"/>
                </a:solidFill>
                <a:latin typeface="Arial" charset="0"/>
              </a:defRPr>
            </a:lvl6pPr>
            <a:lvl7pPr marL="2971800" indent="-228600" eaLnBrk="0" fontAlgn="base" hangingPunct="0">
              <a:lnSpc>
                <a:spcPct val="110000"/>
              </a:lnSpc>
              <a:spcBef>
                <a:spcPct val="50000"/>
              </a:spcBef>
              <a:spcAft>
                <a:spcPct val="0"/>
              </a:spcAft>
              <a:defRPr sz="2000">
                <a:solidFill>
                  <a:schemeClr val="tx1"/>
                </a:solidFill>
                <a:latin typeface="Arial" charset="0"/>
              </a:defRPr>
            </a:lvl7pPr>
            <a:lvl8pPr marL="3429000" indent="-228600" eaLnBrk="0" fontAlgn="base" hangingPunct="0">
              <a:lnSpc>
                <a:spcPct val="110000"/>
              </a:lnSpc>
              <a:spcBef>
                <a:spcPct val="50000"/>
              </a:spcBef>
              <a:spcAft>
                <a:spcPct val="0"/>
              </a:spcAft>
              <a:defRPr sz="2000">
                <a:solidFill>
                  <a:schemeClr val="tx1"/>
                </a:solidFill>
                <a:latin typeface="Arial" charset="0"/>
              </a:defRPr>
            </a:lvl8pPr>
            <a:lvl9pPr marL="3886200" indent="-228600" eaLnBrk="0" fontAlgn="base" hangingPunct="0">
              <a:lnSpc>
                <a:spcPct val="110000"/>
              </a:lnSpc>
              <a:spcBef>
                <a:spcPct val="50000"/>
              </a:spcBef>
              <a:spcAft>
                <a:spcPct val="0"/>
              </a:spcAft>
              <a:defRPr sz="2000">
                <a:solidFill>
                  <a:schemeClr val="tx1"/>
                </a:solidFill>
                <a:latin typeface="Arial" charset="0"/>
              </a:defRPr>
            </a:lvl9pPr>
          </a:lstStyle>
          <a:p>
            <a:pPr>
              <a:lnSpc>
                <a:spcPct val="110000"/>
              </a:lnSpc>
              <a:spcBef>
                <a:spcPct val="50000"/>
              </a:spcBef>
              <a:defRPr/>
            </a:pPr>
            <a:r>
              <a:rPr lang="ru-RU" sz="2000" b="1" dirty="0" smtClean="0">
                <a:solidFill>
                  <a:srgbClr val="E2271E"/>
                </a:solidFill>
              </a:rPr>
              <a:t>1С:Управление холдингом</a:t>
            </a:r>
          </a:p>
        </p:txBody>
      </p:sp>
      <p:sp>
        <p:nvSpPr>
          <p:cNvPr id="793645" name="Rectangle 45"/>
          <p:cNvSpPr>
            <a:spLocks noGrp="1" noChangeArrowheads="1"/>
          </p:cNvSpPr>
          <p:nvPr>
            <p:ph type="ctrTitle" sz="quarter"/>
          </p:nvPr>
        </p:nvSpPr>
        <p:spPr>
          <a:xfrm>
            <a:off x="395289" y="2535826"/>
            <a:ext cx="8353425" cy="1470365"/>
          </a:xfrm>
        </p:spPr>
        <p:txBody>
          <a:bodyPr/>
          <a:lstStyle>
            <a:lvl1pPr algn="ctr">
              <a:defRPr sz="4200"/>
            </a:lvl1pPr>
          </a:lstStyle>
          <a:p>
            <a:pPr lvl="0"/>
            <a:r>
              <a:rPr lang="ru-RU" noProof="0" smtClean="0"/>
              <a:t>Образец заголовка</a:t>
            </a:r>
            <a:endParaRPr lang="ru-RU" noProof="0" dirty="0" smtClean="0"/>
          </a:p>
        </p:txBody>
      </p:sp>
    </p:spTree>
    <p:extLst>
      <p:ext uri="{BB962C8B-B14F-4D97-AF65-F5344CB8AC3E}">
        <p14:creationId xmlns:p14="http://schemas.microsoft.com/office/powerpoint/2010/main" val="3701255731"/>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showMasterSp="0" userDrawn="1">
  <p:cSld name="4_Титульный слайд">
    <p:spTree>
      <p:nvGrpSpPr>
        <p:cNvPr id="1" name=""/>
        <p:cNvGrpSpPr/>
        <p:nvPr/>
      </p:nvGrpSpPr>
      <p:grpSpPr>
        <a:xfrm>
          <a:off x="0" y="0"/>
          <a:ext cx="0" cy="0"/>
          <a:chOff x="0" y="0"/>
          <a:chExt cx="0" cy="0"/>
        </a:xfrm>
      </p:grpSpPr>
      <p:grpSp>
        <p:nvGrpSpPr>
          <p:cNvPr id="3" name="Group 14"/>
          <p:cNvGrpSpPr>
            <a:grpSpLocks/>
          </p:cNvGrpSpPr>
          <p:nvPr/>
        </p:nvGrpSpPr>
        <p:grpSpPr bwMode="auto">
          <a:xfrm flipV="1">
            <a:off x="395289" y="5301891"/>
            <a:ext cx="8353425" cy="144495"/>
            <a:chOff x="295" y="1974"/>
            <a:chExt cx="5170" cy="5"/>
          </a:xfrm>
        </p:grpSpPr>
        <p:sp>
          <p:nvSpPr>
            <p:cNvPr id="4" name="Line 15"/>
            <p:cNvSpPr>
              <a:spLocks noChangeShapeType="1"/>
            </p:cNvSpPr>
            <p:nvPr userDrawn="1"/>
          </p:nvSpPr>
          <p:spPr bwMode="auto">
            <a:xfrm>
              <a:off x="295" y="1979"/>
              <a:ext cx="5170" cy="0"/>
            </a:xfrm>
            <a:prstGeom prst="line">
              <a:avLst/>
            </a:prstGeom>
            <a:noFill/>
            <a:ln w="12699">
              <a:solidFill>
                <a:srgbClr val="FFFF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sp>
          <p:nvSpPr>
            <p:cNvPr id="5" name="Line 16"/>
            <p:cNvSpPr>
              <a:spLocks noChangeShapeType="1"/>
            </p:cNvSpPr>
            <p:nvPr userDrawn="1"/>
          </p:nvSpPr>
          <p:spPr bwMode="auto">
            <a:xfrm>
              <a:off x="295" y="1974"/>
              <a:ext cx="5170" cy="0"/>
            </a:xfrm>
            <a:prstGeom prst="line">
              <a:avLst/>
            </a:prstGeom>
            <a:noFill/>
            <a:ln w="12699">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grpSp>
      <p:pic>
        <p:nvPicPr>
          <p:cNvPr id="6" name="Picture 40" descr="лого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2289" y="333453"/>
            <a:ext cx="809625" cy="37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4"/>
          <p:cNvSpPr txBox="1">
            <a:spLocks noChangeArrowheads="1"/>
          </p:cNvSpPr>
          <p:nvPr userDrawn="1"/>
        </p:nvSpPr>
        <p:spPr bwMode="auto">
          <a:xfrm>
            <a:off x="1619250" y="260411"/>
            <a:ext cx="4535488" cy="430987"/>
          </a:xfrm>
          <a:prstGeom prst="rect">
            <a:avLst/>
          </a:prstGeom>
          <a:noFill/>
          <a:ln>
            <a:noFill/>
          </a:ln>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lnSpc>
                <a:spcPct val="110000"/>
              </a:lnSpc>
              <a:spcBef>
                <a:spcPct val="50000"/>
              </a:spcBef>
              <a:spcAft>
                <a:spcPct val="0"/>
              </a:spcAft>
              <a:defRPr sz="2000">
                <a:solidFill>
                  <a:schemeClr val="tx1"/>
                </a:solidFill>
                <a:latin typeface="Arial" charset="0"/>
              </a:defRPr>
            </a:lvl6pPr>
            <a:lvl7pPr marL="2971800" indent="-228600" eaLnBrk="0" fontAlgn="base" hangingPunct="0">
              <a:lnSpc>
                <a:spcPct val="110000"/>
              </a:lnSpc>
              <a:spcBef>
                <a:spcPct val="50000"/>
              </a:spcBef>
              <a:spcAft>
                <a:spcPct val="0"/>
              </a:spcAft>
              <a:defRPr sz="2000">
                <a:solidFill>
                  <a:schemeClr val="tx1"/>
                </a:solidFill>
                <a:latin typeface="Arial" charset="0"/>
              </a:defRPr>
            </a:lvl7pPr>
            <a:lvl8pPr marL="3429000" indent="-228600" eaLnBrk="0" fontAlgn="base" hangingPunct="0">
              <a:lnSpc>
                <a:spcPct val="110000"/>
              </a:lnSpc>
              <a:spcBef>
                <a:spcPct val="50000"/>
              </a:spcBef>
              <a:spcAft>
                <a:spcPct val="0"/>
              </a:spcAft>
              <a:defRPr sz="2000">
                <a:solidFill>
                  <a:schemeClr val="tx1"/>
                </a:solidFill>
                <a:latin typeface="Arial" charset="0"/>
              </a:defRPr>
            </a:lvl8pPr>
            <a:lvl9pPr marL="3886200" indent="-228600" eaLnBrk="0" fontAlgn="base" hangingPunct="0">
              <a:lnSpc>
                <a:spcPct val="110000"/>
              </a:lnSpc>
              <a:spcBef>
                <a:spcPct val="50000"/>
              </a:spcBef>
              <a:spcAft>
                <a:spcPct val="0"/>
              </a:spcAft>
              <a:defRPr sz="2000">
                <a:solidFill>
                  <a:schemeClr val="tx1"/>
                </a:solidFill>
                <a:latin typeface="Arial" charset="0"/>
              </a:defRPr>
            </a:lvl9pPr>
          </a:lstStyle>
          <a:p>
            <a:pPr>
              <a:lnSpc>
                <a:spcPct val="110000"/>
              </a:lnSpc>
              <a:spcBef>
                <a:spcPct val="50000"/>
              </a:spcBef>
              <a:defRPr/>
            </a:pPr>
            <a:r>
              <a:rPr lang="ru-RU" sz="2000" b="1" dirty="0" smtClean="0">
                <a:solidFill>
                  <a:srgbClr val="E2271E"/>
                </a:solidFill>
              </a:rPr>
              <a:t>1С:Управление холдингом</a:t>
            </a:r>
          </a:p>
        </p:txBody>
      </p:sp>
      <p:sp>
        <p:nvSpPr>
          <p:cNvPr id="793645" name="Rectangle 45"/>
          <p:cNvSpPr>
            <a:spLocks noGrp="1" noChangeArrowheads="1"/>
          </p:cNvSpPr>
          <p:nvPr>
            <p:ph type="ctrTitle" sz="quarter"/>
          </p:nvPr>
        </p:nvSpPr>
        <p:spPr>
          <a:xfrm>
            <a:off x="395289" y="2535826"/>
            <a:ext cx="8353425" cy="1470365"/>
          </a:xfrm>
        </p:spPr>
        <p:txBody>
          <a:bodyPr/>
          <a:lstStyle>
            <a:lvl1pPr algn="ctr">
              <a:defRPr sz="4200"/>
            </a:lvl1pPr>
          </a:lstStyle>
          <a:p>
            <a:pPr lvl="0"/>
            <a:r>
              <a:rPr lang="ru-RU" noProof="0" smtClean="0"/>
              <a:t>Образец заголовка</a:t>
            </a:r>
            <a:endParaRPr lang="ru-RU" noProof="0" dirty="0" smtClean="0"/>
          </a:p>
        </p:txBody>
      </p:sp>
    </p:spTree>
    <p:extLst>
      <p:ext uri="{BB962C8B-B14F-4D97-AF65-F5344CB8AC3E}">
        <p14:creationId xmlns:p14="http://schemas.microsoft.com/office/powerpoint/2010/main" val="1437015694"/>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showMasterSp="0" userDrawn="1">
  <p:cSld name="5_Титульный слайд">
    <p:spTree>
      <p:nvGrpSpPr>
        <p:cNvPr id="1" name=""/>
        <p:cNvGrpSpPr/>
        <p:nvPr/>
      </p:nvGrpSpPr>
      <p:grpSpPr>
        <a:xfrm>
          <a:off x="0" y="0"/>
          <a:ext cx="0" cy="0"/>
          <a:chOff x="0" y="0"/>
          <a:chExt cx="0" cy="0"/>
        </a:xfrm>
      </p:grpSpPr>
      <p:grpSp>
        <p:nvGrpSpPr>
          <p:cNvPr id="3" name="Group 14"/>
          <p:cNvGrpSpPr>
            <a:grpSpLocks/>
          </p:cNvGrpSpPr>
          <p:nvPr/>
        </p:nvGrpSpPr>
        <p:grpSpPr bwMode="auto">
          <a:xfrm flipV="1">
            <a:off x="395289" y="5301891"/>
            <a:ext cx="8353425" cy="144495"/>
            <a:chOff x="295" y="1974"/>
            <a:chExt cx="5170" cy="5"/>
          </a:xfrm>
        </p:grpSpPr>
        <p:sp>
          <p:nvSpPr>
            <p:cNvPr id="4" name="Line 15"/>
            <p:cNvSpPr>
              <a:spLocks noChangeShapeType="1"/>
            </p:cNvSpPr>
            <p:nvPr userDrawn="1"/>
          </p:nvSpPr>
          <p:spPr bwMode="auto">
            <a:xfrm>
              <a:off x="295" y="1979"/>
              <a:ext cx="5170" cy="0"/>
            </a:xfrm>
            <a:prstGeom prst="line">
              <a:avLst/>
            </a:prstGeom>
            <a:noFill/>
            <a:ln w="12699">
              <a:solidFill>
                <a:srgbClr val="FFFF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sp>
          <p:nvSpPr>
            <p:cNvPr id="5" name="Line 16"/>
            <p:cNvSpPr>
              <a:spLocks noChangeShapeType="1"/>
            </p:cNvSpPr>
            <p:nvPr userDrawn="1"/>
          </p:nvSpPr>
          <p:spPr bwMode="auto">
            <a:xfrm>
              <a:off x="295" y="1974"/>
              <a:ext cx="5170" cy="0"/>
            </a:xfrm>
            <a:prstGeom prst="line">
              <a:avLst/>
            </a:prstGeom>
            <a:noFill/>
            <a:ln w="12699">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grpSp>
      <p:pic>
        <p:nvPicPr>
          <p:cNvPr id="6" name="Picture 40" descr="лого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2289" y="333453"/>
            <a:ext cx="809625" cy="37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4"/>
          <p:cNvSpPr txBox="1">
            <a:spLocks noChangeArrowheads="1"/>
          </p:cNvSpPr>
          <p:nvPr userDrawn="1"/>
        </p:nvSpPr>
        <p:spPr bwMode="auto">
          <a:xfrm>
            <a:off x="1619250" y="260411"/>
            <a:ext cx="4535488" cy="430987"/>
          </a:xfrm>
          <a:prstGeom prst="rect">
            <a:avLst/>
          </a:prstGeom>
          <a:noFill/>
          <a:ln>
            <a:noFill/>
          </a:ln>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lnSpc>
                <a:spcPct val="110000"/>
              </a:lnSpc>
              <a:spcBef>
                <a:spcPct val="50000"/>
              </a:spcBef>
              <a:spcAft>
                <a:spcPct val="0"/>
              </a:spcAft>
              <a:defRPr sz="2000">
                <a:solidFill>
                  <a:schemeClr val="tx1"/>
                </a:solidFill>
                <a:latin typeface="Arial" charset="0"/>
              </a:defRPr>
            </a:lvl6pPr>
            <a:lvl7pPr marL="2971800" indent="-228600" eaLnBrk="0" fontAlgn="base" hangingPunct="0">
              <a:lnSpc>
                <a:spcPct val="110000"/>
              </a:lnSpc>
              <a:spcBef>
                <a:spcPct val="50000"/>
              </a:spcBef>
              <a:spcAft>
                <a:spcPct val="0"/>
              </a:spcAft>
              <a:defRPr sz="2000">
                <a:solidFill>
                  <a:schemeClr val="tx1"/>
                </a:solidFill>
                <a:latin typeface="Arial" charset="0"/>
              </a:defRPr>
            </a:lvl7pPr>
            <a:lvl8pPr marL="3429000" indent="-228600" eaLnBrk="0" fontAlgn="base" hangingPunct="0">
              <a:lnSpc>
                <a:spcPct val="110000"/>
              </a:lnSpc>
              <a:spcBef>
                <a:spcPct val="50000"/>
              </a:spcBef>
              <a:spcAft>
                <a:spcPct val="0"/>
              </a:spcAft>
              <a:defRPr sz="2000">
                <a:solidFill>
                  <a:schemeClr val="tx1"/>
                </a:solidFill>
                <a:latin typeface="Arial" charset="0"/>
              </a:defRPr>
            </a:lvl8pPr>
            <a:lvl9pPr marL="3886200" indent="-228600" eaLnBrk="0" fontAlgn="base" hangingPunct="0">
              <a:lnSpc>
                <a:spcPct val="110000"/>
              </a:lnSpc>
              <a:spcBef>
                <a:spcPct val="50000"/>
              </a:spcBef>
              <a:spcAft>
                <a:spcPct val="0"/>
              </a:spcAft>
              <a:defRPr sz="2000">
                <a:solidFill>
                  <a:schemeClr val="tx1"/>
                </a:solidFill>
                <a:latin typeface="Arial" charset="0"/>
              </a:defRPr>
            </a:lvl9pPr>
          </a:lstStyle>
          <a:p>
            <a:pPr>
              <a:lnSpc>
                <a:spcPct val="110000"/>
              </a:lnSpc>
              <a:spcBef>
                <a:spcPct val="50000"/>
              </a:spcBef>
              <a:defRPr/>
            </a:pPr>
            <a:r>
              <a:rPr lang="ru-RU" sz="2000" b="1" dirty="0" smtClean="0">
                <a:solidFill>
                  <a:srgbClr val="E2271E"/>
                </a:solidFill>
              </a:rPr>
              <a:t>1С:Управление холдингом</a:t>
            </a:r>
          </a:p>
        </p:txBody>
      </p:sp>
      <p:sp>
        <p:nvSpPr>
          <p:cNvPr id="793645" name="Rectangle 45"/>
          <p:cNvSpPr>
            <a:spLocks noGrp="1" noChangeArrowheads="1"/>
          </p:cNvSpPr>
          <p:nvPr>
            <p:ph type="ctrTitle" sz="quarter"/>
          </p:nvPr>
        </p:nvSpPr>
        <p:spPr>
          <a:xfrm>
            <a:off x="395289" y="2535826"/>
            <a:ext cx="8353425" cy="1470365"/>
          </a:xfrm>
        </p:spPr>
        <p:txBody>
          <a:bodyPr/>
          <a:lstStyle>
            <a:lvl1pPr algn="ctr">
              <a:defRPr sz="4200"/>
            </a:lvl1pPr>
          </a:lstStyle>
          <a:p>
            <a:pPr lvl="0"/>
            <a:r>
              <a:rPr lang="ru-RU" noProof="0" smtClean="0"/>
              <a:t>Образец заголовка</a:t>
            </a:r>
            <a:endParaRPr lang="ru-RU" noProof="0" dirty="0" smtClean="0"/>
          </a:p>
        </p:txBody>
      </p:sp>
    </p:spTree>
    <p:extLst>
      <p:ext uri="{BB962C8B-B14F-4D97-AF65-F5344CB8AC3E}">
        <p14:creationId xmlns:p14="http://schemas.microsoft.com/office/powerpoint/2010/main" val="2097025367"/>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showMasterSp="0" userDrawn="1">
  <p:cSld name="6_Титульный слайд">
    <p:spTree>
      <p:nvGrpSpPr>
        <p:cNvPr id="1" name=""/>
        <p:cNvGrpSpPr/>
        <p:nvPr/>
      </p:nvGrpSpPr>
      <p:grpSpPr>
        <a:xfrm>
          <a:off x="0" y="0"/>
          <a:ext cx="0" cy="0"/>
          <a:chOff x="0" y="0"/>
          <a:chExt cx="0" cy="0"/>
        </a:xfrm>
      </p:grpSpPr>
      <p:grpSp>
        <p:nvGrpSpPr>
          <p:cNvPr id="3" name="Group 14"/>
          <p:cNvGrpSpPr>
            <a:grpSpLocks/>
          </p:cNvGrpSpPr>
          <p:nvPr/>
        </p:nvGrpSpPr>
        <p:grpSpPr bwMode="auto">
          <a:xfrm flipV="1">
            <a:off x="395289" y="5301891"/>
            <a:ext cx="8353425" cy="144495"/>
            <a:chOff x="295" y="1974"/>
            <a:chExt cx="5170" cy="5"/>
          </a:xfrm>
        </p:grpSpPr>
        <p:sp>
          <p:nvSpPr>
            <p:cNvPr id="4" name="Line 15"/>
            <p:cNvSpPr>
              <a:spLocks noChangeShapeType="1"/>
            </p:cNvSpPr>
            <p:nvPr userDrawn="1"/>
          </p:nvSpPr>
          <p:spPr bwMode="auto">
            <a:xfrm>
              <a:off x="295" y="1979"/>
              <a:ext cx="5170" cy="0"/>
            </a:xfrm>
            <a:prstGeom prst="line">
              <a:avLst/>
            </a:prstGeom>
            <a:noFill/>
            <a:ln w="12699">
              <a:solidFill>
                <a:srgbClr val="FFFF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sp>
          <p:nvSpPr>
            <p:cNvPr id="5" name="Line 16"/>
            <p:cNvSpPr>
              <a:spLocks noChangeShapeType="1"/>
            </p:cNvSpPr>
            <p:nvPr userDrawn="1"/>
          </p:nvSpPr>
          <p:spPr bwMode="auto">
            <a:xfrm>
              <a:off x="295" y="1974"/>
              <a:ext cx="5170" cy="0"/>
            </a:xfrm>
            <a:prstGeom prst="line">
              <a:avLst/>
            </a:prstGeom>
            <a:noFill/>
            <a:ln w="12699">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grpSp>
      <p:pic>
        <p:nvPicPr>
          <p:cNvPr id="6" name="Picture 40" descr="лого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2289" y="333453"/>
            <a:ext cx="809625" cy="37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4"/>
          <p:cNvSpPr txBox="1">
            <a:spLocks noChangeArrowheads="1"/>
          </p:cNvSpPr>
          <p:nvPr userDrawn="1"/>
        </p:nvSpPr>
        <p:spPr bwMode="auto">
          <a:xfrm>
            <a:off x="1619250" y="260411"/>
            <a:ext cx="4535488" cy="430987"/>
          </a:xfrm>
          <a:prstGeom prst="rect">
            <a:avLst/>
          </a:prstGeom>
          <a:noFill/>
          <a:ln>
            <a:noFill/>
          </a:ln>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lnSpc>
                <a:spcPct val="110000"/>
              </a:lnSpc>
              <a:spcBef>
                <a:spcPct val="50000"/>
              </a:spcBef>
              <a:spcAft>
                <a:spcPct val="0"/>
              </a:spcAft>
              <a:defRPr sz="2000">
                <a:solidFill>
                  <a:schemeClr val="tx1"/>
                </a:solidFill>
                <a:latin typeface="Arial" charset="0"/>
              </a:defRPr>
            </a:lvl6pPr>
            <a:lvl7pPr marL="2971800" indent="-228600" eaLnBrk="0" fontAlgn="base" hangingPunct="0">
              <a:lnSpc>
                <a:spcPct val="110000"/>
              </a:lnSpc>
              <a:spcBef>
                <a:spcPct val="50000"/>
              </a:spcBef>
              <a:spcAft>
                <a:spcPct val="0"/>
              </a:spcAft>
              <a:defRPr sz="2000">
                <a:solidFill>
                  <a:schemeClr val="tx1"/>
                </a:solidFill>
                <a:latin typeface="Arial" charset="0"/>
              </a:defRPr>
            </a:lvl7pPr>
            <a:lvl8pPr marL="3429000" indent="-228600" eaLnBrk="0" fontAlgn="base" hangingPunct="0">
              <a:lnSpc>
                <a:spcPct val="110000"/>
              </a:lnSpc>
              <a:spcBef>
                <a:spcPct val="50000"/>
              </a:spcBef>
              <a:spcAft>
                <a:spcPct val="0"/>
              </a:spcAft>
              <a:defRPr sz="2000">
                <a:solidFill>
                  <a:schemeClr val="tx1"/>
                </a:solidFill>
                <a:latin typeface="Arial" charset="0"/>
              </a:defRPr>
            </a:lvl8pPr>
            <a:lvl9pPr marL="3886200" indent="-228600" eaLnBrk="0" fontAlgn="base" hangingPunct="0">
              <a:lnSpc>
                <a:spcPct val="110000"/>
              </a:lnSpc>
              <a:spcBef>
                <a:spcPct val="50000"/>
              </a:spcBef>
              <a:spcAft>
                <a:spcPct val="0"/>
              </a:spcAft>
              <a:defRPr sz="2000">
                <a:solidFill>
                  <a:schemeClr val="tx1"/>
                </a:solidFill>
                <a:latin typeface="Arial" charset="0"/>
              </a:defRPr>
            </a:lvl9pPr>
          </a:lstStyle>
          <a:p>
            <a:pPr>
              <a:lnSpc>
                <a:spcPct val="110000"/>
              </a:lnSpc>
              <a:spcBef>
                <a:spcPct val="50000"/>
              </a:spcBef>
              <a:defRPr/>
            </a:pPr>
            <a:r>
              <a:rPr lang="ru-RU" sz="2000" b="1" dirty="0" smtClean="0">
                <a:solidFill>
                  <a:srgbClr val="E2271E"/>
                </a:solidFill>
              </a:rPr>
              <a:t>1С:Управление холдингом</a:t>
            </a:r>
          </a:p>
        </p:txBody>
      </p:sp>
      <p:sp>
        <p:nvSpPr>
          <p:cNvPr id="793645" name="Rectangle 45"/>
          <p:cNvSpPr>
            <a:spLocks noGrp="1" noChangeArrowheads="1"/>
          </p:cNvSpPr>
          <p:nvPr>
            <p:ph type="ctrTitle" sz="quarter"/>
          </p:nvPr>
        </p:nvSpPr>
        <p:spPr>
          <a:xfrm>
            <a:off x="395289" y="2535826"/>
            <a:ext cx="8353425" cy="1470365"/>
          </a:xfrm>
        </p:spPr>
        <p:txBody>
          <a:bodyPr/>
          <a:lstStyle>
            <a:lvl1pPr algn="ctr">
              <a:defRPr sz="4200"/>
            </a:lvl1pPr>
          </a:lstStyle>
          <a:p>
            <a:pPr lvl="0"/>
            <a:r>
              <a:rPr lang="ru-RU" noProof="0" smtClean="0"/>
              <a:t>Образец заголовка</a:t>
            </a:r>
            <a:endParaRPr lang="ru-RU" noProof="0" dirty="0" smtClean="0"/>
          </a:p>
        </p:txBody>
      </p:sp>
    </p:spTree>
    <p:extLst>
      <p:ext uri="{BB962C8B-B14F-4D97-AF65-F5344CB8AC3E}">
        <p14:creationId xmlns:p14="http://schemas.microsoft.com/office/powerpoint/2010/main" val="207070246"/>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userDrawn="1">
  <p:cSld name="Базовый слайд">
    <p:spTree>
      <p:nvGrpSpPr>
        <p:cNvPr id="1" name=""/>
        <p:cNvGrpSpPr/>
        <p:nvPr/>
      </p:nvGrpSpPr>
      <p:grpSpPr>
        <a:xfrm>
          <a:off x="0" y="0"/>
          <a:ext cx="0" cy="0"/>
          <a:chOff x="0" y="0"/>
          <a:chExt cx="0" cy="0"/>
        </a:xfrm>
      </p:grpSpPr>
      <p:graphicFrame>
        <p:nvGraphicFramePr>
          <p:cNvPr id="6" name="Объект 9" hidden="1"/>
          <p:cNvGraphicFramePr>
            <a:graphicFrameLocks noChangeAspect="1"/>
          </p:cNvGraphicFramePr>
          <p:nvPr userDrawn="1">
            <p:custDataLst>
              <p:tags r:id="rId2"/>
            </p:custDataLst>
          </p:nvPr>
        </p:nvGraphicFramePr>
        <p:xfrm>
          <a:off x="1589" y="1589"/>
          <a:ext cx="1587" cy="3176"/>
        </p:xfrm>
        <a:graphic>
          <a:graphicData uri="http://schemas.openxmlformats.org/presentationml/2006/ole">
            <mc:AlternateContent xmlns:mc="http://schemas.openxmlformats.org/markup-compatibility/2006">
              <mc:Choice xmlns:v="urn:schemas-microsoft-com:vml" Requires="v">
                <p:oleObj spid="_x0000_s93247" name="think-cell Slide" r:id="rId4" imgW="270" imgH="270" progId="TCLayout.ActiveDocument.1">
                  <p:embed/>
                </p:oleObj>
              </mc:Choice>
              <mc:Fallback>
                <p:oleObj name="think-cell Slide" r:id="rId4" imgW="270" imgH="27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1589"/>
                        <a:ext cx="1587" cy="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Заголовок 1"/>
          <p:cNvSpPr>
            <a:spLocks noGrp="1"/>
          </p:cNvSpPr>
          <p:nvPr>
            <p:ph type="title"/>
          </p:nvPr>
        </p:nvSpPr>
        <p:spPr>
          <a:xfrm>
            <a:off x="196705" y="333814"/>
            <a:ext cx="7828562" cy="540125"/>
          </a:xfrm>
          <a:prstGeom prst="rect">
            <a:avLst/>
          </a:prstGeom>
        </p:spPr>
        <p:txBody>
          <a:bodyPr lIns="0" rIns="0" rtlCol="0" anchor="t">
            <a:noAutofit/>
          </a:bodyPr>
          <a:lstStyle>
            <a:lvl1pPr>
              <a:defRPr sz="1350">
                <a:latin typeface="+mj-lt"/>
              </a:defRPr>
            </a:lvl1pPr>
          </a:lstStyle>
          <a:p>
            <a:endParaRPr lang="ru-RU" dirty="0"/>
          </a:p>
        </p:txBody>
      </p:sp>
      <p:sp>
        <p:nvSpPr>
          <p:cNvPr id="9" name="Текст 6"/>
          <p:cNvSpPr>
            <a:spLocks noGrp="1"/>
          </p:cNvSpPr>
          <p:nvPr>
            <p:ph type="body" sz="quarter" idx="11"/>
          </p:nvPr>
        </p:nvSpPr>
        <p:spPr>
          <a:xfrm>
            <a:off x="195942" y="82346"/>
            <a:ext cx="7830000" cy="215950"/>
          </a:xfrm>
        </p:spPr>
        <p:txBody>
          <a:bodyPr lIns="0" tIns="0" rIns="0" bIns="18000" anchor="b">
            <a:normAutofit/>
          </a:bodyPr>
          <a:lstStyle>
            <a:lvl1pPr>
              <a:spcBef>
                <a:spcPts val="0"/>
              </a:spcBef>
              <a:defRPr sz="900" b="1">
                <a:solidFill>
                  <a:schemeClr val="accent2">
                    <a:lumMod val="20000"/>
                    <a:lumOff val="80000"/>
                  </a:schemeClr>
                </a:solidFill>
              </a:defRPr>
            </a:lvl1pPr>
          </a:lstStyle>
          <a:p>
            <a:pPr lvl="0"/>
            <a:r>
              <a:rPr lang="ru-RU" smtClean="0"/>
              <a:t>Образец текста</a:t>
            </a:r>
          </a:p>
        </p:txBody>
      </p:sp>
      <p:sp>
        <p:nvSpPr>
          <p:cNvPr id="18" name="Текст 8"/>
          <p:cNvSpPr>
            <a:spLocks noGrp="1"/>
          </p:cNvSpPr>
          <p:nvPr>
            <p:ph type="body" sz="quarter" idx="12"/>
          </p:nvPr>
        </p:nvSpPr>
        <p:spPr>
          <a:xfrm>
            <a:off x="197655" y="6330978"/>
            <a:ext cx="8748713" cy="324075"/>
          </a:xfrm>
        </p:spPr>
        <p:txBody>
          <a:bodyPr lIns="0" tIns="0" rIns="0" bIns="0"/>
          <a:lstStyle>
            <a:lvl1pPr>
              <a:spcBef>
                <a:spcPts val="225"/>
              </a:spcBef>
              <a:defRPr sz="600" baseline="0">
                <a:solidFill>
                  <a:schemeClr val="tx1"/>
                </a:solidFill>
                <a:latin typeface="+mj-lt"/>
              </a:defRPr>
            </a:lvl1pPr>
          </a:lstStyle>
          <a:p>
            <a:pPr lvl="0"/>
            <a:r>
              <a:rPr lang="ru-RU" smtClean="0"/>
              <a:t>Образец текста</a:t>
            </a:r>
          </a:p>
        </p:txBody>
      </p:sp>
      <p:sp>
        <p:nvSpPr>
          <p:cNvPr id="10" name="Текст 8"/>
          <p:cNvSpPr>
            <a:spLocks noGrp="1"/>
          </p:cNvSpPr>
          <p:nvPr>
            <p:ph type="body" sz="quarter" idx="15"/>
          </p:nvPr>
        </p:nvSpPr>
        <p:spPr>
          <a:xfrm>
            <a:off x="1098788" y="6673502"/>
            <a:ext cx="5133018" cy="180042"/>
          </a:xfrm>
          <a:prstGeom prst="rect">
            <a:avLst/>
          </a:prstGeom>
        </p:spPr>
        <p:txBody>
          <a:bodyPr lIns="0" tIns="0" rIns="90000" bIns="0" anchor="ctr">
            <a:normAutofit/>
          </a:bodyPr>
          <a:lstStyle>
            <a:lvl1pPr marL="0" indent="0" algn="l">
              <a:spcBef>
                <a:spcPts val="225"/>
              </a:spcBef>
              <a:buFontTx/>
              <a:buNone/>
              <a:defRPr sz="675" baseline="0">
                <a:solidFill>
                  <a:schemeClr val="bg1"/>
                </a:solidFill>
                <a:latin typeface="+mj-lt"/>
              </a:defRPr>
            </a:lvl1pPr>
          </a:lstStyle>
          <a:p>
            <a:pPr lvl="0"/>
            <a:r>
              <a:rPr lang="ru-RU" smtClean="0"/>
              <a:t>Образец текста</a:t>
            </a:r>
          </a:p>
        </p:txBody>
      </p:sp>
      <p:sp>
        <p:nvSpPr>
          <p:cNvPr id="7" name="Номер слайда 5"/>
          <p:cNvSpPr>
            <a:spLocks noGrp="1"/>
          </p:cNvSpPr>
          <p:nvPr>
            <p:ph type="sldNum" sz="quarter" idx="16"/>
          </p:nvPr>
        </p:nvSpPr>
        <p:spPr>
          <a:xfrm>
            <a:off x="8585201" y="6667457"/>
            <a:ext cx="360363" cy="179429"/>
          </a:xfrm>
        </p:spPr>
        <p:txBody>
          <a:bodyPr rIns="0" anchor="ctr"/>
          <a:lstStyle>
            <a:lvl1pPr defTabSz="684213">
              <a:defRPr b="0">
                <a:solidFill>
                  <a:schemeClr val="bg1"/>
                </a:solidFill>
              </a:defRPr>
            </a:lvl1pPr>
          </a:lstStyle>
          <a:p>
            <a:pPr>
              <a:defRPr/>
            </a:pPr>
            <a:fld id="{56F16A4A-86F6-4AC9-98DA-B499B286C8F6}"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1931603655"/>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 Box 6"/>
          <p:cNvSpPr txBox="1">
            <a:spLocks noChangeArrowheads="1"/>
          </p:cNvSpPr>
          <p:nvPr userDrawn="1"/>
        </p:nvSpPr>
        <p:spPr bwMode="auto">
          <a:xfrm>
            <a:off x="1747838" y="184193"/>
            <a:ext cx="7237412" cy="800285"/>
          </a:xfrm>
          <a:prstGeom prst="rect">
            <a:avLst/>
          </a:prstGeom>
          <a:noFill/>
          <a:ln>
            <a:noFill/>
          </a:ln>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20000"/>
              </a:spcBef>
              <a:spcAft>
                <a:spcPct val="50000"/>
              </a:spcAft>
              <a:buClr>
                <a:srgbClr val="CC0000"/>
              </a:buClr>
              <a:buSzPct val="60000"/>
              <a:buFont typeface="Wingdings" pitchFamily="2" charset="2"/>
              <a:buChar char="n"/>
              <a:defRPr>
                <a:solidFill>
                  <a:srgbClr val="333333"/>
                </a:solidFill>
                <a:latin typeface="Arial" charset="0"/>
              </a:defRPr>
            </a:lvl1pPr>
            <a:lvl2pPr marL="742950" indent="-285750">
              <a:lnSpc>
                <a:spcPct val="90000"/>
              </a:lnSpc>
              <a:spcBef>
                <a:spcPct val="20000"/>
              </a:spcBef>
              <a:spcAft>
                <a:spcPct val="30000"/>
              </a:spcAft>
              <a:buClr>
                <a:srgbClr val="CC0000"/>
              </a:buClr>
              <a:buFont typeface="Wingdings" pitchFamily="2" charset="2"/>
              <a:buChar char="§"/>
              <a:defRPr sz="1600">
                <a:solidFill>
                  <a:srgbClr val="333333"/>
                </a:solidFill>
                <a:latin typeface="Arial" charset="0"/>
              </a:defRPr>
            </a:lvl2pPr>
            <a:lvl3pPr marL="1143000" indent="-228600">
              <a:lnSpc>
                <a:spcPct val="90000"/>
              </a:lnSpc>
              <a:spcBef>
                <a:spcPct val="20000"/>
              </a:spcBef>
              <a:spcAft>
                <a:spcPct val="20000"/>
              </a:spcAft>
              <a:buClr>
                <a:srgbClr val="CC0000"/>
              </a:buClr>
              <a:buSzPct val="80000"/>
              <a:buFont typeface="Wingdings" pitchFamily="2" charset="2"/>
              <a:buChar char="§"/>
              <a:defRPr sz="1400">
                <a:solidFill>
                  <a:srgbClr val="333333"/>
                </a:solidFill>
                <a:latin typeface="Arial" charset="0"/>
              </a:defRPr>
            </a:lvl3pPr>
            <a:lvl4pPr marL="1600200" indent="-228600">
              <a:lnSpc>
                <a:spcPct val="90000"/>
              </a:lnSpc>
              <a:spcBef>
                <a:spcPct val="20000"/>
              </a:spcBef>
              <a:spcAft>
                <a:spcPct val="20000"/>
              </a:spcAft>
              <a:buClr>
                <a:srgbClr val="CC0000"/>
              </a:buClr>
              <a:buFont typeface="Times New Roman" pitchFamily="18" charset="0"/>
              <a:buChar char="▪"/>
              <a:defRPr sz="1200">
                <a:solidFill>
                  <a:srgbClr val="333333"/>
                </a:solidFill>
                <a:latin typeface="Arial" charset="0"/>
              </a:defRPr>
            </a:lvl4pPr>
            <a:lvl5pPr marL="2057400" indent="-228600">
              <a:lnSpc>
                <a:spcPct val="90000"/>
              </a:lnSpc>
              <a:spcBef>
                <a:spcPct val="20000"/>
              </a:spcBef>
              <a:buClr>
                <a:srgbClr val="CC0000"/>
              </a:buClr>
              <a:buFont typeface="Arial" charset="0"/>
              <a:buChar char="∙"/>
              <a:defRPr sz="1000">
                <a:solidFill>
                  <a:srgbClr val="333333"/>
                </a:solidFill>
                <a:latin typeface="Arial" charset="0"/>
              </a:defRPr>
            </a:lvl5pPr>
            <a:lvl6pPr marL="2514600" indent="-228600" eaLnBrk="0" fontAlgn="base" hangingPunct="0">
              <a:lnSpc>
                <a:spcPct val="90000"/>
              </a:lnSpc>
              <a:spcBef>
                <a:spcPct val="20000"/>
              </a:spcBef>
              <a:spcAft>
                <a:spcPct val="0"/>
              </a:spcAft>
              <a:buClr>
                <a:srgbClr val="CC0000"/>
              </a:buClr>
              <a:buFont typeface="Arial" charset="0"/>
              <a:buChar char="∙"/>
              <a:defRPr sz="1000">
                <a:solidFill>
                  <a:srgbClr val="333333"/>
                </a:solidFill>
                <a:latin typeface="Arial" charset="0"/>
              </a:defRPr>
            </a:lvl6pPr>
            <a:lvl7pPr marL="2971800" indent="-228600" eaLnBrk="0" fontAlgn="base" hangingPunct="0">
              <a:lnSpc>
                <a:spcPct val="90000"/>
              </a:lnSpc>
              <a:spcBef>
                <a:spcPct val="20000"/>
              </a:spcBef>
              <a:spcAft>
                <a:spcPct val="0"/>
              </a:spcAft>
              <a:buClr>
                <a:srgbClr val="CC0000"/>
              </a:buClr>
              <a:buFont typeface="Arial" charset="0"/>
              <a:buChar char="∙"/>
              <a:defRPr sz="1000">
                <a:solidFill>
                  <a:srgbClr val="333333"/>
                </a:solidFill>
                <a:latin typeface="Arial" charset="0"/>
              </a:defRPr>
            </a:lvl7pPr>
            <a:lvl8pPr marL="3429000" indent="-228600" eaLnBrk="0" fontAlgn="base" hangingPunct="0">
              <a:lnSpc>
                <a:spcPct val="90000"/>
              </a:lnSpc>
              <a:spcBef>
                <a:spcPct val="20000"/>
              </a:spcBef>
              <a:spcAft>
                <a:spcPct val="0"/>
              </a:spcAft>
              <a:buClr>
                <a:srgbClr val="CC0000"/>
              </a:buClr>
              <a:buFont typeface="Arial" charset="0"/>
              <a:buChar char="∙"/>
              <a:defRPr sz="1000">
                <a:solidFill>
                  <a:srgbClr val="333333"/>
                </a:solidFill>
                <a:latin typeface="Arial" charset="0"/>
              </a:defRPr>
            </a:lvl8pPr>
            <a:lvl9pPr marL="3886200" indent="-228600" eaLnBrk="0" fontAlgn="base" hangingPunct="0">
              <a:lnSpc>
                <a:spcPct val="90000"/>
              </a:lnSpc>
              <a:spcBef>
                <a:spcPct val="20000"/>
              </a:spcBef>
              <a:spcAft>
                <a:spcPct val="0"/>
              </a:spcAft>
              <a:buClr>
                <a:srgbClr val="CC0000"/>
              </a:buClr>
              <a:buFont typeface="Arial" charset="0"/>
              <a:buChar char="∙"/>
              <a:defRPr sz="1000">
                <a:solidFill>
                  <a:srgbClr val="333333"/>
                </a:solidFill>
                <a:latin typeface="Arial" charset="0"/>
              </a:defRPr>
            </a:lvl9pPr>
          </a:lstStyle>
          <a:p>
            <a:pPr algn="ctr">
              <a:lnSpc>
                <a:spcPct val="100000"/>
              </a:lnSpc>
              <a:spcBef>
                <a:spcPct val="0"/>
              </a:spcBef>
              <a:spcAft>
                <a:spcPct val="0"/>
              </a:spcAft>
              <a:buClrTx/>
              <a:buSzTx/>
              <a:buFontTx/>
              <a:buNone/>
              <a:defRPr/>
            </a:pPr>
            <a:r>
              <a:rPr lang="ru-RU" altLang="ru-RU" sz="2800" b="1" smtClean="0">
                <a:solidFill>
                  <a:srgbClr val="CC3300"/>
                </a:solidFill>
              </a:rPr>
              <a:t>Бизнес-форум 1С:</a:t>
            </a:r>
            <a:r>
              <a:rPr lang="en-US" altLang="ru-RU" sz="2800" b="1" smtClean="0">
                <a:solidFill>
                  <a:srgbClr val="CC3300"/>
                </a:solidFill>
              </a:rPr>
              <a:t>ERP</a:t>
            </a:r>
            <a:r>
              <a:rPr lang="ru-RU" altLang="ru-RU" sz="2800" b="1" smtClean="0">
                <a:solidFill>
                  <a:srgbClr val="CC3300"/>
                </a:solidFill>
              </a:rPr>
              <a:t>  </a:t>
            </a:r>
            <a:endParaRPr lang="en-US" altLang="ru-RU" sz="2800" b="1" smtClean="0">
              <a:solidFill>
                <a:srgbClr val="CC3300"/>
              </a:solidFill>
            </a:endParaRPr>
          </a:p>
          <a:p>
            <a:pPr algn="ctr">
              <a:lnSpc>
                <a:spcPct val="100000"/>
              </a:lnSpc>
              <a:spcBef>
                <a:spcPct val="0"/>
              </a:spcBef>
              <a:spcAft>
                <a:spcPct val="0"/>
              </a:spcAft>
              <a:buClrTx/>
              <a:buSzTx/>
              <a:buFontTx/>
              <a:buNone/>
              <a:defRPr/>
            </a:pPr>
            <a:r>
              <a:rPr lang="ru-RU" altLang="ru-RU" smtClean="0">
                <a:solidFill>
                  <a:srgbClr val="CC3300"/>
                </a:solidFill>
              </a:rPr>
              <a:t>2</a:t>
            </a:r>
            <a:r>
              <a:rPr lang="en-US" altLang="ru-RU" smtClean="0">
                <a:solidFill>
                  <a:srgbClr val="CC3300"/>
                </a:solidFill>
              </a:rPr>
              <a:t>3</a:t>
            </a:r>
            <a:r>
              <a:rPr lang="ru-RU" altLang="ru-RU" smtClean="0">
                <a:solidFill>
                  <a:srgbClr val="CC3300"/>
                </a:solidFill>
              </a:rPr>
              <a:t> октября 2015 года</a:t>
            </a:r>
          </a:p>
        </p:txBody>
      </p:sp>
    </p:spTree>
    <p:extLst>
      <p:ext uri="{BB962C8B-B14F-4D97-AF65-F5344CB8AC3E}">
        <p14:creationId xmlns:p14="http://schemas.microsoft.com/office/powerpoint/2010/main" val="2667168580"/>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rgbClr val="D20000"/>
                </a:solidFill>
              </a:defRPr>
            </a:lvl1pPr>
          </a:lstStyle>
          <a:p>
            <a:r>
              <a:rPr lang="ru-RU" dirty="0" smtClean="0"/>
              <a:t>Образец заголовка</a:t>
            </a:r>
            <a:endParaRPr lang="ru-RU" dirty="0"/>
          </a:p>
        </p:txBody>
      </p:sp>
      <p:sp>
        <p:nvSpPr>
          <p:cNvPr id="3" name="Объект 2"/>
          <p:cNvSpPr>
            <a:spLocks noGrp="1"/>
          </p:cNvSpPr>
          <p:nvPr>
            <p:ph idx="1"/>
          </p:nvPr>
        </p:nvSpPr>
        <p:spPr>
          <a:xfrm>
            <a:off x="107504" y="1341079"/>
            <a:ext cx="892810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5" name="Номер слайда 3"/>
          <p:cNvSpPr>
            <a:spLocks noGrp="1"/>
          </p:cNvSpPr>
          <p:nvPr>
            <p:ph type="sldNum" sz="quarter" idx="11"/>
          </p:nvPr>
        </p:nvSpPr>
        <p:spPr/>
        <p:txBody>
          <a:bodyPr/>
          <a:lstStyle>
            <a:lvl1pPr>
              <a:defRPr>
                <a:solidFill>
                  <a:srgbClr val="5B0917"/>
                </a:solidFill>
              </a:defRPr>
            </a:lvl1pPr>
          </a:lstStyle>
          <a:p>
            <a:pPr>
              <a:defRPr/>
            </a:pPr>
            <a:fld id="{23497895-89A5-431B-B0B7-5731EE62C230}" type="slidenum">
              <a:rPr lang="ru-RU" altLang="ru-RU"/>
              <a:pPr>
                <a:defRPr/>
              </a:pPr>
              <a:t>‹#›</a:t>
            </a:fld>
            <a:endParaRPr lang="ru-RU" altLang="ru-RU"/>
          </a:p>
        </p:txBody>
      </p:sp>
    </p:spTree>
    <p:extLst>
      <p:ext uri="{BB962C8B-B14F-4D97-AF65-F5344CB8AC3E}">
        <p14:creationId xmlns:p14="http://schemas.microsoft.com/office/powerpoint/2010/main" val="36713702"/>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921"/>
            <a:ext cx="7772400" cy="136239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7387"/>
            <a:ext cx="7772400" cy="1500534"/>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5" name="Номер слайда 3"/>
          <p:cNvSpPr>
            <a:spLocks noGrp="1"/>
          </p:cNvSpPr>
          <p:nvPr>
            <p:ph type="sldNum" sz="quarter" idx="11"/>
          </p:nvPr>
        </p:nvSpPr>
        <p:spPr/>
        <p:txBody>
          <a:bodyPr/>
          <a:lstStyle>
            <a:lvl1pPr>
              <a:defRPr>
                <a:solidFill>
                  <a:srgbClr val="5B0917"/>
                </a:solidFill>
              </a:defRPr>
            </a:lvl1pPr>
          </a:lstStyle>
          <a:p>
            <a:pPr>
              <a:defRPr/>
            </a:pPr>
            <a:fld id="{D51D6224-94FA-48C5-9540-0EBC7B669564}" type="slidenum">
              <a:rPr lang="ru-RU" altLang="ru-RU"/>
              <a:pPr>
                <a:defRPr/>
              </a:pPr>
              <a:t>‹#›</a:t>
            </a:fld>
            <a:endParaRPr lang="ru-RU" altLang="ru-RU"/>
          </a:p>
        </p:txBody>
      </p:sp>
    </p:spTree>
    <p:extLst>
      <p:ext uri="{BB962C8B-B14F-4D97-AF65-F5344CB8AC3E}">
        <p14:creationId xmlns:p14="http://schemas.microsoft.com/office/powerpoint/2010/main" val="1654027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04026" y="-26994"/>
            <a:ext cx="2232025" cy="655313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07952" y="-26994"/>
            <a:ext cx="6543675" cy="655313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24198631-009B-4EFA-867C-9F041A64D380}" type="slidenum">
              <a:rPr lang="ru-RU" altLang="ru-RU"/>
              <a:pPr>
                <a:defRPr/>
              </a:pPr>
              <a:t>‹#›</a:t>
            </a:fld>
            <a:endParaRPr lang="ru-RU" altLang="ru-RU" dirty="0"/>
          </a:p>
        </p:txBody>
      </p:sp>
    </p:spTree>
    <p:extLst>
      <p:ext uri="{BB962C8B-B14F-4D97-AF65-F5344CB8AC3E}">
        <p14:creationId xmlns:p14="http://schemas.microsoft.com/office/powerpoint/2010/main" val="380778946"/>
      </p:ext>
    </p:extLst>
  </p:cSld>
  <p:clrMapOvr>
    <a:masterClrMapping/>
  </p:clrMapOvr>
  <p:timing>
    <p:tnLst>
      <p:par>
        <p:cTn id="1" dur="indefinite" restart="never" nodeType="tmRoot"/>
      </p:par>
    </p:tnLst>
  </p:timing>
</p:sldLayout>
</file>

<file path=ppt/slideLayouts/slideLayout69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07"/>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268707"/>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6" name="Номер слайда 3"/>
          <p:cNvSpPr>
            <a:spLocks noGrp="1"/>
          </p:cNvSpPr>
          <p:nvPr>
            <p:ph type="sldNum" sz="quarter" idx="11"/>
          </p:nvPr>
        </p:nvSpPr>
        <p:spPr/>
        <p:txBody>
          <a:bodyPr/>
          <a:lstStyle>
            <a:lvl1pPr>
              <a:defRPr>
                <a:solidFill>
                  <a:srgbClr val="5B0917"/>
                </a:solidFill>
              </a:defRPr>
            </a:lvl1pPr>
          </a:lstStyle>
          <a:p>
            <a:pPr>
              <a:defRPr/>
            </a:pPr>
            <a:fld id="{640BAB68-32D5-4CEF-A2F4-780470ECC566}" type="slidenum">
              <a:rPr lang="ru-RU" altLang="ru-RU"/>
              <a:pPr>
                <a:defRPr/>
              </a:pPr>
              <a:t>‹#›</a:t>
            </a:fld>
            <a:endParaRPr lang="ru-RU" altLang="ru-RU"/>
          </a:p>
        </p:txBody>
      </p:sp>
    </p:spTree>
    <p:extLst>
      <p:ext uri="{BB962C8B-B14F-4D97-AF65-F5344CB8AC3E}">
        <p14:creationId xmlns:p14="http://schemas.microsoft.com/office/powerpoint/2010/main" val="2299998921"/>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701"/>
            <a:ext cx="8229600" cy="1143265"/>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469"/>
            <a:ext cx="4040188"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5379"/>
            <a:ext cx="4040188"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535469"/>
            <a:ext cx="4041775"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6" y="2175379"/>
            <a:ext cx="4041775"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8" name="Номер слайда 3"/>
          <p:cNvSpPr>
            <a:spLocks noGrp="1"/>
          </p:cNvSpPr>
          <p:nvPr>
            <p:ph type="sldNum" sz="quarter" idx="11"/>
          </p:nvPr>
        </p:nvSpPr>
        <p:spPr/>
        <p:txBody>
          <a:bodyPr/>
          <a:lstStyle>
            <a:lvl1pPr>
              <a:defRPr>
                <a:solidFill>
                  <a:srgbClr val="5B0917"/>
                </a:solidFill>
              </a:defRPr>
            </a:lvl1pPr>
          </a:lstStyle>
          <a:p>
            <a:pPr>
              <a:defRPr/>
            </a:pPr>
            <a:fld id="{327FB711-EF52-4540-88B7-8295362CEA36}" type="slidenum">
              <a:rPr lang="ru-RU" altLang="ru-RU"/>
              <a:pPr>
                <a:defRPr/>
              </a:pPr>
              <a:t>‹#›</a:t>
            </a:fld>
            <a:endParaRPr lang="ru-RU" altLang="ru-RU"/>
          </a:p>
        </p:txBody>
      </p:sp>
    </p:spTree>
    <p:extLst>
      <p:ext uri="{BB962C8B-B14F-4D97-AF65-F5344CB8AC3E}">
        <p14:creationId xmlns:p14="http://schemas.microsoft.com/office/powerpoint/2010/main" val="3165395672"/>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4" name="Номер слайда 3"/>
          <p:cNvSpPr>
            <a:spLocks noGrp="1"/>
          </p:cNvSpPr>
          <p:nvPr>
            <p:ph type="sldNum" sz="quarter" idx="11"/>
          </p:nvPr>
        </p:nvSpPr>
        <p:spPr/>
        <p:txBody>
          <a:bodyPr/>
          <a:lstStyle>
            <a:lvl1pPr>
              <a:defRPr>
                <a:solidFill>
                  <a:srgbClr val="5B0917"/>
                </a:solidFill>
              </a:defRPr>
            </a:lvl1pPr>
          </a:lstStyle>
          <a:p>
            <a:pPr>
              <a:defRPr/>
            </a:pPr>
            <a:fld id="{E1B741E0-5804-4826-81EE-12A65BAB5EBD}" type="slidenum">
              <a:rPr lang="ru-RU" altLang="ru-RU"/>
              <a:pPr>
                <a:defRPr/>
              </a:pPr>
              <a:t>‹#›</a:t>
            </a:fld>
            <a:endParaRPr lang="ru-RU" altLang="ru-RU"/>
          </a:p>
        </p:txBody>
      </p:sp>
    </p:spTree>
    <p:extLst>
      <p:ext uri="{BB962C8B-B14F-4D97-AF65-F5344CB8AC3E}">
        <p14:creationId xmlns:p14="http://schemas.microsoft.com/office/powerpoint/2010/main" val="3601372261"/>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3" name="Rectangle 55"/>
          <p:cNvSpPr>
            <a:spLocks noGrp="1" noChangeArrowheads="1"/>
          </p:cNvSpPr>
          <p:nvPr>
            <p:ph type="sldNum" sz="quarter" idx="11"/>
          </p:nvPr>
        </p:nvSpPr>
        <p:spPr>
          <a:ln/>
        </p:spPr>
        <p:txBody>
          <a:bodyPr/>
          <a:lstStyle>
            <a:lvl1pPr>
              <a:defRPr/>
            </a:lvl1pPr>
          </a:lstStyle>
          <a:p>
            <a:pPr>
              <a:defRPr/>
            </a:pPr>
            <a:fld id="{82B48371-0233-4B95-A6B8-22265BCCD739}"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1762332381"/>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3113"/>
            <a:ext cx="3008313" cy="1162319"/>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114"/>
            <a:ext cx="5111750" cy="58544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1" y="1435433"/>
            <a:ext cx="3008313" cy="4692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pPr>
              <a:defRPr/>
            </a:pPr>
            <a:fld id="{8A489AF4-0CD3-42AD-8666-0E908079D8C8}"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4246914598"/>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1712"/>
            <a:ext cx="5486400" cy="566869"/>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917"/>
            <a:ext cx="5486400" cy="41157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8581"/>
            <a:ext cx="5486400" cy="8050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pPr>
              <a:defRPr/>
            </a:pPr>
            <a:fld id="{C55D0672-B2DA-47BF-ABB6-F8CB849275DB}"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3307311874"/>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A3DD203D-10D6-4075-9A31-2A15E40EB892}"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3108273858"/>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04026" y="-26994"/>
            <a:ext cx="2232025" cy="655313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07951" y="-26994"/>
            <a:ext cx="6543675" cy="655313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3C562040-3AAB-41AA-89C8-0AC530CC7C1E}"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1985661782"/>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251" y="-26994"/>
            <a:ext cx="4824413" cy="1081338"/>
          </a:xfrm>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07"/>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07"/>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3972845"/>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7" name="Rectangle 55"/>
          <p:cNvSpPr>
            <a:spLocks noGrp="1" noChangeArrowheads="1"/>
          </p:cNvSpPr>
          <p:nvPr>
            <p:ph type="sldNum" sz="quarter" idx="11"/>
          </p:nvPr>
        </p:nvSpPr>
        <p:spPr>
          <a:ln/>
        </p:spPr>
        <p:txBody>
          <a:bodyPr/>
          <a:lstStyle>
            <a:lvl1pPr>
              <a:defRPr/>
            </a:lvl1pPr>
          </a:lstStyle>
          <a:p>
            <a:pPr>
              <a:defRPr/>
            </a:pPr>
            <a:fld id="{DF0FA6DD-7E75-4B93-89D2-EC914FC3D0BF}"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2819646300"/>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1619251" y="-26994"/>
            <a:ext cx="4824413" cy="1081338"/>
          </a:xfrm>
        </p:spPr>
        <p:txBody>
          <a:bodyPr/>
          <a:lstStyle/>
          <a:p>
            <a:r>
              <a:rPr lang="ru-RU" smtClean="0"/>
              <a:t>Образец заголовка</a:t>
            </a:r>
            <a:endParaRPr lang="ru-RU"/>
          </a:p>
        </p:txBody>
      </p:sp>
      <p:sp>
        <p:nvSpPr>
          <p:cNvPr id="3" name="Объект 2"/>
          <p:cNvSpPr>
            <a:spLocks noGrp="1"/>
          </p:cNvSpPr>
          <p:nvPr>
            <p:ph sz="quarter" idx="1"/>
          </p:nvPr>
        </p:nvSpPr>
        <p:spPr>
          <a:xfrm>
            <a:off x="107950" y="1268707"/>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07"/>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107950" y="3972845"/>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3972845"/>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8" name="Rectangle 55"/>
          <p:cNvSpPr>
            <a:spLocks noGrp="1" noChangeArrowheads="1"/>
          </p:cNvSpPr>
          <p:nvPr>
            <p:ph type="sldNum" sz="quarter" idx="11"/>
          </p:nvPr>
        </p:nvSpPr>
        <p:spPr>
          <a:ln/>
        </p:spPr>
        <p:txBody>
          <a:bodyPr/>
          <a:lstStyle>
            <a:lvl1pPr>
              <a:defRPr/>
            </a:lvl1pPr>
          </a:lstStyle>
          <a:p>
            <a:pPr>
              <a:defRPr/>
            </a:pPr>
            <a:fld id="{241E9A18-A228-488E-8696-EE0BAB9F7335}"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1523212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cSld name="Title Only">
    <p:spTree>
      <p:nvGrpSpPr>
        <p:cNvPr id="1" name=""/>
        <p:cNvGrpSpPr/>
        <p:nvPr/>
      </p:nvGrpSpPr>
      <p:grpSpPr>
        <a:xfrm>
          <a:off x="0" y="0"/>
          <a:ext cx="0" cy="0"/>
          <a:chOff x="0" y="0"/>
          <a:chExt cx="0" cy="0"/>
        </a:xfrm>
      </p:grpSpPr>
      <p:sp>
        <p:nvSpPr>
          <p:cNvPr id="3" name="Title 2"/>
          <p:cNvSpPr>
            <a:spLocks noGrp="1"/>
          </p:cNvSpPr>
          <p:nvPr>
            <p:ph type="title"/>
          </p:nvPr>
        </p:nvSpPr>
        <p:spPr bwMode="gray"/>
        <p:txBody>
          <a:bodyPr/>
          <a:lstStyle/>
          <a:p>
            <a:r>
              <a:rPr lang="en-US" smtClean="0"/>
              <a:t>Click to edit Master title style</a:t>
            </a:r>
            <a:endParaRPr lang="en-GB" dirty="0"/>
          </a:p>
        </p:txBody>
      </p:sp>
    </p:spTree>
    <p:extLst>
      <p:ext uri="{BB962C8B-B14F-4D97-AF65-F5344CB8AC3E}">
        <p14:creationId xmlns:p14="http://schemas.microsoft.com/office/powerpoint/2010/main" val="31765518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251" y="-26994"/>
            <a:ext cx="4824413" cy="1081338"/>
          </a:xfrm>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09"/>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1" y="1268709"/>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1" y="3972847"/>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7" name="Rectangle 55"/>
          <p:cNvSpPr>
            <a:spLocks noGrp="1" noChangeArrowheads="1"/>
          </p:cNvSpPr>
          <p:nvPr>
            <p:ph type="sldNum" sz="quarter" idx="11"/>
          </p:nvPr>
        </p:nvSpPr>
        <p:spPr>
          <a:ln/>
        </p:spPr>
        <p:txBody>
          <a:bodyPr/>
          <a:lstStyle>
            <a:lvl1pPr>
              <a:defRPr/>
            </a:lvl1pPr>
          </a:lstStyle>
          <a:p>
            <a:pPr>
              <a:defRPr/>
            </a:pPr>
            <a:fld id="{4F750856-5858-4FED-B6B8-2A3767FFDADC}" type="slidenum">
              <a:rPr lang="ru-RU" altLang="ru-RU"/>
              <a:pPr>
                <a:defRPr/>
              </a:pPr>
              <a:t>‹#›</a:t>
            </a:fld>
            <a:endParaRPr lang="ru-RU" altLang="ru-RU" dirty="0"/>
          </a:p>
        </p:txBody>
      </p:sp>
    </p:spTree>
    <p:extLst>
      <p:ext uri="{BB962C8B-B14F-4D97-AF65-F5344CB8AC3E}">
        <p14:creationId xmlns:p14="http://schemas.microsoft.com/office/powerpoint/2010/main" val="906769275"/>
      </p:ext>
    </p:extLst>
  </p:cSld>
  <p:clrMapOvr>
    <a:masterClrMapping/>
  </p:clrMapOvr>
  <p:timing>
    <p:tnLst>
      <p:par>
        <p:cTn id="1" dur="indefinite" restart="never" nodeType="tmRoot"/>
      </p:par>
    </p:tnLst>
  </p:timing>
</p:sldLayout>
</file>

<file path=ppt/slideLayouts/slideLayout70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6" name="TextBox 7"/>
          <p:cNvSpPr txBox="1">
            <a:spLocks noChangeArrowheads="1"/>
          </p:cNvSpPr>
          <p:nvPr userDrawn="1"/>
        </p:nvSpPr>
        <p:spPr bwMode="auto">
          <a:xfrm>
            <a:off x="-23813" y="6526136"/>
            <a:ext cx="3019426" cy="393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nSpc>
                <a:spcPct val="110000"/>
              </a:lnSpc>
              <a:spcBef>
                <a:spcPct val="50000"/>
              </a:spcBef>
              <a:defRPr/>
            </a:pPr>
            <a:r>
              <a:rPr lang="ru-RU" altLang="ru-RU" sz="1800" smtClean="0">
                <a:solidFill>
                  <a:srgbClr val="5F0000"/>
                </a:solidFill>
              </a:rPr>
              <a:t>1С:Управление холдингом</a:t>
            </a:r>
          </a:p>
        </p:txBody>
      </p:sp>
      <p:sp>
        <p:nvSpPr>
          <p:cNvPr id="2" name="Title 1"/>
          <p:cNvSpPr>
            <a:spLocks noGrp="1"/>
          </p:cNvSpPr>
          <p:nvPr>
            <p:ph type="title"/>
          </p:nvPr>
        </p:nvSpPr>
        <p:spPr>
          <a:xfrm>
            <a:off x="3817938" y="314398"/>
            <a:ext cx="5003800" cy="314398"/>
          </a:xfrm>
        </p:spPr>
        <p:txBody>
          <a:bodyPr/>
          <a:lstStyle/>
          <a:p>
            <a:r>
              <a:rPr lang="en-US" smtClean="0"/>
              <a:t>Click to edit Master title style</a:t>
            </a:r>
            <a:endParaRPr lang="ru-RU"/>
          </a:p>
        </p:txBody>
      </p:sp>
      <p:sp>
        <p:nvSpPr>
          <p:cNvPr id="3" name="Text Placeholder 2"/>
          <p:cNvSpPr>
            <a:spLocks noGrp="1"/>
          </p:cNvSpPr>
          <p:nvPr>
            <p:ph type="body" sz="half" idx="1"/>
          </p:nvPr>
        </p:nvSpPr>
        <p:spPr>
          <a:xfrm>
            <a:off x="304800" y="1200428"/>
            <a:ext cx="4171950" cy="49938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quarter" idx="2"/>
          </p:nvPr>
        </p:nvSpPr>
        <p:spPr>
          <a:xfrm>
            <a:off x="4629150" y="1200428"/>
            <a:ext cx="4171950" cy="2419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Content Placeholder 4"/>
          <p:cNvSpPr>
            <a:spLocks noGrp="1"/>
          </p:cNvSpPr>
          <p:nvPr>
            <p:ph sz="quarter" idx="3"/>
          </p:nvPr>
        </p:nvSpPr>
        <p:spPr>
          <a:xfrm>
            <a:off x="4629150" y="3772773"/>
            <a:ext cx="4171950" cy="24214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Rectangle 12"/>
          <p:cNvSpPr>
            <a:spLocks noGrp="1" noChangeArrowheads="1"/>
          </p:cNvSpPr>
          <p:nvPr>
            <p:ph type="sldNum" sz="quarter" idx="10"/>
          </p:nvPr>
        </p:nvSpPr>
        <p:spPr/>
        <p:txBody>
          <a:bodyPr/>
          <a:lstStyle>
            <a:lvl1pPr>
              <a:defRPr b="0">
                <a:solidFill>
                  <a:schemeClr val="tx1"/>
                </a:solidFill>
              </a:defRPr>
            </a:lvl1pPr>
          </a:lstStyle>
          <a:p>
            <a:pPr>
              <a:defRPr/>
            </a:pPr>
            <a:fld id="{7C2190DA-3FFA-4A53-87CF-1F617B22084A}"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1786278506"/>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showMasterSp="0" userDrawn="1">
  <p:cSld name="1_Титульный слайд">
    <p:spTree>
      <p:nvGrpSpPr>
        <p:cNvPr id="1" name=""/>
        <p:cNvGrpSpPr/>
        <p:nvPr/>
      </p:nvGrpSpPr>
      <p:grpSpPr>
        <a:xfrm>
          <a:off x="0" y="0"/>
          <a:ext cx="0" cy="0"/>
          <a:chOff x="0" y="0"/>
          <a:chExt cx="0" cy="0"/>
        </a:xfrm>
      </p:grpSpPr>
      <p:grpSp>
        <p:nvGrpSpPr>
          <p:cNvPr id="3" name="Group 14"/>
          <p:cNvGrpSpPr>
            <a:grpSpLocks/>
          </p:cNvGrpSpPr>
          <p:nvPr/>
        </p:nvGrpSpPr>
        <p:grpSpPr bwMode="auto">
          <a:xfrm flipV="1">
            <a:off x="395289" y="5301891"/>
            <a:ext cx="8353425" cy="144495"/>
            <a:chOff x="295" y="1974"/>
            <a:chExt cx="5170" cy="5"/>
          </a:xfrm>
        </p:grpSpPr>
        <p:sp>
          <p:nvSpPr>
            <p:cNvPr id="4" name="Line 15"/>
            <p:cNvSpPr>
              <a:spLocks noChangeShapeType="1"/>
            </p:cNvSpPr>
            <p:nvPr userDrawn="1"/>
          </p:nvSpPr>
          <p:spPr bwMode="auto">
            <a:xfrm>
              <a:off x="295" y="1979"/>
              <a:ext cx="5170" cy="0"/>
            </a:xfrm>
            <a:prstGeom prst="line">
              <a:avLst/>
            </a:prstGeom>
            <a:noFill/>
            <a:ln w="12699">
              <a:solidFill>
                <a:srgbClr val="FFFF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sp>
          <p:nvSpPr>
            <p:cNvPr id="5" name="Line 16"/>
            <p:cNvSpPr>
              <a:spLocks noChangeShapeType="1"/>
            </p:cNvSpPr>
            <p:nvPr userDrawn="1"/>
          </p:nvSpPr>
          <p:spPr bwMode="auto">
            <a:xfrm>
              <a:off x="295" y="1974"/>
              <a:ext cx="5170" cy="0"/>
            </a:xfrm>
            <a:prstGeom prst="line">
              <a:avLst/>
            </a:prstGeom>
            <a:noFill/>
            <a:ln w="12699">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grpSp>
      <p:pic>
        <p:nvPicPr>
          <p:cNvPr id="6" name="Picture 40" descr="лого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2289" y="333453"/>
            <a:ext cx="809625" cy="37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4"/>
          <p:cNvSpPr txBox="1">
            <a:spLocks noChangeArrowheads="1"/>
          </p:cNvSpPr>
          <p:nvPr userDrawn="1"/>
        </p:nvSpPr>
        <p:spPr bwMode="auto">
          <a:xfrm>
            <a:off x="1619250" y="260411"/>
            <a:ext cx="4535488" cy="430987"/>
          </a:xfrm>
          <a:prstGeom prst="rect">
            <a:avLst/>
          </a:prstGeom>
          <a:noFill/>
          <a:ln>
            <a:noFill/>
          </a:ln>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lnSpc>
                <a:spcPct val="110000"/>
              </a:lnSpc>
              <a:spcBef>
                <a:spcPct val="50000"/>
              </a:spcBef>
              <a:spcAft>
                <a:spcPct val="0"/>
              </a:spcAft>
              <a:defRPr sz="2000">
                <a:solidFill>
                  <a:schemeClr val="tx1"/>
                </a:solidFill>
                <a:latin typeface="Arial" charset="0"/>
              </a:defRPr>
            </a:lvl6pPr>
            <a:lvl7pPr marL="2971800" indent="-228600" eaLnBrk="0" fontAlgn="base" hangingPunct="0">
              <a:lnSpc>
                <a:spcPct val="110000"/>
              </a:lnSpc>
              <a:spcBef>
                <a:spcPct val="50000"/>
              </a:spcBef>
              <a:spcAft>
                <a:spcPct val="0"/>
              </a:spcAft>
              <a:defRPr sz="2000">
                <a:solidFill>
                  <a:schemeClr val="tx1"/>
                </a:solidFill>
                <a:latin typeface="Arial" charset="0"/>
              </a:defRPr>
            </a:lvl7pPr>
            <a:lvl8pPr marL="3429000" indent="-228600" eaLnBrk="0" fontAlgn="base" hangingPunct="0">
              <a:lnSpc>
                <a:spcPct val="110000"/>
              </a:lnSpc>
              <a:spcBef>
                <a:spcPct val="50000"/>
              </a:spcBef>
              <a:spcAft>
                <a:spcPct val="0"/>
              </a:spcAft>
              <a:defRPr sz="2000">
                <a:solidFill>
                  <a:schemeClr val="tx1"/>
                </a:solidFill>
                <a:latin typeface="Arial" charset="0"/>
              </a:defRPr>
            </a:lvl8pPr>
            <a:lvl9pPr marL="3886200" indent="-228600" eaLnBrk="0" fontAlgn="base" hangingPunct="0">
              <a:lnSpc>
                <a:spcPct val="110000"/>
              </a:lnSpc>
              <a:spcBef>
                <a:spcPct val="50000"/>
              </a:spcBef>
              <a:spcAft>
                <a:spcPct val="0"/>
              </a:spcAft>
              <a:defRPr sz="2000">
                <a:solidFill>
                  <a:schemeClr val="tx1"/>
                </a:solidFill>
                <a:latin typeface="Arial" charset="0"/>
              </a:defRPr>
            </a:lvl9pPr>
          </a:lstStyle>
          <a:p>
            <a:pPr>
              <a:lnSpc>
                <a:spcPct val="110000"/>
              </a:lnSpc>
              <a:spcBef>
                <a:spcPct val="50000"/>
              </a:spcBef>
              <a:defRPr/>
            </a:pPr>
            <a:r>
              <a:rPr lang="ru-RU" sz="2000" b="1" dirty="0" smtClean="0">
                <a:solidFill>
                  <a:srgbClr val="E2271E"/>
                </a:solidFill>
              </a:rPr>
              <a:t>1С:Управление холдингом</a:t>
            </a:r>
          </a:p>
        </p:txBody>
      </p:sp>
      <p:sp>
        <p:nvSpPr>
          <p:cNvPr id="793645" name="Rectangle 45"/>
          <p:cNvSpPr>
            <a:spLocks noGrp="1" noChangeArrowheads="1"/>
          </p:cNvSpPr>
          <p:nvPr>
            <p:ph type="ctrTitle" sz="quarter"/>
          </p:nvPr>
        </p:nvSpPr>
        <p:spPr>
          <a:xfrm>
            <a:off x="395289" y="2535826"/>
            <a:ext cx="8353425" cy="1470365"/>
          </a:xfrm>
        </p:spPr>
        <p:txBody>
          <a:bodyPr/>
          <a:lstStyle>
            <a:lvl1pPr algn="ctr">
              <a:defRPr sz="4200"/>
            </a:lvl1pPr>
          </a:lstStyle>
          <a:p>
            <a:pPr lvl="0"/>
            <a:r>
              <a:rPr lang="ru-RU" noProof="0" smtClean="0"/>
              <a:t>Образец заголовка</a:t>
            </a:r>
            <a:endParaRPr lang="ru-RU" noProof="0" dirty="0" smtClean="0"/>
          </a:p>
        </p:txBody>
      </p:sp>
    </p:spTree>
    <p:extLst>
      <p:ext uri="{BB962C8B-B14F-4D97-AF65-F5344CB8AC3E}">
        <p14:creationId xmlns:p14="http://schemas.microsoft.com/office/powerpoint/2010/main" val="100161671"/>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showMasterSp="0" userDrawn="1">
  <p:cSld name="2_Титульный слайд">
    <p:spTree>
      <p:nvGrpSpPr>
        <p:cNvPr id="1" name=""/>
        <p:cNvGrpSpPr/>
        <p:nvPr/>
      </p:nvGrpSpPr>
      <p:grpSpPr>
        <a:xfrm>
          <a:off x="0" y="0"/>
          <a:ext cx="0" cy="0"/>
          <a:chOff x="0" y="0"/>
          <a:chExt cx="0" cy="0"/>
        </a:xfrm>
      </p:grpSpPr>
      <p:grpSp>
        <p:nvGrpSpPr>
          <p:cNvPr id="3" name="Group 14"/>
          <p:cNvGrpSpPr>
            <a:grpSpLocks/>
          </p:cNvGrpSpPr>
          <p:nvPr/>
        </p:nvGrpSpPr>
        <p:grpSpPr bwMode="auto">
          <a:xfrm flipV="1">
            <a:off x="395289" y="5301891"/>
            <a:ext cx="8353425" cy="144495"/>
            <a:chOff x="295" y="1974"/>
            <a:chExt cx="5170" cy="5"/>
          </a:xfrm>
        </p:grpSpPr>
        <p:sp>
          <p:nvSpPr>
            <p:cNvPr id="4" name="Line 15"/>
            <p:cNvSpPr>
              <a:spLocks noChangeShapeType="1"/>
            </p:cNvSpPr>
            <p:nvPr userDrawn="1"/>
          </p:nvSpPr>
          <p:spPr bwMode="auto">
            <a:xfrm>
              <a:off x="295" y="1979"/>
              <a:ext cx="5170" cy="0"/>
            </a:xfrm>
            <a:prstGeom prst="line">
              <a:avLst/>
            </a:prstGeom>
            <a:noFill/>
            <a:ln w="12699">
              <a:solidFill>
                <a:srgbClr val="FFFF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sp>
          <p:nvSpPr>
            <p:cNvPr id="5" name="Line 16"/>
            <p:cNvSpPr>
              <a:spLocks noChangeShapeType="1"/>
            </p:cNvSpPr>
            <p:nvPr userDrawn="1"/>
          </p:nvSpPr>
          <p:spPr bwMode="auto">
            <a:xfrm>
              <a:off x="295" y="1974"/>
              <a:ext cx="5170" cy="0"/>
            </a:xfrm>
            <a:prstGeom prst="line">
              <a:avLst/>
            </a:prstGeom>
            <a:noFill/>
            <a:ln w="12699">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grpSp>
      <p:pic>
        <p:nvPicPr>
          <p:cNvPr id="6" name="Picture 40" descr="лого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2289" y="333453"/>
            <a:ext cx="809625" cy="37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4"/>
          <p:cNvSpPr txBox="1">
            <a:spLocks noChangeArrowheads="1"/>
          </p:cNvSpPr>
          <p:nvPr userDrawn="1"/>
        </p:nvSpPr>
        <p:spPr bwMode="auto">
          <a:xfrm>
            <a:off x="1619250" y="260411"/>
            <a:ext cx="4535488" cy="430987"/>
          </a:xfrm>
          <a:prstGeom prst="rect">
            <a:avLst/>
          </a:prstGeom>
          <a:noFill/>
          <a:ln>
            <a:noFill/>
          </a:ln>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lnSpc>
                <a:spcPct val="110000"/>
              </a:lnSpc>
              <a:spcBef>
                <a:spcPct val="50000"/>
              </a:spcBef>
              <a:spcAft>
                <a:spcPct val="0"/>
              </a:spcAft>
              <a:defRPr sz="2000">
                <a:solidFill>
                  <a:schemeClr val="tx1"/>
                </a:solidFill>
                <a:latin typeface="Arial" charset="0"/>
              </a:defRPr>
            </a:lvl6pPr>
            <a:lvl7pPr marL="2971800" indent="-228600" eaLnBrk="0" fontAlgn="base" hangingPunct="0">
              <a:lnSpc>
                <a:spcPct val="110000"/>
              </a:lnSpc>
              <a:spcBef>
                <a:spcPct val="50000"/>
              </a:spcBef>
              <a:spcAft>
                <a:spcPct val="0"/>
              </a:spcAft>
              <a:defRPr sz="2000">
                <a:solidFill>
                  <a:schemeClr val="tx1"/>
                </a:solidFill>
                <a:latin typeface="Arial" charset="0"/>
              </a:defRPr>
            </a:lvl7pPr>
            <a:lvl8pPr marL="3429000" indent="-228600" eaLnBrk="0" fontAlgn="base" hangingPunct="0">
              <a:lnSpc>
                <a:spcPct val="110000"/>
              </a:lnSpc>
              <a:spcBef>
                <a:spcPct val="50000"/>
              </a:spcBef>
              <a:spcAft>
                <a:spcPct val="0"/>
              </a:spcAft>
              <a:defRPr sz="2000">
                <a:solidFill>
                  <a:schemeClr val="tx1"/>
                </a:solidFill>
                <a:latin typeface="Arial" charset="0"/>
              </a:defRPr>
            </a:lvl8pPr>
            <a:lvl9pPr marL="3886200" indent="-228600" eaLnBrk="0" fontAlgn="base" hangingPunct="0">
              <a:lnSpc>
                <a:spcPct val="110000"/>
              </a:lnSpc>
              <a:spcBef>
                <a:spcPct val="50000"/>
              </a:spcBef>
              <a:spcAft>
                <a:spcPct val="0"/>
              </a:spcAft>
              <a:defRPr sz="2000">
                <a:solidFill>
                  <a:schemeClr val="tx1"/>
                </a:solidFill>
                <a:latin typeface="Arial" charset="0"/>
              </a:defRPr>
            </a:lvl9pPr>
          </a:lstStyle>
          <a:p>
            <a:pPr>
              <a:lnSpc>
                <a:spcPct val="110000"/>
              </a:lnSpc>
              <a:spcBef>
                <a:spcPct val="50000"/>
              </a:spcBef>
              <a:defRPr/>
            </a:pPr>
            <a:r>
              <a:rPr lang="ru-RU" sz="2000" b="1" dirty="0" smtClean="0">
                <a:solidFill>
                  <a:srgbClr val="E2271E"/>
                </a:solidFill>
              </a:rPr>
              <a:t>1С:Управление холдингом</a:t>
            </a:r>
          </a:p>
        </p:txBody>
      </p:sp>
      <p:sp>
        <p:nvSpPr>
          <p:cNvPr id="793645" name="Rectangle 45"/>
          <p:cNvSpPr>
            <a:spLocks noGrp="1" noChangeArrowheads="1"/>
          </p:cNvSpPr>
          <p:nvPr>
            <p:ph type="ctrTitle" sz="quarter"/>
          </p:nvPr>
        </p:nvSpPr>
        <p:spPr>
          <a:xfrm>
            <a:off x="395289" y="2535826"/>
            <a:ext cx="8353425" cy="1470365"/>
          </a:xfrm>
        </p:spPr>
        <p:txBody>
          <a:bodyPr/>
          <a:lstStyle>
            <a:lvl1pPr algn="ctr">
              <a:defRPr sz="4200"/>
            </a:lvl1pPr>
          </a:lstStyle>
          <a:p>
            <a:pPr lvl="0"/>
            <a:r>
              <a:rPr lang="ru-RU" noProof="0" smtClean="0"/>
              <a:t>Образец заголовка</a:t>
            </a:r>
            <a:endParaRPr lang="ru-RU" noProof="0" dirty="0" smtClean="0"/>
          </a:p>
        </p:txBody>
      </p:sp>
    </p:spTree>
    <p:extLst>
      <p:ext uri="{BB962C8B-B14F-4D97-AF65-F5344CB8AC3E}">
        <p14:creationId xmlns:p14="http://schemas.microsoft.com/office/powerpoint/2010/main" val="1707141855"/>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showMasterSp="0" userDrawn="1">
  <p:cSld name="3_Титульный слайд">
    <p:spTree>
      <p:nvGrpSpPr>
        <p:cNvPr id="1" name=""/>
        <p:cNvGrpSpPr/>
        <p:nvPr/>
      </p:nvGrpSpPr>
      <p:grpSpPr>
        <a:xfrm>
          <a:off x="0" y="0"/>
          <a:ext cx="0" cy="0"/>
          <a:chOff x="0" y="0"/>
          <a:chExt cx="0" cy="0"/>
        </a:xfrm>
      </p:grpSpPr>
      <p:grpSp>
        <p:nvGrpSpPr>
          <p:cNvPr id="3" name="Group 14"/>
          <p:cNvGrpSpPr>
            <a:grpSpLocks/>
          </p:cNvGrpSpPr>
          <p:nvPr/>
        </p:nvGrpSpPr>
        <p:grpSpPr bwMode="auto">
          <a:xfrm flipV="1">
            <a:off x="395289" y="5301891"/>
            <a:ext cx="8353425" cy="144495"/>
            <a:chOff x="295" y="1974"/>
            <a:chExt cx="5170" cy="5"/>
          </a:xfrm>
        </p:grpSpPr>
        <p:sp>
          <p:nvSpPr>
            <p:cNvPr id="4" name="Line 15"/>
            <p:cNvSpPr>
              <a:spLocks noChangeShapeType="1"/>
            </p:cNvSpPr>
            <p:nvPr userDrawn="1"/>
          </p:nvSpPr>
          <p:spPr bwMode="auto">
            <a:xfrm>
              <a:off x="295" y="1979"/>
              <a:ext cx="5170" cy="0"/>
            </a:xfrm>
            <a:prstGeom prst="line">
              <a:avLst/>
            </a:prstGeom>
            <a:noFill/>
            <a:ln w="12699">
              <a:solidFill>
                <a:srgbClr val="FFFF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sp>
          <p:nvSpPr>
            <p:cNvPr id="5" name="Line 16"/>
            <p:cNvSpPr>
              <a:spLocks noChangeShapeType="1"/>
            </p:cNvSpPr>
            <p:nvPr userDrawn="1"/>
          </p:nvSpPr>
          <p:spPr bwMode="auto">
            <a:xfrm>
              <a:off x="295" y="1974"/>
              <a:ext cx="5170" cy="0"/>
            </a:xfrm>
            <a:prstGeom prst="line">
              <a:avLst/>
            </a:prstGeom>
            <a:noFill/>
            <a:ln w="12699">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grpSp>
      <p:pic>
        <p:nvPicPr>
          <p:cNvPr id="6" name="Picture 40" descr="лого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2289" y="333453"/>
            <a:ext cx="809625" cy="37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4"/>
          <p:cNvSpPr txBox="1">
            <a:spLocks noChangeArrowheads="1"/>
          </p:cNvSpPr>
          <p:nvPr userDrawn="1"/>
        </p:nvSpPr>
        <p:spPr bwMode="auto">
          <a:xfrm>
            <a:off x="1619250" y="260411"/>
            <a:ext cx="4535488" cy="430987"/>
          </a:xfrm>
          <a:prstGeom prst="rect">
            <a:avLst/>
          </a:prstGeom>
          <a:noFill/>
          <a:ln>
            <a:noFill/>
          </a:ln>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lnSpc>
                <a:spcPct val="110000"/>
              </a:lnSpc>
              <a:spcBef>
                <a:spcPct val="50000"/>
              </a:spcBef>
              <a:spcAft>
                <a:spcPct val="0"/>
              </a:spcAft>
              <a:defRPr sz="2000">
                <a:solidFill>
                  <a:schemeClr val="tx1"/>
                </a:solidFill>
                <a:latin typeface="Arial" charset="0"/>
              </a:defRPr>
            </a:lvl6pPr>
            <a:lvl7pPr marL="2971800" indent="-228600" eaLnBrk="0" fontAlgn="base" hangingPunct="0">
              <a:lnSpc>
                <a:spcPct val="110000"/>
              </a:lnSpc>
              <a:spcBef>
                <a:spcPct val="50000"/>
              </a:spcBef>
              <a:spcAft>
                <a:spcPct val="0"/>
              </a:spcAft>
              <a:defRPr sz="2000">
                <a:solidFill>
                  <a:schemeClr val="tx1"/>
                </a:solidFill>
                <a:latin typeface="Arial" charset="0"/>
              </a:defRPr>
            </a:lvl7pPr>
            <a:lvl8pPr marL="3429000" indent="-228600" eaLnBrk="0" fontAlgn="base" hangingPunct="0">
              <a:lnSpc>
                <a:spcPct val="110000"/>
              </a:lnSpc>
              <a:spcBef>
                <a:spcPct val="50000"/>
              </a:spcBef>
              <a:spcAft>
                <a:spcPct val="0"/>
              </a:spcAft>
              <a:defRPr sz="2000">
                <a:solidFill>
                  <a:schemeClr val="tx1"/>
                </a:solidFill>
                <a:latin typeface="Arial" charset="0"/>
              </a:defRPr>
            </a:lvl8pPr>
            <a:lvl9pPr marL="3886200" indent="-228600" eaLnBrk="0" fontAlgn="base" hangingPunct="0">
              <a:lnSpc>
                <a:spcPct val="110000"/>
              </a:lnSpc>
              <a:spcBef>
                <a:spcPct val="50000"/>
              </a:spcBef>
              <a:spcAft>
                <a:spcPct val="0"/>
              </a:spcAft>
              <a:defRPr sz="2000">
                <a:solidFill>
                  <a:schemeClr val="tx1"/>
                </a:solidFill>
                <a:latin typeface="Arial" charset="0"/>
              </a:defRPr>
            </a:lvl9pPr>
          </a:lstStyle>
          <a:p>
            <a:pPr>
              <a:lnSpc>
                <a:spcPct val="110000"/>
              </a:lnSpc>
              <a:spcBef>
                <a:spcPct val="50000"/>
              </a:spcBef>
              <a:defRPr/>
            </a:pPr>
            <a:r>
              <a:rPr lang="ru-RU" sz="2000" b="1" dirty="0" smtClean="0">
                <a:solidFill>
                  <a:srgbClr val="E2271E"/>
                </a:solidFill>
              </a:rPr>
              <a:t>1С:Управление холдингом</a:t>
            </a:r>
          </a:p>
        </p:txBody>
      </p:sp>
      <p:sp>
        <p:nvSpPr>
          <p:cNvPr id="793645" name="Rectangle 45"/>
          <p:cNvSpPr>
            <a:spLocks noGrp="1" noChangeArrowheads="1"/>
          </p:cNvSpPr>
          <p:nvPr>
            <p:ph type="ctrTitle" sz="quarter"/>
          </p:nvPr>
        </p:nvSpPr>
        <p:spPr>
          <a:xfrm>
            <a:off x="395289" y="2535826"/>
            <a:ext cx="8353425" cy="1470365"/>
          </a:xfrm>
        </p:spPr>
        <p:txBody>
          <a:bodyPr/>
          <a:lstStyle>
            <a:lvl1pPr algn="ctr">
              <a:defRPr sz="4200"/>
            </a:lvl1pPr>
          </a:lstStyle>
          <a:p>
            <a:pPr lvl="0"/>
            <a:r>
              <a:rPr lang="ru-RU" noProof="0" smtClean="0"/>
              <a:t>Образец заголовка</a:t>
            </a:r>
            <a:endParaRPr lang="ru-RU" noProof="0" dirty="0" smtClean="0"/>
          </a:p>
        </p:txBody>
      </p:sp>
    </p:spTree>
    <p:extLst>
      <p:ext uri="{BB962C8B-B14F-4D97-AF65-F5344CB8AC3E}">
        <p14:creationId xmlns:p14="http://schemas.microsoft.com/office/powerpoint/2010/main" val="1919147936"/>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showMasterSp="0" userDrawn="1">
  <p:cSld name="4_Титульный слайд">
    <p:spTree>
      <p:nvGrpSpPr>
        <p:cNvPr id="1" name=""/>
        <p:cNvGrpSpPr/>
        <p:nvPr/>
      </p:nvGrpSpPr>
      <p:grpSpPr>
        <a:xfrm>
          <a:off x="0" y="0"/>
          <a:ext cx="0" cy="0"/>
          <a:chOff x="0" y="0"/>
          <a:chExt cx="0" cy="0"/>
        </a:xfrm>
      </p:grpSpPr>
      <p:grpSp>
        <p:nvGrpSpPr>
          <p:cNvPr id="3" name="Group 14"/>
          <p:cNvGrpSpPr>
            <a:grpSpLocks/>
          </p:cNvGrpSpPr>
          <p:nvPr/>
        </p:nvGrpSpPr>
        <p:grpSpPr bwMode="auto">
          <a:xfrm flipV="1">
            <a:off x="395289" y="5301891"/>
            <a:ext cx="8353425" cy="144495"/>
            <a:chOff x="295" y="1974"/>
            <a:chExt cx="5170" cy="5"/>
          </a:xfrm>
        </p:grpSpPr>
        <p:sp>
          <p:nvSpPr>
            <p:cNvPr id="4" name="Line 15"/>
            <p:cNvSpPr>
              <a:spLocks noChangeShapeType="1"/>
            </p:cNvSpPr>
            <p:nvPr userDrawn="1"/>
          </p:nvSpPr>
          <p:spPr bwMode="auto">
            <a:xfrm>
              <a:off x="295" y="1979"/>
              <a:ext cx="5170" cy="0"/>
            </a:xfrm>
            <a:prstGeom prst="line">
              <a:avLst/>
            </a:prstGeom>
            <a:noFill/>
            <a:ln w="12699">
              <a:solidFill>
                <a:srgbClr val="FFFF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sp>
          <p:nvSpPr>
            <p:cNvPr id="5" name="Line 16"/>
            <p:cNvSpPr>
              <a:spLocks noChangeShapeType="1"/>
            </p:cNvSpPr>
            <p:nvPr userDrawn="1"/>
          </p:nvSpPr>
          <p:spPr bwMode="auto">
            <a:xfrm>
              <a:off x="295" y="1974"/>
              <a:ext cx="5170" cy="0"/>
            </a:xfrm>
            <a:prstGeom prst="line">
              <a:avLst/>
            </a:prstGeom>
            <a:noFill/>
            <a:ln w="12699">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grpSp>
      <p:pic>
        <p:nvPicPr>
          <p:cNvPr id="6" name="Picture 40" descr="лого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2289" y="333453"/>
            <a:ext cx="809625" cy="37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4"/>
          <p:cNvSpPr txBox="1">
            <a:spLocks noChangeArrowheads="1"/>
          </p:cNvSpPr>
          <p:nvPr userDrawn="1"/>
        </p:nvSpPr>
        <p:spPr bwMode="auto">
          <a:xfrm>
            <a:off x="1619250" y="260411"/>
            <a:ext cx="4535488" cy="430987"/>
          </a:xfrm>
          <a:prstGeom prst="rect">
            <a:avLst/>
          </a:prstGeom>
          <a:noFill/>
          <a:ln>
            <a:noFill/>
          </a:ln>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lnSpc>
                <a:spcPct val="110000"/>
              </a:lnSpc>
              <a:spcBef>
                <a:spcPct val="50000"/>
              </a:spcBef>
              <a:spcAft>
                <a:spcPct val="0"/>
              </a:spcAft>
              <a:defRPr sz="2000">
                <a:solidFill>
                  <a:schemeClr val="tx1"/>
                </a:solidFill>
                <a:latin typeface="Arial" charset="0"/>
              </a:defRPr>
            </a:lvl6pPr>
            <a:lvl7pPr marL="2971800" indent="-228600" eaLnBrk="0" fontAlgn="base" hangingPunct="0">
              <a:lnSpc>
                <a:spcPct val="110000"/>
              </a:lnSpc>
              <a:spcBef>
                <a:spcPct val="50000"/>
              </a:spcBef>
              <a:spcAft>
                <a:spcPct val="0"/>
              </a:spcAft>
              <a:defRPr sz="2000">
                <a:solidFill>
                  <a:schemeClr val="tx1"/>
                </a:solidFill>
                <a:latin typeface="Arial" charset="0"/>
              </a:defRPr>
            </a:lvl7pPr>
            <a:lvl8pPr marL="3429000" indent="-228600" eaLnBrk="0" fontAlgn="base" hangingPunct="0">
              <a:lnSpc>
                <a:spcPct val="110000"/>
              </a:lnSpc>
              <a:spcBef>
                <a:spcPct val="50000"/>
              </a:spcBef>
              <a:spcAft>
                <a:spcPct val="0"/>
              </a:spcAft>
              <a:defRPr sz="2000">
                <a:solidFill>
                  <a:schemeClr val="tx1"/>
                </a:solidFill>
                <a:latin typeface="Arial" charset="0"/>
              </a:defRPr>
            </a:lvl8pPr>
            <a:lvl9pPr marL="3886200" indent="-228600" eaLnBrk="0" fontAlgn="base" hangingPunct="0">
              <a:lnSpc>
                <a:spcPct val="110000"/>
              </a:lnSpc>
              <a:spcBef>
                <a:spcPct val="50000"/>
              </a:spcBef>
              <a:spcAft>
                <a:spcPct val="0"/>
              </a:spcAft>
              <a:defRPr sz="2000">
                <a:solidFill>
                  <a:schemeClr val="tx1"/>
                </a:solidFill>
                <a:latin typeface="Arial" charset="0"/>
              </a:defRPr>
            </a:lvl9pPr>
          </a:lstStyle>
          <a:p>
            <a:pPr>
              <a:lnSpc>
                <a:spcPct val="110000"/>
              </a:lnSpc>
              <a:spcBef>
                <a:spcPct val="50000"/>
              </a:spcBef>
              <a:defRPr/>
            </a:pPr>
            <a:r>
              <a:rPr lang="ru-RU" sz="2000" b="1" dirty="0" smtClean="0">
                <a:solidFill>
                  <a:srgbClr val="E2271E"/>
                </a:solidFill>
              </a:rPr>
              <a:t>1С:Управление холдингом</a:t>
            </a:r>
          </a:p>
        </p:txBody>
      </p:sp>
      <p:sp>
        <p:nvSpPr>
          <p:cNvPr id="793645" name="Rectangle 45"/>
          <p:cNvSpPr>
            <a:spLocks noGrp="1" noChangeArrowheads="1"/>
          </p:cNvSpPr>
          <p:nvPr>
            <p:ph type="ctrTitle" sz="quarter"/>
          </p:nvPr>
        </p:nvSpPr>
        <p:spPr>
          <a:xfrm>
            <a:off x="395289" y="2535826"/>
            <a:ext cx="8353425" cy="1470365"/>
          </a:xfrm>
        </p:spPr>
        <p:txBody>
          <a:bodyPr/>
          <a:lstStyle>
            <a:lvl1pPr algn="ctr">
              <a:defRPr sz="4200"/>
            </a:lvl1pPr>
          </a:lstStyle>
          <a:p>
            <a:pPr lvl="0"/>
            <a:r>
              <a:rPr lang="ru-RU" noProof="0" smtClean="0"/>
              <a:t>Образец заголовка</a:t>
            </a:r>
            <a:endParaRPr lang="ru-RU" noProof="0" dirty="0" smtClean="0"/>
          </a:p>
        </p:txBody>
      </p:sp>
    </p:spTree>
    <p:extLst>
      <p:ext uri="{BB962C8B-B14F-4D97-AF65-F5344CB8AC3E}">
        <p14:creationId xmlns:p14="http://schemas.microsoft.com/office/powerpoint/2010/main" val="2985099350"/>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showMasterSp="0" userDrawn="1">
  <p:cSld name="5_Титульный слайд">
    <p:spTree>
      <p:nvGrpSpPr>
        <p:cNvPr id="1" name=""/>
        <p:cNvGrpSpPr/>
        <p:nvPr/>
      </p:nvGrpSpPr>
      <p:grpSpPr>
        <a:xfrm>
          <a:off x="0" y="0"/>
          <a:ext cx="0" cy="0"/>
          <a:chOff x="0" y="0"/>
          <a:chExt cx="0" cy="0"/>
        </a:xfrm>
      </p:grpSpPr>
      <p:grpSp>
        <p:nvGrpSpPr>
          <p:cNvPr id="3" name="Group 14"/>
          <p:cNvGrpSpPr>
            <a:grpSpLocks/>
          </p:cNvGrpSpPr>
          <p:nvPr/>
        </p:nvGrpSpPr>
        <p:grpSpPr bwMode="auto">
          <a:xfrm flipV="1">
            <a:off x="395289" y="5301891"/>
            <a:ext cx="8353425" cy="144495"/>
            <a:chOff x="295" y="1974"/>
            <a:chExt cx="5170" cy="5"/>
          </a:xfrm>
        </p:grpSpPr>
        <p:sp>
          <p:nvSpPr>
            <p:cNvPr id="4" name="Line 15"/>
            <p:cNvSpPr>
              <a:spLocks noChangeShapeType="1"/>
            </p:cNvSpPr>
            <p:nvPr userDrawn="1"/>
          </p:nvSpPr>
          <p:spPr bwMode="auto">
            <a:xfrm>
              <a:off x="295" y="1979"/>
              <a:ext cx="5170" cy="0"/>
            </a:xfrm>
            <a:prstGeom prst="line">
              <a:avLst/>
            </a:prstGeom>
            <a:noFill/>
            <a:ln w="12699">
              <a:solidFill>
                <a:srgbClr val="FFFF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sp>
          <p:nvSpPr>
            <p:cNvPr id="5" name="Line 16"/>
            <p:cNvSpPr>
              <a:spLocks noChangeShapeType="1"/>
            </p:cNvSpPr>
            <p:nvPr userDrawn="1"/>
          </p:nvSpPr>
          <p:spPr bwMode="auto">
            <a:xfrm>
              <a:off x="295" y="1974"/>
              <a:ext cx="5170" cy="0"/>
            </a:xfrm>
            <a:prstGeom prst="line">
              <a:avLst/>
            </a:prstGeom>
            <a:noFill/>
            <a:ln w="12699">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grpSp>
      <p:pic>
        <p:nvPicPr>
          <p:cNvPr id="6" name="Picture 40" descr="лого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2289" y="333453"/>
            <a:ext cx="809625" cy="37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4"/>
          <p:cNvSpPr txBox="1">
            <a:spLocks noChangeArrowheads="1"/>
          </p:cNvSpPr>
          <p:nvPr userDrawn="1"/>
        </p:nvSpPr>
        <p:spPr bwMode="auto">
          <a:xfrm>
            <a:off x="1619250" y="260411"/>
            <a:ext cx="4535488" cy="430987"/>
          </a:xfrm>
          <a:prstGeom prst="rect">
            <a:avLst/>
          </a:prstGeom>
          <a:noFill/>
          <a:ln>
            <a:noFill/>
          </a:ln>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lnSpc>
                <a:spcPct val="110000"/>
              </a:lnSpc>
              <a:spcBef>
                <a:spcPct val="50000"/>
              </a:spcBef>
              <a:spcAft>
                <a:spcPct val="0"/>
              </a:spcAft>
              <a:defRPr sz="2000">
                <a:solidFill>
                  <a:schemeClr val="tx1"/>
                </a:solidFill>
                <a:latin typeface="Arial" charset="0"/>
              </a:defRPr>
            </a:lvl6pPr>
            <a:lvl7pPr marL="2971800" indent="-228600" eaLnBrk="0" fontAlgn="base" hangingPunct="0">
              <a:lnSpc>
                <a:spcPct val="110000"/>
              </a:lnSpc>
              <a:spcBef>
                <a:spcPct val="50000"/>
              </a:spcBef>
              <a:spcAft>
                <a:spcPct val="0"/>
              </a:spcAft>
              <a:defRPr sz="2000">
                <a:solidFill>
                  <a:schemeClr val="tx1"/>
                </a:solidFill>
                <a:latin typeface="Arial" charset="0"/>
              </a:defRPr>
            </a:lvl7pPr>
            <a:lvl8pPr marL="3429000" indent="-228600" eaLnBrk="0" fontAlgn="base" hangingPunct="0">
              <a:lnSpc>
                <a:spcPct val="110000"/>
              </a:lnSpc>
              <a:spcBef>
                <a:spcPct val="50000"/>
              </a:spcBef>
              <a:spcAft>
                <a:spcPct val="0"/>
              </a:spcAft>
              <a:defRPr sz="2000">
                <a:solidFill>
                  <a:schemeClr val="tx1"/>
                </a:solidFill>
                <a:latin typeface="Arial" charset="0"/>
              </a:defRPr>
            </a:lvl8pPr>
            <a:lvl9pPr marL="3886200" indent="-228600" eaLnBrk="0" fontAlgn="base" hangingPunct="0">
              <a:lnSpc>
                <a:spcPct val="110000"/>
              </a:lnSpc>
              <a:spcBef>
                <a:spcPct val="50000"/>
              </a:spcBef>
              <a:spcAft>
                <a:spcPct val="0"/>
              </a:spcAft>
              <a:defRPr sz="2000">
                <a:solidFill>
                  <a:schemeClr val="tx1"/>
                </a:solidFill>
                <a:latin typeface="Arial" charset="0"/>
              </a:defRPr>
            </a:lvl9pPr>
          </a:lstStyle>
          <a:p>
            <a:pPr>
              <a:lnSpc>
                <a:spcPct val="110000"/>
              </a:lnSpc>
              <a:spcBef>
                <a:spcPct val="50000"/>
              </a:spcBef>
              <a:defRPr/>
            </a:pPr>
            <a:r>
              <a:rPr lang="ru-RU" sz="2000" b="1" dirty="0" smtClean="0">
                <a:solidFill>
                  <a:srgbClr val="E2271E"/>
                </a:solidFill>
              </a:rPr>
              <a:t>1С:Управление холдингом</a:t>
            </a:r>
          </a:p>
        </p:txBody>
      </p:sp>
      <p:sp>
        <p:nvSpPr>
          <p:cNvPr id="793645" name="Rectangle 45"/>
          <p:cNvSpPr>
            <a:spLocks noGrp="1" noChangeArrowheads="1"/>
          </p:cNvSpPr>
          <p:nvPr>
            <p:ph type="ctrTitle" sz="quarter"/>
          </p:nvPr>
        </p:nvSpPr>
        <p:spPr>
          <a:xfrm>
            <a:off x="395289" y="2535826"/>
            <a:ext cx="8353425" cy="1470365"/>
          </a:xfrm>
        </p:spPr>
        <p:txBody>
          <a:bodyPr/>
          <a:lstStyle>
            <a:lvl1pPr algn="ctr">
              <a:defRPr sz="4200"/>
            </a:lvl1pPr>
          </a:lstStyle>
          <a:p>
            <a:pPr lvl="0"/>
            <a:r>
              <a:rPr lang="ru-RU" noProof="0" smtClean="0"/>
              <a:t>Образец заголовка</a:t>
            </a:r>
            <a:endParaRPr lang="ru-RU" noProof="0" dirty="0" smtClean="0"/>
          </a:p>
        </p:txBody>
      </p:sp>
    </p:spTree>
    <p:extLst>
      <p:ext uri="{BB962C8B-B14F-4D97-AF65-F5344CB8AC3E}">
        <p14:creationId xmlns:p14="http://schemas.microsoft.com/office/powerpoint/2010/main" val="530659954"/>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showMasterSp="0" userDrawn="1">
  <p:cSld name="6_Титульный слайд">
    <p:spTree>
      <p:nvGrpSpPr>
        <p:cNvPr id="1" name=""/>
        <p:cNvGrpSpPr/>
        <p:nvPr/>
      </p:nvGrpSpPr>
      <p:grpSpPr>
        <a:xfrm>
          <a:off x="0" y="0"/>
          <a:ext cx="0" cy="0"/>
          <a:chOff x="0" y="0"/>
          <a:chExt cx="0" cy="0"/>
        </a:xfrm>
      </p:grpSpPr>
      <p:grpSp>
        <p:nvGrpSpPr>
          <p:cNvPr id="3" name="Group 14"/>
          <p:cNvGrpSpPr>
            <a:grpSpLocks/>
          </p:cNvGrpSpPr>
          <p:nvPr/>
        </p:nvGrpSpPr>
        <p:grpSpPr bwMode="auto">
          <a:xfrm flipV="1">
            <a:off x="395289" y="5301891"/>
            <a:ext cx="8353425" cy="144495"/>
            <a:chOff x="295" y="1974"/>
            <a:chExt cx="5170" cy="5"/>
          </a:xfrm>
        </p:grpSpPr>
        <p:sp>
          <p:nvSpPr>
            <p:cNvPr id="4" name="Line 15"/>
            <p:cNvSpPr>
              <a:spLocks noChangeShapeType="1"/>
            </p:cNvSpPr>
            <p:nvPr userDrawn="1"/>
          </p:nvSpPr>
          <p:spPr bwMode="auto">
            <a:xfrm>
              <a:off x="295" y="1979"/>
              <a:ext cx="5170" cy="0"/>
            </a:xfrm>
            <a:prstGeom prst="line">
              <a:avLst/>
            </a:prstGeom>
            <a:noFill/>
            <a:ln w="12699">
              <a:solidFill>
                <a:srgbClr val="FFFF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sp>
          <p:nvSpPr>
            <p:cNvPr id="5" name="Line 16"/>
            <p:cNvSpPr>
              <a:spLocks noChangeShapeType="1"/>
            </p:cNvSpPr>
            <p:nvPr userDrawn="1"/>
          </p:nvSpPr>
          <p:spPr bwMode="auto">
            <a:xfrm>
              <a:off x="295" y="1974"/>
              <a:ext cx="5170" cy="0"/>
            </a:xfrm>
            <a:prstGeom prst="line">
              <a:avLst/>
            </a:prstGeom>
            <a:noFill/>
            <a:ln w="12699">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grpSp>
      <p:pic>
        <p:nvPicPr>
          <p:cNvPr id="6" name="Picture 40" descr="лого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2289" y="333453"/>
            <a:ext cx="809625" cy="37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4"/>
          <p:cNvSpPr txBox="1">
            <a:spLocks noChangeArrowheads="1"/>
          </p:cNvSpPr>
          <p:nvPr userDrawn="1"/>
        </p:nvSpPr>
        <p:spPr bwMode="auto">
          <a:xfrm>
            <a:off x="1619250" y="260411"/>
            <a:ext cx="4535488" cy="430987"/>
          </a:xfrm>
          <a:prstGeom prst="rect">
            <a:avLst/>
          </a:prstGeom>
          <a:noFill/>
          <a:ln>
            <a:noFill/>
          </a:ln>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lnSpc>
                <a:spcPct val="110000"/>
              </a:lnSpc>
              <a:spcBef>
                <a:spcPct val="50000"/>
              </a:spcBef>
              <a:spcAft>
                <a:spcPct val="0"/>
              </a:spcAft>
              <a:defRPr sz="2000">
                <a:solidFill>
                  <a:schemeClr val="tx1"/>
                </a:solidFill>
                <a:latin typeface="Arial" charset="0"/>
              </a:defRPr>
            </a:lvl6pPr>
            <a:lvl7pPr marL="2971800" indent="-228600" eaLnBrk="0" fontAlgn="base" hangingPunct="0">
              <a:lnSpc>
                <a:spcPct val="110000"/>
              </a:lnSpc>
              <a:spcBef>
                <a:spcPct val="50000"/>
              </a:spcBef>
              <a:spcAft>
                <a:spcPct val="0"/>
              </a:spcAft>
              <a:defRPr sz="2000">
                <a:solidFill>
                  <a:schemeClr val="tx1"/>
                </a:solidFill>
                <a:latin typeface="Arial" charset="0"/>
              </a:defRPr>
            </a:lvl7pPr>
            <a:lvl8pPr marL="3429000" indent="-228600" eaLnBrk="0" fontAlgn="base" hangingPunct="0">
              <a:lnSpc>
                <a:spcPct val="110000"/>
              </a:lnSpc>
              <a:spcBef>
                <a:spcPct val="50000"/>
              </a:spcBef>
              <a:spcAft>
                <a:spcPct val="0"/>
              </a:spcAft>
              <a:defRPr sz="2000">
                <a:solidFill>
                  <a:schemeClr val="tx1"/>
                </a:solidFill>
                <a:latin typeface="Arial" charset="0"/>
              </a:defRPr>
            </a:lvl8pPr>
            <a:lvl9pPr marL="3886200" indent="-228600" eaLnBrk="0" fontAlgn="base" hangingPunct="0">
              <a:lnSpc>
                <a:spcPct val="110000"/>
              </a:lnSpc>
              <a:spcBef>
                <a:spcPct val="50000"/>
              </a:spcBef>
              <a:spcAft>
                <a:spcPct val="0"/>
              </a:spcAft>
              <a:defRPr sz="2000">
                <a:solidFill>
                  <a:schemeClr val="tx1"/>
                </a:solidFill>
                <a:latin typeface="Arial" charset="0"/>
              </a:defRPr>
            </a:lvl9pPr>
          </a:lstStyle>
          <a:p>
            <a:pPr>
              <a:lnSpc>
                <a:spcPct val="110000"/>
              </a:lnSpc>
              <a:spcBef>
                <a:spcPct val="50000"/>
              </a:spcBef>
              <a:defRPr/>
            </a:pPr>
            <a:r>
              <a:rPr lang="ru-RU" sz="2000" b="1" dirty="0" smtClean="0">
                <a:solidFill>
                  <a:srgbClr val="E2271E"/>
                </a:solidFill>
              </a:rPr>
              <a:t>1С:Управление холдингом</a:t>
            </a:r>
          </a:p>
        </p:txBody>
      </p:sp>
      <p:sp>
        <p:nvSpPr>
          <p:cNvPr id="793645" name="Rectangle 45"/>
          <p:cNvSpPr>
            <a:spLocks noGrp="1" noChangeArrowheads="1"/>
          </p:cNvSpPr>
          <p:nvPr>
            <p:ph type="ctrTitle" sz="quarter"/>
          </p:nvPr>
        </p:nvSpPr>
        <p:spPr>
          <a:xfrm>
            <a:off x="395289" y="2535826"/>
            <a:ext cx="8353425" cy="1470365"/>
          </a:xfrm>
        </p:spPr>
        <p:txBody>
          <a:bodyPr/>
          <a:lstStyle>
            <a:lvl1pPr algn="ctr">
              <a:defRPr sz="4200"/>
            </a:lvl1pPr>
          </a:lstStyle>
          <a:p>
            <a:pPr lvl="0"/>
            <a:r>
              <a:rPr lang="ru-RU" noProof="0" smtClean="0"/>
              <a:t>Образец заголовка</a:t>
            </a:r>
            <a:endParaRPr lang="ru-RU" noProof="0" dirty="0" smtClean="0"/>
          </a:p>
        </p:txBody>
      </p:sp>
    </p:spTree>
    <p:extLst>
      <p:ext uri="{BB962C8B-B14F-4D97-AF65-F5344CB8AC3E}">
        <p14:creationId xmlns:p14="http://schemas.microsoft.com/office/powerpoint/2010/main" val="3731294792"/>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userDrawn="1">
  <p:cSld name="Базовый слайд">
    <p:spTree>
      <p:nvGrpSpPr>
        <p:cNvPr id="1" name=""/>
        <p:cNvGrpSpPr/>
        <p:nvPr/>
      </p:nvGrpSpPr>
      <p:grpSpPr>
        <a:xfrm>
          <a:off x="0" y="0"/>
          <a:ext cx="0" cy="0"/>
          <a:chOff x="0" y="0"/>
          <a:chExt cx="0" cy="0"/>
        </a:xfrm>
      </p:grpSpPr>
      <p:graphicFrame>
        <p:nvGraphicFramePr>
          <p:cNvPr id="6" name="Объект 9" hidden="1"/>
          <p:cNvGraphicFramePr>
            <a:graphicFrameLocks noChangeAspect="1"/>
          </p:cNvGraphicFramePr>
          <p:nvPr userDrawn="1">
            <p:custDataLst>
              <p:tags r:id="rId2"/>
            </p:custDataLst>
          </p:nvPr>
        </p:nvGraphicFramePr>
        <p:xfrm>
          <a:off x="1589" y="1589"/>
          <a:ext cx="1587" cy="3176"/>
        </p:xfrm>
        <a:graphic>
          <a:graphicData uri="http://schemas.openxmlformats.org/presentationml/2006/ole">
            <mc:AlternateContent xmlns:mc="http://schemas.openxmlformats.org/markup-compatibility/2006">
              <mc:Choice xmlns:v="urn:schemas-microsoft-com:vml" Requires="v">
                <p:oleObj spid="_x0000_s94270" name="think-cell Slide" r:id="rId4" imgW="270" imgH="270" progId="TCLayout.ActiveDocument.1">
                  <p:embed/>
                </p:oleObj>
              </mc:Choice>
              <mc:Fallback>
                <p:oleObj name="think-cell Slide" r:id="rId4" imgW="270" imgH="27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1589"/>
                        <a:ext cx="1587" cy="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Заголовок 1"/>
          <p:cNvSpPr>
            <a:spLocks noGrp="1"/>
          </p:cNvSpPr>
          <p:nvPr>
            <p:ph type="title"/>
          </p:nvPr>
        </p:nvSpPr>
        <p:spPr>
          <a:xfrm>
            <a:off x="196705" y="333814"/>
            <a:ext cx="7828562" cy="540125"/>
          </a:xfrm>
          <a:prstGeom prst="rect">
            <a:avLst/>
          </a:prstGeom>
        </p:spPr>
        <p:txBody>
          <a:bodyPr lIns="0" rIns="0" rtlCol="0" anchor="t">
            <a:noAutofit/>
          </a:bodyPr>
          <a:lstStyle>
            <a:lvl1pPr>
              <a:defRPr sz="1350">
                <a:latin typeface="+mj-lt"/>
              </a:defRPr>
            </a:lvl1pPr>
          </a:lstStyle>
          <a:p>
            <a:endParaRPr lang="ru-RU" dirty="0"/>
          </a:p>
        </p:txBody>
      </p:sp>
      <p:sp>
        <p:nvSpPr>
          <p:cNvPr id="9" name="Текст 6"/>
          <p:cNvSpPr>
            <a:spLocks noGrp="1"/>
          </p:cNvSpPr>
          <p:nvPr>
            <p:ph type="body" sz="quarter" idx="11"/>
          </p:nvPr>
        </p:nvSpPr>
        <p:spPr>
          <a:xfrm>
            <a:off x="195942" y="82346"/>
            <a:ext cx="7830000" cy="215950"/>
          </a:xfrm>
        </p:spPr>
        <p:txBody>
          <a:bodyPr lIns="0" tIns="0" rIns="0" bIns="18000" anchor="b">
            <a:normAutofit/>
          </a:bodyPr>
          <a:lstStyle>
            <a:lvl1pPr>
              <a:spcBef>
                <a:spcPts val="0"/>
              </a:spcBef>
              <a:defRPr sz="900" b="1">
                <a:solidFill>
                  <a:schemeClr val="accent2">
                    <a:lumMod val="20000"/>
                    <a:lumOff val="80000"/>
                  </a:schemeClr>
                </a:solidFill>
              </a:defRPr>
            </a:lvl1pPr>
          </a:lstStyle>
          <a:p>
            <a:pPr lvl="0"/>
            <a:r>
              <a:rPr lang="ru-RU" smtClean="0"/>
              <a:t>Образец текста</a:t>
            </a:r>
          </a:p>
        </p:txBody>
      </p:sp>
      <p:sp>
        <p:nvSpPr>
          <p:cNvPr id="18" name="Текст 8"/>
          <p:cNvSpPr>
            <a:spLocks noGrp="1"/>
          </p:cNvSpPr>
          <p:nvPr>
            <p:ph type="body" sz="quarter" idx="12"/>
          </p:nvPr>
        </p:nvSpPr>
        <p:spPr>
          <a:xfrm>
            <a:off x="197655" y="6330978"/>
            <a:ext cx="8748713" cy="324075"/>
          </a:xfrm>
        </p:spPr>
        <p:txBody>
          <a:bodyPr lIns="0" tIns="0" rIns="0" bIns="0"/>
          <a:lstStyle>
            <a:lvl1pPr>
              <a:spcBef>
                <a:spcPts val="225"/>
              </a:spcBef>
              <a:defRPr sz="600" baseline="0">
                <a:solidFill>
                  <a:schemeClr val="tx1"/>
                </a:solidFill>
                <a:latin typeface="+mj-lt"/>
              </a:defRPr>
            </a:lvl1pPr>
          </a:lstStyle>
          <a:p>
            <a:pPr lvl="0"/>
            <a:r>
              <a:rPr lang="ru-RU" smtClean="0"/>
              <a:t>Образец текста</a:t>
            </a:r>
          </a:p>
        </p:txBody>
      </p:sp>
      <p:sp>
        <p:nvSpPr>
          <p:cNvPr id="10" name="Текст 8"/>
          <p:cNvSpPr>
            <a:spLocks noGrp="1"/>
          </p:cNvSpPr>
          <p:nvPr>
            <p:ph type="body" sz="quarter" idx="15"/>
          </p:nvPr>
        </p:nvSpPr>
        <p:spPr>
          <a:xfrm>
            <a:off x="1098788" y="6673502"/>
            <a:ext cx="5133018" cy="180042"/>
          </a:xfrm>
          <a:prstGeom prst="rect">
            <a:avLst/>
          </a:prstGeom>
        </p:spPr>
        <p:txBody>
          <a:bodyPr lIns="0" tIns="0" rIns="90000" bIns="0" anchor="ctr">
            <a:normAutofit/>
          </a:bodyPr>
          <a:lstStyle>
            <a:lvl1pPr marL="0" indent="0" algn="l">
              <a:spcBef>
                <a:spcPts val="225"/>
              </a:spcBef>
              <a:buFontTx/>
              <a:buNone/>
              <a:defRPr sz="675" baseline="0">
                <a:solidFill>
                  <a:schemeClr val="bg1"/>
                </a:solidFill>
                <a:latin typeface="+mj-lt"/>
              </a:defRPr>
            </a:lvl1pPr>
          </a:lstStyle>
          <a:p>
            <a:pPr lvl="0"/>
            <a:r>
              <a:rPr lang="ru-RU" smtClean="0"/>
              <a:t>Образец текста</a:t>
            </a:r>
          </a:p>
        </p:txBody>
      </p:sp>
      <p:sp>
        <p:nvSpPr>
          <p:cNvPr id="7" name="Номер слайда 5"/>
          <p:cNvSpPr>
            <a:spLocks noGrp="1"/>
          </p:cNvSpPr>
          <p:nvPr>
            <p:ph type="sldNum" sz="quarter" idx="16"/>
          </p:nvPr>
        </p:nvSpPr>
        <p:spPr>
          <a:xfrm>
            <a:off x="8585201" y="6667457"/>
            <a:ext cx="360363" cy="179429"/>
          </a:xfrm>
        </p:spPr>
        <p:txBody>
          <a:bodyPr rIns="0" anchor="ctr"/>
          <a:lstStyle>
            <a:lvl1pPr defTabSz="684213">
              <a:defRPr b="0">
                <a:solidFill>
                  <a:schemeClr val="bg1"/>
                </a:solidFill>
              </a:defRPr>
            </a:lvl1pPr>
          </a:lstStyle>
          <a:p>
            <a:pPr>
              <a:defRPr/>
            </a:pPr>
            <a:fld id="{56F16A4A-86F6-4AC9-98DA-B499B286C8F6}"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1626987307"/>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Rectangle 4">
            <a:extLst/>
          </p:cNvPr>
          <p:cNvSpPr>
            <a:spLocks noChangeArrowheads="1"/>
          </p:cNvSpPr>
          <p:nvPr userDrawn="1"/>
        </p:nvSpPr>
        <p:spPr bwMode="auto">
          <a:xfrm rot="5400000">
            <a:off x="2856706" y="-2856706"/>
            <a:ext cx="3430588" cy="9144000"/>
          </a:xfrm>
          <a:prstGeom prst="rect">
            <a:avLst/>
          </a:prstGeom>
          <a:gradFill rotWithShape="1">
            <a:gsLst>
              <a:gs pos="0">
                <a:schemeClr val="bg1"/>
              </a:gs>
              <a:gs pos="100000">
                <a:schemeClr val="bg1">
                  <a:alpha val="0"/>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Tree>
    <p:extLst>
      <p:ext uri="{BB962C8B-B14F-4D97-AF65-F5344CB8AC3E}">
        <p14:creationId xmlns:p14="http://schemas.microsoft.com/office/powerpoint/2010/main" val="824389677"/>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solidFill>
            <a:schemeClr val="bg1"/>
          </a:solidFill>
        </p:spPr>
        <p:txBody>
          <a:bodyPr/>
          <a:lstStyle>
            <a:lvl1pPr>
              <a:defRPr>
                <a:latin typeface="+mn-lt"/>
              </a:defRPr>
            </a:lvl1pPr>
          </a:lstStyle>
          <a:p>
            <a:r>
              <a:rPr lang="ru-RU" dirty="0"/>
              <a:t>Образец заголовка</a:t>
            </a:r>
          </a:p>
        </p:txBody>
      </p:sp>
      <p:sp>
        <p:nvSpPr>
          <p:cNvPr id="3" name="Объект 2">
            <a:extLst/>
          </p:cNvPr>
          <p:cNvSpPr>
            <a:spLocks noGrp="1"/>
          </p:cNvSpPr>
          <p:nvPr>
            <p:ph idx="1"/>
          </p:nvPr>
        </p:nvSpPr>
        <p:spPr>
          <a:xfrm>
            <a:off x="628650" y="1825628"/>
            <a:ext cx="788670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40266806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1619251" y="-26994"/>
            <a:ext cx="4824413" cy="1081338"/>
          </a:xfrm>
        </p:spPr>
        <p:txBody>
          <a:bodyPr/>
          <a:lstStyle/>
          <a:p>
            <a:r>
              <a:rPr lang="ru-RU" smtClean="0"/>
              <a:t>Образец заголовка</a:t>
            </a:r>
            <a:endParaRPr lang="ru-RU"/>
          </a:p>
        </p:txBody>
      </p:sp>
      <p:sp>
        <p:nvSpPr>
          <p:cNvPr id="3" name="Объект 2"/>
          <p:cNvSpPr>
            <a:spLocks noGrp="1"/>
          </p:cNvSpPr>
          <p:nvPr>
            <p:ph sz="quarter" idx="1"/>
          </p:nvPr>
        </p:nvSpPr>
        <p:spPr>
          <a:xfrm>
            <a:off x="107950" y="1268709"/>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1" y="1268709"/>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107950" y="3972847"/>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1" y="3972847"/>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8" name="Rectangle 55"/>
          <p:cNvSpPr>
            <a:spLocks noGrp="1" noChangeArrowheads="1"/>
          </p:cNvSpPr>
          <p:nvPr>
            <p:ph type="sldNum" sz="quarter" idx="11"/>
          </p:nvPr>
        </p:nvSpPr>
        <p:spPr>
          <a:ln/>
        </p:spPr>
        <p:txBody>
          <a:bodyPr/>
          <a:lstStyle>
            <a:lvl1pPr>
              <a:defRPr/>
            </a:lvl1pPr>
          </a:lstStyle>
          <a:p>
            <a:pPr>
              <a:defRPr/>
            </a:pPr>
            <a:fld id="{B30F84DC-0225-44E5-91A9-5EB4F931F5C6}" type="slidenum">
              <a:rPr lang="ru-RU" altLang="ru-RU"/>
              <a:pPr>
                <a:defRPr/>
              </a:pPr>
              <a:t>‹#›</a:t>
            </a:fld>
            <a:endParaRPr lang="ru-RU" altLang="ru-RU" dirty="0"/>
          </a:p>
        </p:txBody>
      </p:sp>
    </p:spTree>
    <p:extLst>
      <p:ext uri="{BB962C8B-B14F-4D97-AF65-F5344CB8AC3E}">
        <p14:creationId xmlns:p14="http://schemas.microsoft.com/office/powerpoint/2010/main" val="1258535677"/>
      </p:ext>
    </p:extLst>
  </p:cSld>
  <p:clrMapOvr>
    <a:masterClrMapping/>
  </p:clrMapOvr>
  <p:timing>
    <p:tnLst>
      <p:par>
        <p:cTn id="1" dur="indefinite" restart="never" nodeType="tmRoot"/>
      </p:par>
    </p:tnLst>
  </p:timing>
</p:sldLayout>
</file>

<file path=ppt/slideLayouts/slideLayout71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23888" y="1709741"/>
            <a:ext cx="7886700" cy="2854325"/>
          </a:xfrm>
        </p:spPr>
        <p:txBody>
          <a:bodyPr anchor="b"/>
          <a:lstStyle>
            <a:lvl1pPr>
              <a:defRPr sz="6000"/>
            </a:lvl1pPr>
          </a:lstStyle>
          <a:p>
            <a:r>
              <a:rPr lang="ru-RU"/>
              <a:t>Образец заголовка</a:t>
            </a:r>
          </a:p>
        </p:txBody>
      </p:sp>
      <p:sp>
        <p:nvSpPr>
          <p:cNvPr id="3" name="Текст 2">
            <a:extLst/>
          </p:cNvPr>
          <p:cNvSpPr>
            <a:spLocks noGrp="1"/>
          </p:cNvSpPr>
          <p:nvPr>
            <p:ph type="body" idx="1"/>
          </p:nvPr>
        </p:nvSpPr>
        <p:spPr>
          <a:xfrm>
            <a:off x="623888" y="4591050"/>
            <a:ext cx="7886700" cy="150018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Tree>
    <p:extLst>
      <p:ext uri="{BB962C8B-B14F-4D97-AF65-F5344CB8AC3E}">
        <p14:creationId xmlns:p14="http://schemas.microsoft.com/office/powerpoint/2010/main" val="2596973730"/>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p:txBody>
          <a:bodyPr/>
          <a:lstStyle/>
          <a:p>
            <a:r>
              <a:rPr lang="ru-RU"/>
              <a:t>Образец заголовка</a:t>
            </a:r>
          </a:p>
        </p:txBody>
      </p:sp>
      <p:sp>
        <p:nvSpPr>
          <p:cNvPr id="3" name="Объект 2">
            <a:extLst/>
          </p:cNvPr>
          <p:cNvSpPr>
            <a:spLocks noGrp="1"/>
          </p:cNvSpPr>
          <p:nvPr>
            <p:ph sz="half" idx="1"/>
          </p:nvPr>
        </p:nvSpPr>
        <p:spPr>
          <a:xfrm>
            <a:off x="628650" y="1825628"/>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p:cNvPr>
          <p:cNvSpPr>
            <a:spLocks noGrp="1"/>
          </p:cNvSpPr>
          <p:nvPr>
            <p:ph sz="half" idx="2"/>
          </p:nvPr>
        </p:nvSpPr>
        <p:spPr>
          <a:xfrm>
            <a:off x="4648200" y="1825628"/>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216659761"/>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30238" y="365125"/>
            <a:ext cx="7886700" cy="1325563"/>
          </a:xfrm>
        </p:spPr>
        <p:txBody>
          <a:bodyPr/>
          <a:lstStyle/>
          <a:p>
            <a:r>
              <a:rPr lang="ru-RU"/>
              <a:t>Образец заголовка</a:t>
            </a:r>
          </a:p>
        </p:txBody>
      </p:sp>
      <p:sp>
        <p:nvSpPr>
          <p:cNvPr id="3" name="Текст 2">
            <a:extLst/>
          </p:cNvPr>
          <p:cNvSpPr>
            <a:spLocks noGrp="1"/>
          </p:cNvSpPr>
          <p:nvPr>
            <p:ph type="body" idx="1"/>
          </p:nvPr>
        </p:nvSpPr>
        <p:spPr>
          <a:xfrm>
            <a:off x="630244" y="1681166"/>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p:cNvPr>
          <p:cNvSpPr>
            <a:spLocks noGrp="1"/>
          </p:cNvSpPr>
          <p:nvPr>
            <p:ph sz="half" idx="2"/>
          </p:nvPr>
        </p:nvSpPr>
        <p:spPr>
          <a:xfrm>
            <a:off x="630244" y="2505075"/>
            <a:ext cx="3868737"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p:cNvPr>
          <p:cNvSpPr>
            <a:spLocks noGrp="1"/>
          </p:cNvSpPr>
          <p:nvPr>
            <p:ph type="body" sz="quarter" idx="3"/>
          </p:nvPr>
        </p:nvSpPr>
        <p:spPr>
          <a:xfrm>
            <a:off x="4629150" y="1681166"/>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p:cNvPr>
          <p:cNvSpPr>
            <a:spLocks noGrp="1"/>
          </p:cNvSpPr>
          <p:nvPr>
            <p:ph sz="quarter" idx="4"/>
          </p:nvPr>
        </p:nvSpPr>
        <p:spPr>
          <a:xfrm>
            <a:off x="4629150" y="2505075"/>
            <a:ext cx="3887788"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401375950"/>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586954185"/>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2461181"/>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30244" y="457200"/>
            <a:ext cx="2949575" cy="1600200"/>
          </a:xfrm>
        </p:spPr>
        <p:txBody>
          <a:bodyPr anchor="b"/>
          <a:lstStyle>
            <a:lvl1pPr>
              <a:defRPr sz="3200"/>
            </a:lvl1pPr>
          </a:lstStyle>
          <a:p>
            <a:r>
              <a:rPr lang="ru-RU"/>
              <a:t>Образец заголовка</a:t>
            </a:r>
          </a:p>
        </p:txBody>
      </p:sp>
      <p:sp>
        <p:nvSpPr>
          <p:cNvPr id="3" name="Объект 2">
            <a:extLst/>
          </p:cNvPr>
          <p:cNvSpPr>
            <a:spLocks noGrp="1"/>
          </p:cNvSpPr>
          <p:nvPr>
            <p:ph idx="1"/>
          </p:nvPr>
        </p:nvSpPr>
        <p:spPr>
          <a:xfrm>
            <a:off x="3887788" y="987425"/>
            <a:ext cx="4629150" cy="48752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p:cNvPr>
          <p:cNvSpPr>
            <a:spLocks noGrp="1"/>
          </p:cNvSpPr>
          <p:nvPr>
            <p:ph type="body" sz="half" idx="2"/>
          </p:nvPr>
        </p:nvSpPr>
        <p:spPr>
          <a:xfrm>
            <a:off x="630244" y="2057400"/>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1102755284"/>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30244" y="457200"/>
            <a:ext cx="2949575" cy="1600200"/>
          </a:xfrm>
        </p:spPr>
        <p:txBody>
          <a:bodyPr anchor="b"/>
          <a:lstStyle>
            <a:lvl1pPr>
              <a:defRPr sz="3200"/>
            </a:lvl1pPr>
          </a:lstStyle>
          <a:p>
            <a:r>
              <a:rPr lang="ru-RU"/>
              <a:t>Образец заголовка</a:t>
            </a:r>
          </a:p>
        </p:txBody>
      </p:sp>
      <p:sp>
        <p:nvSpPr>
          <p:cNvPr id="3" name="Рисунок 2">
            <a:extLst/>
          </p:cNvPr>
          <p:cNvSpPr>
            <a:spLocks noGrp="1"/>
          </p:cNvSpPr>
          <p:nvPr>
            <p:ph type="pic" idx="1"/>
          </p:nvPr>
        </p:nvSpPr>
        <p:spPr>
          <a:xfrm>
            <a:off x="3887788" y="987425"/>
            <a:ext cx="4629150" cy="487521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a:extLst/>
          </p:cNvPr>
          <p:cNvSpPr>
            <a:spLocks noGrp="1"/>
          </p:cNvSpPr>
          <p:nvPr>
            <p:ph type="body" sz="half" idx="2"/>
          </p:nvPr>
        </p:nvSpPr>
        <p:spPr>
          <a:xfrm>
            <a:off x="630244" y="2057400"/>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3022175436"/>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p:txBody>
          <a:bodyPr/>
          <a:lstStyle/>
          <a:p>
            <a:r>
              <a:rPr lang="ru-RU"/>
              <a:t>Образец заголовка</a:t>
            </a:r>
          </a:p>
        </p:txBody>
      </p:sp>
      <p:sp>
        <p:nvSpPr>
          <p:cNvPr id="3" name="Вертикальный текст 2">
            <a:extLst/>
          </p:cNvPr>
          <p:cNvSpPr>
            <a:spLocks noGrp="1"/>
          </p:cNvSpPr>
          <p:nvPr>
            <p:ph type="body" orient="vert" idx="1"/>
          </p:nvPr>
        </p:nvSpPr>
        <p:spPr>
          <a:xfrm>
            <a:off x="628650" y="1825628"/>
            <a:ext cx="7886700" cy="43529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927357736"/>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p:cNvPr>
          <p:cNvSpPr>
            <a:spLocks noGrp="1"/>
          </p:cNvSpPr>
          <p:nvPr>
            <p:ph type="title" orient="vert"/>
          </p:nvPr>
        </p:nvSpPr>
        <p:spPr>
          <a:xfrm>
            <a:off x="6543676" y="0"/>
            <a:ext cx="1971675" cy="6178550"/>
          </a:xfrm>
        </p:spPr>
        <p:txBody>
          <a:bodyPr vert="eaVert"/>
          <a:lstStyle/>
          <a:p>
            <a:r>
              <a:rPr lang="ru-RU"/>
              <a:t>Образец заголовка</a:t>
            </a:r>
          </a:p>
        </p:txBody>
      </p:sp>
      <p:sp>
        <p:nvSpPr>
          <p:cNvPr id="3" name="Вертикальный текст 2">
            <a:extLst/>
          </p:cNvPr>
          <p:cNvSpPr>
            <a:spLocks noGrp="1"/>
          </p:cNvSpPr>
          <p:nvPr>
            <p:ph type="body" orient="vert" idx="1"/>
          </p:nvPr>
        </p:nvSpPr>
        <p:spPr>
          <a:xfrm>
            <a:off x="628656" y="0"/>
            <a:ext cx="5762625" cy="6178550"/>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253049120"/>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 Box 6"/>
          <p:cNvSpPr txBox="1">
            <a:spLocks noChangeArrowheads="1"/>
          </p:cNvSpPr>
          <p:nvPr userDrawn="1"/>
        </p:nvSpPr>
        <p:spPr bwMode="auto">
          <a:xfrm>
            <a:off x="1747838" y="184193"/>
            <a:ext cx="7237412" cy="800285"/>
          </a:xfrm>
          <a:prstGeom prst="rect">
            <a:avLst/>
          </a:prstGeom>
          <a:noFill/>
          <a:ln>
            <a:noFill/>
          </a:ln>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20000"/>
              </a:spcBef>
              <a:spcAft>
                <a:spcPct val="50000"/>
              </a:spcAft>
              <a:buClr>
                <a:srgbClr val="CC0000"/>
              </a:buClr>
              <a:buSzPct val="60000"/>
              <a:buFont typeface="Wingdings" pitchFamily="2" charset="2"/>
              <a:buChar char="n"/>
              <a:defRPr>
                <a:solidFill>
                  <a:srgbClr val="333333"/>
                </a:solidFill>
                <a:latin typeface="Arial" charset="0"/>
              </a:defRPr>
            </a:lvl1pPr>
            <a:lvl2pPr marL="742950" indent="-285750">
              <a:lnSpc>
                <a:spcPct val="90000"/>
              </a:lnSpc>
              <a:spcBef>
                <a:spcPct val="20000"/>
              </a:spcBef>
              <a:spcAft>
                <a:spcPct val="30000"/>
              </a:spcAft>
              <a:buClr>
                <a:srgbClr val="CC0000"/>
              </a:buClr>
              <a:buFont typeface="Wingdings" pitchFamily="2" charset="2"/>
              <a:buChar char="§"/>
              <a:defRPr sz="1600">
                <a:solidFill>
                  <a:srgbClr val="333333"/>
                </a:solidFill>
                <a:latin typeface="Arial" charset="0"/>
              </a:defRPr>
            </a:lvl2pPr>
            <a:lvl3pPr marL="1143000" indent="-228600">
              <a:lnSpc>
                <a:spcPct val="90000"/>
              </a:lnSpc>
              <a:spcBef>
                <a:spcPct val="20000"/>
              </a:spcBef>
              <a:spcAft>
                <a:spcPct val="20000"/>
              </a:spcAft>
              <a:buClr>
                <a:srgbClr val="CC0000"/>
              </a:buClr>
              <a:buSzPct val="80000"/>
              <a:buFont typeface="Wingdings" pitchFamily="2" charset="2"/>
              <a:buChar char="§"/>
              <a:defRPr sz="1400">
                <a:solidFill>
                  <a:srgbClr val="333333"/>
                </a:solidFill>
                <a:latin typeface="Arial" charset="0"/>
              </a:defRPr>
            </a:lvl3pPr>
            <a:lvl4pPr marL="1600200" indent="-228600">
              <a:lnSpc>
                <a:spcPct val="90000"/>
              </a:lnSpc>
              <a:spcBef>
                <a:spcPct val="20000"/>
              </a:spcBef>
              <a:spcAft>
                <a:spcPct val="20000"/>
              </a:spcAft>
              <a:buClr>
                <a:srgbClr val="CC0000"/>
              </a:buClr>
              <a:buFont typeface="Times New Roman" pitchFamily="18" charset="0"/>
              <a:buChar char="▪"/>
              <a:defRPr sz="1200">
                <a:solidFill>
                  <a:srgbClr val="333333"/>
                </a:solidFill>
                <a:latin typeface="Arial" charset="0"/>
              </a:defRPr>
            </a:lvl4pPr>
            <a:lvl5pPr marL="2057400" indent="-228600">
              <a:lnSpc>
                <a:spcPct val="90000"/>
              </a:lnSpc>
              <a:spcBef>
                <a:spcPct val="20000"/>
              </a:spcBef>
              <a:buClr>
                <a:srgbClr val="CC0000"/>
              </a:buClr>
              <a:buFont typeface="Arial" charset="0"/>
              <a:buChar char="∙"/>
              <a:defRPr sz="1000">
                <a:solidFill>
                  <a:srgbClr val="333333"/>
                </a:solidFill>
                <a:latin typeface="Arial" charset="0"/>
              </a:defRPr>
            </a:lvl5pPr>
            <a:lvl6pPr marL="2514600" indent="-228600" eaLnBrk="0" fontAlgn="base" hangingPunct="0">
              <a:lnSpc>
                <a:spcPct val="90000"/>
              </a:lnSpc>
              <a:spcBef>
                <a:spcPct val="20000"/>
              </a:spcBef>
              <a:spcAft>
                <a:spcPct val="0"/>
              </a:spcAft>
              <a:buClr>
                <a:srgbClr val="CC0000"/>
              </a:buClr>
              <a:buFont typeface="Arial" charset="0"/>
              <a:buChar char="∙"/>
              <a:defRPr sz="1000">
                <a:solidFill>
                  <a:srgbClr val="333333"/>
                </a:solidFill>
                <a:latin typeface="Arial" charset="0"/>
              </a:defRPr>
            </a:lvl6pPr>
            <a:lvl7pPr marL="2971800" indent="-228600" eaLnBrk="0" fontAlgn="base" hangingPunct="0">
              <a:lnSpc>
                <a:spcPct val="90000"/>
              </a:lnSpc>
              <a:spcBef>
                <a:spcPct val="20000"/>
              </a:spcBef>
              <a:spcAft>
                <a:spcPct val="0"/>
              </a:spcAft>
              <a:buClr>
                <a:srgbClr val="CC0000"/>
              </a:buClr>
              <a:buFont typeface="Arial" charset="0"/>
              <a:buChar char="∙"/>
              <a:defRPr sz="1000">
                <a:solidFill>
                  <a:srgbClr val="333333"/>
                </a:solidFill>
                <a:latin typeface="Arial" charset="0"/>
              </a:defRPr>
            </a:lvl7pPr>
            <a:lvl8pPr marL="3429000" indent="-228600" eaLnBrk="0" fontAlgn="base" hangingPunct="0">
              <a:lnSpc>
                <a:spcPct val="90000"/>
              </a:lnSpc>
              <a:spcBef>
                <a:spcPct val="20000"/>
              </a:spcBef>
              <a:spcAft>
                <a:spcPct val="0"/>
              </a:spcAft>
              <a:buClr>
                <a:srgbClr val="CC0000"/>
              </a:buClr>
              <a:buFont typeface="Arial" charset="0"/>
              <a:buChar char="∙"/>
              <a:defRPr sz="1000">
                <a:solidFill>
                  <a:srgbClr val="333333"/>
                </a:solidFill>
                <a:latin typeface="Arial" charset="0"/>
              </a:defRPr>
            </a:lvl8pPr>
            <a:lvl9pPr marL="3886200" indent="-228600" eaLnBrk="0" fontAlgn="base" hangingPunct="0">
              <a:lnSpc>
                <a:spcPct val="90000"/>
              </a:lnSpc>
              <a:spcBef>
                <a:spcPct val="20000"/>
              </a:spcBef>
              <a:spcAft>
                <a:spcPct val="0"/>
              </a:spcAft>
              <a:buClr>
                <a:srgbClr val="CC0000"/>
              </a:buClr>
              <a:buFont typeface="Arial" charset="0"/>
              <a:buChar char="∙"/>
              <a:defRPr sz="1000">
                <a:solidFill>
                  <a:srgbClr val="333333"/>
                </a:solidFill>
                <a:latin typeface="Arial" charset="0"/>
              </a:defRPr>
            </a:lvl9pPr>
          </a:lstStyle>
          <a:p>
            <a:pPr algn="ctr">
              <a:lnSpc>
                <a:spcPct val="100000"/>
              </a:lnSpc>
              <a:spcBef>
                <a:spcPct val="0"/>
              </a:spcBef>
              <a:spcAft>
                <a:spcPct val="0"/>
              </a:spcAft>
              <a:buClrTx/>
              <a:buSzTx/>
              <a:buFontTx/>
              <a:buNone/>
              <a:defRPr/>
            </a:pPr>
            <a:r>
              <a:rPr lang="ru-RU" altLang="ru-RU" sz="2800" b="1" smtClean="0">
                <a:solidFill>
                  <a:srgbClr val="CC3300"/>
                </a:solidFill>
              </a:rPr>
              <a:t>Бизнес-форум 1С:</a:t>
            </a:r>
            <a:r>
              <a:rPr lang="en-US" altLang="ru-RU" sz="2800" b="1" smtClean="0">
                <a:solidFill>
                  <a:srgbClr val="CC3300"/>
                </a:solidFill>
              </a:rPr>
              <a:t>ERP</a:t>
            </a:r>
            <a:r>
              <a:rPr lang="ru-RU" altLang="ru-RU" sz="2800" b="1" smtClean="0">
                <a:solidFill>
                  <a:srgbClr val="CC3300"/>
                </a:solidFill>
              </a:rPr>
              <a:t>  </a:t>
            </a:r>
            <a:endParaRPr lang="en-US" altLang="ru-RU" sz="2800" b="1" smtClean="0">
              <a:solidFill>
                <a:srgbClr val="CC3300"/>
              </a:solidFill>
            </a:endParaRPr>
          </a:p>
          <a:p>
            <a:pPr algn="ctr">
              <a:lnSpc>
                <a:spcPct val="100000"/>
              </a:lnSpc>
              <a:spcBef>
                <a:spcPct val="0"/>
              </a:spcBef>
              <a:spcAft>
                <a:spcPct val="0"/>
              </a:spcAft>
              <a:buClrTx/>
              <a:buSzTx/>
              <a:buFontTx/>
              <a:buNone/>
              <a:defRPr/>
            </a:pPr>
            <a:r>
              <a:rPr lang="ru-RU" altLang="ru-RU" smtClean="0">
                <a:solidFill>
                  <a:srgbClr val="CC3300"/>
                </a:solidFill>
              </a:rPr>
              <a:t>2</a:t>
            </a:r>
            <a:r>
              <a:rPr lang="en-US" altLang="ru-RU" smtClean="0">
                <a:solidFill>
                  <a:srgbClr val="CC3300"/>
                </a:solidFill>
              </a:rPr>
              <a:t>3</a:t>
            </a:r>
            <a:r>
              <a:rPr lang="ru-RU" altLang="ru-RU" smtClean="0">
                <a:solidFill>
                  <a:srgbClr val="CC3300"/>
                </a:solidFill>
              </a:rPr>
              <a:t> октября 2015 года</a:t>
            </a:r>
          </a:p>
        </p:txBody>
      </p:sp>
    </p:spTree>
    <p:extLst>
      <p:ext uri="{BB962C8B-B14F-4D97-AF65-F5344CB8AC3E}">
        <p14:creationId xmlns:p14="http://schemas.microsoft.com/office/powerpoint/2010/main" val="33538007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6" name="TextBox 7"/>
          <p:cNvSpPr txBox="1">
            <a:spLocks noChangeArrowheads="1"/>
          </p:cNvSpPr>
          <p:nvPr userDrawn="1"/>
        </p:nvSpPr>
        <p:spPr bwMode="auto">
          <a:xfrm>
            <a:off x="-23813" y="6526139"/>
            <a:ext cx="2356351" cy="320857"/>
          </a:xfrm>
          <a:prstGeom prst="rect">
            <a:avLst/>
          </a:prstGeom>
          <a:noFill/>
          <a:ln>
            <a:noFill/>
          </a:ln>
          <a:extLst/>
        </p:spPr>
        <p:txBody>
          <a:bodyPr wrap="none">
            <a:spAutoFit/>
          </a:bodyPr>
          <a:lstStyle>
            <a:lvl1pPr eaLnBrk="0" hangingPunct="0">
              <a:lnSpc>
                <a:spcPct val="110000"/>
              </a:lnSpc>
              <a:spcBef>
                <a:spcPct val="50000"/>
              </a:spcBef>
              <a:defRPr sz="2000">
                <a:solidFill>
                  <a:schemeClr val="tx1"/>
                </a:solidFill>
                <a:latin typeface="Arial" charset="0"/>
              </a:defRPr>
            </a:lvl1pPr>
            <a:lvl2pPr marL="742950" indent="-285750" eaLnBrk="0" hangingPunct="0">
              <a:lnSpc>
                <a:spcPct val="110000"/>
              </a:lnSpc>
              <a:spcBef>
                <a:spcPct val="50000"/>
              </a:spcBef>
              <a:defRPr sz="2000">
                <a:solidFill>
                  <a:schemeClr val="tx1"/>
                </a:solidFill>
                <a:latin typeface="Arial" charset="0"/>
              </a:defRPr>
            </a:lvl2pPr>
            <a:lvl3pPr marL="1143000" indent="-228600" eaLnBrk="0" hangingPunct="0">
              <a:lnSpc>
                <a:spcPct val="110000"/>
              </a:lnSpc>
              <a:spcBef>
                <a:spcPct val="50000"/>
              </a:spcBef>
              <a:defRPr sz="2000">
                <a:solidFill>
                  <a:schemeClr val="tx1"/>
                </a:solidFill>
                <a:latin typeface="Arial" charset="0"/>
              </a:defRPr>
            </a:lvl3pPr>
            <a:lvl4pPr marL="1600200" indent="-228600" eaLnBrk="0" hangingPunct="0">
              <a:lnSpc>
                <a:spcPct val="110000"/>
              </a:lnSpc>
              <a:spcBef>
                <a:spcPct val="50000"/>
              </a:spcBef>
              <a:defRPr sz="2000">
                <a:solidFill>
                  <a:schemeClr val="tx1"/>
                </a:solidFill>
                <a:latin typeface="Arial" charset="0"/>
              </a:defRPr>
            </a:lvl4pPr>
            <a:lvl5pPr marL="2057400" indent="-228600" eaLnBrk="0" hangingPunct="0">
              <a:lnSpc>
                <a:spcPct val="110000"/>
              </a:lnSpc>
              <a:spcBef>
                <a:spcPct val="50000"/>
              </a:spcBef>
              <a:defRPr sz="2000">
                <a:solidFill>
                  <a:schemeClr val="tx1"/>
                </a:solidFill>
                <a:latin typeface="Arial" charset="0"/>
              </a:defRPr>
            </a:lvl5pPr>
            <a:lvl6pPr marL="2514600" indent="-228600" eaLnBrk="0" fontAlgn="base" hangingPunct="0">
              <a:lnSpc>
                <a:spcPct val="110000"/>
              </a:lnSpc>
              <a:spcBef>
                <a:spcPct val="50000"/>
              </a:spcBef>
              <a:spcAft>
                <a:spcPct val="0"/>
              </a:spcAft>
              <a:defRPr sz="2000">
                <a:solidFill>
                  <a:schemeClr val="tx1"/>
                </a:solidFill>
                <a:latin typeface="Arial" charset="0"/>
              </a:defRPr>
            </a:lvl6pPr>
            <a:lvl7pPr marL="2971800" indent="-228600" eaLnBrk="0" fontAlgn="base" hangingPunct="0">
              <a:lnSpc>
                <a:spcPct val="110000"/>
              </a:lnSpc>
              <a:spcBef>
                <a:spcPct val="50000"/>
              </a:spcBef>
              <a:spcAft>
                <a:spcPct val="0"/>
              </a:spcAft>
              <a:defRPr sz="2000">
                <a:solidFill>
                  <a:schemeClr val="tx1"/>
                </a:solidFill>
                <a:latin typeface="Arial" charset="0"/>
              </a:defRPr>
            </a:lvl7pPr>
            <a:lvl8pPr marL="3429000" indent="-228600" eaLnBrk="0" fontAlgn="base" hangingPunct="0">
              <a:lnSpc>
                <a:spcPct val="110000"/>
              </a:lnSpc>
              <a:spcBef>
                <a:spcPct val="50000"/>
              </a:spcBef>
              <a:spcAft>
                <a:spcPct val="0"/>
              </a:spcAft>
              <a:defRPr sz="2000">
                <a:solidFill>
                  <a:schemeClr val="tx1"/>
                </a:solidFill>
                <a:latin typeface="Arial" charset="0"/>
              </a:defRPr>
            </a:lvl8pPr>
            <a:lvl9pPr marL="3886200" indent="-228600" eaLnBrk="0" fontAlgn="base" hangingPunct="0">
              <a:lnSpc>
                <a:spcPct val="110000"/>
              </a:lnSpc>
              <a:spcBef>
                <a:spcPct val="50000"/>
              </a:spcBef>
              <a:spcAft>
                <a:spcPct val="0"/>
              </a:spcAft>
              <a:defRPr sz="2000">
                <a:solidFill>
                  <a:schemeClr val="tx1"/>
                </a:solidFill>
                <a:latin typeface="Arial" charset="0"/>
              </a:defRPr>
            </a:lvl9pPr>
          </a:lstStyle>
          <a:p>
            <a:pPr>
              <a:defRPr/>
            </a:pPr>
            <a:r>
              <a:rPr lang="ru-RU" sz="1350" smtClean="0">
                <a:solidFill>
                  <a:srgbClr val="5F0000"/>
                </a:solidFill>
                <a:cs typeface="Arial" charset="0"/>
              </a:rPr>
              <a:t>1С: Управление холдингом</a:t>
            </a:r>
          </a:p>
        </p:txBody>
      </p:sp>
      <p:sp>
        <p:nvSpPr>
          <p:cNvPr id="2" name="Title 1"/>
          <p:cNvSpPr>
            <a:spLocks noGrp="1"/>
          </p:cNvSpPr>
          <p:nvPr>
            <p:ph type="title"/>
          </p:nvPr>
        </p:nvSpPr>
        <p:spPr>
          <a:xfrm>
            <a:off x="3817939" y="314399"/>
            <a:ext cx="5003800" cy="314398"/>
          </a:xfrm>
        </p:spPr>
        <p:txBody>
          <a:bodyPr/>
          <a:lstStyle/>
          <a:p>
            <a:r>
              <a:rPr lang="en-US" smtClean="0"/>
              <a:t>Click to edit Master title style</a:t>
            </a:r>
            <a:endParaRPr lang="ru-RU"/>
          </a:p>
        </p:txBody>
      </p:sp>
      <p:sp>
        <p:nvSpPr>
          <p:cNvPr id="3" name="Text Placeholder 2"/>
          <p:cNvSpPr>
            <a:spLocks noGrp="1"/>
          </p:cNvSpPr>
          <p:nvPr>
            <p:ph type="body" sz="half" idx="1"/>
          </p:nvPr>
        </p:nvSpPr>
        <p:spPr>
          <a:xfrm>
            <a:off x="304801" y="1200428"/>
            <a:ext cx="4171950" cy="49938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quarter" idx="2"/>
          </p:nvPr>
        </p:nvSpPr>
        <p:spPr>
          <a:xfrm>
            <a:off x="4629150" y="1200428"/>
            <a:ext cx="4171950" cy="2419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Content Placeholder 4"/>
          <p:cNvSpPr>
            <a:spLocks noGrp="1"/>
          </p:cNvSpPr>
          <p:nvPr>
            <p:ph sz="quarter" idx="3"/>
          </p:nvPr>
        </p:nvSpPr>
        <p:spPr>
          <a:xfrm>
            <a:off x="4629150" y="3772775"/>
            <a:ext cx="4171950" cy="24214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Rectangle 12"/>
          <p:cNvSpPr>
            <a:spLocks noGrp="1" noChangeArrowheads="1"/>
          </p:cNvSpPr>
          <p:nvPr>
            <p:ph type="sldNum" sz="quarter" idx="10"/>
          </p:nvPr>
        </p:nvSpPr>
        <p:spPr/>
        <p:txBody>
          <a:bodyPr/>
          <a:lstStyle>
            <a:lvl1pPr>
              <a:defRPr/>
            </a:lvl1pPr>
          </a:lstStyle>
          <a:p>
            <a:pPr>
              <a:defRPr/>
            </a:pPr>
            <a:fld id="{FB198835-8D31-4E5D-972D-B51CA4740FA5}" type="slidenum">
              <a:rPr lang="ru-RU" altLang="ru-RU"/>
              <a:pPr>
                <a:defRPr/>
              </a:pPr>
              <a:t>‹#›</a:t>
            </a:fld>
            <a:endParaRPr lang="ru-RU" altLang="ru-RU"/>
          </a:p>
        </p:txBody>
      </p:sp>
    </p:spTree>
    <p:extLst>
      <p:ext uri="{BB962C8B-B14F-4D97-AF65-F5344CB8AC3E}">
        <p14:creationId xmlns:p14="http://schemas.microsoft.com/office/powerpoint/2010/main" val="1976849002"/>
      </p:ext>
    </p:extLst>
  </p:cSld>
  <p:clrMapOvr>
    <a:masterClrMapping/>
  </p:clrMapOvr>
  <p:timing>
    <p:tnLst>
      <p:par>
        <p:cTn id="1" dur="indefinite" restart="never" nodeType="tmRoot"/>
      </p:par>
    </p:tnLst>
  </p:timing>
</p:sldLayout>
</file>

<file path=ppt/slideLayouts/slideLayout72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rgbClr val="D20000"/>
                </a:solidFill>
              </a:defRPr>
            </a:lvl1pPr>
          </a:lstStyle>
          <a:p>
            <a:r>
              <a:rPr lang="ru-RU" dirty="0" smtClean="0"/>
              <a:t>Образец заголовка</a:t>
            </a:r>
            <a:endParaRPr lang="ru-RU" dirty="0"/>
          </a:p>
        </p:txBody>
      </p:sp>
      <p:sp>
        <p:nvSpPr>
          <p:cNvPr id="3" name="Объект 2"/>
          <p:cNvSpPr>
            <a:spLocks noGrp="1"/>
          </p:cNvSpPr>
          <p:nvPr>
            <p:ph idx="1"/>
          </p:nvPr>
        </p:nvSpPr>
        <p:spPr>
          <a:xfrm>
            <a:off x="107504" y="1341079"/>
            <a:ext cx="892810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5" name="Номер слайда 3"/>
          <p:cNvSpPr>
            <a:spLocks noGrp="1"/>
          </p:cNvSpPr>
          <p:nvPr>
            <p:ph type="sldNum" sz="quarter" idx="11"/>
          </p:nvPr>
        </p:nvSpPr>
        <p:spPr/>
        <p:txBody>
          <a:bodyPr/>
          <a:lstStyle>
            <a:lvl1pPr>
              <a:defRPr>
                <a:solidFill>
                  <a:srgbClr val="5B0917"/>
                </a:solidFill>
              </a:defRPr>
            </a:lvl1pPr>
          </a:lstStyle>
          <a:p>
            <a:pPr>
              <a:defRPr/>
            </a:pPr>
            <a:fld id="{23497895-89A5-431B-B0B7-5731EE62C230}" type="slidenum">
              <a:rPr lang="ru-RU" altLang="ru-RU"/>
              <a:pPr>
                <a:defRPr/>
              </a:pPr>
              <a:t>‹#›</a:t>
            </a:fld>
            <a:endParaRPr lang="ru-RU" altLang="ru-RU"/>
          </a:p>
        </p:txBody>
      </p:sp>
    </p:spTree>
    <p:extLst>
      <p:ext uri="{BB962C8B-B14F-4D97-AF65-F5344CB8AC3E}">
        <p14:creationId xmlns:p14="http://schemas.microsoft.com/office/powerpoint/2010/main" val="2292232203"/>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921"/>
            <a:ext cx="7772400" cy="136239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7387"/>
            <a:ext cx="7772400" cy="1500534"/>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5" name="Номер слайда 3"/>
          <p:cNvSpPr>
            <a:spLocks noGrp="1"/>
          </p:cNvSpPr>
          <p:nvPr>
            <p:ph type="sldNum" sz="quarter" idx="11"/>
          </p:nvPr>
        </p:nvSpPr>
        <p:spPr/>
        <p:txBody>
          <a:bodyPr/>
          <a:lstStyle>
            <a:lvl1pPr>
              <a:defRPr>
                <a:solidFill>
                  <a:srgbClr val="5B0917"/>
                </a:solidFill>
              </a:defRPr>
            </a:lvl1pPr>
          </a:lstStyle>
          <a:p>
            <a:pPr>
              <a:defRPr/>
            </a:pPr>
            <a:fld id="{D51D6224-94FA-48C5-9540-0EBC7B669564}" type="slidenum">
              <a:rPr lang="ru-RU" altLang="ru-RU"/>
              <a:pPr>
                <a:defRPr/>
              </a:pPr>
              <a:t>‹#›</a:t>
            </a:fld>
            <a:endParaRPr lang="ru-RU" altLang="ru-RU"/>
          </a:p>
        </p:txBody>
      </p:sp>
    </p:spTree>
    <p:extLst>
      <p:ext uri="{BB962C8B-B14F-4D97-AF65-F5344CB8AC3E}">
        <p14:creationId xmlns:p14="http://schemas.microsoft.com/office/powerpoint/2010/main" val="194394397"/>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07"/>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268707"/>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6" name="Номер слайда 3"/>
          <p:cNvSpPr>
            <a:spLocks noGrp="1"/>
          </p:cNvSpPr>
          <p:nvPr>
            <p:ph type="sldNum" sz="quarter" idx="11"/>
          </p:nvPr>
        </p:nvSpPr>
        <p:spPr/>
        <p:txBody>
          <a:bodyPr/>
          <a:lstStyle>
            <a:lvl1pPr>
              <a:defRPr>
                <a:solidFill>
                  <a:srgbClr val="5B0917"/>
                </a:solidFill>
              </a:defRPr>
            </a:lvl1pPr>
          </a:lstStyle>
          <a:p>
            <a:pPr>
              <a:defRPr/>
            </a:pPr>
            <a:fld id="{640BAB68-32D5-4CEF-A2F4-780470ECC566}" type="slidenum">
              <a:rPr lang="ru-RU" altLang="ru-RU"/>
              <a:pPr>
                <a:defRPr/>
              </a:pPr>
              <a:t>‹#›</a:t>
            </a:fld>
            <a:endParaRPr lang="ru-RU" altLang="ru-RU"/>
          </a:p>
        </p:txBody>
      </p:sp>
    </p:spTree>
    <p:extLst>
      <p:ext uri="{BB962C8B-B14F-4D97-AF65-F5344CB8AC3E}">
        <p14:creationId xmlns:p14="http://schemas.microsoft.com/office/powerpoint/2010/main" val="1017446541"/>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701"/>
            <a:ext cx="8229600" cy="1143265"/>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469"/>
            <a:ext cx="4040188"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5379"/>
            <a:ext cx="4040188"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535469"/>
            <a:ext cx="4041775"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6" y="2175379"/>
            <a:ext cx="4041775"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8" name="Номер слайда 3"/>
          <p:cNvSpPr>
            <a:spLocks noGrp="1"/>
          </p:cNvSpPr>
          <p:nvPr>
            <p:ph type="sldNum" sz="quarter" idx="11"/>
          </p:nvPr>
        </p:nvSpPr>
        <p:spPr/>
        <p:txBody>
          <a:bodyPr/>
          <a:lstStyle>
            <a:lvl1pPr>
              <a:defRPr>
                <a:solidFill>
                  <a:srgbClr val="5B0917"/>
                </a:solidFill>
              </a:defRPr>
            </a:lvl1pPr>
          </a:lstStyle>
          <a:p>
            <a:pPr>
              <a:defRPr/>
            </a:pPr>
            <a:fld id="{327FB711-EF52-4540-88B7-8295362CEA36}" type="slidenum">
              <a:rPr lang="ru-RU" altLang="ru-RU"/>
              <a:pPr>
                <a:defRPr/>
              </a:pPr>
              <a:t>‹#›</a:t>
            </a:fld>
            <a:endParaRPr lang="ru-RU" altLang="ru-RU"/>
          </a:p>
        </p:txBody>
      </p:sp>
    </p:spTree>
    <p:extLst>
      <p:ext uri="{BB962C8B-B14F-4D97-AF65-F5344CB8AC3E}">
        <p14:creationId xmlns:p14="http://schemas.microsoft.com/office/powerpoint/2010/main" val="2235148871"/>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4" name="Номер слайда 3"/>
          <p:cNvSpPr>
            <a:spLocks noGrp="1"/>
          </p:cNvSpPr>
          <p:nvPr>
            <p:ph type="sldNum" sz="quarter" idx="11"/>
          </p:nvPr>
        </p:nvSpPr>
        <p:spPr/>
        <p:txBody>
          <a:bodyPr/>
          <a:lstStyle>
            <a:lvl1pPr>
              <a:defRPr>
                <a:solidFill>
                  <a:srgbClr val="5B0917"/>
                </a:solidFill>
              </a:defRPr>
            </a:lvl1pPr>
          </a:lstStyle>
          <a:p>
            <a:pPr>
              <a:defRPr/>
            </a:pPr>
            <a:fld id="{E1B741E0-5804-4826-81EE-12A65BAB5EBD}" type="slidenum">
              <a:rPr lang="ru-RU" altLang="ru-RU"/>
              <a:pPr>
                <a:defRPr/>
              </a:pPr>
              <a:t>‹#›</a:t>
            </a:fld>
            <a:endParaRPr lang="ru-RU" altLang="ru-RU"/>
          </a:p>
        </p:txBody>
      </p:sp>
    </p:spTree>
    <p:extLst>
      <p:ext uri="{BB962C8B-B14F-4D97-AF65-F5344CB8AC3E}">
        <p14:creationId xmlns:p14="http://schemas.microsoft.com/office/powerpoint/2010/main" val="2451572970"/>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3" name="Rectangle 55"/>
          <p:cNvSpPr>
            <a:spLocks noGrp="1" noChangeArrowheads="1"/>
          </p:cNvSpPr>
          <p:nvPr>
            <p:ph type="sldNum" sz="quarter" idx="11"/>
          </p:nvPr>
        </p:nvSpPr>
        <p:spPr>
          <a:ln/>
        </p:spPr>
        <p:txBody>
          <a:bodyPr/>
          <a:lstStyle>
            <a:lvl1pPr>
              <a:defRPr/>
            </a:lvl1pPr>
          </a:lstStyle>
          <a:p>
            <a:pPr>
              <a:defRPr/>
            </a:pPr>
            <a:fld id="{82B48371-0233-4B95-A6B8-22265BCCD739}"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2114506158"/>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3113"/>
            <a:ext cx="3008313" cy="1162319"/>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114"/>
            <a:ext cx="5111750" cy="58544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1" y="1435433"/>
            <a:ext cx="3008313" cy="4692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pPr>
              <a:defRPr/>
            </a:pPr>
            <a:fld id="{8A489AF4-0CD3-42AD-8666-0E908079D8C8}"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123366310"/>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1712"/>
            <a:ext cx="5486400" cy="566869"/>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917"/>
            <a:ext cx="5486400" cy="41157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8581"/>
            <a:ext cx="5486400" cy="8050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pPr>
              <a:defRPr/>
            </a:pPr>
            <a:fld id="{C55D0672-B2DA-47BF-ABB6-F8CB849275DB}"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1468878599"/>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A3DD203D-10D6-4075-9A31-2A15E40EB892}"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1462131412"/>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04026" y="-26994"/>
            <a:ext cx="2232025" cy="655313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07951" y="-26994"/>
            <a:ext cx="6543675" cy="655313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3C562040-3AAB-41AA-89C8-0AC530CC7C1E}"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34080394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2_Заголовок и объект">
    <p:spTree>
      <p:nvGrpSpPr>
        <p:cNvPr id="1" name=""/>
        <p:cNvGrpSpPr/>
        <p:nvPr/>
      </p:nvGrpSpPr>
      <p:grpSpPr>
        <a:xfrm>
          <a:off x="0" y="0"/>
          <a:ext cx="0" cy="0"/>
          <a:chOff x="0" y="0"/>
          <a:chExt cx="0" cy="0"/>
        </a:xfrm>
      </p:grpSpPr>
      <p:sp>
        <p:nvSpPr>
          <p:cNvPr id="5" name="Прямоугольник 4"/>
          <p:cNvSpPr/>
          <p:nvPr userDrawn="1"/>
        </p:nvSpPr>
        <p:spPr>
          <a:xfrm>
            <a:off x="0" y="6239349"/>
            <a:ext cx="9144000" cy="620243"/>
          </a:xfrm>
          <a:prstGeom prst="rect">
            <a:avLst/>
          </a:prstGeom>
          <a:gradFill flip="none" rotWithShape="0">
            <a:gsLst>
              <a:gs pos="0">
                <a:srgbClr val="58BCAF"/>
              </a:gs>
              <a:gs pos="39999">
                <a:srgbClr val="58BCAF"/>
              </a:gs>
              <a:gs pos="70000">
                <a:srgbClr val="3AAFDA"/>
              </a:gs>
              <a:gs pos="100000">
                <a:srgbClr val="3AAFDA"/>
              </a:gs>
            </a:gsLst>
            <a:lin ang="0" scaled="0"/>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ru-RU" sz="1378" err="1">
              <a:solidFill>
                <a:srgbClr val="5F0000"/>
              </a:solidFill>
            </a:endParaRPr>
          </a:p>
        </p:txBody>
      </p:sp>
      <p:sp>
        <p:nvSpPr>
          <p:cNvPr id="9" name="TextBox 8"/>
          <p:cNvSpPr txBox="1"/>
          <p:nvPr userDrawn="1"/>
        </p:nvSpPr>
        <p:spPr>
          <a:xfrm>
            <a:off x="3829757" y="6358708"/>
            <a:ext cx="1995325" cy="327858"/>
          </a:xfrm>
          <a:prstGeom prst="rect">
            <a:avLst/>
          </a:prstGeom>
          <a:noFill/>
        </p:spPr>
        <p:txBody>
          <a:bodyPr wrap="square" rtlCol="0">
            <a:spAutoFit/>
          </a:bodyPr>
          <a:lstStyle/>
          <a:p>
            <a:pPr eaLnBrk="1" hangingPunct="1"/>
            <a:r>
              <a:rPr lang="ru-RU" sz="765" b="1">
                <a:solidFill>
                  <a:srgbClr val="FFFFFF"/>
                </a:solidFill>
                <a:latin typeface="Tahoma" pitchFamily="34" charset="0"/>
                <a:ea typeface="Tahoma" pitchFamily="34" charset="0"/>
                <a:cs typeface="Tahoma" pitchFamily="34" charset="0"/>
              </a:rPr>
              <a:t>Дата: </a:t>
            </a:r>
            <a:fld id="{73CBD73E-DCE3-4B13-B022-B26BC06387B6}" type="datetime4">
              <a:rPr lang="ru-RU" sz="765" smtClean="0">
                <a:solidFill>
                  <a:srgbClr val="FFFFFF"/>
                </a:solidFill>
                <a:latin typeface="Tahoma" pitchFamily="34" charset="0"/>
                <a:ea typeface="Tahoma" pitchFamily="34" charset="0"/>
                <a:cs typeface="Tahoma" pitchFamily="34" charset="0"/>
              </a:rPr>
              <a:pPr eaLnBrk="1" hangingPunct="1"/>
              <a:t>6 июля 2020 г.</a:t>
            </a:fld>
            <a:endParaRPr lang="ru-RU" sz="765">
              <a:solidFill>
                <a:srgbClr val="FFFFFF"/>
              </a:solidFill>
              <a:latin typeface="Tahoma" pitchFamily="34" charset="0"/>
              <a:ea typeface="Tahoma" pitchFamily="34" charset="0"/>
              <a:cs typeface="Tahoma" pitchFamily="34" charset="0"/>
            </a:endParaRPr>
          </a:p>
          <a:p>
            <a:pPr defTabSz="699722" eaLnBrk="1" hangingPunct="1">
              <a:defRPr/>
            </a:pPr>
            <a:fld id="{0ABD132A-A26C-4699-90D1-126A109F1EFD}" type="slidenum">
              <a:rPr lang="ru-RU" sz="765" b="1" smtClean="0">
                <a:solidFill>
                  <a:srgbClr val="FFFFFF"/>
                </a:solidFill>
                <a:latin typeface="Arial" charset="0"/>
                <a:cs typeface="Arial" charset="0"/>
              </a:rPr>
              <a:pPr defTabSz="699722" eaLnBrk="1" hangingPunct="1">
                <a:defRPr/>
              </a:pPr>
              <a:t>‹#›</a:t>
            </a:fld>
            <a:r>
              <a:rPr lang="ru-RU" sz="765" b="1">
                <a:solidFill>
                  <a:srgbClr val="FFFFFF"/>
                </a:solidFill>
                <a:latin typeface="Arial" charset="0"/>
                <a:cs typeface="Arial" charset="0"/>
              </a:rPr>
              <a:t> </a:t>
            </a:r>
            <a:r>
              <a:rPr lang="ru-RU" sz="765">
                <a:solidFill>
                  <a:srgbClr val="FFFFFF"/>
                </a:solidFill>
                <a:latin typeface="Tahoma" pitchFamily="34" charset="0"/>
                <a:ea typeface="Tahoma" pitchFamily="34" charset="0"/>
                <a:cs typeface="Tahoma" pitchFamily="34" charset="0"/>
              </a:rPr>
              <a:t>страница</a:t>
            </a:r>
            <a:endParaRPr lang="ru-RU" sz="765">
              <a:solidFill>
                <a:srgbClr val="FFFFFF"/>
              </a:solidFill>
              <a:latin typeface="Arial" charset="0"/>
              <a:cs typeface="Arial" charset="0"/>
            </a:endParaRPr>
          </a:p>
        </p:txBody>
      </p:sp>
      <p:pic>
        <p:nvPicPr>
          <p:cNvPr id="21" name="Рисунок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20098" y="89815"/>
            <a:ext cx="250554" cy="325410"/>
          </a:xfrm>
          <a:prstGeom prst="rect">
            <a:avLst/>
          </a:prstGeom>
        </p:spPr>
      </p:pic>
      <p:pic>
        <p:nvPicPr>
          <p:cNvPr id="27" name="Рисунок 26" descr="logo_bottom.png"/>
          <p:cNvPicPr>
            <a:picLocks noChangeAspect="1"/>
          </p:cNvPicPr>
          <p:nvPr userDrawn="1"/>
        </p:nvPicPr>
        <p:blipFill>
          <a:blip r:embed="rId3"/>
          <a:stretch>
            <a:fillRect/>
          </a:stretch>
        </p:blipFill>
        <p:spPr>
          <a:xfrm>
            <a:off x="8051297" y="6349379"/>
            <a:ext cx="529376" cy="376387"/>
          </a:xfrm>
          <a:prstGeom prst="rect">
            <a:avLst/>
          </a:prstGeom>
        </p:spPr>
      </p:pic>
      <p:cxnSp>
        <p:nvCxnSpPr>
          <p:cNvPr id="28" name="Прямая соединительная линия 27"/>
          <p:cNvCxnSpPr/>
          <p:nvPr userDrawn="1"/>
        </p:nvCxnSpPr>
        <p:spPr>
          <a:xfrm>
            <a:off x="-4077" y="803344"/>
            <a:ext cx="4711808" cy="5528"/>
          </a:xfrm>
          <a:prstGeom prst="line">
            <a:avLst/>
          </a:prstGeom>
          <a:ln>
            <a:solidFill>
              <a:srgbClr val="234B67"/>
            </a:solidFill>
          </a:ln>
        </p:spPr>
        <p:style>
          <a:lnRef idx="1">
            <a:schemeClr val="accent1"/>
          </a:lnRef>
          <a:fillRef idx="0">
            <a:schemeClr val="accent1"/>
          </a:fillRef>
          <a:effectRef idx="0">
            <a:schemeClr val="accent1"/>
          </a:effectRef>
          <a:fontRef idx="minor">
            <a:schemeClr val="tx1"/>
          </a:fontRef>
        </p:style>
      </p:cxnSp>
      <p:pic>
        <p:nvPicPr>
          <p:cNvPr id="34" name="Рисунок 33">
            <a:hlinkClick r:id="rId4"/>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3941" y="6408182"/>
            <a:ext cx="203370" cy="273174"/>
          </a:xfrm>
          <a:prstGeom prst="rect">
            <a:avLst/>
          </a:prstGeom>
        </p:spPr>
      </p:pic>
      <p:pic>
        <p:nvPicPr>
          <p:cNvPr id="35" name="Рисунок 34">
            <a:hlinkClick r:id="rId6"/>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5604" y="6408182"/>
            <a:ext cx="203370" cy="273174"/>
          </a:xfrm>
          <a:prstGeom prst="rect">
            <a:avLst/>
          </a:prstGeom>
        </p:spPr>
      </p:pic>
      <p:pic>
        <p:nvPicPr>
          <p:cNvPr id="36" name="Рисунок 35">
            <a:hlinkClick r:id="rId8"/>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80859" y="6408182"/>
            <a:ext cx="203370" cy="273174"/>
          </a:xfrm>
          <a:prstGeom prst="rect">
            <a:avLst/>
          </a:prstGeom>
        </p:spPr>
      </p:pic>
      <p:pic>
        <p:nvPicPr>
          <p:cNvPr id="37" name="Рисунок 36">
            <a:hlinkClick r:id="rId10"/>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62522" y="6408182"/>
            <a:ext cx="203370" cy="273174"/>
          </a:xfrm>
          <a:prstGeom prst="rect">
            <a:avLst/>
          </a:prstGeom>
        </p:spPr>
      </p:pic>
    </p:spTree>
    <p:extLst>
      <p:ext uri="{BB962C8B-B14F-4D97-AF65-F5344CB8AC3E}">
        <p14:creationId xmlns:p14="http://schemas.microsoft.com/office/powerpoint/2010/main" val="3068015988"/>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730.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251" y="-26994"/>
            <a:ext cx="4824413" cy="1081338"/>
          </a:xfrm>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07"/>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07"/>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3972845"/>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7" name="Rectangle 55"/>
          <p:cNvSpPr>
            <a:spLocks noGrp="1" noChangeArrowheads="1"/>
          </p:cNvSpPr>
          <p:nvPr>
            <p:ph type="sldNum" sz="quarter" idx="11"/>
          </p:nvPr>
        </p:nvSpPr>
        <p:spPr>
          <a:ln/>
        </p:spPr>
        <p:txBody>
          <a:bodyPr/>
          <a:lstStyle>
            <a:lvl1pPr>
              <a:defRPr/>
            </a:lvl1pPr>
          </a:lstStyle>
          <a:p>
            <a:pPr>
              <a:defRPr/>
            </a:pPr>
            <a:fld id="{DF0FA6DD-7E75-4B93-89D2-EC914FC3D0BF}"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932691940"/>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1619251" y="-26994"/>
            <a:ext cx="4824413" cy="1081338"/>
          </a:xfrm>
        </p:spPr>
        <p:txBody>
          <a:bodyPr/>
          <a:lstStyle/>
          <a:p>
            <a:r>
              <a:rPr lang="ru-RU" smtClean="0"/>
              <a:t>Образец заголовка</a:t>
            </a:r>
            <a:endParaRPr lang="ru-RU"/>
          </a:p>
        </p:txBody>
      </p:sp>
      <p:sp>
        <p:nvSpPr>
          <p:cNvPr id="3" name="Объект 2"/>
          <p:cNvSpPr>
            <a:spLocks noGrp="1"/>
          </p:cNvSpPr>
          <p:nvPr>
            <p:ph sz="quarter" idx="1"/>
          </p:nvPr>
        </p:nvSpPr>
        <p:spPr>
          <a:xfrm>
            <a:off x="107950" y="1268707"/>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07"/>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107950" y="3972845"/>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3972845"/>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8" name="Rectangle 55"/>
          <p:cNvSpPr>
            <a:spLocks noGrp="1" noChangeArrowheads="1"/>
          </p:cNvSpPr>
          <p:nvPr>
            <p:ph type="sldNum" sz="quarter" idx="11"/>
          </p:nvPr>
        </p:nvSpPr>
        <p:spPr>
          <a:ln/>
        </p:spPr>
        <p:txBody>
          <a:bodyPr/>
          <a:lstStyle>
            <a:lvl1pPr>
              <a:defRPr/>
            </a:lvl1pPr>
          </a:lstStyle>
          <a:p>
            <a:pPr>
              <a:defRPr/>
            </a:pPr>
            <a:fld id="{241E9A18-A228-488E-8696-EE0BAB9F7335}"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2340456249"/>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6" name="TextBox 7"/>
          <p:cNvSpPr txBox="1">
            <a:spLocks noChangeArrowheads="1"/>
          </p:cNvSpPr>
          <p:nvPr userDrawn="1"/>
        </p:nvSpPr>
        <p:spPr bwMode="auto">
          <a:xfrm>
            <a:off x="-23813" y="6526136"/>
            <a:ext cx="3019426" cy="393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nSpc>
                <a:spcPct val="110000"/>
              </a:lnSpc>
              <a:spcBef>
                <a:spcPct val="50000"/>
              </a:spcBef>
              <a:defRPr/>
            </a:pPr>
            <a:r>
              <a:rPr lang="ru-RU" altLang="ru-RU" sz="1800" smtClean="0">
                <a:solidFill>
                  <a:srgbClr val="5F0000"/>
                </a:solidFill>
              </a:rPr>
              <a:t>1С:Управление холдингом</a:t>
            </a:r>
          </a:p>
        </p:txBody>
      </p:sp>
      <p:sp>
        <p:nvSpPr>
          <p:cNvPr id="2" name="Title 1"/>
          <p:cNvSpPr>
            <a:spLocks noGrp="1"/>
          </p:cNvSpPr>
          <p:nvPr>
            <p:ph type="title"/>
          </p:nvPr>
        </p:nvSpPr>
        <p:spPr>
          <a:xfrm>
            <a:off x="3817938" y="314398"/>
            <a:ext cx="5003800" cy="314398"/>
          </a:xfrm>
        </p:spPr>
        <p:txBody>
          <a:bodyPr/>
          <a:lstStyle/>
          <a:p>
            <a:r>
              <a:rPr lang="en-US" smtClean="0"/>
              <a:t>Click to edit Master title style</a:t>
            </a:r>
            <a:endParaRPr lang="ru-RU"/>
          </a:p>
        </p:txBody>
      </p:sp>
      <p:sp>
        <p:nvSpPr>
          <p:cNvPr id="3" name="Text Placeholder 2"/>
          <p:cNvSpPr>
            <a:spLocks noGrp="1"/>
          </p:cNvSpPr>
          <p:nvPr>
            <p:ph type="body" sz="half" idx="1"/>
          </p:nvPr>
        </p:nvSpPr>
        <p:spPr>
          <a:xfrm>
            <a:off x="304800" y="1200428"/>
            <a:ext cx="4171950" cy="49938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quarter" idx="2"/>
          </p:nvPr>
        </p:nvSpPr>
        <p:spPr>
          <a:xfrm>
            <a:off x="4629150" y="1200428"/>
            <a:ext cx="4171950" cy="2419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Content Placeholder 4"/>
          <p:cNvSpPr>
            <a:spLocks noGrp="1"/>
          </p:cNvSpPr>
          <p:nvPr>
            <p:ph sz="quarter" idx="3"/>
          </p:nvPr>
        </p:nvSpPr>
        <p:spPr>
          <a:xfrm>
            <a:off x="4629150" y="3772773"/>
            <a:ext cx="4171950" cy="24214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Rectangle 12"/>
          <p:cNvSpPr>
            <a:spLocks noGrp="1" noChangeArrowheads="1"/>
          </p:cNvSpPr>
          <p:nvPr>
            <p:ph type="sldNum" sz="quarter" idx="10"/>
          </p:nvPr>
        </p:nvSpPr>
        <p:spPr/>
        <p:txBody>
          <a:bodyPr/>
          <a:lstStyle>
            <a:lvl1pPr>
              <a:defRPr b="0">
                <a:solidFill>
                  <a:schemeClr val="tx1"/>
                </a:solidFill>
              </a:defRPr>
            </a:lvl1pPr>
          </a:lstStyle>
          <a:p>
            <a:pPr>
              <a:defRPr/>
            </a:pPr>
            <a:fld id="{7C2190DA-3FFA-4A53-87CF-1F617B22084A}"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962410305"/>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showMasterSp="0" userDrawn="1">
  <p:cSld name="1_Титульный слайд">
    <p:spTree>
      <p:nvGrpSpPr>
        <p:cNvPr id="1" name=""/>
        <p:cNvGrpSpPr/>
        <p:nvPr/>
      </p:nvGrpSpPr>
      <p:grpSpPr>
        <a:xfrm>
          <a:off x="0" y="0"/>
          <a:ext cx="0" cy="0"/>
          <a:chOff x="0" y="0"/>
          <a:chExt cx="0" cy="0"/>
        </a:xfrm>
      </p:grpSpPr>
      <p:grpSp>
        <p:nvGrpSpPr>
          <p:cNvPr id="3" name="Group 14"/>
          <p:cNvGrpSpPr>
            <a:grpSpLocks/>
          </p:cNvGrpSpPr>
          <p:nvPr/>
        </p:nvGrpSpPr>
        <p:grpSpPr bwMode="auto">
          <a:xfrm flipV="1">
            <a:off x="395289" y="5301891"/>
            <a:ext cx="8353425" cy="144495"/>
            <a:chOff x="295" y="1974"/>
            <a:chExt cx="5170" cy="5"/>
          </a:xfrm>
        </p:grpSpPr>
        <p:sp>
          <p:nvSpPr>
            <p:cNvPr id="4" name="Line 15"/>
            <p:cNvSpPr>
              <a:spLocks noChangeShapeType="1"/>
            </p:cNvSpPr>
            <p:nvPr userDrawn="1"/>
          </p:nvSpPr>
          <p:spPr bwMode="auto">
            <a:xfrm>
              <a:off x="295" y="1979"/>
              <a:ext cx="5170" cy="0"/>
            </a:xfrm>
            <a:prstGeom prst="line">
              <a:avLst/>
            </a:prstGeom>
            <a:noFill/>
            <a:ln w="12699">
              <a:solidFill>
                <a:srgbClr val="FFFF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sp>
          <p:nvSpPr>
            <p:cNvPr id="5" name="Line 16"/>
            <p:cNvSpPr>
              <a:spLocks noChangeShapeType="1"/>
            </p:cNvSpPr>
            <p:nvPr userDrawn="1"/>
          </p:nvSpPr>
          <p:spPr bwMode="auto">
            <a:xfrm>
              <a:off x="295" y="1974"/>
              <a:ext cx="5170" cy="0"/>
            </a:xfrm>
            <a:prstGeom prst="line">
              <a:avLst/>
            </a:prstGeom>
            <a:noFill/>
            <a:ln w="12699">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grpSp>
      <p:pic>
        <p:nvPicPr>
          <p:cNvPr id="6" name="Picture 40" descr="лого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2289" y="333453"/>
            <a:ext cx="809625" cy="37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4"/>
          <p:cNvSpPr txBox="1">
            <a:spLocks noChangeArrowheads="1"/>
          </p:cNvSpPr>
          <p:nvPr userDrawn="1"/>
        </p:nvSpPr>
        <p:spPr bwMode="auto">
          <a:xfrm>
            <a:off x="1619250" y="260411"/>
            <a:ext cx="4535488" cy="430987"/>
          </a:xfrm>
          <a:prstGeom prst="rect">
            <a:avLst/>
          </a:prstGeom>
          <a:noFill/>
          <a:ln>
            <a:noFill/>
          </a:ln>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lnSpc>
                <a:spcPct val="110000"/>
              </a:lnSpc>
              <a:spcBef>
                <a:spcPct val="50000"/>
              </a:spcBef>
              <a:spcAft>
                <a:spcPct val="0"/>
              </a:spcAft>
              <a:defRPr sz="2000">
                <a:solidFill>
                  <a:schemeClr val="tx1"/>
                </a:solidFill>
                <a:latin typeface="Arial" charset="0"/>
              </a:defRPr>
            </a:lvl6pPr>
            <a:lvl7pPr marL="2971800" indent="-228600" eaLnBrk="0" fontAlgn="base" hangingPunct="0">
              <a:lnSpc>
                <a:spcPct val="110000"/>
              </a:lnSpc>
              <a:spcBef>
                <a:spcPct val="50000"/>
              </a:spcBef>
              <a:spcAft>
                <a:spcPct val="0"/>
              </a:spcAft>
              <a:defRPr sz="2000">
                <a:solidFill>
                  <a:schemeClr val="tx1"/>
                </a:solidFill>
                <a:latin typeface="Arial" charset="0"/>
              </a:defRPr>
            </a:lvl7pPr>
            <a:lvl8pPr marL="3429000" indent="-228600" eaLnBrk="0" fontAlgn="base" hangingPunct="0">
              <a:lnSpc>
                <a:spcPct val="110000"/>
              </a:lnSpc>
              <a:spcBef>
                <a:spcPct val="50000"/>
              </a:spcBef>
              <a:spcAft>
                <a:spcPct val="0"/>
              </a:spcAft>
              <a:defRPr sz="2000">
                <a:solidFill>
                  <a:schemeClr val="tx1"/>
                </a:solidFill>
                <a:latin typeface="Arial" charset="0"/>
              </a:defRPr>
            </a:lvl8pPr>
            <a:lvl9pPr marL="3886200" indent="-228600" eaLnBrk="0" fontAlgn="base" hangingPunct="0">
              <a:lnSpc>
                <a:spcPct val="110000"/>
              </a:lnSpc>
              <a:spcBef>
                <a:spcPct val="50000"/>
              </a:spcBef>
              <a:spcAft>
                <a:spcPct val="0"/>
              </a:spcAft>
              <a:defRPr sz="2000">
                <a:solidFill>
                  <a:schemeClr val="tx1"/>
                </a:solidFill>
                <a:latin typeface="Arial" charset="0"/>
              </a:defRPr>
            </a:lvl9pPr>
          </a:lstStyle>
          <a:p>
            <a:pPr>
              <a:lnSpc>
                <a:spcPct val="110000"/>
              </a:lnSpc>
              <a:spcBef>
                <a:spcPct val="50000"/>
              </a:spcBef>
              <a:defRPr/>
            </a:pPr>
            <a:r>
              <a:rPr lang="ru-RU" sz="2000" b="1" dirty="0" smtClean="0">
                <a:solidFill>
                  <a:srgbClr val="E2271E"/>
                </a:solidFill>
              </a:rPr>
              <a:t>1С:Управление холдингом</a:t>
            </a:r>
          </a:p>
        </p:txBody>
      </p:sp>
      <p:sp>
        <p:nvSpPr>
          <p:cNvPr id="793645" name="Rectangle 45"/>
          <p:cNvSpPr>
            <a:spLocks noGrp="1" noChangeArrowheads="1"/>
          </p:cNvSpPr>
          <p:nvPr>
            <p:ph type="ctrTitle" sz="quarter"/>
          </p:nvPr>
        </p:nvSpPr>
        <p:spPr>
          <a:xfrm>
            <a:off x="395289" y="2535826"/>
            <a:ext cx="8353425" cy="1470365"/>
          </a:xfrm>
        </p:spPr>
        <p:txBody>
          <a:bodyPr/>
          <a:lstStyle>
            <a:lvl1pPr algn="ctr">
              <a:defRPr sz="4200"/>
            </a:lvl1pPr>
          </a:lstStyle>
          <a:p>
            <a:pPr lvl="0"/>
            <a:r>
              <a:rPr lang="ru-RU" noProof="0" smtClean="0"/>
              <a:t>Образец заголовка</a:t>
            </a:r>
            <a:endParaRPr lang="ru-RU" noProof="0" dirty="0" smtClean="0"/>
          </a:p>
        </p:txBody>
      </p:sp>
    </p:spTree>
    <p:extLst>
      <p:ext uri="{BB962C8B-B14F-4D97-AF65-F5344CB8AC3E}">
        <p14:creationId xmlns:p14="http://schemas.microsoft.com/office/powerpoint/2010/main" val="3446816643"/>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showMasterSp="0" userDrawn="1">
  <p:cSld name="2_Титульный слайд">
    <p:spTree>
      <p:nvGrpSpPr>
        <p:cNvPr id="1" name=""/>
        <p:cNvGrpSpPr/>
        <p:nvPr/>
      </p:nvGrpSpPr>
      <p:grpSpPr>
        <a:xfrm>
          <a:off x="0" y="0"/>
          <a:ext cx="0" cy="0"/>
          <a:chOff x="0" y="0"/>
          <a:chExt cx="0" cy="0"/>
        </a:xfrm>
      </p:grpSpPr>
      <p:grpSp>
        <p:nvGrpSpPr>
          <p:cNvPr id="3" name="Group 14"/>
          <p:cNvGrpSpPr>
            <a:grpSpLocks/>
          </p:cNvGrpSpPr>
          <p:nvPr/>
        </p:nvGrpSpPr>
        <p:grpSpPr bwMode="auto">
          <a:xfrm flipV="1">
            <a:off x="395289" y="5301891"/>
            <a:ext cx="8353425" cy="144495"/>
            <a:chOff x="295" y="1974"/>
            <a:chExt cx="5170" cy="5"/>
          </a:xfrm>
        </p:grpSpPr>
        <p:sp>
          <p:nvSpPr>
            <p:cNvPr id="4" name="Line 15"/>
            <p:cNvSpPr>
              <a:spLocks noChangeShapeType="1"/>
            </p:cNvSpPr>
            <p:nvPr userDrawn="1"/>
          </p:nvSpPr>
          <p:spPr bwMode="auto">
            <a:xfrm>
              <a:off x="295" y="1979"/>
              <a:ext cx="5170" cy="0"/>
            </a:xfrm>
            <a:prstGeom prst="line">
              <a:avLst/>
            </a:prstGeom>
            <a:noFill/>
            <a:ln w="12699">
              <a:solidFill>
                <a:srgbClr val="FFFF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sp>
          <p:nvSpPr>
            <p:cNvPr id="5" name="Line 16"/>
            <p:cNvSpPr>
              <a:spLocks noChangeShapeType="1"/>
            </p:cNvSpPr>
            <p:nvPr userDrawn="1"/>
          </p:nvSpPr>
          <p:spPr bwMode="auto">
            <a:xfrm>
              <a:off x="295" y="1974"/>
              <a:ext cx="5170" cy="0"/>
            </a:xfrm>
            <a:prstGeom prst="line">
              <a:avLst/>
            </a:prstGeom>
            <a:noFill/>
            <a:ln w="12699">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grpSp>
      <p:pic>
        <p:nvPicPr>
          <p:cNvPr id="6" name="Picture 40" descr="лого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2289" y="333453"/>
            <a:ext cx="809625" cy="37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4"/>
          <p:cNvSpPr txBox="1">
            <a:spLocks noChangeArrowheads="1"/>
          </p:cNvSpPr>
          <p:nvPr userDrawn="1"/>
        </p:nvSpPr>
        <p:spPr bwMode="auto">
          <a:xfrm>
            <a:off x="1619250" y="260411"/>
            <a:ext cx="4535488" cy="430987"/>
          </a:xfrm>
          <a:prstGeom prst="rect">
            <a:avLst/>
          </a:prstGeom>
          <a:noFill/>
          <a:ln>
            <a:noFill/>
          </a:ln>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lnSpc>
                <a:spcPct val="110000"/>
              </a:lnSpc>
              <a:spcBef>
                <a:spcPct val="50000"/>
              </a:spcBef>
              <a:spcAft>
                <a:spcPct val="0"/>
              </a:spcAft>
              <a:defRPr sz="2000">
                <a:solidFill>
                  <a:schemeClr val="tx1"/>
                </a:solidFill>
                <a:latin typeface="Arial" charset="0"/>
              </a:defRPr>
            </a:lvl6pPr>
            <a:lvl7pPr marL="2971800" indent="-228600" eaLnBrk="0" fontAlgn="base" hangingPunct="0">
              <a:lnSpc>
                <a:spcPct val="110000"/>
              </a:lnSpc>
              <a:spcBef>
                <a:spcPct val="50000"/>
              </a:spcBef>
              <a:spcAft>
                <a:spcPct val="0"/>
              </a:spcAft>
              <a:defRPr sz="2000">
                <a:solidFill>
                  <a:schemeClr val="tx1"/>
                </a:solidFill>
                <a:latin typeface="Arial" charset="0"/>
              </a:defRPr>
            </a:lvl7pPr>
            <a:lvl8pPr marL="3429000" indent="-228600" eaLnBrk="0" fontAlgn="base" hangingPunct="0">
              <a:lnSpc>
                <a:spcPct val="110000"/>
              </a:lnSpc>
              <a:spcBef>
                <a:spcPct val="50000"/>
              </a:spcBef>
              <a:spcAft>
                <a:spcPct val="0"/>
              </a:spcAft>
              <a:defRPr sz="2000">
                <a:solidFill>
                  <a:schemeClr val="tx1"/>
                </a:solidFill>
                <a:latin typeface="Arial" charset="0"/>
              </a:defRPr>
            </a:lvl8pPr>
            <a:lvl9pPr marL="3886200" indent="-228600" eaLnBrk="0" fontAlgn="base" hangingPunct="0">
              <a:lnSpc>
                <a:spcPct val="110000"/>
              </a:lnSpc>
              <a:spcBef>
                <a:spcPct val="50000"/>
              </a:spcBef>
              <a:spcAft>
                <a:spcPct val="0"/>
              </a:spcAft>
              <a:defRPr sz="2000">
                <a:solidFill>
                  <a:schemeClr val="tx1"/>
                </a:solidFill>
                <a:latin typeface="Arial" charset="0"/>
              </a:defRPr>
            </a:lvl9pPr>
          </a:lstStyle>
          <a:p>
            <a:pPr>
              <a:lnSpc>
                <a:spcPct val="110000"/>
              </a:lnSpc>
              <a:spcBef>
                <a:spcPct val="50000"/>
              </a:spcBef>
              <a:defRPr/>
            </a:pPr>
            <a:r>
              <a:rPr lang="ru-RU" sz="2000" b="1" dirty="0" smtClean="0">
                <a:solidFill>
                  <a:srgbClr val="E2271E"/>
                </a:solidFill>
              </a:rPr>
              <a:t>1С:Управление холдингом</a:t>
            </a:r>
          </a:p>
        </p:txBody>
      </p:sp>
      <p:sp>
        <p:nvSpPr>
          <p:cNvPr id="793645" name="Rectangle 45"/>
          <p:cNvSpPr>
            <a:spLocks noGrp="1" noChangeArrowheads="1"/>
          </p:cNvSpPr>
          <p:nvPr>
            <p:ph type="ctrTitle" sz="quarter"/>
          </p:nvPr>
        </p:nvSpPr>
        <p:spPr>
          <a:xfrm>
            <a:off x="395289" y="2535826"/>
            <a:ext cx="8353425" cy="1470365"/>
          </a:xfrm>
        </p:spPr>
        <p:txBody>
          <a:bodyPr/>
          <a:lstStyle>
            <a:lvl1pPr algn="ctr">
              <a:defRPr sz="4200"/>
            </a:lvl1pPr>
          </a:lstStyle>
          <a:p>
            <a:pPr lvl="0"/>
            <a:r>
              <a:rPr lang="ru-RU" noProof="0" smtClean="0"/>
              <a:t>Образец заголовка</a:t>
            </a:r>
            <a:endParaRPr lang="ru-RU" noProof="0" dirty="0" smtClean="0"/>
          </a:p>
        </p:txBody>
      </p:sp>
    </p:spTree>
    <p:extLst>
      <p:ext uri="{BB962C8B-B14F-4D97-AF65-F5344CB8AC3E}">
        <p14:creationId xmlns:p14="http://schemas.microsoft.com/office/powerpoint/2010/main" val="1794095693"/>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showMasterSp="0" userDrawn="1">
  <p:cSld name="3_Титульный слайд">
    <p:spTree>
      <p:nvGrpSpPr>
        <p:cNvPr id="1" name=""/>
        <p:cNvGrpSpPr/>
        <p:nvPr/>
      </p:nvGrpSpPr>
      <p:grpSpPr>
        <a:xfrm>
          <a:off x="0" y="0"/>
          <a:ext cx="0" cy="0"/>
          <a:chOff x="0" y="0"/>
          <a:chExt cx="0" cy="0"/>
        </a:xfrm>
      </p:grpSpPr>
      <p:grpSp>
        <p:nvGrpSpPr>
          <p:cNvPr id="3" name="Group 14"/>
          <p:cNvGrpSpPr>
            <a:grpSpLocks/>
          </p:cNvGrpSpPr>
          <p:nvPr/>
        </p:nvGrpSpPr>
        <p:grpSpPr bwMode="auto">
          <a:xfrm flipV="1">
            <a:off x="395289" y="5301891"/>
            <a:ext cx="8353425" cy="144495"/>
            <a:chOff x="295" y="1974"/>
            <a:chExt cx="5170" cy="5"/>
          </a:xfrm>
        </p:grpSpPr>
        <p:sp>
          <p:nvSpPr>
            <p:cNvPr id="4" name="Line 15"/>
            <p:cNvSpPr>
              <a:spLocks noChangeShapeType="1"/>
            </p:cNvSpPr>
            <p:nvPr userDrawn="1"/>
          </p:nvSpPr>
          <p:spPr bwMode="auto">
            <a:xfrm>
              <a:off x="295" y="1979"/>
              <a:ext cx="5170" cy="0"/>
            </a:xfrm>
            <a:prstGeom prst="line">
              <a:avLst/>
            </a:prstGeom>
            <a:noFill/>
            <a:ln w="12699">
              <a:solidFill>
                <a:srgbClr val="FFFF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sp>
          <p:nvSpPr>
            <p:cNvPr id="5" name="Line 16"/>
            <p:cNvSpPr>
              <a:spLocks noChangeShapeType="1"/>
            </p:cNvSpPr>
            <p:nvPr userDrawn="1"/>
          </p:nvSpPr>
          <p:spPr bwMode="auto">
            <a:xfrm>
              <a:off x="295" y="1974"/>
              <a:ext cx="5170" cy="0"/>
            </a:xfrm>
            <a:prstGeom prst="line">
              <a:avLst/>
            </a:prstGeom>
            <a:noFill/>
            <a:ln w="12699">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grpSp>
      <p:pic>
        <p:nvPicPr>
          <p:cNvPr id="6" name="Picture 40" descr="лого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2289" y="333453"/>
            <a:ext cx="809625" cy="37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4"/>
          <p:cNvSpPr txBox="1">
            <a:spLocks noChangeArrowheads="1"/>
          </p:cNvSpPr>
          <p:nvPr userDrawn="1"/>
        </p:nvSpPr>
        <p:spPr bwMode="auto">
          <a:xfrm>
            <a:off x="1619250" y="260411"/>
            <a:ext cx="4535488" cy="430987"/>
          </a:xfrm>
          <a:prstGeom prst="rect">
            <a:avLst/>
          </a:prstGeom>
          <a:noFill/>
          <a:ln>
            <a:noFill/>
          </a:ln>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lnSpc>
                <a:spcPct val="110000"/>
              </a:lnSpc>
              <a:spcBef>
                <a:spcPct val="50000"/>
              </a:spcBef>
              <a:spcAft>
                <a:spcPct val="0"/>
              </a:spcAft>
              <a:defRPr sz="2000">
                <a:solidFill>
                  <a:schemeClr val="tx1"/>
                </a:solidFill>
                <a:latin typeface="Arial" charset="0"/>
              </a:defRPr>
            </a:lvl6pPr>
            <a:lvl7pPr marL="2971800" indent="-228600" eaLnBrk="0" fontAlgn="base" hangingPunct="0">
              <a:lnSpc>
                <a:spcPct val="110000"/>
              </a:lnSpc>
              <a:spcBef>
                <a:spcPct val="50000"/>
              </a:spcBef>
              <a:spcAft>
                <a:spcPct val="0"/>
              </a:spcAft>
              <a:defRPr sz="2000">
                <a:solidFill>
                  <a:schemeClr val="tx1"/>
                </a:solidFill>
                <a:latin typeface="Arial" charset="0"/>
              </a:defRPr>
            </a:lvl7pPr>
            <a:lvl8pPr marL="3429000" indent="-228600" eaLnBrk="0" fontAlgn="base" hangingPunct="0">
              <a:lnSpc>
                <a:spcPct val="110000"/>
              </a:lnSpc>
              <a:spcBef>
                <a:spcPct val="50000"/>
              </a:spcBef>
              <a:spcAft>
                <a:spcPct val="0"/>
              </a:spcAft>
              <a:defRPr sz="2000">
                <a:solidFill>
                  <a:schemeClr val="tx1"/>
                </a:solidFill>
                <a:latin typeface="Arial" charset="0"/>
              </a:defRPr>
            </a:lvl8pPr>
            <a:lvl9pPr marL="3886200" indent="-228600" eaLnBrk="0" fontAlgn="base" hangingPunct="0">
              <a:lnSpc>
                <a:spcPct val="110000"/>
              </a:lnSpc>
              <a:spcBef>
                <a:spcPct val="50000"/>
              </a:spcBef>
              <a:spcAft>
                <a:spcPct val="0"/>
              </a:spcAft>
              <a:defRPr sz="2000">
                <a:solidFill>
                  <a:schemeClr val="tx1"/>
                </a:solidFill>
                <a:latin typeface="Arial" charset="0"/>
              </a:defRPr>
            </a:lvl9pPr>
          </a:lstStyle>
          <a:p>
            <a:pPr>
              <a:lnSpc>
                <a:spcPct val="110000"/>
              </a:lnSpc>
              <a:spcBef>
                <a:spcPct val="50000"/>
              </a:spcBef>
              <a:defRPr/>
            </a:pPr>
            <a:r>
              <a:rPr lang="ru-RU" sz="2000" b="1" dirty="0" smtClean="0">
                <a:solidFill>
                  <a:srgbClr val="E2271E"/>
                </a:solidFill>
              </a:rPr>
              <a:t>1С:Управление холдингом</a:t>
            </a:r>
          </a:p>
        </p:txBody>
      </p:sp>
      <p:sp>
        <p:nvSpPr>
          <p:cNvPr id="793645" name="Rectangle 45"/>
          <p:cNvSpPr>
            <a:spLocks noGrp="1" noChangeArrowheads="1"/>
          </p:cNvSpPr>
          <p:nvPr>
            <p:ph type="ctrTitle" sz="quarter"/>
          </p:nvPr>
        </p:nvSpPr>
        <p:spPr>
          <a:xfrm>
            <a:off x="395289" y="2535826"/>
            <a:ext cx="8353425" cy="1470365"/>
          </a:xfrm>
        </p:spPr>
        <p:txBody>
          <a:bodyPr/>
          <a:lstStyle>
            <a:lvl1pPr algn="ctr">
              <a:defRPr sz="4200"/>
            </a:lvl1pPr>
          </a:lstStyle>
          <a:p>
            <a:pPr lvl="0"/>
            <a:r>
              <a:rPr lang="ru-RU" noProof="0" smtClean="0"/>
              <a:t>Образец заголовка</a:t>
            </a:r>
            <a:endParaRPr lang="ru-RU" noProof="0" dirty="0" smtClean="0"/>
          </a:p>
        </p:txBody>
      </p:sp>
    </p:spTree>
    <p:extLst>
      <p:ext uri="{BB962C8B-B14F-4D97-AF65-F5344CB8AC3E}">
        <p14:creationId xmlns:p14="http://schemas.microsoft.com/office/powerpoint/2010/main" val="1626591141"/>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showMasterSp="0" userDrawn="1">
  <p:cSld name="4_Титульный слайд">
    <p:spTree>
      <p:nvGrpSpPr>
        <p:cNvPr id="1" name=""/>
        <p:cNvGrpSpPr/>
        <p:nvPr/>
      </p:nvGrpSpPr>
      <p:grpSpPr>
        <a:xfrm>
          <a:off x="0" y="0"/>
          <a:ext cx="0" cy="0"/>
          <a:chOff x="0" y="0"/>
          <a:chExt cx="0" cy="0"/>
        </a:xfrm>
      </p:grpSpPr>
      <p:grpSp>
        <p:nvGrpSpPr>
          <p:cNvPr id="3" name="Group 14"/>
          <p:cNvGrpSpPr>
            <a:grpSpLocks/>
          </p:cNvGrpSpPr>
          <p:nvPr/>
        </p:nvGrpSpPr>
        <p:grpSpPr bwMode="auto">
          <a:xfrm flipV="1">
            <a:off x="395289" y="5301891"/>
            <a:ext cx="8353425" cy="144495"/>
            <a:chOff x="295" y="1974"/>
            <a:chExt cx="5170" cy="5"/>
          </a:xfrm>
        </p:grpSpPr>
        <p:sp>
          <p:nvSpPr>
            <p:cNvPr id="4" name="Line 15"/>
            <p:cNvSpPr>
              <a:spLocks noChangeShapeType="1"/>
            </p:cNvSpPr>
            <p:nvPr userDrawn="1"/>
          </p:nvSpPr>
          <p:spPr bwMode="auto">
            <a:xfrm>
              <a:off x="295" y="1979"/>
              <a:ext cx="5170" cy="0"/>
            </a:xfrm>
            <a:prstGeom prst="line">
              <a:avLst/>
            </a:prstGeom>
            <a:noFill/>
            <a:ln w="12699">
              <a:solidFill>
                <a:srgbClr val="FFFF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sp>
          <p:nvSpPr>
            <p:cNvPr id="5" name="Line 16"/>
            <p:cNvSpPr>
              <a:spLocks noChangeShapeType="1"/>
            </p:cNvSpPr>
            <p:nvPr userDrawn="1"/>
          </p:nvSpPr>
          <p:spPr bwMode="auto">
            <a:xfrm>
              <a:off x="295" y="1974"/>
              <a:ext cx="5170" cy="0"/>
            </a:xfrm>
            <a:prstGeom prst="line">
              <a:avLst/>
            </a:prstGeom>
            <a:noFill/>
            <a:ln w="12699">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grpSp>
      <p:pic>
        <p:nvPicPr>
          <p:cNvPr id="6" name="Picture 40" descr="лого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2289" y="333453"/>
            <a:ext cx="809625" cy="37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4"/>
          <p:cNvSpPr txBox="1">
            <a:spLocks noChangeArrowheads="1"/>
          </p:cNvSpPr>
          <p:nvPr userDrawn="1"/>
        </p:nvSpPr>
        <p:spPr bwMode="auto">
          <a:xfrm>
            <a:off x="1619250" y="260411"/>
            <a:ext cx="4535488" cy="430987"/>
          </a:xfrm>
          <a:prstGeom prst="rect">
            <a:avLst/>
          </a:prstGeom>
          <a:noFill/>
          <a:ln>
            <a:noFill/>
          </a:ln>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lnSpc>
                <a:spcPct val="110000"/>
              </a:lnSpc>
              <a:spcBef>
                <a:spcPct val="50000"/>
              </a:spcBef>
              <a:spcAft>
                <a:spcPct val="0"/>
              </a:spcAft>
              <a:defRPr sz="2000">
                <a:solidFill>
                  <a:schemeClr val="tx1"/>
                </a:solidFill>
                <a:latin typeface="Arial" charset="0"/>
              </a:defRPr>
            </a:lvl6pPr>
            <a:lvl7pPr marL="2971800" indent="-228600" eaLnBrk="0" fontAlgn="base" hangingPunct="0">
              <a:lnSpc>
                <a:spcPct val="110000"/>
              </a:lnSpc>
              <a:spcBef>
                <a:spcPct val="50000"/>
              </a:spcBef>
              <a:spcAft>
                <a:spcPct val="0"/>
              </a:spcAft>
              <a:defRPr sz="2000">
                <a:solidFill>
                  <a:schemeClr val="tx1"/>
                </a:solidFill>
                <a:latin typeface="Arial" charset="0"/>
              </a:defRPr>
            </a:lvl7pPr>
            <a:lvl8pPr marL="3429000" indent="-228600" eaLnBrk="0" fontAlgn="base" hangingPunct="0">
              <a:lnSpc>
                <a:spcPct val="110000"/>
              </a:lnSpc>
              <a:spcBef>
                <a:spcPct val="50000"/>
              </a:spcBef>
              <a:spcAft>
                <a:spcPct val="0"/>
              </a:spcAft>
              <a:defRPr sz="2000">
                <a:solidFill>
                  <a:schemeClr val="tx1"/>
                </a:solidFill>
                <a:latin typeface="Arial" charset="0"/>
              </a:defRPr>
            </a:lvl8pPr>
            <a:lvl9pPr marL="3886200" indent="-228600" eaLnBrk="0" fontAlgn="base" hangingPunct="0">
              <a:lnSpc>
                <a:spcPct val="110000"/>
              </a:lnSpc>
              <a:spcBef>
                <a:spcPct val="50000"/>
              </a:spcBef>
              <a:spcAft>
                <a:spcPct val="0"/>
              </a:spcAft>
              <a:defRPr sz="2000">
                <a:solidFill>
                  <a:schemeClr val="tx1"/>
                </a:solidFill>
                <a:latin typeface="Arial" charset="0"/>
              </a:defRPr>
            </a:lvl9pPr>
          </a:lstStyle>
          <a:p>
            <a:pPr>
              <a:lnSpc>
                <a:spcPct val="110000"/>
              </a:lnSpc>
              <a:spcBef>
                <a:spcPct val="50000"/>
              </a:spcBef>
              <a:defRPr/>
            </a:pPr>
            <a:r>
              <a:rPr lang="ru-RU" sz="2000" b="1" dirty="0" smtClean="0">
                <a:solidFill>
                  <a:srgbClr val="E2271E"/>
                </a:solidFill>
              </a:rPr>
              <a:t>1С:Управление холдингом</a:t>
            </a:r>
          </a:p>
        </p:txBody>
      </p:sp>
      <p:sp>
        <p:nvSpPr>
          <p:cNvPr id="793645" name="Rectangle 45"/>
          <p:cNvSpPr>
            <a:spLocks noGrp="1" noChangeArrowheads="1"/>
          </p:cNvSpPr>
          <p:nvPr>
            <p:ph type="ctrTitle" sz="quarter"/>
          </p:nvPr>
        </p:nvSpPr>
        <p:spPr>
          <a:xfrm>
            <a:off x="395289" y="2535826"/>
            <a:ext cx="8353425" cy="1470365"/>
          </a:xfrm>
        </p:spPr>
        <p:txBody>
          <a:bodyPr/>
          <a:lstStyle>
            <a:lvl1pPr algn="ctr">
              <a:defRPr sz="4200"/>
            </a:lvl1pPr>
          </a:lstStyle>
          <a:p>
            <a:pPr lvl="0"/>
            <a:r>
              <a:rPr lang="ru-RU" noProof="0" smtClean="0"/>
              <a:t>Образец заголовка</a:t>
            </a:r>
            <a:endParaRPr lang="ru-RU" noProof="0" dirty="0" smtClean="0"/>
          </a:p>
        </p:txBody>
      </p:sp>
    </p:spTree>
    <p:extLst>
      <p:ext uri="{BB962C8B-B14F-4D97-AF65-F5344CB8AC3E}">
        <p14:creationId xmlns:p14="http://schemas.microsoft.com/office/powerpoint/2010/main" val="1984210168"/>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showMasterSp="0" userDrawn="1">
  <p:cSld name="5_Титульный слайд">
    <p:spTree>
      <p:nvGrpSpPr>
        <p:cNvPr id="1" name=""/>
        <p:cNvGrpSpPr/>
        <p:nvPr/>
      </p:nvGrpSpPr>
      <p:grpSpPr>
        <a:xfrm>
          <a:off x="0" y="0"/>
          <a:ext cx="0" cy="0"/>
          <a:chOff x="0" y="0"/>
          <a:chExt cx="0" cy="0"/>
        </a:xfrm>
      </p:grpSpPr>
      <p:grpSp>
        <p:nvGrpSpPr>
          <p:cNvPr id="3" name="Group 14"/>
          <p:cNvGrpSpPr>
            <a:grpSpLocks/>
          </p:cNvGrpSpPr>
          <p:nvPr/>
        </p:nvGrpSpPr>
        <p:grpSpPr bwMode="auto">
          <a:xfrm flipV="1">
            <a:off x="395289" y="5301891"/>
            <a:ext cx="8353425" cy="144495"/>
            <a:chOff x="295" y="1974"/>
            <a:chExt cx="5170" cy="5"/>
          </a:xfrm>
        </p:grpSpPr>
        <p:sp>
          <p:nvSpPr>
            <p:cNvPr id="4" name="Line 15"/>
            <p:cNvSpPr>
              <a:spLocks noChangeShapeType="1"/>
            </p:cNvSpPr>
            <p:nvPr userDrawn="1"/>
          </p:nvSpPr>
          <p:spPr bwMode="auto">
            <a:xfrm>
              <a:off x="295" y="1979"/>
              <a:ext cx="5170" cy="0"/>
            </a:xfrm>
            <a:prstGeom prst="line">
              <a:avLst/>
            </a:prstGeom>
            <a:noFill/>
            <a:ln w="12699">
              <a:solidFill>
                <a:srgbClr val="FFFF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sp>
          <p:nvSpPr>
            <p:cNvPr id="5" name="Line 16"/>
            <p:cNvSpPr>
              <a:spLocks noChangeShapeType="1"/>
            </p:cNvSpPr>
            <p:nvPr userDrawn="1"/>
          </p:nvSpPr>
          <p:spPr bwMode="auto">
            <a:xfrm>
              <a:off x="295" y="1974"/>
              <a:ext cx="5170" cy="0"/>
            </a:xfrm>
            <a:prstGeom prst="line">
              <a:avLst/>
            </a:prstGeom>
            <a:noFill/>
            <a:ln w="12699">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grpSp>
      <p:pic>
        <p:nvPicPr>
          <p:cNvPr id="6" name="Picture 40" descr="лого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2289" y="333453"/>
            <a:ext cx="809625" cy="37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4"/>
          <p:cNvSpPr txBox="1">
            <a:spLocks noChangeArrowheads="1"/>
          </p:cNvSpPr>
          <p:nvPr userDrawn="1"/>
        </p:nvSpPr>
        <p:spPr bwMode="auto">
          <a:xfrm>
            <a:off x="1619250" y="260411"/>
            <a:ext cx="4535488" cy="430987"/>
          </a:xfrm>
          <a:prstGeom prst="rect">
            <a:avLst/>
          </a:prstGeom>
          <a:noFill/>
          <a:ln>
            <a:noFill/>
          </a:ln>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lnSpc>
                <a:spcPct val="110000"/>
              </a:lnSpc>
              <a:spcBef>
                <a:spcPct val="50000"/>
              </a:spcBef>
              <a:spcAft>
                <a:spcPct val="0"/>
              </a:spcAft>
              <a:defRPr sz="2000">
                <a:solidFill>
                  <a:schemeClr val="tx1"/>
                </a:solidFill>
                <a:latin typeface="Arial" charset="0"/>
              </a:defRPr>
            </a:lvl6pPr>
            <a:lvl7pPr marL="2971800" indent="-228600" eaLnBrk="0" fontAlgn="base" hangingPunct="0">
              <a:lnSpc>
                <a:spcPct val="110000"/>
              </a:lnSpc>
              <a:spcBef>
                <a:spcPct val="50000"/>
              </a:spcBef>
              <a:spcAft>
                <a:spcPct val="0"/>
              </a:spcAft>
              <a:defRPr sz="2000">
                <a:solidFill>
                  <a:schemeClr val="tx1"/>
                </a:solidFill>
                <a:latin typeface="Arial" charset="0"/>
              </a:defRPr>
            </a:lvl7pPr>
            <a:lvl8pPr marL="3429000" indent="-228600" eaLnBrk="0" fontAlgn="base" hangingPunct="0">
              <a:lnSpc>
                <a:spcPct val="110000"/>
              </a:lnSpc>
              <a:spcBef>
                <a:spcPct val="50000"/>
              </a:spcBef>
              <a:spcAft>
                <a:spcPct val="0"/>
              </a:spcAft>
              <a:defRPr sz="2000">
                <a:solidFill>
                  <a:schemeClr val="tx1"/>
                </a:solidFill>
                <a:latin typeface="Arial" charset="0"/>
              </a:defRPr>
            </a:lvl8pPr>
            <a:lvl9pPr marL="3886200" indent="-228600" eaLnBrk="0" fontAlgn="base" hangingPunct="0">
              <a:lnSpc>
                <a:spcPct val="110000"/>
              </a:lnSpc>
              <a:spcBef>
                <a:spcPct val="50000"/>
              </a:spcBef>
              <a:spcAft>
                <a:spcPct val="0"/>
              </a:spcAft>
              <a:defRPr sz="2000">
                <a:solidFill>
                  <a:schemeClr val="tx1"/>
                </a:solidFill>
                <a:latin typeface="Arial" charset="0"/>
              </a:defRPr>
            </a:lvl9pPr>
          </a:lstStyle>
          <a:p>
            <a:pPr>
              <a:lnSpc>
                <a:spcPct val="110000"/>
              </a:lnSpc>
              <a:spcBef>
                <a:spcPct val="50000"/>
              </a:spcBef>
              <a:defRPr/>
            </a:pPr>
            <a:r>
              <a:rPr lang="ru-RU" sz="2000" b="1" dirty="0" smtClean="0">
                <a:solidFill>
                  <a:srgbClr val="E2271E"/>
                </a:solidFill>
              </a:rPr>
              <a:t>1С:Управление холдингом</a:t>
            </a:r>
          </a:p>
        </p:txBody>
      </p:sp>
      <p:sp>
        <p:nvSpPr>
          <p:cNvPr id="793645" name="Rectangle 45"/>
          <p:cNvSpPr>
            <a:spLocks noGrp="1" noChangeArrowheads="1"/>
          </p:cNvSpPr>
          <p:nvPr>
            <p:ph type="ctrTitle" sz="quarter"/>
          </p:nvPr>
        </p:nvSpPr>
        <p:spPr>
          <a:xfrm>
            <a:off x="395289" y="2535826"/>
            <a:ext cx="8353425" cy="1470365"/>
          </a:xfrm>
        </p:spPr>
        <p:txBody>
          <a:bodyPr/>
          <a:lstStyle>
            <a:lvl1pPr algn="ctr">
              <a:defRPr sz="4200"/>
            </a:lvl1pPr>
          </a:lstStyle>
          <a:p>
            <a:pPr lvl="0"/>
            <a:r>
              <a:rPr lang="ru-RU" noProof="0" smtClean="0"/>
              <a:t>Образец заголовка</a:t>
            </a:r>
            <a:endParaRPr lang="ru-RU" noProof="0" dirty="0" smtClean="0"/>
          </a:p>
        </p:txBody>
      </p:sp>
    </p:spTree>
    <p:extLst>
      <p:ext uri="{BB962C8B-B14F-4D97-AF65-F5344CB8AC3E}">
        <p14:creationId xmlns:p14="http://schemas.microsoft.com/office/powerpoint/2010/main" val="246362910"/>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showMasterSp="0" userDrawn="1">
  <p:cSld name="6_Титульный слайд">
    <p:spTree>
      <p:nvGrpSpPr>
        <p:cNvPr id="1" name=""/>
        <p:cNvGrpSpPr/>
        <p:nvPr/>
      </p:nvGrpSpPr>
      <p:grpSpPr>
        <a:xfrm>
          <a:off x="0" y="0"/>
          <a:ext cx="0" cy="0"/>
          <a:chOff x="0" y="0"/>
          <a:chExt cx="0" cy="0"/>
        </a:xfrm>
      </p:grpSpPr>
      <p:grpSp>
        <p:nvGrpSpPr>
          <p:cNvPr id="3" name="Group 14"/>
          <p:cNvGrpSpPr>
            <a:grpSpLocks/>
          </p:cNvGrpSpPr>
          <p:nvPr/>
        </p:nvGrpSpPr>
        <p:grpSpPr bwMode="auto">
          <a:xfrm flipV="1">
            <a:off x="395289" y="5301891"/>
            <a:ext cx="8353425" cy="144495"/>
            <a:chOff x="295" y="1974"/>
            <a:chExt cx="5170" cy="5"/>
          </a:xfrm>
        </p:grpSpPr>
        <p:sp>
          <p:nvSpPr>
            <p:cNvPr id="4" name="Line 15"/>
            <p:cNvSpPr>
              <a:spLocks noChangeShapeType="1"/>
            </p:cNvSpPr>
            <p:nvPr userDrawn="1"/>
          </p:nvSpPr>
          <p:spPr bwMode="auto">
            <a:xfrm>
              <a:off x="295" y="1979"/>
              <a:ext cx="5170" cy="0"/>
            </a:xfrm>
            <a:prstGeom prst="line">
              <a:avLst/>
            </a:prstGeom>
            <a:noFill/>
            <a:ln w="12699">
              <a:solidFill>
                <a:srgbClr val="FFFF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sp>
          <p:nvSpPr>
            <p:cNvPr id="5" name="Line 16"/>
            <p:cNvSpPr>
              <a:spLocks noChangeShapeType="1"/>
            </p:cNvSpPr>
            <p:nvPr userDrawn="1"/>
          </p:nvSpPr>
          <p:spPr bwMode="auto">
            <a:xfrm>
              <a:off x="295" y="1974"/>
              <a:ext cx="5170" cy="0"/>
            </a:xfrm>
            <a:prstGeom prst="line">
              <a:avLst/>
            </a:prstGeom>
            <a:noFill/>
            <a:ln w="12699">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grpSp>
      <p:pic>
        <p:nvPicPr>
          <p:cNvPr id="6" name="Picture 40" descr="лого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2289" y="333453"/>
            <a:ext cx="809625" cy="37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4"/>
          <p:cNvSpPr txBox="1">
            <a:spLocks noChangeArrowheads="1"/>
          </p:cNvSpPr>
          <p:nvPr userDrawn="1"/>
        </p:nvSpPr>
        <p:spPr bwMode="auto">
          <a:xfrm>
            <a:off x="1619250" y="260411"/>
            <a:ext cx="4535488" cy="430987"/>
          </a:xfrm>
          <a:prstGeom prst="rect">
            <a:avLst/>
          </a:prstGeom>
          <a:noFill/>
          <a:ln>
            <a:noFill/>
          </a:ln>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lnSpc>
                <a:spcPct val="110000"/>
              </a:lnSpc>
              <a:spcBef>
                <a:spcPct val="50000"/>
              </a:spcBef>
              <a:spcAft>
                <a:spcPct val="0"/>
              </a:spcAft>
              <a:defRPr sz="2000">
                <a:solidFill>
                  <a:schemeClr val="tx1"/>
                </a:solidFill>
                <a:latin typeface="Arial" charset="0"/>
              </a:defRPr>
            </a:lvl6pPr>
            <a:lvl7pPr marL="2971800" indent="-228600" eaLnBrk="0" fontAlgn="base" hangingPunct="0">
              <a:lnSpc>
                <a:spcPct val="110000"/>
              </a:lnSpc>
              <a:spcBef>
                <a:spcPct val="50000"/>
              </a:spcBef>
              <a:spcAft>
                <a:spcPct val="0"/>
              </a:spcAft>
              <a:defRPr sz="2000">
                <a:solidFill>
                  <a:schemeClr val="tx1"/>
                </a:solidFill>
                <a:latin typeface="Arial" charset="0"/>
              </a:defRPr>
            </a:lvl7pPr>
            <a:lvl8pPr marL="3429000" indent="-228600" eaLnBrk="0" fontAlgn="base" hangingPunct="0">
              <a:lnSpc>
                <a:spcPct val="110000"/>
              </a:lnSpc>
              <a:spcBef>
                <a:spcPct val="50000"/>
              </a:spcBef>
              <a:spcAft>
                <a:spcPct val="0"/>
              </a:spcAft>
              <a:defRPr sz="2000">
                <a:solidFill>
                  <a:schemeClr val="tx1"/>
                </a:solidFill>
                <a:latin typeface="Arial" charset="0"/>
              </a:defRPr>
            </a:lvl8pPr>
            <a:lvl9pPr marL="3886200" indent="-228600" eaLnBrk="0" fontAlgn="base" hangingPunct="0">
              <a:lnSpc>
                <a:spcPct val="110000"/>
              </a:lnSpc>
              <a:spcBef>
                <a:spcPct val="50000"/>
              </a:spcBef>
              <a:spcAft>
                <a:spcPct val="0"/>
              </a:spcAft>
              <a:defRPr sz="2000">
                <a:solidFill>
                  <a:schemeClr val="tx1"/>
                </a:solidFill>
                <a:latin typeface="Arial" charset="0"/>
              </a:defRPr>
            </a:lvl9pPr>
          </a:lstStyle>
          <a:p>
            <a:pPr>
              <a:lnSpc>
                <a:spcPct val="110000"/>
              </a:lnSpc>
              <a:spcBef>
                <a:spcPct val="50000"/>
              </a:spcBef>
              <a:defRPr/>
            </a:pPr>
            <a:r>
              <a:rPr lang="ru-RU" sz="2000" b="1" dirty="0" smtClean="0">
                <a:solidFill>
                  <a:srgbClr val="E2271E"/>
                </a:solidFill>
              </a:rPr>
              <a:t>1С:Управление холдингом</a:t>
            </a:r>
          </a:p>
        </p:txBody>
      </p:sp>
      <p:sp>
        <p:nvSpPr>
          <p:cNvPr id="793645" name="Rectangle 45"/>
          <p:cNvSpPr>
            <a:spLocks noGrp="1" noChangeArrowheads="1"/>
          </p:cNvSpPr>
          <p:nvPr>
            <p:ph type="ctrTitle" sz="quarter"/>
          </p:nvPr>
        </p:nvSpPr>
        <p:spPr>
          <a:xfrm>
            <a:off x="395289" y="2535826"/>
            <a:ext cx="8353425" cy="1470365"/>
          </a:xfrm>
        </p:spPr>
        <p:txBody>
          <a:bodyPr/>
          <a:lstStyle>
            <a:lvl1pPr algn="ctr">
              <a:defRPr sz="4200"/>
            </a:lvl1pPr>
          </a:lstStyle>
          <a:p>
            <a:pPr lvl="0"/>
            <a:r>
              <a:rPr lang="ru-RU" noProof="0" smtClean="0"/>
              <a:t>Образец заголовка</a:t>
            </a:r>
            <a:endParaRPr lang="ru-RU" noProof="0" dirty="0" smtClean="0"/>
          </a:p>
        </p:txBody>
      </p:sp>
    </p:spTree>
    <p:extLst>
      <p:ext uri="{BB962C8B-B14F-4D97-AF65-F5344CB8AC3E}">
        <p14:creationId xmlns:p14="http://schemas.microsoft.com/office/powerpoint/2010/main" val="2183097548"/>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userDrawn="1">
  <p:cSld name="Базовый слайд">
    <p:spTree>
      <p:nvGrpSpPr>
        <p:cNvPr id="1" name=""/>
        <p:cNvGrpSpPr/>
        <p:nvPr/>
      </p:nvGrpSpPr>
      <p:grpSpPr>
        <a:xfrm>
          <a:off x="0" y="0"/>
          <a:ext cx="0" cy="0"/>
          <a:chOff x="0" y="0"/>
          <a:chExt cx="0" cy="0"/>
        </a:xfrm>
      </p:grpSpPr>
      <p:graphicFrame>
        <p:nvGraphicFramePr>
          <p:cNvPr id="6" name="Объект 9" hidden="1"/>
          <p:cNvGraphicFramePr>
            <a:graphicFrameLocks noChangeAspect="1"/>
          </p:cNvGraphicFramePr>
          <p:nvPr userDrawn="1">
            <p:custDataLst>
              <p:tags r:id="rId2"/>
            </p:custDataLst>
          </p:nvPr>
        </p:nvGraphicFramePr>
        <p:xfrm>
          <a:off x="1589" y="1589"/>
          <a:ext cx="1587" cy="3176"/>
        </p:xfrm>
        <a:graphic>
          <a:graphicData uri="http://schemas.openxmlformats.org/presentationml/2006/ole">
            <mc:AlternateContent xmlns:mc="http://schemas.openxmlformats.org/markup-compatibility/2006">
              <mc:Choice xmlns:v="urn:schemas-microsoft-com:vml" Requires="v">
                <p:oleObj spid="_x0000_s96318" name="think-cell Slide" r:id="rId4" imgW="270" imgH="270" progId="TCLayout.ActiveDocument.1">
                  <p:embed/>
                </p:oleObj>
              </mc:Choice>
              <mc:Fallback>
                <p:oleObj name="think-cell Slide" r:id="rId4" imgW="270" imgH="27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1589"/>
                        <a:ext cx="1587" cy="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Заголовок 1"/>
          <p:cNvSpPr>
            <a:spLocks noGrp="1"/>
          </p:cNvSpPr>
          <p:nvPr>
            <p:ph type="title"/>
          </p:nvPr>
        </p:nvSpPr>
        <p:spPr>
          <a:xfrm>
            <a:off x="196705" y="333814"/>
            <a:ext cx="7828562" cy="540125"/>
          </a:xfrm>
          <a:prstGeom prst="rect">
            <a:avLst/>
          </a:prstGeom>
        </p:spPr>
        <p:txBody>
          <a:bodyPr lIns="0" rIns="0" rtlCol="0" anchor="t">
            <a:noAutofit/>
          </a:bodyPr>
          <a:lstStyle>
            <a:lvl1pPr>
              <a:defRPr sz="1350">
                <a:latin typeface="+mj-lt"/>
              </a:defRPr>
            </a:lvl1pPr>
          </a:lstStyle>
          <a:p>
            <a:endParaRPr lang="ru-RU" dirty="0"/>
          </a:p>
        </p:txBody>
      </p:sp>
      <p:sp>
        <p:nvSpPr>
          <p:cNvPr id="9" name="Текст 6"/>
          <p:cNvSpPr>
            <a:spLocks noGrp="1"/>
          </p:cNvSpPr>
          <p:nvPr>
            <p:ph type="body" sz="quarter" idx="11"/>
          </p:nvPr>
        </p:nvSpPr>
        <p:spPr>
          <a:xfrm>
            <a:off x="195942" y="82346"/>
            <a:ext cx="7830000" cy="215950"/>
          </a:xfrm>
        </p:spPr>
        <p:txBody>
          <a:bodyPr lIns="0" tIns="0" rIns="0" bIns="18000" anchor="b">
            <a:normAutofit/>
          </a:bodyPr>
          <a:lstStyle>
            <a:lvl1pPr>
              <a:spcBef>
                <a:spcPts val="0"/>
              </a:spcBef>
              <a:defRPr sz="900" b="1">
                <a:solidFill>
                  <a:schemeClr val="accent2">
                    <a:lumMod val="20000"/>
                    <a:lumOff val="80000"/>
                  </a:schemeClr>
                </a:solidFill>
              </a:defRPr>
            </a:lvl1pPr>
          </a:lstStyle>
          <a:p>
            <a:pPr lvl="0"/>
            <a:r>
              <a:rPr lang="ru-RU" smtClean="0"/>
              <a:t>Образец текста</a:t>
            </a:r>
          </a:p>
        </p:txBody>
      </p:sp>
      <p:sp>
        <p:nvSpPr>
          <p:cNvPr id="18" name="Текст 8"/>
          <p:cNvSpPr>
            <a:spLocks noGrp="1"/>
          </p:cNvSpPr>
          <p:nvPr>
            <p:ph type="body" sz="quarter" idx="12"/>
          </p:nvPr>
        </p:nvSpPr>
        <p:spPr>
          <a:xfrm>
            <a:off x="197655" y="6330978"/>
            <a:ext cx="8748713" cy="324075"/>
          </a:xfrm>
        </p:spPr>
        <p:txBody>
          <a:bodyPr lIns="0" tIns="0" rIns="0" bIns="0"/>
          <a:lstStyle>
            <a:lvl1pPr>
              <a:spcBef>
                <a:spcPts val="225"/>
              </a:spcBef>
              <a:defRPr sz="600" baseline="0">
                <a:solidFill>
                  <a:schemeClr val="tx1"/>
                </a:solidFill>
                <a:latin typeface="+mj-lt"/>
              </a:defRPr>
            </a:lvl1pPr>
          </a:lstStyle>
          <a:p>
            <a:pPr lvl="0"/>
            <a:r>
              <a:rPr lang="ru-RU" smtClean="0"/>
              <a:t>Образец текста</a:t>
            </a:r>
          </a:p>
        </p:txBody>
      </p:sp>
      <p:sp>
        <p:nvSpPr>
          <p:cNvPr id="10" name="Текст 8"/>
          <p:cNvSpPr>
            <a:spLocks noGrp="1"/>
          </p:cNvSpPr>
          <p:nvPr>
            <p:ph type="body" sz="quarter" idx="15"/>
          </p:nvPr>
        </p:nvSpPr>
        <p:spPr>
          <a:xfrm>
            <a:off x="1098788" y="6673502"/>
            <a:ext cx="5133018" cy="180042"/>
          </a:xfrm>
          <a:prstGeom prst="rect">
            <a:avLst/>
          </a:prstGeom>
        </p:spPr>
        <p:txBody>
          <a:bodyPr lIns="0" tIns="0" rIns="90000" bIns="0" anchor="ctr">
            <a:normAutofit/>
          </a:bodyPr>
          <a:lstStyle>
            <a:lvl1pPr marL="0" indent="0" algn="l">
              <a:spcBef>
                <a:spcPts val="225"/>
              </a:spcBef>
              <a:buFontTx/>
              <a:buNone/>
              <a:defRPr sz="675" baseline="0">
                <a:solidFill>
                  <a:schemeClr val="bg1"/>
                </a:solidFill>
                <a:latin typeface="+mj-lt"/>
              </a:defRPr>
            </a:lvl1pPr>
          </a:lstStyle>
          <a:p>
            <a:pPr lvl="0"/>
            <a:r>
              <a:rPr lang="ru-RU" smtClean="0"/>
              <a:t>Образец текста</a:t>
            </a:r>
          </a:p>
        </p:txBody>
      </p:sp>
      <p:sp>
        <p:nvSpPr>
          <p:cNvPr id="7" name="Номер слайда 5"/>
          <p:cNvSpPr>
            <a:spLocks noGrp="1"/>
          </p:cNvSpPr>
          <p:nvPr>
            <p:ph type="sldNum" sz="quarter" idx="16"/>
          </p:nvPr>
        </p:nvSpPr>
        <p:spPr>
          <a:xfrm>
            <a:off x="8585201" y="6667457"/>
            <a:ext cx="360363" cy="179429"/>
          </a:xfrm>
        </p:spPr>
        <p:txBody>
          <a:bodyPr rIns="0" anchor="ctr"/>
          <a:lstStyle>
            <a:lvl1pPr defTabSz="684213">
              <a:defRPr b="0">
                <a:solidFill>
                  <a:schemeClr val="bg1"/>
                </a:solidFill>
              </a:defRPr>
            </a:lvl1pPr>
          </a:lstStyle>
          <a:p>
            <a:pPr>
              <a:defRPr/>
            </a:pPr>
            <a:fld id="{56F16A4A-86F6-4AC9-98DA-B499B286C8F6}"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5177079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TITLE_1">
    <p:spTree>
      <p:nvGrpSpPr>
        <p:cNvPr id="1" name=""/>
        <p:cNvGrpSpPr/>
        <p:nvPr/>
      </p:nvGrpSpPr>
      <p:grpSpPr>
        <a:xfrm>
          <a:off x="0" y="0"/>
          <a:ext cx="0" cy="0"/>
          <a:chOff x="0" y="0"/>
          <a:chExt cx="0" cy="0"/>
        </a:xfrm>
      </p:grpSpPr>
      <p:sp>
        <p:nvSpPr>
          <p:cNvPr id="19" name="Текст заголовка"/>
          <p:cNvSpPr txBox="1">
            <a:spLocks noGrp="1"/>
          </p:cNvSpPr>
          <p:nvPr>
            <p:ph type="title"/>
          </p:nvPr>
        </p:nvSpPr>
        <p:spPr>
          <a:xfrm>
            <a:off x="685800" y="2416493"/>
            <a:ext cx="5100600" cy="1546762"/>
          </a:xfrm>
          <a:prstGeom prst="rect">
            <a:avLst/>
          </a:prstGeom>
        </p:spPr>
        <p:txBody>
          <a:bodyPr lIns="0" tIns="0" rIns="0" bIns="0" anchor="b"/>
          <a:lstStyle>
            <a:lvl1pPr defTabSz="914400">
              <a:lnSpc>
                <a:spcPct val="100000"/>
              </a:lnSpc>
              <a:defRPr sz="4800" b="1">
                <a:latin typeface="+mn-lt"/>
                <a:ea typeface="+mn-ea"/>
                <a:cs typeface="+mn-cs"/>
                <a:sym typeface="Arial"/>
              </a:defRPr>
            </a:lvl1pPr>
          </a:lstStyle>
          <a:p>
            <a:r>
              <a:t>Текст заголовка</a:t>
            </a:r>
          </a:p>
        </p:txBody>
      </p:sp>
      <p:sp>
        <p:nvSpPr>
          <p:cNvPr id="20" name="Уровень текста 1…"/>
          <p:cNvSpPr txBox="1">
            <a:spLocks noGrp="1"/>
          </p:cNvSpPr>
          <p:nvPr>
            <p:ph type="body" sz="quarter" idx="1"/>
          </p:nvPr>
        </p:nvSpPr>
        <p:spPr>
          <a:xfrm>
            <a:off x="685802" y="4194105"/>
            <a:ext cx="4982101" cy="1046646"/>
          </a:xfrm>
          <a:prstGeom prst="rect">
            <a:avLst/>
          </a:prstGeom>
        </p:spPr>
        <p:txBody>
          <a:bodyPr lIns="0" tIns="0" rIns="0" bIns="0"/>
          <a:lstStyle>
            <a:lvl1pPr marL="190500" indent="-101600" defTabSz="914400">
              <a:lnSpc>
                <a:spcPct val="115000"/>
              </a:lnSpc>
              <a:spcBef>
                <a:spcPts val="0"/>
              </a:spcBef>
              <a:buSzTx/>
              <a:buFontTx/>
              <a:buNone/>
              <a:defRPr sz="1800">
                <a:solidFill>
                  <a:srgbClr val="65617D"/>
                </a:solidFill>
                <a:latin typeface="+mn-lt"/>
                <a:ea typeface="+mn-ea"/>
                <a:cs typeface="+mn-cs"/>
                <a:sym typeface="Arial"/>
              </a:defRPr>
            </a:lvl1pPr>
            <a:lvl2pPr marL="190500" indent="88900" defTabSz="914400">
              <a:lnSpc>
                <a:spcPct val="115000"/>
              </a:lnSpc>
              <a:spcBef>
                <a:spcPts val="0"/>
              </a:spcBef>
              <a:buSzTx/>
              <a:buFontTx/>
              <a:buNone/>
              <a:defRPr sz="1800">
                <a:solidFill>
                  <a:srgbClr val="65617D"/>
                </a:solidFill>
                <a:latin typeface="+mn-lt"/>
                <a:ea typeface="+mn-ea"/>
                <a:cs typeface="+mn-cs"/>
                <a:sym typeface="Arial"/>
              </a:defRPr>
            </a:lvl2pPr>
            <a:lvl3pPr marL="190500" indent="88900" defTabSz="914400">
              <a:lnSpc>
                <a:spcPct val="115000"/>
              </a:lnSpc>
              <a:spcBef>
                <a:spcPts val="0"/>
              </a:spcBef>
              <a:buSzTx/>
              <a:buFontTx/>
              <a:buNone/>
              <a:defRPr sz="1800">
                <a:solidFill>
                  <a:srgbClr val="65617D"/>
                </a:solidFill>
                <a:latin typeface="+mn-lt"/>
                <a:ea typeface="+mn-ea"/>
                <a:cs typeface="+mn-cs"/>
                <a:sym typeface="Arial"/>
              </a:defRPr>
            </a:lvl3pPr>
            <a:lvl4pPr marL="190500" indent="88900" defTabSz="914400">
              <a:lnSpc>
                <a:spcPct val="115000"/>
              </a:lnSpc>
              <a:spcBef>
                <a:spcPts val="0"/>
              </a:spcBef>
              <a:buSzTx/>
              <a:buFontTx/>
              <a:buNone/>
              <a:defRPr sz="1800">
                <a:solidFill>
                  <a:srgbClr val="65617D"/>
                </a:solidFill>
                <a:latin typeface="+mn-lt"/>
                <a:ea typeface="+mn-ea"/>
                <a:cs typeface="+mn-cs"/>
                <a:sym typeface="Arial"/>
              </a:defRPr>
            </a:lvl4pPr>
            <a:lvl5pPr marL="190500" indent="88900" defTabSz="914400">
              <a:lnSpc>
                <a:spcPct val="115000"/>
              </a:lnSpc>
              <a:spcBef>
                <a:spcPts val="0"/>
              </a:spcBef>
              <a:buSzTx/>
              <a:buFontTx/>
              <a:buNone/>
              <a:defRPr sz="1800">
                <a:solidFill>
                  <a:srgbClr val="65617D"/>
                </a:solidFill>
                <a:latin typeface="+mn-lt"/>
                <a:ea typeface="+mn-ea"/>
                <a:cs typeface="+mn-cs"/>
                <a:sym typeface="Arial"/>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Номер слайда"/>
          <p:cNvSpPr txBox="1">
            <a:spLocks noGrp="1"/>
          </p:cNvSpPr>
          <p:nvPr>
            <p:ph type="sldNum" sz="quarter" idx="10"/>
          </p:nvPr>
        </p:nvSpPr>
        <p:spPr>
          <a:xfrm>
            <a:off x="6350000" y="6226559"/>
            <a:ext cx="203200" cy="264644"/>
          </a:xfrm>
          <a:noFill/>
          <a:ln/>
        </p:spPr>
        <p:txBody>
          <a:bodyPr lIns="0" tIns="0" rIns="0" bIns="0"/>
          <a:lstStyle>
            <a:lvl1pPr defTabSz="914400" fontAlgn="auto">
              <a:spcBef>
                <a:spcPts val="0"/>
              </a:spcBef>
              <a:spcAft>
                <a:spcPts val="0"/>
              </a:spcAft>
              <a:defRPr sz="1300" kern="0">
                <a:solidFill>
                  <a:srgbClr val="A7D86D"/>
                </a:solidFill>
                <a:latin typeface="+mn-lt"/>
                <a:ea typeface="+mn-ea"/>
                <a:cs typeface="+mn-cs"/>
                <a:sym typeface="Arial"/>
              </a:defRPr>
            </a:lvl1pPr>
          </a:lstStyle>
          <a:p>
            <a:pPr>
              <a:defRPr/>
            </a:pPr>
            <a:fld id="{5F13D85B-E4C2-4069-BC8B-27AE2B59C2E0}" type="slidenum">
              <a:rPr/>
              <a:pPr>
                <a:defRPr/>
              </a:pPr>
              <a:t>‹#›</a:t>
            </a:fld>
            <a:endParaRPr/>
          </a:p>
        </p:txBody>
      </p:sp>
    </p:spTree>
    <p:extLst>
      <p:ext uri="{BB962C8B-B14F-4D97-AF65-F5344CB8AC3E}">
        <p14:creationId xmlns:p14="http://schemas.microsoft.com/office/powerpoint/2010/main" val="1229200991"/>
      </p:ext>
    </p:extLst>
  </p:cSld>
  <p:clrMapOvr>
    <a:masterClrMapping/>
  </p:clrMapOvr>
  <p:transition spd="med"/>
</p:sldLayout>
</file>

<file path=ppt/slideLayouts/slideLayout740.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 Box 6"/>
          <p:cNvSpPr txBox="1">
            <a:spLocks noChangeArrowheads="1"/>
          </p:cNvSpPr>
          <p:nvPr userDrawn="1"/>
        </p:nvSpPr>
        <p:spPr bwMode="auto">
          <a:xfrm>
            <a:off x="1747838" y="184193"/>
            <a:ext cx="7237412" cy="800285"/>
          </a:xfrm>
          <a:prstGeom prst="rect">
            <a:avLst/>
          </a:prstGeom>
          <a:noFill/>
          <a:ln>
            <a:noFill/>
          </a:ln>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20000"/>
              </a:spcBef>
              <a:spcAft>
                <a:spcPct val="50000"/>
              </a:spcAft>
              <a:buClr>
                <a:srgbClr val="CC0000"/>
              </a:buClr>
              <a:buSzPct val="60000"/>
              <a:buFont typeface="Wingdings" pitchFamily="2" charset="2"/>
              <a:buChar char="n"/>
              <a:defRPr>
                <a:solidFill>
                  <a:srgbClr val="333333"/>
                </a:solidFill>
                <a:latin typeface="Arial" charset="0"/>
              </a:defRPr>
            </a:lvl1pPr>
            <a:lvl2pPr marL="742950" indent="-285750">
              <a:lnSpc>
                <a:spcPct val="90000"/>
              </a:lnSpc>
              <a:spcBef>
                <a:spcPct val="20000"/>
              </a:spcBef>
              <a:spcAft>
                <a:spcPct val="30000"/>
              </a:spcAft>
              <a:buClr>
                <a:srgbClr val="CC0000"/>
              </a:buClr>
              <a:buFont typeface="Wingdings" pitchFamily="2" charset="2"/>
              <a:buChar char="§"/>
              <a:defRPr sz="1600">
                <a:solidFill>
                  <a:srgbClr val="333333"/>
                </a:solidFill>
                <a:latin typeface="Arial" charset="0"/>
              </a:defRPr>
            </a:lvl2pPr>
            <a:lvl3pPr marL="1143000" indent="-228600">
              <a:lnSpc>
                <a:spcPct val="90000"/>
              </a:lnSpc>
              <a:spcBef>
                <a:spcPct val="20000"/>
              </a:spcBef>
              <a:spcAft>
                <a:spcPct val="20000"/>
              </a:spcAft>
              <a:buClr>
                <a:srgbClr val="CC0000"/>
              </a:buClr>
              <a:buSzPct val="80000"/>
              <a:buFont typeface="Wingdings" pitchFamily="2" charset="2"/>
              <a:buChar char="§"/>
              <a:defRPr sz="1400">
                <a:solidFill>
                  <a:srgbClr val="333333"/>
                </a:solidFill>
                <a:latin typeface="Arial" charset="0"/>
              </a:defRPr>
            </a:lvl3pPr>
            <a:lvl4pPr marL="1600200" indent="-228600">
              <a:lnSpc>
                <a:spcPct val="90000"/>
              </a:lnSpc>
              <a:spcBef>
                <a:spcPct val="20000"/>
              </a:spcBef>
              <a:spcAft>
                <a:spcPct val="20000"/>
              </a:spcAft>
              <a:buClr>
                <a:srgbClr val="CC0000"/>
              </a:buClr>
              <a:buFont typeface="Times New Roman" pitchFamily="18" charset="0"/>
              <a:buChar char="▪"/>
              <a:defRPr sz="1200">
                <a:solidFill>
                  <a:srgbClr val="333333"/>
                </a:solidFill>
                <a:latin typeface="Arial" charset="0"/>
              </a:defRPr>
            </a:lvl4pPr>
            <a:lvl5pPr marL="2057400" indent="-228600">
              <a:lnSpc>
                <a:spcPct val="90000"/>
              </a:lnSpc>
              <a:spcBef>
                <a:spcPct val="20000"/>
              </a:spcBef>
              <a:buClr>
                <a:srgbClr val="CC0000"/>
              </a:buClr>
              <a:buFont typeface="Arial" charset="0"/>
              <a:buChar char="∙"/>
              <a:defRPr sz="1000">
                <a:solidFill>
                  <a:srgbClr val="333333"/>
                </a:solidFill>
                <a:latin typeface="Arial" charset="0"/>
              </a:defRPr>
            </a:lvl5pPr>
            <a:lvl6pPr marL="2514600" indent="-228600" eaLnBrk="0" fontAlgn="base" hangingPunct="0">
              <a:lnSpc>
                <a:spcPct val="90000"/>
              </a:lnSpc>
              <a:spcBef>
                <a:spcPct val="20000"/>
              </a:spcBef>
              <a:spcAft>
                <a:spcPct val="0"/>
              </a:spcAft>
              <a:buClr>
                <a:srgbClr val="CC0000"/>
              </a:buClr>
              <a:buFont typeface="Arial" charset="0"/>
              <a:buChar char="∙"/>
              <a:defRPr sz="1000">
                <a:solidFill>
                  <a:srgbClr val="333333"/>
                </a:solidFill>
                <a:latin typeface="Arial" charset="0"/>
              </a:defRPr>
            </a:lvl6pPr>
            <a:lvl7pPr marL="2971800" indent="-228600" eaLnBrk="0" fontAlgn="base" hangingPunct="0">
              <a:lnSpc>
                <a:spcPct val="90000"/>
              </a:lnSpc>
              <a:spcBef>
                <a:spcPct val="20000"/>
              </a:spcBef>
              <a:spcAft>
                <a:spcPct val="0"/>
              </a:spcAft>
              <a:buClr>
                <a:srgbClr val="CC0000"/>
              </a:buClr>
              <a:buFont typeface="Arial" charset="0"/>
              <a:buChar char="∙"/>
              <a:defRPr sz="1000">
                <a:solidFill>
                  <a:srgbClr val="333333"/>
                </a:solidFill>
                <a:latin typeface="Arial" charset="0"/>
              </a:defRPr>
            </a:lvl7pPr>
            <a:lvl8pPr marL="3429000" indent="-228600" eaLnBrk="0" fontAlgn="base" hangingPunct="0">
              <a:lnSpc>
                <a:spcPct val="90000"/>
              </a:lnSpc>
              <a:spcBef>
                <a:spcPct val="20000"/>
              </a:spcBef>
              <a:spcAft>
                <a:spcPct val="0"/>
              </a:spcAft>
              <a:buClr>
                <a:srgbClr val="CC0000"/>
              </a:buClr>
              <a:buFont typeface="Arial" charset="0"/>
              <a:buChar char="∙"/>
              <a:defRPr sz="1000">
                <a:solidFill>
                  <a:srgbClr val="333333"/>
                </a:solidFill>
                <a:latin typeface="Arial" charset="0"/>
              </a:defRPr>
            </a:lvl8pPr>
            <a:lvl9pPr marL="3886200" indent="-228600" eaLnBrk="0" fontAlgn="base" hangingPunct="0">
              <a:lnSpc>
                <a:spcPct val="90000"/>
              </a:lnSpc>
              <a:spcBef>
                <a:spcPct val="20000"/>
              </a:spcBef>
              <a:spcAft>
                <a:spcPct val="0"/>
              </a:spcAft>
              <a:buClr>
                <a:srgbClr val="CC0000"/>
              </a:buClr>
              <a:buFont typeface="Arial" charset="0"/>
              <a:buChar char="∙"/>
              <a:defRPr sz="1000">
                <a:solidFill>
                  <a:srgbClr val="333333"/>
                </a:solidFill>
                <a:latin typeface="Arial" charset="0"/>
              </a:defRPr>
            </a:lvl9pPr>
          </a:lstStyle>
          <a:p>
            <a:pPr algn="ctr">
              <a:lnSpc>
                <a:spcPct val="100000"/>
              </a:lnSpc>
              <a:spcBef>
                <a:spcPct val="0"/>
              </a:spcBef>
              <a:spcAft>
                <a:spcPct val="0"/>
              </a:spcAft>
              <a:buClrTx/>
              <a:buSzTx/>
              <a:buFontTx/>
              <a:buNone/>
              <a:defRPr/>
            </a:pPr>
            <a:r>
              <a:rPr lang="ru-RU" altLang="ru-RU" sz="2800" b="1" smtClean="0">
                <a:solidFill>
                  <a:srgbClr val="CC3300"/>
                </a:solidFill>
              </a:rPr>
              <a:t>Бизнес-форум 1С:</a:t>
            </a:r>
            <a:r>
              <a:rPr lang="en-US" altLang="ru-RU" sz="2800" b="1" smtClean="0">
                <a:solidFill>
                  <a:srgbClr val="CC3300"/>
                </a:solidFill>
              </a:rPr>
              <a:t>ERP</a:t>
            </a:r>
            <a:r>
              <a:rPr lang="ru-RU" altLang="ru-RU" sz="2800" b="1" smtClean="0">
                <a:solidFill>
                  <a:srgbClr val="CC3300"/>
                </a:solidFill>
              </a:rPr>
              <a:t>  </a:t>
            </a:r>
            <a:endParaRPr lang="en-US" altLang="ru-RU" sz="2800" b="1" smtClean="0">
              <a:solidFill>
                <a:srgbClr val="CC3300"/>
              </a:solidFill>
            </a:endParaRPr>
          </a:p>
          <a:p>
            <a:pPr algn="ctr">
              <a:lnSpc>
                <a:spcPct val="100000"/>
              </a:lnSpc>
              <a:spcBef>
                <a:spcPct val="0"/>
              </a:spcBef>
              <a:spcAft>
                <a:spcPct val="0"/>
              </a:spcAft>
              <a:buClrTx/>
              <a:buSzTx/>
              <a:buFontTx/>
              <a:buNone/>
              <a:defRPr/>
            </a:pPr>
            <a:r>
              <a:rPr lang="ru-RU" altLang="ru-RU" smtClean="0">
                <a:solidFill>
                  <a:srgbClr val="CC3300"/>
                </a:solidFill>
              </a:rPr>
              <a:t>2</a:t>
            </a:r>
            <a:r>
              <a:rPr lang="en-US" altLang="ru-RU" smtClean="0">
                <a:solidFill>
                  <a:srgbClr val="CC3300"/>
                </a:solidFill>
              </a:rPr>
              <a:t>3</a:t>
            </a:r>
            <a:r>
              <a:rPr lang="ru-RU" altLang="ru-RU" smtClean="0">
                <a:solidFill>
                  <a:srgbClr val="CC3300"/>
                </a:solidFill>
              </a:rPr>
              <a:t> октября 2015 года</a:t>
            </a:r>
          </a:p>
        </p:txBody>
      </p:sp>
    </p:spTree>
    <p:extLst>
      <p:ext uri="{BB962C8B-B14F-4D97-AF65-F5344CB8AC3E}">
        <p14:creationId xmlns:p14="http://schemas.microsoft.com/office/powerpoint/2010/main" val="3356744064"/>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rgbClr val="D20000"/>
                </a:solidFill>
              </a:defRPr>
            </a:lvl1pPr>
          </a:lstStyle>
          <a:p>
            <a:r>
              <a:rPr lang="ru-RU" dirty="0" smtClean="0"/>
              <a:t>Образец заголовка</a:t>
            </a:r>
            <a:endParaRPr lang="ru-RU" dirty="0"/>
          </a:p>
        </p:txBody>
      </p:sp>
      <p:sp>
        <p:nvSpPr>
          <p:cNvPr id="3" name="Объект 2"/>
          <p:cNvSpPr>
            <a:spLocks noGrp="1"/>
          </p:cNvSpPr>
          <p:nvPr>
            <p:ph idx="1"/>
          </p:nvPr>
        </p:nvSpPr>
        <p:spPr>
          <a:xfrm>
            <a:off x="107504" y="1341079"/>
            <a:ext cx="892810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5" name="Номер слайда 3"/>
          <p:cNvSpPr>
            <a:spLocks noGrp="1"/>
          </p:cNvSpPr>
          <p:nvPr>
            <p:ph type="sldNum" sz="quarter" idx="11"/>
          </p:nvPr>
        </p:nvSpPr>
        <p:spPr/>
        <p:txBody>
          <a:bodyPr/>
          <a:lstStyle>
            <a:lvl1pPr>
              <a:defRPr>
                <a:solidFill>
                  <a:srgbClr val="5B0917"/>
                </a:solidFill>
              </a:defRPr>
            </a:lvl1pPr>
          </a:lstStyle>
          <a:p>
            <a:pPr>
              <a:defRPr/>
            </a:pPr>
            <a:fld id="{23497895-89A5-431B-B0B7-5731EE62C230}" type="slidenum">
              <a:rPr lang="ru-RU" altLang="ru-RU"/>
              <a:pPr>
                <a:defRPr/>
              </a:pPr>
              <a:t>‹#›</a:t>
            </a:fld>
            <a:endParaRPr lang="ru-RU" altLang="ru-RU"/>
          </a:p>
        </p:txBody>
      </p:sp>
    </p:spTree>
    <p:extLst>
      <p:ext uri="{BB962C8B-B14F-4D97-AF65-F5344CB8AC3E}">
        <p14:creationId xmlns:p14="http://schemas.microsoft.com/office/powerpoint/2010/main" val="2179683065"/>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921"/>
            <a:ext cx="7772400" cy="136239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7387"/>
            <a:ext cx="7772400" cy="1500534"/>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5" name="Номер слайда 3"/>
          <p:cNvSpPr>
            <a:spLocks noGrp="1"/>
          </p:cNvSpPr>
          <p:nvPr>
            <p:ph type="sldNum" sz="quarter" idx="11"/>
          </p:nvPr>
        </p:nvSpPr>
        <p:spPr/>
        <p:txBody>
          <a:bodyPr/>
          <a:lstStyle>
            <a:lvl1pPr>
              <a:defRPr>
                <a:solidFill>
                  <a:srgbClr val="5B0917"/>
                </a:solidFill>
              </a:defRPr>
            </a:lvl1pPr>
          </a:lstStyle>
          <a:p>
            <a:pPr>
              <a:defRPr/>
            </a:pPr>
            <a:fld id="{D51D6224-94FA-48C5-9540-0EBC7B669564}" type="slidenum">
              <a:rPr lang="ru-RU" altLang="ru-RU"/>
              <a:pPr>
                <a:defRPr/>
              </a:pPr>
              <a:t>‹#›</a:t>
            </a:fld>
            <a:endParaRPr lang="ru-RU" altLang="ru-RU"/>
          </a:p>
        </p:txBody>
      </p:sp>
    </p:spTree>
    <p:extLst>
      <p:ext uri="{BB962C8B-B14F-4D97-AF65-F5344CB8AC3E}">
        <p14:creationId xmlns:p14="http://schemas.microsoft.com/office/powerpoint/2010/main" val="4058257683"/>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07"/>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268707"/>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6" name="Номер слайда 3"/>
          <p:cNvSpPr>
            <a:spLocks noGrp="1"/>
          </p:cNvSpPr>
          <p:nvPr>
            <p:ph type="sldNum" sz="quarter" idx="11"/>
          </p:nvPr>
        </p:nvSpPr>
        <p:spPr/>
        <p:txBody>
          <a:bodyPr/>
          <a:lstStyle>
            <a:lvl1pPr>
              <a:defRPr>
                <a:solidFill>
                  <a:srgbClr val="5B0917"/>
                </a:solidFill>
              </a:defRPr>
            </a:lvl1pPr>
          </a:lstStyle>
          <a:p>
            <a:pPr>
              <a:defRPr/>
            </a:pPr>
            <a:fld id="{640BAB68-32D5-4CEF-A2F4-780470ECC566}" type="slidenum">
              <a:rPr lang="ru-RU" altLang="ru-RU"/>
              <a:pPr>
                <a:defRPr/>
              </a:pPr>
              <a:t>‹#›</a:t>
            </a:fld>
            <a:endParaRPr lang="ru-RU" altLang="ru-RU"/>
          </a:p>
        </p:txBody>
      </p:sp>
    </p:spTree>
    <p:extLst>
      <p:ext uri="{BB962C8B-B14F-4D97-AF65-F5344CB8AC3E}">
        <p14:creationId xmlns:p14="http://schemas.microsoft.com/office/powerpoint/2010/main" val="1989292064"/>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701"/>
            <a:ext cx="8229600" cy="1143265"/>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469"/>
            <a:ext cx="4040188"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5379"/>
            <a:ext cx="4040188"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535469"/>
            <a:ext cx="4041775"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6" y="2175379"/>
            <a:ext cx="4041775"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8" name="Номер слайда 3"/>
          <p:cNvSpPr>
            <a:spLocks noGrp="1"/>
          </p:cNvSpPr>
          <p:nvPr>
            <p:ph type="sldNum" sz="quarter" idx="11"/>
          </p:nvPr>
        </p:nvSpPr>
        <p:spPr/>
        <p:txBody>
          <a:bodyPr/>
          <a:lstStyle>
            <a:lvl1pPr>
              <a:defRPr>
                <a:solidFill>
                  <a:srgbClr val="5B0917"/>
                </a:solidFill>
              </a:defRPr>
            </a:lvl1pPr>
          </a:lstStyle>
          <a:p>
            <a:pPr>
              <a:defRPr/>
            </a:pPr>
            <a:fld id="{327FB711-EF52-4540-88B7-8295362CEA36}" type="slidenum">
              <a:rPr lang="ru-RU" altLang="ru-RU"/>
              <a:pPr>
                <a:defRPr/>
              </a:pPr>
              <a:t>‹#›</a:t>
            </a:fld>
            <a:endParaRPr lang="ru-RU" altLang="ru-RU"/>
          </a:p>
        </p:txBody>
      </p:sp>
    </p:spTree>
    <p:extLst>
      <p:ext uri="{BB962C8B-B14F-4D97-AF65-F5344CB8AC3E}">
        <p14:creationId xmlns:p14="http://schemas.microsoft.com/office/powerpoint/2010/main" val="1691094838"/>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4" name="Номер слайда 3"/>
          <p:cNvSpPr>
            <a:spLocks noGrp="1"/>
          </p:cNvSpPr>
          <p:nvPr>
            <p:ph type="sldNum" sz="quarter" idx="11"/>
          </p:nvPr>
        </p:nvSpPr>
        <p:spPr/>
        <p:txBody>
          <a:bodyPr/>
          <a:lstStyle>
            <a:lvl1pPr>
              <a:defRPr>
                <a:solidFill>
                  <a:srgbClr val="5B0917"/>
                </a:solidFill>
              </a:defRPr>
            </a:lvl1pPr>
          </a:lstStyle>
          <a:p>
            <a:pPr>
              <a:defRPr/>
            </a:pPr>
            <a:fld id="{E1B741E0-5804-4826-81EE-12A65BAB5EBD}" type="slidenum">
              <a:rPr lang="ru-RU" altLang="ru-RU"/>
              <a:pPr>
                <a:defRPr/>
              </a:pPr>
              <a:t>‹#›</a:t>
            </a:fld>
            <a:endParaRPr lang="ru-RU" altLang="ru-RU"/>
          </a:p>
        </p:txBody>
      </p:sp>
    </p:spTree>
    <p:extLst>
      <p:ext uri="{BB962C8B-B14F-4D97-AF65-F5344CB8AC3E}">
        <p14:creationId xmlns:p14="http://schemas.microsoft.com/office/powerpoint/2010/main" val="3312259973"/>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3" name="Rectangle 55"/>
          <p:cNvSpPr>
            <a:spLocks noGrp="1" noChangeArrowheads="1"/>
          </p:cNvSpPr>
          <p:nvPr>
            <p:ph type="sldNum" sz="quarter" idx="11"/>
          </p:nvPr>
        </p:nvSpPr>
        <p:spPr>
          <a:ln/>
        </p:spPr>
        <p:txBody>
          <a:bodyPr/>
          <a:lstStyle>
            <a:lvl1pPr>
              <a:defRPr/>
            </a:lvl1pPr>
          </a:lstStyle>
          <a:p>
            <a:pPr>
              <a:defRPr/>
            </a:pPr>
            <a:fld id="{82B48371-0233-4B95-A6B8-22265BCCD739}"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1507380805"/>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3113"/>
            <a:ext cx="3008313" cy="1162319"/>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114"/>
            <a:ext cx="5111750" cy="58544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1" y="1435433"/>
            <a:ext cx="3008313" cy="4692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pPr>
              <a:defRPr/>
            </a:pPr>
            <a:fld id="{8A489AF4-0CD3-42AD-8666-0E908079D8C8}"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2232739273"/>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1712"/>
            <a:ext cx="5486400" cy="566869"/>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917"/>
            <a:ext cx="5486400" cy="41157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8581"/>
            <a:ext cx="5486400" cy="8050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pPr>
              <a:defRPr/>
            </a:pPr>
            <a:fld id="{C55D0672-B2DA-47BF-ABB6-F8CB849275DB}"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214330282"/>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A3DD203D-10D6-4075-9A31-2A15E40EB892}"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8017976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слайд">
    <p:spTree>
      <p:nvGrpSpPr>
        <p:cNvPr id="1" name=""/>
        <p:cNvGrpSpPr/>
        <p:nvPr/>
      </p:nvGrpSpPr>
      <p:grpSpPr>
        <a:xfrm>
          <a:off x="0" y="0"/>
          <a:ext cx="0" cy="0"/>
          <a:chOff x="0" y="0"/>
          <a:chExt cx="0" cy="0"/>
        </a:xfrm>
      </p:grpSpPr>
      <p:sp>
        <p:nvSpPr>
          <p:cNvPr id="2" name="Rectangle 3"/>
          <p:cNvSpPr>
            <a:spLocks noChangeArrowheads="1"/>
          </p:cNvSpPr>
          <p:nvPr userDrawn="1"/>
        </p:nvSpPr>
        <p:spPr bwMode="auto">
          <a:xfrm>
            <a:off x="1023938" y="331873"/>
            <a:ext cx="4572000" cy="584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lnSpc>
                <a:spcPct val="85000"/>
              </a:lnSpc>
              <a:defRPr/>
            </a:pPr>
            <a:r>
              <a:rPr lang="ru-RU" altLang="ru-RU" sz="1900" b="1" dirty="0" smtClean="0">
                <a:solidFill>
                  <a:srgbClr val="FFFFFF"/>
                </a:solidFill>
              </a:rPr>
              <a:t>1С:УПРАВЛЕНИЕ</a:t>
            </a:r>
          </a:p>
          <a:p>
            <a:pPr eaLnBrk="1" hangingPunct="1">
              <a:lnSpc>
                <a:spcPct val="85000"/>
              </a:lnSpc>
              <a:defRPr/>
            </a:pPr>
            <a:r>
              <a:rPr lang="ru-RU" altLang="ru-RU" sz="1900" b="1" dirty="0" err="1" smtClean="0">
                <a:solidFill>
                  <a:srgbClr val="FFFFFF"/>
                </a:solidFill>
              </a:rPr>
              <a:t>холдингОМ</a:t>
            </a:r>
            <a:r>
              <a:rPr lang="ru-RU" altLang="ru-RU" sz="1900" b="1" dirty="0" smtClean="0">
                <a:solidFill>
                  <a:srgbClr val="FFFFFF"/>
                </a:solidFill>
              </a:rPr>
              <a:t> 8</a:t>
            </a:r>
          </a:p>
        </p:txBody>
      </p:sp>
      <p:pic>
        <p:nvPicPr>
          <p:cNvPr id="3" name="Picture 16" descr="Layer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4464" y="239769"/>
            <a:ext cx="971550" cy="76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4608620"/>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04026" y="-26994"/>
            <a:ext cx="2232025" cy="655313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07951" y="-26994"/>
            <a:ext cx="6543675" cy="655313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3C562040-3AAB-41AA-89C8-0AC530CC7C1E}"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2902363414"/>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251" y="-26994"/>
            <a:ext cx="4824413" cy="1081338"/>
          </a:xfrm>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07"/>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07"/>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3972845"/>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7" name="Rectangle 55"/>
          <p:cNvSpPr>
            <a:spLocks noGrp="1" noChangeArrowheads="1"/>
          </p:cNvSpPr>
          <p:nvPr>
            <p:ph type="sldNum" sz="quarter" idx="11"/>
          </p:nvPr>
        </p:nvSpPr>
        <p:spPr>
          <a:ln/>
        </p:spPr>
        <p:txBody>
          <a:bodyPr/>
          <a:lstStyle>
            <a:lvl1pPr>
              <a:defRPr/>
            </a:lvl1pPr>
          </a:lstStyle>
          <a:p>
            <a:pPr>
              <a:defRPr/>
            </a:pPr>
            <a:fld id="{DF0FA6DD-7E75-4B93-89D2-EC914FC3D0BF}"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1407205104"/>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1619251" y="-26994"/>
            <a:ext cx="4824413" cy="1081338"/>
          </a:xfrm>
        </p:spPr>
        <p:txBody>
          <a:bodyPr/>
          <a:lstStyle/>
          <a:p>
            <a:r>
              <a:rPr lang="ru-RU" smtClean="0"/>
              <a:t>Образец заголовка</a:t>
            </a:r>
            <a:endParaRPr lang="ru-RU"/>
          </a:p>
        </p:txBody>
      </p:sp>
      <p:sp>
        <p:nvSpPr>
          <p:cNvPr id="3" name="Объект 2"/>
          <p:cNvSpPr>
            <a:spLocks noGrp="1"/>
          </p:cNvSpPr>
          <p:nvPr>
            <p:ph sz="quarter" idx="1"/>
          </p:nvPr>
        </p:nvSpPr>
        <p:spPr>
          <a:xfrm>
            <a:off x="107950" y="1268707"/>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07"/>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107950" y="3972845"/>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3972845"/>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8" name="Rectangle 55"/>
          <p:cNvSpPr>
            <a:spLocks noGrp="1" noChangeArrowheads="1"/>
          </p:cNvSpPr>
          <p:nvPr>
            <p:ph type="sldNum" sz="quarter" idx="11"/>
          </p:nvPr>
        </p:nvSpPr>
        <p:spPr>
          <a:ln/>
        </p:spPr>
        <p:txBody>
          <a:bodyPr/>
          <a:lstStyle>
            <a:lvl1pPr>
              <a:defRPr/>
            </a:lvl1pPr>
          </a:lstStyle>
          <a:p>
            <a:pPr>
              <a:defRPr/>
            </a:pPr>
            <a:fld id="{241E9A18-A228-488E-8696-EE0BAB9F7335}"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328238938"/>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6" name="TextBox 7"/>
          <p:cNvSpPr txBox="1">
            <a:spLocks noChangeArrowheads="1"/>
          </p:cNvSpPr>
          <p:nvPr userDrawn="1"/>
        </p:nvSpPr>
        <p:spPr bwMode="auto">
          <a:xfrm>
            <a:off x="-23813" y="6526136"/>
            <a:ext cx="3019426" cy="393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nSpc>
                <a:spcPct val="110000"/>
              </a:lnSpc>
              <a:spcBef>
                <a:spcPct val="50000"/>
              </a:spcBef>
              <a:defRPr/>
            </a:pPr>
            <a:r>
              <a:rPr lang="ru-RU" altLang="ru-RU" sz="1800" smtClean="0">
                <a:solidFill>
                  <a:srgbClr val="5F0000"/>
                </a:solidFill>
              </a:rPr>
              <a:t>1С:Управление холдингом</a:t>
            </a:r>
          </a:p>
        </p:txBody>
      </p:sp>
      <p:sp>
        <p:nvSpPr>
          <p:cNvPr id="2" name="Title 1"/>
          <p:cNvSpPr>
            <a:spLocks noGrp="1"/>
          </p:cNvSpPr>
          <p:nvPr>
            <p:ph type="title"/>
          </p:nvPr>
        </p:nvSpPr>
        <p:spPr>
          <a:xfrm>
            <a:off x="3817938" y="314398"/>
            <a:ext cx="5003800" cy="314398"/>
          </a:xfrm>
        </p:spPr>
        <p:txBody>
          <a:bodyPr/>
          <a:lstStyle/>
          <a:p>
            <a:r>
              <a:rPr lang="en-US" smtClean="0"/>
              <a:t>Click to edit Master title style</a:t>
            </a:r>
            <a:endParaRPr lang="ru-RU"/>
          </a:p>
        </p:txBody>
      </p:sp>
      <p:sp>
        <p:nvSpPr>
          <p:cNvPr id="3" name="Text Placeholder 2"/>
          <p:cNvSpPr>
            <a:spLocks noGrp="1"/>
          </p:cNvSpPr>
          <p:nvPr>
            <p:ph type="body" sz="half" idx="1"/>
          </p:nvPr>
        </p:nvSpPr>
        <p:spPr>
          <a:xfrm>
            <a:off x="304800" y="1200428"/>
            <a:ext cx="4171950" cy="49938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quarter" idx="2"/>
          </p:nvPr>
        </p:nvSpPr>
        <p:spPr>
          <a:xfrm>
            <a:off x="4629150" y="1200428"/>
            <a:ext cx="4171950" cy="2419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Content Placeholder 4"/>
          <p:cNvSpPr>
            <a:spLocks noGrp="1"/>
          </p:cNvSpPr>
          <p:nvPr>
            <p:ph sz="quarter" idx="3"/>
          </p:nvPr>
        </p:nvSpPr>
        <p:spPr>
          <a:xfrm>
            <a:off x="4629150" y="3772773"/>
            <a:ext cx="4171950" cy="24214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Rectangle 12"/>
          <p:cNvSpPr>
            <a:spLocks noGrp="1" noChangeArrowheads="1"/>
          </p:cNvSpPr>
          <p:nvPr>
            <p:ph type="sldNum" sz="quarter" idx="10"/>
          </p:nvPr>
        </p:nvSpPr>
        <p:spPr/>
        <p:txBody>
          <a:bodyPr/>
          <a:lstStyle>
            <a:lvl1pPr>
              <a:defRPr b="0">
                <a:solidFill>
                  <a:schemeClr val="tx1"/>
                </a:solidFill>
              </a:defRPr>
            </a:lvl1pPr>
          </a:lstStyle>
          <a:p>
            <a:pPr>
              <a:defRPr/>
            </a:pPr>
            <a:fld id="{7C2190DA-3FFA-4A53-87CF-1F617B22084A}"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3795853406"/>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showMasterSp="0" userDrawn="1">
  <p:cSld name="1_Титульный слайд">
    <p:spTree>
      <p:nvGrpSpPr>
        <p:cNvPr id="1" name=""/>
        <p:cNvGrpSpPr/>
        <p:nvPr/>
      </p:nvGrpSpPr>
      <p:grpSpPr>
        <a:xfrm>
          <a:off x="0" y="0"/>
          <a:ext cx="0" cy="0"/>
          <a:chOff x="0" y="0"/>
          <a:chExt cx="0" cy="0"/>
        </a:xfrm>
      </p:grpSpPr>
      <p:grpSp>
        <p:nvGrpSpPr>
          <p:cNvPr id="3" name="Group 14"/>
          <p:cNvGrpSpPr>
            <a:grpSpLocks/>
          </p:cNvGrpSpPr>
          <p:nvPr/>
        </p:nvGrpSpPr>
        <p:grpSpPr bwMode="auto">
          <a:xfrm flipV="1">
            <a:off x="395289" y="5301891"/>
            <a:ext cx="8353425" cy="144495"/>
            <a:chOff x="295" y="1974"/>
            <a:chExt cx="5170" cy="5"/>
          </a:xfrm>
        </p:grpSpPr>
        <p:sp>
          <p:nvSpPr>
            <p:cNvPr id="4" name="Line 15"/>
            <p:cNvSpPr>
              <a:spLocks noChangeShapeType="1"/>
            </p:cNvSpPr>
            <p:nvPr userDrawn="1"/>
          </p:nvSpPr>
          <p:spPr bwMode="auto">
            <a:xfrm>
              <a:off x="295" y="1979"/>
              <a:ext cx="5170" cy="0"/>
            </a:xfrm>
            <a:prstGeom prst="line">
              <a:avLst/>
            </a:prstGeom>
            <a:noFill/>
            <a:ln w="12699">
              <a:solidFill>
                <a:srgbClr val="FFFF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sp>
          <p:nvSpPr>
            <p:cNvPr id="5" name="Line 16"/>
            <p:cNvSpPr>
              <a:spLocks noChangeShapeType="1"/>
            </p:cNvSpPr>
            <p:nvPr userDrawn="1"/>
          </p:nvSpPr>
          <p:spPr bwMode="auto">
            <a:xfrm>
              <a:off x="295" y="1974"/>
              <a:ext cx="5170" cy="0"/>
            </a:xfrm>
            <a:prstGeom prst="line">
              <a:avLst/>
            </a:prstGeom>
            <a:noFill/>
            <a:ln w="12699">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grpSp>
      <p:pic>
        <p:nvPicPr>
          <p:cNvPr id="6" name="Picture 40" descr="лого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2289" y="333453"/>
            <a:ext cx="809625" cy="37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4"/>
          <p:cNvSpPr txBox="1">
            <a:spLocks noChangeArrowheads="1"/>
          </p:cNvSpPr>
          <p:nvPr userDrawn="1"/>
        </p:nvSpPr>
        <p:spPr bwMode="auto">
          <a:xfrm>
            <a:off x="1619250" y="260411"/>
            <a:ext cx="4535488" cy="430987"/>
          </a:xfrm>
          <a:prstGeom prst="rect">
            <a:avLst/>
          </a:prstGeom>
          <a:noFill/>
          <a:ln>
            <a:noFill/>
          </a:ln>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lnSpc>
                <a:spcPct val="110000"/>
              </a:lnSpc>
              <a:spcBef>
                <a:spcPct val="50000"/>
              </a:spcBef>
              <a:spcAft>
                <a:spcPct val="0"/>
              </a:spcAft>
              <a:defRPr sz="2000">
                <a:solidFill>
                  <a:schemeClr val="tx1"/>
                </a:solidFill>
                <a:latin typeface="Arial" charset="0"/>
              </a:defRPr>
            </a:lvl6pPr>
            <a:lvl7pPr marL="2971800" indent="-228600" eaLnBrk="0" fontAlgn="base" hangingPunct="0">
              <a:lnSpc>
                <a:spcPct val="110000"/>
              </a:lnSpc>
              <a:spcBef>
                <a:spcPct val="50000"/>
              </a:spcBef>
              <a:spcAft>
                <a:spcPct val="0"/>
              </a:spcAft>
              <a:defRPr sz="2000">
                <a:solidFill>
                  <a:schemeClr val="tx1"/>
                </a:solidFill>
                <a:latin typeface="Arial" charset="0"/>
              </a:defRPr>
            </a:lvl7pPr>
            <a:lvl8pPr marL="3429000" indent="-228600" eaLnBrk="0" fontAlgn="base" hangingPunct="0">
              <a:lnSpc>
                <a:spcPct val="110000"/>
              </a:lnSpc>
              <a:spcBef>
                <a:spcPct val="50000"/>
              </a:spcBef>
              <a:spcAft>
                <a:spcPct val="0"/>
              </a:spcAft>
              <a:defRPr sz="2000">
                <a:solidFill>
                  <a:schemeClr val="tx1"/>
                </a:solidFill>
                <a:latin typeface="Arial" charset="0"/>
              </a:defRPr>
            </a:lvl8pPr>
            <a:lvl9pPr marL="3886200" indent="-228600" eaLnBrk="0" fontAlgn="base" hangingPunct="0">
              <a:lnSpc>
                <a:spcPct val="110000"/>
              </a:lnSpc>
              <a:spcBef>
                <a:spcPct val="50000"/>
              </a:spcBef>
              <a:spcAft>
                <a:spcPct val="0"/>
              </a:spcAft>
              <a:defRPr sz="2000">
                <a:solidFill>
                  <a:schemeClr val="tx1"/>
                </a:solidFill>
                <a:latin typeface="Arial" charset="0"/>
              </a:defRPr>
            </a:lvl9pPr>
          </a:lstStyle>
          <a:p>
            <a:pPr>
              <a:lnSpc>
                <a:spcPct val="110000"/>
              </a:lnSpc>
              <a:spcBef>
                <a:spcPct val="50000"/>
              </a:spcBef>
              <a:defRPr/>
            </a:pPr>
            <a:r>
              <a:rPr lang="ru-RU" sz="2000" b="1" dirty="0" smtClean="0">
                <a:solidFill>
                  <a:srgbClr val="E2271E"/>
                </a:solidFill>
              </a:rPr>
              <a:t>1С:Управление холдингом</a:t>
            </a:r>
          </a:p>
        </p:txBody>
      </p:sp>
      <p:sp>
        <p:nvSpPr>
          <p:cNvPr id="793645" name="Rectangle 45"/>
          <p:cNvSpPr>
            <a:spLocks noGrp="1" noChangeArrowheads="1"/>
          </p:cNvSpPr>
          <p:nvPr>
            <p:ph type="ctrTitle" sz="quarter"/>
          </p:nvPr>
        </p:nvSpPr>
        <p:spPr>
          <a:xfrm>
            <a:off x="395289" y="2535826"/>
            <a:ext cx="8353425" cy="1470365"/>
          </a:xfrm>
        </p:spPr>
        <p:txBody>
          <a:bodyPr/>
          <a:lstStyle>
            <a:lvl1pPr algn="ctr">
              <a:defRPr sz="4200"/>
            </a:lvl1pPr>
          </a:lstStyle>
          <a:p>
            <a:pPr lvl="0"/>
            <a:r>
              <a:rPr lang="ru-RU" noProof="0" smtClean="0"/>
              <a:t>Образец заголовка</a:t>
            </a:r>
            <a:endParaRPr lang="ru-RU" noProof="0" dirty="0" smtClean="0"/>
          </a:p>
        </p:txBody>
      </p:sp>
    </p:spTree>
    <p:extLst>
      <p:ext uri="{BB962C8B-B14F-4D97-AF65-F5344CB8AC3E}">
        <p14:creationId xmlns:p14="http://schemas.microsoft.com/office/powerpoint/2010/main" val="47178430"/>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showMasterSp="0" userDrawn="1">
  <p:cSld name="2_Титульный слайд">
    <p:spTree>
      <p:nvGrpSpPr>
        <p:cNvPr id="1" name=""/>
        <p:cNvGrpSpPr/>
        <p:nvPr/>
      </p:nvGrpSpPr>
      <p:grpSpPr>
        <a:xfrm>
          <a:off x="0" y="0"/>
          <a:ext cx="0" cy="0"/>
          <a:chOff x="0" y="0"/>
          <a:chExt cx="0" cy="0"/>
        </a:xfrm>
      </p:grpSpPr>
      <p:grpSp>
        <p:nvGrpSpPr>
          <p:cNvPr id="3" name="Group 14"/>
          <p:cNvGrpSpPr>
            <a:grpSpLocks/>
          </p:cNvGrpSpPr>
          <p:nvPr/>
        </p:nvGrpSpPr>
        <p:grpSpPr bwMode="auto">
          <a:xfrm flipV="1">
            <a:off x="395289" y="5301891"/>
            <a:ext cx="8353425" cy="144495"/>
            <a:chOff x="295" y="1974"/>
            <a:chExt cx="5170" cy="5"/>
          </a:xfrm>
        </p:grpSpPr>
        <p:sp>
          <p:nvSpPr>
            <p:cNvPr id="4" name="Line 15"/>
            <p:cNvSpPr>
              <a:spLocks noChangeShapeType="1"/>
            </p:cNvSpPr>
            <p:nvPr userDrawn="1"/>
          </p:nvSpPr>
          <p:spPr bwMode="auto">
            <a:xfrm>
              <a:off x="295" y="1979"/>
              <a:ext cx="5170" cy="0"/>
            </a:xfrm>
            <a:prstGeom prst="line">
              <a:avLst/>
            </a:prstGeom>
            <a:noFill/>
            <a:ln w="12699">
              <a:solidFill>
                <a:srgbClr val="FFFF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sp>
          <p:nvSpPr>
            <p:cNvPr id="5" name="Line 16"/>
            <p:cNvSpPr>
              <a:spLocks noChangeShapeType="1"/>
            </p:cNvSpPr>
            <p:nvPr userDrawn="1"/>
          </p:nvSpPr>
          <p:spPr bwMode="auto">
            <a:xfrm>
              <a:off x="295" y="1974"/>
              <a:ext cx="5170" cy="0"/>
            </a:xfrm>
            <a:prstGeom prst="line">
              <a:avLst/>
            </a:prstGeom>
            <a:noFill/>
            <a:ln w="12699">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grpSp>
      <p:pic>
        <p:nvPicPr>
          <p:cNvPr id="6" name="Picture 40" descr="лого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2289" y="333453"/>
            <a:ext cx="809625" cy="37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4"/>
          <p:cNvSpPr txBox="1">
            <a:spLocks noChangeArrowheads="1"/>
          </p:cNvSpPr>
          <p:nvPr userDrawn="1"/>
        </p:nvSpPr>
        <p:spPr bwMode="auto">
          <a:xfrm>
            <a:off x="1619250" y="260411"/>
            <a:ext cx="4535488" cy="430987"/>
          </a:xfrm>
          <a:prstGeom prst="rect">
            <a:avLst/>
          </a:prstGeom>
          <a:noFill/>
          <a:ln>
            <a:noFill/>
          </a:ln>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lnSpc>
                <a:spcPct val="110000"/>
              </a:lnSpc>
              <a:spcBef>
                <a:spcPct val="50000"/>
              </a:spcBef>
              <a:spcAft>
                <a:spcPct val="0"/>
              </a:spcAft>
              <a:defRPr sz="2000">
                <a:solidFill>
                  <a:schemeClr val="tx1"/>
                </a:solidFill>
                <a:latin typeface="Arial" charset="0"/>
              </a:defRPr>
            </a:lvl6pPr>
            <a:lvl7pPr marL="2971800" indent="-228600" eaLnBrk="0" fontAlgn="base" hangingPunct="0">
              <a:lnSpc>
                <a:spcPct val="110000"/>
              </a:lnSpc>
              <a:spcBef>
                <a:spcPct val="50000"/>
              </a:spcBef>
              <a:spcAft>
                <a:spcPct val="0"/>
              </a:spcAft>
              <a:defRPr sz="2000">
                <a:solidFill>
                  <a:schemeClr val="tx1"/>
                </a:solidFill>
                <a:latin typeface="Arial" charset="0"/>
              </a:defRPr>
            </a:lvl7pPr>
            <a:lvl8pPr marL="3429000" indent="-228600" eaLnBrk="0" fontAlgn="base" hangingPunct="0">
              <a:lnSpc>
                <a:spcPct val="110000"/>
              </a:lnSpc>
              <a:spcBef>
                <a:spcPct val="50000"/>
              </a:spcBef>
              <a:spcAft>
                <a:spcPct val="0"/>
              </a:spcAft>
              <a:defRPr sz="2000">
                <a:solidFill>
                  <a:schemeClr val="tx1"/>
                </a:solidFill>
                <a:latin typeface="Arial" charset="0"/>
              </a:defRPr>
            </a:lvl8pPr>
            <a:lvl9pPr marL="3886200" indent="-228600" eaLnBrk="0" fontAlgn="base" hangingPunct="0">
              <a:lnSpc>
                <a:spcPct val="110000"/>
              </a:lnSpc>
              <a:spcBef>
                <a:spcPct val="50000"/>
              </a:spcBef>
              <a:spcAft>
                <a:spcPct val="0"/>
              </a:spcAft>
              <a:defRPr sz="2000">
                <a:solidFill>
                  <a:schemeClr val="tx1"/>
                </a:solidFill>
                <a:latin typeface="Arial" charset="0"/>
              </a:defRPr>
            </a:lvl9pPr>
          </a:lstStyle>
          <a:p>
            <a:pPr>
              <a:lnSpc>
                <a:spcPct val="110000"/>
              </a:lnSpc>
              <a:spcBef>
                <a:spcPct val="50000"/>
              </a:spcBef>
              <a:defRPr/>
            </a:pPr>
            <a:r>
              <a:rPr lang="ru-RU" sz="2000" b="1" dirty="0" smtClean="0">
                <a:solidFill>
                  <a:srgbClr val="E2271E"/>
                </a:solidFill>
              </a:rPr>
              <a:t>1С:Управление холдингом</a:t>
            </a:r>
          </a:p>
        </p:txBody>
      </p:sp>
      <p:sp>
        <p:nvSpPr>
          <p:cNvPr id="793645" name="Rectangle 45"/>
          <p:cNvSpPr>
            <a:spLocks noGrp="1" noChangeArrowheads="1"/>
          </p:cNvSpPr>
          <p:nvPr>
            <p:ph type="ctrTitle" sz="quarter"/>
          </p:nvPr>
        </p:nvSpPr>
        <p:spPr>
          <a:xfrm>
            <a:off x="395289" y="2535826"/>
            <a:ext cx="8353425" cy="1470365"/>
          </a:xfrm>
        </p:spPr>
        <p:txBody>
          <a:bodyPr/>
          <a:lstStyle>
            <a:lvl1pPr algn="ctr">
              <a:defRPr sz="4200"/>
            </a:lvl1pPr>
          </a:lstStyle>
          <a:p>
            <a:pPr lvl="0"/>
            <a:r>
              <a:rPr lang="ru-RU" noProof="0" smtClean="0"/>
              <a:t>Образец заголовка</a:t>
            </a:r>
            <a:endParaRPr lang="ru-RU" noProof="0" dirty="0" smtClean="0"/>
          </a:p>
        </p:txBody>
      </p:sp>
    </p:spTree>
    <p:extLst>
      <p:ext uri="{BB962C8B-B14F-4D97-AF65-F5344CB8AC3E}">
        <p14:creationId xmlns:p14="http://schemas.microsoft.com/office/powerpoint/2010/main" val="1451488097"/>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showMasterSp="0" userDrawn="1">
  <p:cSld name="3_Титульный слайд">
    <p:spTree>
      <p:nvGrpSpPr>
        <p:cNvPr id="1" name=""/>
        <p:cNvGrpSpPr/>
        <p:nvPr/>
      </p:nvGrpSpPr>
      <p:grpSpPr>
        <a:xfrm>
          <a:off x="0" y="0"/>
          <a:ext cx="0" cy="0"/>
          <a:chOff x="0" y="0"/>
          <a:chExt cx="0" cy="0"/>
        </a:xfrm>
      </p:grpSpPr>
      <p:grpSp>
        <p:nvGrpSpPr>
          <p:cNvPr id="3" name="Group 14"/>
          <p:cNvGrpSpPr>
            <a:grpSpLocks/>
          </p:cNvGrpSpPr>
          <p:nvPr/>
        </p:nvGrpSpPr>
        <p:grpSpPr bwMode="auto">
          <a:xfrm flipV="1">
            <a:off x="395289" y="5301891"/>
            <a:ext cx="8353425" cy="144495"/>
            <a:chOff x="295" y="1974"/>
            <a:chExt cx="5170" cy="5"/>
          </a:xfrm>
        </p:grpSpPr>
        <p:sp>
          <p:nvSpPr>
            <p:cNvPr id="4" name="Line 15"/>
            <p:cNvSpPr>
              <a:spLocks noChangeShapeType="1"/>
            </p:cNvSpPr>
            <p:nvPr userDrawn="1"/>
          </p:nvSpPr>
          <p:spPr bwMode="auto">
            <a:xfrm>
              <a:off x="295" y="1979"/>
              <a:ext cx="5170" cy="0"/>
            </a:xfrm>
            <a:prstGeom prst="line">
              <a:avLst/>
            </a:prstGeom>
            <a:noFill/>
            <a:ln w="12699">
              <a:solidFill>
                <a:srgbClr val="FFFF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sp>
          <p:nvSpPr>
            <p:cNvPr id="5" name="Line 16"/>
            <p:cNvSpPr>
              <a:spLocks noChangeShapeType="1"/>
            </p:cNvSpPr>
            <p:nvPr userDrawn="1"/>
          </p:nvSpPr>
          <p:spPr bwMode="auto">
            <a:xfrm>
              <a:off x="295" y="1974"/>
              <a:ext cx="5170" cy="0"/>
            </a:xfrm>
            <a:prstGeom prst="line">
              <a:avLst/>
            </a:prstGeom>
            <a:noFill/>
            <a:ln w="12699">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grpSp>
      <p:pic>
        <p:nvPicPr>
          <p:cNvPr id="6" name="Picture 40" descr="лого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2289" y="333453"/>
            <a:ext cx="809625" cy="37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4"/>
          <p:cNvSpPr txBox="1">
            <a:spLocks noChangeArrowheads="1"/>
          </p:cNvSpPr>
          <p:nvPr userDrawn="1"/>
        </p:nvSpPr>
        <p:spPr bwMode="auto">
          <a:xfrm>
            <a:off x="1619250" y="260411"/>
            <a:ext cx="4535488" cy="430987"/>
          </a:xfrm>
          <a:prstGeom prst="rect">
            <a:avLst/>
          </a:prstGeom>
          <a:noFill/>
          <a:ln>
            <a:noFill/>
          </a:ln>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lnSpc>
                <a:spcPct val="110000"/>
              </a:lnSpc>
              <a:spcBef>
                <a:spcPct val="50000"/>
              </a:spcBef>
              <a:spcAft>
                <a:spcPct val="0"/>
              </a:spcAft>
              <a:defRPr sz="2000">
                <a:solidFill>
                  <a:schemeClr val="tx1"/>
                </a:solidFill>
                <a:latin typeface="Arial" charset="0"/>
              </a:defRPr>
            </a:lvl6pPr>
            <a:lvl7pPr marL="2971800" indent="-228600" eaLnBrk="0" fontAlgn="base" hangingPunct="0">
              <a:lnSpc>
                <a:spcPct val="110000"/>
              </a:lnSpc>
              <a:spcBef>
                <a:spcPct val="50000"/>
              </a:spcBef>
              <a:spcAft>
                <a:spcPct val="0"/>
              </a:spcAft>
              <a:defRPr sz="2000">
                <a:solidFill>
                  <a:schemeClr val="tx1"/>
                </a:solidFill>
                <a:latin typeface="Arial" charset="0"/>
              </a:defRPr>
            </a:lvl7pPr>
            <a:lvl8pPr marL="3429000" indent="-228600" eaLnBrk="0" fontAlgn="base" hangingPunct="0">
              <a:lnSpc>
                <a:spcPct val="110000"/>
              </a:lnSpc>
              <a:spcBef>
                <a:spcPct val="50000"/>
              </a:spcBef>
              <a:spcAft>
                <a:spcPct val="0"/>
              </a:spcAft>
              <a:defRPr sz="2000">
                <a:solidFill>
                  <a:schemeClr val="tx1"/>
                </a:solidFill>
                <a:latin typeface="Arial" charset="0"/>
              </a:defRPr>
            </a:lvl8pPr>
            <a:lvl9pPr marL="3886200" indent="-228600" eaLnBrk="0" fontAlgn="base" hangingPunct="0">
              <a:lnSpc>
                <a:spcPct val="110000"/>
              </a:lnSpc>
              <a:spcBef>
                <a:spcPct val="50000"/>
              </a:spcBef>
              <a:spcAft>
                <a:spcPct val="0"/>
              </a:spcAft>
              <a:defRPr sz="2000">
                <a:solidFill>
                  <a:schemeClr val="tx1"/>
                </a:solidFill>
                <a:latin typeface="Arial" charset="0"/>
              </a:defRPr>
            </a:lvl9pPr>
          </a:lstStyle>
          <a:p>
            <a:pPr>
              <a:lnSpc>
                <a:spcPct val="110000"/>
              </a:lnSpc>
              <a:spcBef>
                <a:spcPct val="50000"/>
              </a:spcBef>
              <a:defRPr/>
            </a:pPr>
            <a:r>
              <a:rPr lang="ru-RU" sz="2000" b="1" dirty="0" smtClean="0">
                <a:solidFill>
                  <a:srgbClr val="E2271E"/>
                </a:solidFill>
              </a:rPr>
              <a:t>1С:Управление холдингом</a:t>
            </a:r>
          </a:p>
        </p:txBody>
      </p:sp>
      <p:sp>
        <p:nvSpPr>
          <p:cNvPr id="793645" name="Rectangle 45"/>
          <p:cNvSpPr>
            <a:spLocks noGrp="1" noChangeArrowheads="1"/>
          </p:cNvSpPr>
          <p:nvPr>
            <p:ph type="ctrTitle" sz="quarter"/>
          </p:nvPr>
        </p:nvSpPr>
        <p:spPr>
          <a:xfrm>
            <a:off x="395289" y="2535826"/>
            <a:ext cx="8353425" cy="1470365"/>
          </a:xfrm>
        </p:spPr>
        <p:txBody>
          <a:bodyPr/>
          <a:lstStyle>
            <a:lvl1pPr algn="ctr">
              <a:defRPr sz="4200"/>
            </a:lvl1pPr>
          </a:lstStyle>
          <a:p>
            <a:pPr lvl="0"/>
            <a:r>
              <a:rPr lang="ru-RU" noProof="0" smtClean="0"/>
              <a:t>Образец заголовка</a:t>
            </a:r>
            <a:endParaRPr lang="ru-RU" noProof="0" dirty="0" smtClean="0"/>
          </a:p>
        </p:txBody>
      </p:sp>
    </p:spTree>
    <p:extLst>
      <p:ext uri="{BB962C8B-B14F-4D97-AF65-F5344CB8AC3E}">
        <p14:creationId xmlns:p14="http://schemas.microsoft.com/office/powerpoint/2010/main" val="3841292760"/>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showMasterSp="0" userDrawn="1">
  <p:cSld name="4_Титульный слайд">
    <p:spTree>
      <p:nvGrpSpPr>
        <p:cNvPr id="1" name=""/>
        <p:cNvGrpSpPr/>
        <p:nvPr/>
      </p:nvGrpSpPr>
      <p:grpSpPr>
        <a:xfrm>
          <a:off x="0" y="0"/>
          <a:ext cx="0" cy="0"/>
          <a:chOff x="0" y="0"/>
          <a:chExt cx="0" cy="0"/>
        </a:xfrm>
      </p:grpSpPr>
      <p:grpSp>
        <p:nvGrpSpPr>
          <p:cNvPr id="3" name="Group 14"/>
          <p:cNvGrpSpPr>
            <a:grpSpLocks/>
          </p:cNvGrpSpPr>
          <p:nvPr/>
        </p:nvGrpSpPr>
        <p:grpSpPr bwMode="auto">
          <a:xfrm flipV="1">
            <a:off x="395289" y="5301891"/>
            <a:ext cx="8353425" cy="144495"/>
            <a:chOff x="295" y="1974"/>
            <a:chExt cx="5170" cy="5"/>
          </a:xfrm>
        </p:grpSpPr>
        <p:sp>
          <p:nvSpPr>
            <p:cNvPr id="4" name="Line 15"/>
            <p:cNvSpPr>
              <a:spLocks noChangeShapeType="1"/>
            </p:cNvSpPr>
            <p:nvPr userDrawn="1"/>
          </p:nvSpPr>
          <p:spPr bwMode="auto">
            <a:xfrm>
              <a:off x="295" y="1979"/>
              <a:ext cx="5170" cy="0"/>
            </a:xfrm>
            <a:prstGeom prst="line">
              <a:avLst/>
            </a:prstGeom>
            <a:noFill/>
            <a:ln w="12699">
              <a:solidFill>
                <a:srgbClr val="FFFF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sp>
          <p:nvSpPr>
            <p:cNvPr id="5" name="Line 16"/>
            <p:cNvSpPr>
              <a:spLocks noChangeShapeType="1"/>
            </p:cNvSpPr>
            <p:nvPr userDrawn="1"/>
          </p:nvSpPr>
          <p:spPr bwMode="auto">
            <a:xfrm>
              <a:off x="295" y="1974"/>
              <a:ext cx="5170" cy="0"/>
            </a:xfrm>
            <a:prstGeom prst="line">
              <a:avLst/>
            </a:prstGeom>
            <a:noFill/>
            <a:ln w="12699">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grpSp>
      <p:pic>
        <p:nvPicPr>
          <p:cNvPr id="6" name="Picture 40" descr="лого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2289" y="333453"/>
            <a:ext cx="809625" cy="37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4"/>
          <p:cNvSpPr txBox="1">
            <a:spLocks noChangeArrowheads="1"/>
          </p:cNvSpPr>
          <p:nvPr userDrawn="1"/>
        </p:nvSpPr>
        <p:spPr bwMode="auto">
          <a:xfrm>
            <a:off x="1619250" y="260411"/>
            <a:ext cx="4535488" cy="430987"/>
          </a:xfrm>
          <a:prstGeom prst="rect">
            <a:avLst/>
          </a:prstGeom>
          <a:noFill/>
          <a:ln>
            <a:noFill/>
          </a:ln>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lnSpc>
                <a:spcPct val="110000"/>
              </a:lnSpc>
              <a:spcBef>
                <a:spcPct val="50000"/>
              </a:spcBef>
              <a:spcAft>
                <a:spcPct val="0"/>
              </a:spcAft>
              <a:defRPr sz="2000">
                <a:solidFill>
                  <a:schemeClr val="tx1"/>
                </a:solidFill>
                <a:latin typeface="Arial" charset="0"/>
              </a:defRPr>
            </a:lvl6pPr>
            <a:lvl7pPr marL="2971800" indent="-228600" eaLnBrk="0" fontAlgn="base" hangingPunct="0">
              <a:lnSpc>
                <a:spcPct val="110000"/>
              </a:lnSpc>
              <a:spcBef>
                <a:spcPct val="50000"/>
              </a:spcBef>
              <a:spcAft>
                <a:spcPct val="0"/>
              </a:spcAft>
              <a:defRPr sz="2000">
                <a:solidFill>
                  <a:schemeClr val="tx1"/>
                </a:solidFill>
                <a:latin typeface="Arial" charset="0"/>
              </a:defRPr>
            </a:lvl7pPr>
            <a:lvl8pPr marL="3429000" indent="-228600" eaLnBrk="0" fontAlgn="base" hangingPunct="0">
              <a:lnSpc>
                <a:spcPct val="110000"/>
              </a:lnSpc>
              <a:spcBef>
                <a:spcPct val="50000"/>
              </a:spcBef>
              <a:spcAft>
                <a:spcPct val="0"/>
              </a:spcAft>
              <a:defRPr sz="2000">
                <a:solidFill>
                  <a:schemeClr val="tx1"/>
                </a:solidFill>
                <a:latin typeface="Arial" charset="0"/>
              </a:defRPr>
            </a:lvl8pPr>
            <a:lvl9pPr marL="3886200" indent="-228600" eaLnBrk="0" fontAlgn="base" hangingPunct="0">
              <a:lnSpc>
                <a:spcPct val="110000"/>
              </a:lnSpc>
              <a:spcBef>
                <a:spcPct val="50000"/>
              </a:spcBef>
              <a:spcAft>
                <a:spcPct val="0"/>
              </a:spcAft>
              <a:defRPr sz="2000">
                <a:solidFill>
                  <a:schemeClr val="tx1"/>
                </a:solidFill>
                <a:latin typeface="Arial" charset="0"/>
              </a:defRPr>
            </a:lvl9pPr>
          </a:lstStyle>
          <a:p>
            <a:pPr>
              <a:lnSpc>
                <a:spcPct val="110000"/>
              </a:lnSpc>
              <a:spcBef>
                <a:spcPct val="50000"/>
              </a:spcBef>
              <a:defRPr/>
            </a:pPr>
            <a:r>
              <a:rPr lang="ru-RU" sz="2000" b="1" dirty="0" smtClean="0">
                <a:solidFill>
                  <a:srgbClr val="E2271E"/>
                </a:solidFill>
              </a:rPr>
              <a:t>1С:Управление холдингом</a:t>
            </a:r>
          </a:p>
        </p:txBody>
      </p:sp>
      <p:sp>
        <p:nvSpPr>
          <p:cNvPr id="793645" name="Rectangle 45"/>
          <p:cNvSpPr>
            <a:spLocks noGrp="1" noChangeArrowheads="1"/>
          </p:cNvSpPr>
          <p:nvPr>
            <p:ph type="ctrTitle" sz="quarter"/>
          </p:nvPr>
        </p:nvSpPr>
        <p:spPr>
          <a:xfrm>
            <a:off x="395289" y="2535826"/>
            <a:ext cx="8353425" cy="1470365"/>
          </a:xfrm>
        </p:spPr>
        <p:txBody>
          <a:bodyPr/>
          <a:lstStyle>
            <a:lvl1pPr algn="ctr">
              <a:defRPr sz="4200"/>
            </a:lvl1pPr>
          </a:lstStyle>
          <a:p>
            <a:pPr lvl="0"/>
            <a:r>
              <a:rPr lang="ru-RU" noProof="0" smtClean="0"/>
              <a:t>Образец заголовка</a:t>
            </a:r>
            <a:endParaRPr lang="ru-RU" noProof="0" dirty="0" smtClean="0"/>
          </a:p>
        </p:txBody>
      </p:sp>
    </p:spTree>
    <p:extLst>
      <p:ext uri="{BB962C8B-B14F-4D97-AF65-F5344CB8AC3E}">
        <p14:creationId xmlns:p14="http://schemas.microsoft.com/office/powerpoint/2010/main" val="3194318074"/>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showMasterSp="0" userDrawn="1">
  <p:cSld name="5_Титульный слайд">
    <p:spTree>
      <p:nvGrpSpPr>
        <p:cNvPr id="1" name=""/>
        <p:cNvGrpSpPr/>
        <p:nvPr/>
      </p:nvGrpSpPr>
      <p:grpSpPr>
        <a:xfrm>
          <a:off x="0" y="0"/>
          <a:ext cx="0" cy="0"/>
          <a:chOff x="0" y="0"/>
          <a:chExt cx="0" cy="0"/>
        </a:xfrm>
      </p:grpSpPr>
      <p:grpSp>
        <p:nvGrpSpPr>
          <p:cNvPr id="3" name="Group 14"/>
          <p:cNvGrpSpPr>
            <a:grpSpLocks/>
          </p:cNvGrpSpPr>
          <p:nvPr/>
        </p:nvGrpSpPr>
        <p:grpSpPr bwMode="auto">
          <a:xfrm flipV="1">
            <a:off x="395289" y="5301891"/>
            <a:ext cx="8353425" cy="144495"/>
            <a:chOff x="295" y="1974"/>
            <a:chExt cx="5170" cy="5"/>
          </a:xfrm>
        </p:grpSpPr>
        <p:sp>
          <p:nvSpPr>
            <p:cNvPr id="4" name="Line 15"/>
            <p:cNvSpPr>
              <a:spLocks noChangeShapeType="1"/>
            </p:cNvSpPr>
            <p:nvPr userDrawn="1"/>
          </p:nvSpPr>
          <p:spPr bwMode="auto">
            <a:xfrm>
              <a:off x="295" y="1979"/>
              <a:ext cx="5170" cy="0"/>
            </a:xfrm>
            <a:prstGeom prst="line">
              <a:avLst/>
            </a:prstGeom>
            <a:noFill/>
            <a:ln w="12699">
              <a:solidFill>
                <a:srgbClr val="FFFF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sp>
          <p:nvSpPr>
            <p:cNvPr id="5" name="Line 16"/>
            <p:cNvSpPr>
              <a:spLocks noChangeShapeType="1"/>
            </p:cNvSpPr>
            <p:nvPr userDrawn="1"/>
          </p:nvSpPr>
          <p:spPr bwMode="auto">
            <a:xfrm>
              <a:off x="295" y="1974"/>
              <a:ext cx="5170" cy="0"/>
            </a:xfrm>
            <a:prstGeom prst="line">
              <a:avLst/>
            </a:prstGeom>
            <a:noFill/>
            <a:ln w="12699">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grpSp>
      <p:pic>
        <p:nvPicPr>
          <p:cNvPr id="6" name="Picture 40" descr="лого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2289" y="333453"/>
            <a:ext cx="809625" cy="37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4"/>
          <p:cNvSpPr txBox="1">
            <a:spLocks noChangeArrowheads="1"/>
          </p:cNvSpPr>
          <p:nvPr userDrawn="1"/>
        </p:nvSpPr>
        <p:spPr bwMode="auto">
          <a:xfrm>
            <a:off x="1619250" y="260411"/>
            <a:ext cx="4535488" cy="430987"/>
          </a:xfrm>
          <a:prstGeom prst="rect">
            <a:avLst/>
          </a:prstGeom>
          <a:noFill/>
          <a:ln>
            <a:noFill/>
          </a:ln>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lnSpc>
                <a:spcPct val="110000"/>
              </a:lnSpc>
              <a:spcBef>
                <a:spcPct val="50000"/>
              </a:spcBef>
              <a:spcAft>
                <a:spcPct val="0"/>
              </a:spcAft>
              <a:defRPr sz="2000">
                <a:solidFill>
                  <a:schemeClr val="tx1"/>
                </a:solidFill>
                <a:latin typeface="Arial" charset="0"/>
              </a:defRPr>
            </a:lvl6pPr>
            <a:lvl7pPr marL="2971800" indent="-228600" eaLnBrk="0" fontAlgn="base" hangingPunct="0">
              <a:lnSpc>
                <a:spcPct val="110000"/>
              </a:lnSpc>
              <a:spcBef>
                <a:spcPct val="50000"/>
              </a:spcBef>
              <a:spcAft>
                <a:spcPct val="0"/>
              </a:spcAft>
              <a:defRPr sz="2000">
                <a:solidFill>
                  <a:schemeClr val="tx1"/>
                </a:solidFill>
                <a:latin typeface="Arial" charset="0"/>
              </a:defRPr>
            </a:lvl7pPr>
            <a:lvl8pPr marL="3429000" indent="-228600" eaLnBrk="0" fontAlgn="base" hangingPunct="0">
              <a:lnSpc>
                <a:spcPct val="110000"/>
              </a:lnSpc>
              <a:spcBef>
                <a:spcPct val="50000"/>
              </a:spcBef>
              <a:spcAft>
                <a:spcPct val="0"/>
              </a:spcAft>
              <a:defRPr sz="2000">
                <a:solidFill>
                  <a:schemeClr val="tx1"/>
                </a:solidFill>
                <a:latin typeface="Arial" charset="0"/>
              </a:defRPr>
            </a:lvl8pPr>
            <a:lvl9pPr marL="3886200" indent="-228600" eaLnBrk="0" fontAlgn="base" hangingPunct="0">
              <a:lnSpc>
                <a:spcPct val="110000"/>
              </a:lnSpc>
              <a:spcBef>
                <a:spcPct val="50000"/>
              </a:spcBef>
              <a:spcAft>
                <a:spcPct val="0"/>
              </a:spcAft>
              <a:defRPr sz="2000">
                <a:solidFill>
                  <a:schemeClr val="tx1"/>
                </a:solidFill>
                <a:latin typeface="Arial" charset="0"/>
              </a:defRPr>
            </a:lvl9pPr>
          </a:lstStyle>
          <a:p>
            <a:pPr>
              <a:lnSpc>
                <a:spcPct val="110000"/>
              </a:lnSpc>
              <a:spcBef>
                <a:spcPct val="50000"/>
              </a:spcBef>
              <a:defRPr/>
            </a:pPr>
            <a:r>
              <a:rPr lang="ru-RU" sz="2000" b="1" dirty="0" smtClean="0">
                <a:solidFill>
                  <a:srgbClr val="E2271E"/>
                </a:solidFill>
              </a:rPr>
              <a:t>1С:Управление холдингом</a:t>
            </a:r>
          </a:p>
        </p:txBody>
      </p:sp>
      <p:sp>
        <p:nvSpPr>
          <p:cNvPr id="793645" name="Rectangle 45"/>
          <p:cNvSpPr>
            <a:spLocks noGrp="1" noChangeArrowheads="1"/>
          </p:cNvSpPr>
          <p:nvPr>
            <p:ph type="ctrTitle" sz="quarter"/>
          </p:nvPr>
        </p:nvSpPr>
        <p:spPr>
          <a:xfrm>
            <a:off x="395289" y="2535826"/>
            <a:ext cx="8353425" cy="1470365"/>
          </a:xfrm>
        </p:spPr>
        <p:txBody>
          <a:bodyPr/>
          <a:lstStyle>
            <a:lvl1pPr algn="ctr">
              <a:defRPr sz="4200"/>
            </a:lvl1pPr>
          </a:lstStyle>
          <a:p>
            <a:pPr lvl="0"/>
            <a:r>
              <a:rPr lang="ru-RU" noProof="0" smtClean="0"/>
              <a:t>Образец заголовка</a:t>
            </a:r>
            <a:endParaRPr lang="ru-RU" noProof="0" dirty="0" smtClean="0"/>
          </a:p>
        </p:txBody>
      </p:sp>
    </p:spTree>
    <p:extLst>
      <p:ext uri="{BB962C8B-B14F-4D97-AF65-F5344CB8AC3E}">
        <p14:creationId xmlns:p14="http://schemas.microsoft.com/office/powerpoint/2010/main" val="675180037"/>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showMasterSp="0" userDrawn="1">
  <p:cSld name="6_Титульный слайд">
    <p:spTree>
      <p:nvGrpSpPr>
        <p:cNvPr id="1" name=""/>
        <p:cNvGrpSpPr/>
        <p:nvPr/>
      </p:nvGrpSpPr>
      <p:grpSpPr>
        <a:xfrm>
          <a:off x="0" y="0"/>
          <a:ext cx="0" cy="0"/>
          <a:chOff x="0" y="0"/>
          <a:chExt cx="0" cy="0"/>
        </a:xfrm>
      </p:grpSpPr>
      <p:grpSp>
        <p:nvGrpSpPr>
          <p:cNvPr id="3" name="Group 14"/>
          <p:cNvGrpSpPr>
            <a:grpSpLocks/>
          </p:cNvGrpSpPr>
          <p:nvPr/>
        </p:nvGrpSpPr>
        <p:grpSpPr bwMode="auto">
          <a:xfrm flipV="1">
            <a:off x="395289" y="5301891"/>
            <a:ext cx="8353425" cy="144495"/>
            <a:chOff x="295" y="1974"/>
            <a:chExt cx="5170" cy="5"/>
          </a:xfrm>
        </p:grpSpPr>
        <p:sp>
          <p:nvSpPr>
            <p:cNvPr id="4" name="Line 15"/>
            <p:cNvSpPr>
              <a:spLocks noChangeShapeType="1"/>
            </p:cNvSpPr>
            <p:nvPr userDrawn="1"/>
          </p:nvSpPr>
          <p:spPr bwMode="auto">
            <a:xfrm>
              <a:off x="295" y="1979"/>
              <a:ext cx="5170" cy="0"/>
            </a:xfrm>
            <a:prstGeom prst="line">
              <a:avLst/>
            </a:prstGeom>
            <a:noFill/>
            <a:ln w="12699">
              <a:solidFill>
                <a:srgbClr val="FFFF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sp>
          <p:nvSpPr>
            <p:cNvPr id="5" name="Line 16"/>
            <p:cNvSpPr>
              <a:spLocks noChangeShapeType="1"/>
            </p:cNvSpPr>
            <p:nvPr userDrawn="1"/>
          </p:nvSpPr>
          <p:spPr bwMode="auto">
            <a:xfrm>
              <a:off x="295" y="1974"/>
              <a:ext cx="5170" cy="0"/>
            </a:xfrm>
            <a:prstGeom prst="line">
              <a:avLst/>
            </a:prstGeom>
            <a:noFill/>
            <a:ln w="12699">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grpSp>
      <p:pic>
        <p:nvPicPr>
          <p:cNvPr id="6" name="Picture 40" descr="лого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2289" y="333453"/>
            <a:ext cx="809625" cy="37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4"/>
          <p:cNvSpPr txBox="1">
            <a:spLocks noChangeArrowheads="1"/>
          </p:cNvSpPr>
          <p:nvPr userDrawn="1"/>
        </p:nvSpPr>
        <p:spPr bwMode="auto">
          <a:xfrm>
            <a:off x="1619250" y="260411"/>
            <a:ext cx="4535488" cy="430987"/>
          </a:xfrm>
          <a:prstGeom prst="rect">
            <a:avLst/>
          </a:prstGeom>
          <a:noFill/>
          <a:ln>
            <a:noFill/>
          </a:ln>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lnSpc>
                <a:spcPct val="110000"/>
              </a:lnSpc>
              <a:spcBef>
                <a:spcPct val="50000"/>
              </a:spcBef>
              <a:spcAft>
                <a:spcPct val="0"/>
              </a:spcAft>
              <a:defRPr sz="2000">
                <a:solidFill>
                  <a:schemeClr val="tx1"/>
                </a:solidFill>
                <a:latin typeface="Arial" charset="0"/>
              </a:defRPr>
            </a:lvl6pPr>
            <a:lvl7pPr marL="2971800" indent="-228600" eaLnBrk="0" fontAlgn="base" hangingPunct="0">
              <a:lnSpc>
                <a:spcPct val="110000"/>
              </a:lnSpc>
              <a:spcBef>
                <a:spcPct val="50000"/>
              </a:spcBef>
              <a:spcAft>
                <a:spcPct val="0"/>
              </a:spcAft>
              <a:defRPr sz="2000">
                <a:solidFill>
                  <a:schemeClr val="tx1"/>
                </a:solidFill>
                <a:latin typeface="Arial" charset="0"/>
              </a:defRPr>
            </a:lvl7pPr>
            <a:lvl8pPr marL="3429000" indent="-228600" eaLnBrk="0" fontAlgn="base" hangingPunct="0">
              <a:lnSpc>
                <a:spcPct val="110000"/>
              </a:lnSpc>
              <a:spcBef>
                <a:spcPct val="50000"/>
              </a:spcBef>
              <a:spcAft>
                <a:spcPct val="0"/>
              </a:spcAft>
              <a:defRPr sz="2000">
                <a:solidFill>
                  <a:schemeClr val="tx1"/>
                </a:solidFill>
                <a:latin typeface="Arial" charset="0"/>
              </a:defRPr>
            </a:lvl8pPr>
            <a:lvl9pPr marL="3886200" indent="-228600" eaLnBrk="0" fontAlgn="base" hangingPunct="0">
              <a:lnSpc>
                <a:spcPct val="110000"/>
              </a:lnSpc>
              <a:spcBef>
                <a:spcPct val="50000"/>
              </a:spcBef>
              <a:spcAft>
                <a:spcPct val="0"/>
              </a:spcAft>
              <a:defRPr sz="2000">
                <a:solidFill>
                  <a:schemeClr val="tx1"/>
                </a:solidFill>
                <a:latin typeface="Arial" charset="0"/>
              </a:defRPr>
            </a:lvl9pPr>
          </a:lstStyle>
          <a:p>
            <a:pPr>
              <a:lnSpc>
                <a:spcPct val="110000"/>
              </a:lnSpc>
              <a:spcBef>
                <a:spcPct val="50000"/>
              </a:spcBef>
              <a:defRPr/>
            </a:pPr>
            <a:r>
              <a:rPr lang="ru-RU" sz="2000" b="1" dirty="0" smtClean="0">
                <a:solidFill>
                  <a:srgbClr val="E2271E"/>
                </a:solidFill>
              </a:rPr>
              <a:t>1С:Управление холдингом</a:t>
            </a:r>
          </a:p>
        </p:txBody>
      </p:sp>
      <p:sp>
        <p:nvSpPr>
          <p:cNvPr id="793645" name="Rectangle 45"/>
          <p:cNvSpPr>
            <a:spLocks noGrp="1" noChangeArrowheads="1"/>
          </p:cNvSpPr>
          <p:nvPr>
            <p:ph type="ctrTitle" sz="quarter"/>
          </p:nvPr>
        </p:nvSpPr>
        <p:spPr>
          <a:xfrm>
            <a:off x="395289" y="2535826"/>
            <a:ext cx="8353425" cy="1470365"/>
          </a:xfrm>
        </p:spPr>
        <p:txBody>
          <a:bodyPr/>
          <a:lstStyle>
            <a:lvl1pPr algn="ctr">
              <a:defRPr sz="4200"/>
            </a:lvl1pPr>
          </a:lstStyle>
          <a:p>
            <a:pPr lvl="0"/>
            <a:r>
              <a:rPr lang="ru-RU" noProof="0" smtClean="0"/>
              <a:t>Образец заголовка</a:t>
            </a:r>
            <a:endParaRPr lang="ru-RU" noProof="0" dirty="0" smtClean="0"/>
          </a:p>
        </p:txBody>
      </p:sp>
    </p:spTree>
    <p:extLst>
      <p:ext uri="{BB962C8B-B14F-4D97-AF65-F5344CB8AC3E}">
        <p14:creationId xmlns:p14="http://schemas.microsoft.com/office/powerpoint/2010/main" val="24011696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rgbClr val="D20000"/>
                </a:solidFill>
              </a:defRPr>
            </a:lvl1pPr>
          </a:lstStyle>
          <a:p>
            <a:r>
              <a:rPr lang="ru-RU" dirty="0" smtClean="0"/>
              <a:t>Образец заголовка</a:t>
            </a:r>
            <a:endParaRPr lang="ru-RU" dirty="0"/>
          </a:p>
        </p:txBody>
      </p:sp>
      <p:sp>
        <p:nvSpPr>
          <p:cNvPr id="3" name="Объект 2"/>
          <p:cNvSpPr>
            <a:spLocks noGrp="1"/>
          </p:cNvSpPr>
          <p:nvPr>
            <p:ph idx="1"/>
          </p:nvPr>
        </p:nvSpPr>
        <p:spPr>
          <a:xfrm>
            <a:off x="107504" y="1341085"/>
            <a:ext cx="892810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291CF282-6ACF-4085-9ADF-8D9C1CF6F6E3}" type="slidenum">
              <a:rPr lang="ru-RU" altLang="ru-RU"/>
              <a:pPr>
                <a:defRPr/>
              </a:pPr>
              <a:t>‹#›</a:t>
            </a:fld>
            <a:endParaRPr lang="ru-RU" altLang="ru-RU" dirty="0"/>
          </a:p>
        </p:txBody>
      </p:sp>
    </p:spTree>
    <p:extLst>
      <p:ext uri="{BB962C8B-B14F-4D97-AF65-F5344CB8AC3E}">
        <p14:creationId xmlns:p14="http://schemas.microsoft.com/office/powerpoint/2010/main" val="3262065727"/>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userDrawn="1">
  <p:cSld name="Базовый слайд">
    <p:spTree>
      <p:nvGrpSpPr>
        <p:cNvPr id="1" name=""/>
        <p:cNvGrpSpPr/>
        <p:nvPr/>
      </p:nvGrpSpPr>
      <p:grpSpPr>
        <a:xfrm>
          <a:off x="0" y="0"/>
          <a:ext cx="0" cy="0"/>
          <a:chOff x="0" y="0"/>
          <a:chExt cx="0" cy="0"/>
        </a:xfrm>
      </p:grpSpPr>
      <p:graphicFrame>
        <p:nvGraphicFramePr>
          <p:cNvPr id="6" name="Объект 9" hidden="1"/>
          <p:cNvGraphicFramePr>
            <a:graphicFrameLocks noChangeAspect="1"/>
          </p:cNvGraphicFramePr>
          <p:nvPr userDrawn="1">
            <p:custDataLst>
              <p:tags r:id="rId2"/>
            </p:custDataLst>
          </p:nvPr>
        </p:nvGraphicFramePr>
        <p:xfrm>
          <a:off x="1589" y="1589"/>
          <a:ext cx="1587" cy="3176"/>
        </p:xfrm>
        <a:graphic>
          <a:graphicData uri="http://schemas.openxmlformats.org/presentationml/2006/ole">
            <mc:AlternateContent xmlns:mc="http://schemas.openxmlformats.org/markup-compatibility/2006">
              <mc:Choice xmlns:v="urn:schemas-microsoft-com:vml" Requires="v">
                <p:oleObj spid="_x0000_s97342" name="think-cell Slide" r:id="rId4" imgW="270" imgH="270" progId="TCLayout.ActiveDocument.1">
                  <p:embed/>
                </p:oleObj>
              </mc:Choice>
              <mc:Fallback>
                <p:oleObj name="think-cell Slide" r:id="rId4" imgW="270" imgH="27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1589"/>
                        <a:ext cx="1587" cy="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Заголовок 1"/>
          <p:cNvSpPr>
            <a:spLocks noGrp="1"/>
          </p:cNvSpPr>
          <p:nvPr>
            <p:ph type="title"/>
          </p:nvPr>
        </p:nvSpPr>
        <p:spPr>
          <a:xfrm>
            <a:off x="196705" y="333814"/>
            <a:ext cx="7828562" cy="540125"/>
          </a:xfrm>
          <a:prstGeom prst="rect">
            <a:avLst/>
          </a:prstGeom>
        </p:spPr>
        <p:txBody>
          <a:bodyPr lIns="0" rIns="0" rtlCol="0" anchor="t">
            <a:noAutofit/>
          </a:bodyPr>
          <a:lstStyle>
            <a:lvl1pPr>
              <a:defRPr sz="1350">
                <a:latin typeface="+mj-lt"/>
              </a:defRPr>
            </a:lvl1pPr>
          </a:lstStyle>
          <a:p>
            <a:endParaRPr lang="ru-RU" dirty="0"/>
          </a:p>
        </p:txBody>
      </p:sp>
      <p:sp>
        <p:nvSpPr>
          <p:cNvPr id="9" name="Текст 6"/>
          <p:cNvSpPr>
            <a:spLocks noGrp="1"/>
          </p:cNvSpPr>
          <p:nvPr>
            <p:ph type="body" sz="quarter" idx="11"/>
          </p:nvPr>
        </p:nvSpPr>
        <p:spPr>
          <a:xfrm>
            <a:off x="195942" y="82346"/>
            <a:ext cx="7830000" cy="215950"/>
          </a:xfrm>
        </p:spPr>
        <p:txBody>
          <a:bodyPr lIns="0" tIns="0" rIns="0" bIns="18000" anchor="b">
            <a:normAutofit/>
          </a:bodyPr>
          <a:lstStyle>
            <a:lvl1pPr>
              <a:spcBef>
                <a:spcPts val="0"/>
              </a:spcBef>
              <a:defRPr sz="900" b="1">
                <a:solidFill>
                  <a:schemeClr val="accent2">
                    <a:lumMod val="20000"/>
                    <a:lumOff val="80000"/>
                  </a:schemeClr>
                </a:solidFill>
              </a:defRPr>
            </a:lvl1pPr>
          </a:lstStyle>
          <a:p>
            <a:pPr lvl="0"/>
            <a:r>
              <a:rPr lang="ru-RU" smtClean="0"/>
              <a:t>Образец текста</a:t>
            </a:r>
          </a:p>
        </p:txBody>
      </p:sp>
      <p:sp>
        <p:nvSpPr>
          <p:cNvPr id="18" name="Текст 8"/>
          <p:cNvSpPr>
            <a:spLocks noGrp="1"/>
          </p:cNvSpPr>
          <p:nvPr>
            <p:ph type="body" sz="quarter" idx="12"/>
          </p:nvPr>
        </p:nvSpPr>
        <p:spPr>
          <a:xfrm>
            <a:off x="197655" y="6330978"/>
            <a:ext cx="8748713" cy="324075"/>
          </a:xfrm>
        </p:spPr>
        <p:txBody>
          <a:bodyPr lIns="0" tIns="0" rIns="0" bIns="0"/>
          <a:lstStyle>
            <a:lvl1pPr>
              <a:spcBef>
                <a:spcPts val="225"/>
              </a:spcBef>
              <a:defRPr sz="600" baseline="0">
                <a:solidFill>
                  <a:schemeClr val="tx1"/>
                </a:solidFill>
                <a:latin typeface="+mj-lt"/>
              </a:defRPr>
            </a:lvl1pPr>
          </a:lstStyle>
          <a:p>
            <a:pPr lvl="0"/>
            <a:r>
              <a:rPr lang="ru-RU" smtClean="0"/>
              <a:t>Образец текста</a:t>
            </a:r>
          </a:p>
        </p:txBody>
      </p:sp>
      <p:sp>
        <p:nvSpPr>
          <p:cNvPr id="10" name="Текст 8"/>
          <p:cNvSpPr>
            <a:spLocks noGrp="1"/>
          </p:cNvSpPr>
          <p:nvPr>
            <p:ph type="body" sz="quarter" idx="15"/>
          </p:nvPr>
        </p:nvSpPr>
        <p:spPr>
          <a:xfrm>
            <a:off x="1098788" y="6673502"/>
            <a:ext cx="5133018" cy="180042"/>
          </a:xfrm>
          <a:prstGeom prst="rect">
            <a:avLst/>
          </a:prstGeom>
        </p:spPr>
        <p:txBody>
          <a:bodyPr lIns="0" tIns="0" rIns="90000" bIns="0" anchor="ctr">
            <a:normAutofit/>
          </a:bodyPr>
          <a:lstStyle>
            <a:lvl1pPr marL="0" indent="0" algn="l">
              <a:spcBef>
                <a:spcPts val="225"/>
              </a:spcBef>
              <a:buFontTx/>
              <a:buNone/>
              <a:defRPr sz="675" baseline="0">
                <a:solidFill>
                  <a:schemeClr val="bg1"/>
                </a:solidFill>
                <a:latin typeface="+mj-lt"/>
              </a:defRPr>
            </a:lvl1pPr>
          </a:lstStyle>
          <a:p>
            <a:pPr lvl="0"/>
            <a:r>
              <a:rPr lang="ru-RU" smtClean="0"/>
              <a:t>Образец текста</a:t>
            </a:r>
          </a:p>
        </p:txBody>
      </p:sp>
      <p:sp>
        <p:nvSpPr>
          <p:cNvPr id="7" name="Номер слайда 5"/>
          <p:cNvSpPr>
            <a:spLocks noGrp="1"/>
          </p:cNvSpPr>
          <p:nvPr>
            <p:ph type="sldNum" sz="quarter" idx="16"/>
          </p:nvPr>
        </p:nvSpPr>
        <p:spPr>
          <a:xfrm>
            <a:off x="8585201" y="6667457"/>
            <a:ext cx="360363" cy="179429"/>
          </a:xfrm>
        </p:spPr>
        <p:txBody>
          <a:bodyPr rIns="0" anchor="ctr"/>
          <a:lstStyle>
            <a:lvl1pPr defTabSz="684213">
              <a:defRPr b="0">
                <a:solidFill>
                  <a:schemeClr val="bg1"/>
                </a:solidFill>
              </a:defRPr>
            </a:lvl1pPr>
          </a:lstStyle>
          <a:p>
            <a:pPr>
              <a:defRPr/>
            </a:pPr>
            <a:fld id="{56F16A4A-86F6-4AC9-98DA-B499B286C8F6}"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1443971004"/>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 Box 6"/>
          <p:cNvSpPr txBox="1">
            <a:spLocks noChangeArrowheads="1"/>
          </p:cNvSpPr>
          <p:nvPr userDrawn="1"/>
        </p:nvSpPr>
        <p:spPr bwMode="auto">
          <a:xfrm>
            <a:off x="1747838" y="184193"/>
            <a:ext cx="7237412" cy="800285"/>
          </a:xfrm>
          <a:prstGeom prst="rect">
            <a:avLst/>
          </a:prstGeom>
          <a:noFill/>
          <a:ln>
            <a:noFill/>
          </a:ln>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ct val="20000"/>
              </a:spcBef>
              <a:spcAft>
                <a:spcPct val="50000"/>
              </a:spcAft>
              <a:buClr>
                <a:srgbClr val="CC0000"/>
              </a:buClr>
              <a:buSzPct val="60000"/>
              <a:buFont typeface="Wingdings" pitchFamily="2" charset="2"/>
              <a:buChar char="n"/>
              <a:defRPr>
                <a:solidFill>
                  <a:srgbClr val="333333"/>
                </a:solidFill>
                <a:latin typeface="Arial" charset="0"/>
              </a:defRPr>
            </a:lvl1pPr>
            <a:lvl2pPr marL="742950" indent="-285750">
              <a:lnSpc>
                <a:spcPct val="90000"/>
              </a:lnSpc>
              <a:spcBef>
                <a:spcPct val="20000"/>
              </a:spcBef>
              <a:spcAft>
                <a:spcPct val="30000"/>
              </a:spcAft>
              <a:buClr>
                <a:srgbClr val="CC0000"/>
              </a:buClr>
              <a:buFont typeface="Wingdings" pitchFamily="2" charset="2"/>
              <a:buChar char="§"/>
              <a:defRPr sz="1600">
                <a:solidFill>
                  <a:srgbClr val="333333"/>
                </a:solidFill>
                <a:latin typeface="Arial" charset="0"/>
              </a:defRPr>
            </a:lvl2pPr>
            <a:lvl3pPr marL="1143000" indent="-228600">
              <a:lnSpc>
                <a:spcPct val="90000"/>
              </a:lnSpc>
              <a:spcBef>
                <a:spcPct val="20000"/>
              </a:spcBef>
              <a:spcAft>
                <a:spcPct val="20000"/>
              </a:spcAft>
              <a:buClr>
                <a:srgbClr val="CC0000"/>
              </a:buClr>
              <a:buSzPct val="80000"/>
              <a:buFont typeface="Wingdings" pitchFamily="2" charset="2"/>
              <a:buChar char="§"/>
              <a:defRPr sz="1400">
                <a:solidFill>
                  <a:srgbClr val="333333"/>
                </a:solidFill>
                <a:latin typeface="Arial" charset="0"/>
              </a:defRPr>
            </a:lvl3pPr>
            <a:lvl4pPr marL="1600200" indent="-228600">
              <a:lnSpc>
                <a:spcPct val="90000"/>
              </a:lnSpc>
              <a:spcBef>
                <a:spcPct val="20000"/>
              </a:spcBef>
              <a:spcAft>
                <a:spcPct val="20000"/>
              </a:spcAft>
              <a:buClr>
                <a:srgbClr val="CC0000"/>
              </a:buClr>
              <a:buFont typeface="Times New Roman" pitchFamily="18" charset="0"/>
              <a:buChar char="▪"/>
              <a:defRPr sz="1200">
                <a:solidFill>
                  <a:srgbClr val="333333"/>
                </a:solidFill>
                <a:latin typeface="Arial" charset="0"/>
              </a:defRPr>
            </a:lvl4pPr>
            <a:lvl5pPr marL="2057400" indent="-228600">
              <a:lnSpc>
                <a:spcPct val="90000"/>
              </a:lnSpc>
              <a:spcBef>
                <a:spcPct val="20000"/>
              </a:spcBef>
              <a:buClr>
                <a:srgbClr val="CC0000"/>
              </a:buClr>
              <a:buFont typeface="Arial" charset="0"/>
              <a:buChar char="∙"/>
              <a:defRPr sz="1000">
                <a:solidFill>
                  <a:srgbClr val="333333"/>
                </a:solidFill>
                <a:latin typeface="Arial" charset="0"/>
              </a:defRPr>
            </a:lvl5pPr>
            <a:lvl6pPr marL="2514600" indent="-228600" eaLnBrk="0" fontAlgn="base" hangingPunct="0">
              <a:lnSpc>
                <a:spcPct val="90000"/>
              </a:lnSpc>
              <a:spcBef>
                <a:spcPct val="20000"/>
              </a:spcBef>
              <a:spcAft>
                <a:spcPct val="0"/>
              </a:spcAft>
              <a:buClr>
                <a:srgbClr val="CC0000"/>
              </a:buClr>
              <a:buFont typeface="Arial" charset="0"/>
              <a:buChar char="∙"/>
              <a:defRPr sz="1000">
                <a:solidFill>
                  <a:srgbClr val="333333"/>
                </a:solidFill>
                <a:latin typeface="Arial" charset="0"/>
              </a:defRPr>
            </a:lvl6pPr>
            <a:lvl7pPr marL="2971800" indent="-228600" eaLnBrk="0" fontAlgn="base" hangingPunct="0">
              <a:lnSpc>
                <a:spcPct val="90000"/>
              </a:lnSpc>
              <a:spcBef>
                <a:spcPct val="20000"/>
              </a:spcBef>
              <a:spcAft>
                <a:spcPct val="0"/>
              </a:spcAft>
              <a:buClr>
                <a:srgbClr val="CC0000"/>
              </a:buClr>
              <a:buFont typeface="Arial" charset="0"/>
              <a:buChar char="∙"/>
              <a:defRPr sz="1000">
                <a:solidFill>
                  <a:srgbClr val="333333"/>
                </a:solidFill>
                <a:latin typeface="Arial" charset="0"/>
              </a:defRPr>
            </a:lvl7pPr>
            <a:lvl8pPr marL="3429000" indent="-228600" eaLnBrk="0" fontAlgn="base" hangingPunct="0">
              <a:lnSpc>
                <a:spcPct val="90000"/>
              </a:lnSpc>
              <a:spcBef>
                <a:spcPct val="20000"/>
              </a:spcBef>
              <a:spcAft>
                <a:spcPct val="0"/>
              </a:spcAft>
              <a:buClr>
                <a:srgbClr val="CC0000"/>
              </a:buClr>
              <a:buFont typeface="Arial" charset="0"/>
              <a:buChar char="∙"/>
              <a:defRPr sz="1000">
                <a:solidFill>
                  <a:srgbClr val="333333"/>
                </a:solidFill>
                <a:latin typeface="Arial" charset="0"/>
              </a:defRPr>
            </a:lvl8pPr>
            <a:lvl9pPr marL="3886200" indent="-228600" eaLnBrk="0" fontAlgn="base" hangingPunct="0">
              <a:lnSpc>
                <a:spcPct val="90000"/>
              </a:lnSpc>
              <a:spcBef>
                <a:spcPct val="20000"/>
              </a:spcBef>
              <a:spcAft>
                <a:spcPct val="0"/>
              </a:spcAft>
              <a:buClr>
                <a:srgbClr val="CC0000"/>
              </a:buClr>
              <a:buFont typeface="Arial" charset="0"/>
              <a:buChar char="∙"/>
              <a:defRPr sz="1000">
                <a:solidFill>
                  <a:srgbClr val="333333"/>
                </a:solidFill>
                <a:latin typeface="Arial" charset="0"/>
              </a:defRPr>
            </a:lvl9pPr>
          </a:lstStyle>
          <a:p>
            <a:pPr algn="ctr">
              <a:lnSpc>
                <a:spcPct val="100000"/>
              </a:lnSpc>
              <a:spcBef>
                <a:spcPct val="0"/>
              </a:spcBef>
              <a:spcAft>
                <a:spcPct val="0"/>
              </a:spcAft>
              <a:buClrTx/>
              <a:buSzTx/>
              <a:buFontTx/>
              <a:buNone/>
              <a:defRPr/>
            </a:pPr>
            <a:r>
              <a:rPr lang="ru-RU" altLang="ru-RU" sz="2800" b="1" smtClean="0">
                <a:solidFill>
                  <a:srgbClr val="CC3300"/>
                </a:solidFill>
              </a:rPr>
              <a:t>Бизнес-форум 1С:</a:t>
            </a:r>
            <a:r>
              <a:rPr lang="en-US" altLang="ru-RU" sz="2800" b="1" smtClean="0">
                <a:solidFill>
                  <a:srgbClr val="CC3300"/>
                </a:solidFill>
              </a:rPr>
              <a:t>ERP</a:t>
            </a:r>
            <a:r>
              <a:rPr lang="ru-RU" altLang="ru-RU" sz="2800" b="1" smtClean="0">
                <a:solidFill>
                  <a:srgbClr val="CC3300"/>
                </a:solidFill>
              </a:rPr>
              <a:t>  </a:t>
            </a:r>
            <a:endParaRPr lang="en-US" altLang="ru-RU" sz="2800" b="1" smtClean="0">
              <a:solidFill>
                <a:srgbClr val="CC3300"/>
              </a:solidFill>
            </a:endParaRPr>
          </a:p>
          <a:p>
            <a:pPr algn="ctr">
              <a:lnSpc>
                <a:spcPct val="100000"/>
              </a:lnSpc>
              <a:spcBef>
                <a:spcPct val="0"/>
              </a:spcBef>
              <a:spcAft>
                <a:spcPct val="0"/>
              </a:spcAft>
              <a:buClrTx/>
              <a:buSzTx/>
              <a:buFontTx/>
              <a:buNone/>
              <a:defRPr/>
            </a:pPr>
            <a:r>
              <a:rPr lang="ru-RU" altLang="ru-RU" smtClean="0">
                <a:solidFill>
                  <a:srgbClr val="CC3300"/>
                </a:solidFill>
              </a:rPr>
              <a:t>2</a:t>
            </a:r>
            <a:r>
              <a:rPr lang="en-US" altLang="ru-RU" smtClean="0">
                <a:solidFill>
                  <a:srgbClr val="CC3300"/>
                </a:solidFill>
              </a:rPr>
              <a:t>3</a:t>
            </a:r>
            <a:r>
              <a:rPr lang="ru-RU" altLang="ru-RU" smtClean="0">
                <a:solidFill>
                  <a:srgbClr val="CC3300"/>
                </a:solidFill>
              </a:rPr>
              <a:t> октября 2015 года</a:t>
            </a:r>
          </a:p>
        </p:txBody>
      </p:sp>
    </p:spTree>
    <p:extLst>
      <p:ext uri="{BB962C8B-B14F-4D97-AF65-F5344CB8AC3E}">
        <p14:creationId xmlns:p14="http://schemas.microsoft.com/office/powerpoint/2010/main" val="3944772139"/>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rgbClr val="D20000"/>
                </a:solidFill>
              </a:defRPr>
            </a:lvl1pPr>
          </a:lstStyle>
          <a:p>
            <a:r>
              <a:rPr lang="ru-RU" dirty="0" smtClean="0"/>
              <a:t>Образец заголовка</a:t>
            </a:r>
            <a:endParaRPr lang="ru-RU" dirty="0"/>
          </a:p>
        </p:txBody>
      </p:sp>
      <p:sp>
        <p:nvSpPr>
          <p:cNvPr id="3" name="Объект 2"/>
          <p:cNvSpPr>
            <a:spLocks noGrp="1"/>
          </p:cNvSpPr>
          <p:nvPr>
            <p:ph idx="1"/>
          </p:nvPr>
        </p:nvSpPr>
        <p:spPr>
          <a:xfrm>
            <a:off x="107504" y="1341079"/>
            <a:ext cx="892810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5" name="Номер слайда 3"/>
          <p:cNvSpPr>
            <a:spLocks noGrp="1"/>
          </p:cNvSpPr>
          <p:nvPr>
            <p:ph type="sldNum" sz="quarter" idx="11"/>
          </p:nvPr>
        </p:nvSpPr>
        <p:spPr/>
        <p:txBody>
          <a:bodyPr/>
          <a:lstStyle>
            <a:lvl1pPr>
              <a:defRPr>
                <a:solidFill>
                  <a:srgbClr val="5B0917"/>
                </a:solidFill>
              </a:defRPr>
            </a:lvl1pPr>
          </a:lstStyle>
          <a:p>
            <a:pPr>
              <a:defRPr/>
            </a:pPr>
            <a:fld id="{23497895-89A5-431B-B0B7-5731EE62C230}" type="slidenum">
              <a:rPr lang="ru-RU" altLang="ru-RU"/>
              <a:pPr>
                <a:defRPr/>
              </a:pPr>
              <a:t>‹#›</a:t>
            </a:fld>
            <a:endParaRPr lang="ru-RU" altLang="ru-RU"/>
          </a:p>
        </p:txBody>
      </p:sp>
    </p:spTree>
    <p:extLst>
      <p:ext uri="{BB962C8B-B14F-4D97-AF65-F5344CB8AC3E}">
        <p14:creationId xmlns:p14="http://schemas.microsoft.com/office/powerpoint/2010/main" val="199010620"/>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921"/>
            <a:ext cx="7772400" cy="136239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7387"/>
            <a:ext cx="7772400" cy="1500534"/>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5" name="Номер слайда 3"/>
          <p:cNvSpPr>
            <a:spLocks noGrp="1"/>
          </p:cNvSpPr>
          <p:nvPr>
            <p:ph type="sldNum" sz="quarter" idx="11"/>
          </p:nvPr>
        </p:nvSpPr>
        <p:spPr/>
        <p:txBody>
          <a:bodyPr/>
          <a:lstStyle>
            <a:lvl1pPr>
              <a:defRPr>
                <a:solidFill>
                  <a:srgbClr val="5B0917"/>
                </a:solidFill>
              </a:defRPr>
            </a:lvl1pPr>
          </a:lstStyle>
          <a:p>
            <a:pPr>
              <a:defRPr/>
            </a:pPr>
            <a:fld id="{D51D6224-94FA-48C5-9540-0EBC7B669564}" type="slidenum">
              <a:rPr lang="ru-RU" altLang="ru-RU"/>
              <a:pPr>
                <a:defRPr/>
              </a:pPr>
              <a:t>‹#›</a:t>
            </a:fld>
            <a:endParaRPr lang="ru-RU" altLang="ru-RU"/>
          </a:p>
        </p:txBody>
      </p:sp>
    </p:spTree>
    <p:extLst>
      <p:ext uri="{BB962C8B-B14F-4D97-AF65-F5344CB8AC3E}">
        <p14:creationId xmlns:p14="http://schemas.microsoft.com/office/powerpoint/2010/main" val="353071385"/>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07"/>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268707"/>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6" name="Номер слайда 3"/>
          <p:cNvSpPr>
            <a:spLocks noGrp="1"/>
          </p:cNvSpPr>
          <p:nvPr>
            <p:ph type="sldNum" sz="quarter" idx="11"/>
          </p:nvPr>
        </p:nvSpPr>
        <p:spPr/>
        <p:txBody>
          <a:bodyPr/>
          <a:lstStyle>
            <a:lvl1pPr>
              <a:defRPr>
                <a:solidFill>
                  <a:srgbClr val="5B0917"/>
                </a:solidFill>
              </a:defRPr>
            </a:lvl1pPr>
          </a:lstStyle>
          <a:p>
            <a:pPr>
              <a:defRPr/>
            </a:pPr>
            <a:fld id="{640BAB68-32D5-4CEF-A2F4-780470ECC566}" type="slidenum">
              <a:rPr lang="ru-RU" altLang="ru-RU"/>
              <a:pPr>
                <a:defRPr/>
              </a:pPr>
              <a:t>‹#›</a:t>
            </a:fld>
            <a:endParaRPr lang="ru-RU" altLang="ru-RU"/>
          </a:p>
        </p:txBody>
      </p:sp>
    </p:spTree>
    <p:extLst>
      <p:ext uri="{BB962C8B-B14F-4D97-AF65-F5344CB8AC3E}">
        <p14:creationId xmlns:p14="http://schemas.microsoft.com/office/powerpoint/2010/main" val="2858302605"/>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701"/>
            <a:ext cx="8229600" cy="1143265"/>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469"/>
            <a:ext cx="4040188"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5379"/>
            <a:ext cx="4040188"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535469"/>
            <a:ext cx="4041775"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6" y="2175379"/>
            <a:ext cx="4041775"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8" name="Номер слайда 3"/>
          <p:cNvSpPr>
            <a:spLocks noGrp="1"/>
          </p:cNvSpPr>
          <p:nvPr>
            <p:ph type="sldNum" sz="quarter" idx="11"/>
          </p:nvPr>
        </p:nvSpPr>
        <p:spPr/>
        <p:txBody>
          <a:bodyPr/>
          <a:lstStyle>
            <a:lvl1pPr>
              <a:defRPr>
                <a:solidFill>
                  <a:srgbClr val="5B0917"/>
                </a:solidFill>
              </a:defRPr>
            </a:lvl1pPr>
          </a:lstStyle>
          <a:p>
            <a:pPr>
              <a:defRPr/>
            </a:pPr>
            <a:fld id="{327FB711-EF52-4540-88B7-8295362CEA36}" type="slidenum">
              <a:rPr lang="ru-RU" altLang="ru-RU"/>
              <a:pPr>
                <a:defRPr/>
              </a:pPr>
              <a:t>‹#›</a:t>
            </a:fld>
            <a:endParaRPr lang="ru-RU" altLang="ru-RU"/>
          </a:p>
        </p:txBody>
      </p:sp>
    </p:spTree>
    <p:extLst>
      <p:ext uri="{BB962C8B-B14F-4D97-AF65-F5344CB8AC3E}">
        <p14:creationId xmlns:p14="http://schemas.microsoft.com/office/powerpoint/2010/main" val="2316521614"/>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52"/>
          <p:cNvSpPr>
            <a:spLocks noGrp="1" noChangeArrowheads="1"/>
          </p:cNvSpPr>
          <p:nvPr>
            <p:ph type="ftr" sz="quarter" idx="10"/>
          </p:nvPr>
        </p:nvSpPr>
        <p:spPr/>
        <p:txBody>
          <a:bodyPr/>
          <a:lstStyle>
            <a:lvl1pPr>
              <a:defRPr/>
            </a:lvl1pPr>
          </a:lstStyle>
          <a:p>
            <a:pPr>
              <a:defRPr/>
            </a:pPr>
            <a:r>
              <a:rPr lang="ru-RU" altLang="ru-RU"/>
              <a:t>Наименование слайда</a:t>
            </a:r>
          </a:p>
        </p:txBody>
      </p:sp>
      <p:sp>
        <p:nvSpPr>
          <p:cNvPr id="4" name="Номер слайда 3"/>
          <p:cNvSpPr>
            <a:spLocks noGrp="1"/>
          </p:cNvSpPr>
          <p:nvPr>
            <p:ph type="sldNum" sz="quarter" idx="11"/>
          </p:nvPr>
        </p:nvSpPr>
        <p:spPr/>
        <p:txBody>
          <a:bodyPr/>
          <a:lstStyle>
            <a:lvl1pPr>
              <a:defRPr>
                <a:solidFill>
                  <a:srgbClr val="5B0917"/>
                </a:solidFill>
              </a:defRPr>
            </a:lvl1pPr>
          </a:lstStyle>
          <a:p>
            <a:pPr>
              <a:defRPr/>
            </a:pPr>
            <a:fld id="{E1B741E0-5804-4826-81EE-12A65BAB5EBD}" type="slidenum">
              <a:rPr lang="ru-RU" altLang="ru-RU"/>
              <a:pPr>
                <a:defRPr/>
              </a:pPr>
              <a:t>‹#›</a:t>
            </a:fld>
            <a:endParaRPr lang="ru-RU" altLang="ru-RU"/>
          </a:p>
        </p:txBody>
      </p:sp>
    </p:spTree>
    <p:extLst>
      <p:ext uri="{BB962C8B-B14F-4D97-AF65-F5344CB8AC3E}">
        <p14:creationId xmlns:p14="http://schemas.microsoft.com/office/powerpoint/2010/main" val="3299140262"/>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3" name="Rectangle 55"/>
          <p:cNvSpPr>
            <a:spLocks noGrp="1" noChangeArrowheads="1"/>
          </p:cNvSpPr>
          <p:nvPr>
            <p:ph type="sldNum" sz="quarter" idx="11"/>
          </p:nvPr>
        </p:nvSpPr>
        <p:spPr>
          <a:ln/>
        </p:spPr>
        <p:txBody>
          <a:bodyPr/>
          <a:lstStyle>
            <a:lvl1pPr>
              <a:defRPr/>
            </a:lvl1pPr>
          </a:lstStyle>
          <a:p>
            <a:pPr>
              <a:defRPr/>
            </a:pPr>
            <a:fld id="{82B48371-0233-4B95-A6B8-22265BCCD739}"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1918966354"/>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3113"/>
            <a:ext cx="3008313" cy="1162319"/>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114"/>
            <a:ext cx="5111750" cy="58544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1" y="1435433"/>
            <a:ext cx="3008313" cy="4692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pPr>
              <a:defRPr/>
            </a:pPr>
            <a:fld id="{8A489AF4-0CD3-42AD-8666-0E908079D8C8}"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1432626705"/>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1712"/>
            <a:ext cx="5486400" cy="566869"/>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917"/>
            <a:ext cx="5486400" cy="41157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8581"/>
            <a:ext cx="5486400" cy="8050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pPr>
              <a:defRPr/>
            </a:pPr>
            <a:fld id="{C55D0672-B2DA-47BF-ABB6-F8CB849275DB}"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8605673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4" y="4407921"/>
            <a:ext cx="7772400" cy="136239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4" y="2907393"/>
            <a:ext cx="7772400" cy="1500534"/>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8B71AD6D-C170-4723-8E2A-5CB324892959}" type="slidenum">
              <a:rPr lang="ru-RU" altLang="ru-RU"/>
              <a:pPr>
                <a:defRPr/>
              </a:pPr>
              <a:t>‹#›</a:t>
            </a:fld>
            <a:endParaRPr lang="ru-RU" altLang="ru-RU" dirty="0"/>
          </a:p>
        </p:txBody>
      </p:sp>
    </p:spTree>
    <p:extLst>
      <p:ext uri="{BB962C8B-B14F-4D97-AF65-F5344CB8AC3E}">
        <p14:creationId xmlns:p14="http://schemas.microsoft.com/office/powerpoint/2010/main" val="915185091"/>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A3DD203D-10D6-4075-9A31-2A15E40EB892}"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2925342328"/>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04026" y="-26994"/>
            <a:ext cx="2232025" cy="655313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07951" y="-26994"/>
            <a:ext cx="6543675" cy="655313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3C562040-3AAB-41AA-89C8-0AC530CC7C1E}"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3463401267"/>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251" y="-26994"/>
            <a:ext cx="4824413" cy="1081338"/>
          </a:xfrm>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07"/>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07"/>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3972845"/>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7" name="Rectangle 55"/>
          <p:cNvSpPr>
            <a:spLocks noGrp="1" noChangeArrowheads="1"/>
          </p:cNvSpPr>
          <p:nvPr>
            <p:ph type="sldNum" sz="quarter" idx="11"/>
          </p:nvPr>
        </p:nvSpPr>
        <p:spPr>
          <a:ln/>
        </p:spPr>
        <p:txBody>
          <a:bodyPr/>
          <a:lstStyle>
            <a:lvl1pPr>
              <a:defRPr/>
            </a:lvl1pPr>
          </a:lstStyle>
          <a:p>
            <a:pPr>
              <a:defRPr/>
            </a:pPr>
            <a:fld id="{DF0FA6DD-7E75-4B93-89D2-EC914FC3D0BF}"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2148261168"/>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1619251" y="-26994"/>
            <a:ext cx="4824413" cy="1081338"/>
          </a:xfrm>
        </p:spPr>
        <p:txBody>
          <a:bodyPr/>
          <a:lstStyle/>
          <a:p>
            <a:r>
              <a:rPr lang="ru-RU" smtClean="0"/>
              <a:t>Образец заголовка</a:t>
            </a:r>
            <a:endParaRPr lang="ru-RU"/>
          </a:p>
        </p:txBody>
      </p:sp>
      <p:sp>
        <p:nvSpPr>
          <p:cNvPr id="3" name="Объект 2"/>
          <p:cNvSpPr>
            <a:spLocks noGrp="1"/>
          </p:cNvSpPr>
          <p:nvPr>
            <p:ph sz="quarter" idx="1"/>
          </p:nvPr>
        </p:nvSpPr>
        <p:spPr>
          <a:xfrm>
            <a:off x="107950" y="1268707"/>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07"/>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107950" y="3972845"/>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3972845"/>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52"/>
          <p:cNvSpPr>
            <a:spLocks noGrp="1" noChangeArrowheads="1"/>
          </p:cNvSpPr>
          <p:nvPr>
            <p:ph type="ftr" sz="quarter" idx="10"/>
          </p:nvPr>
        </p:nvSpPr>
        <p:spPr>
          <a:ln/>
        </p:spPr>
        <p:txBody>
          <a:bodyPr/>
          <a:lstStyle>
            <a:lvl1pPr>
              <a:defRPr/>
            </a:lvl1pPr>
          </a:lstStyle>
          <a:p>
            <a:pPr>
              <a:defRPr/>
            </a:pPr>
            <a:r>
              <a:rPr lang="ru-RU" altLang="ru-RU"/>
              <a:t>Наименование слайда</a:t>
            </a:r>
          </a:p>
        </p:txBody>
      </p:sp>
      <p:sp>
        <p:nvSpPr>
          <p:cNvPr id="8" name="Rectangle 55"/>
          <p:cNvSpPr>
            <a:spLocks noGrp="1" noChangeArrowheads="1"/>
          </p:cNvSpPr>
          <p:nvPr>
            <p:ph type="sldNum" sz="quarter" idx="11"/>
          </p:nvPr>
        </p:nvSpPr>
        <p:spPr>
          <a:ln/>
        </p:spPr>
        <p:txBody>
          <a:bodyPr/>
          <a:lstStyle>
            <a:lvl1pPr>
              <a:defRPr/>
            </a:lvl1pPr>
          </a:lstStyle>
          <a:p>
            <a:pPr>
              <a:defRPr/>
            </a:pPr>
            <a:fld id="{241E9A18-A228-488E-8696-EE0BAB9F7335}"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496735318"/>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6" name="TextBox 7"/>
          <p:cNvSpPr txBox="1">
            <a:spLocks noChangeArrowheads="1"/>
          </p:cNvSpPr>
          <p:nvPr userDrawn="1"/>
        </p:nvSpPr>
        <p:spPr bwMode="auto">
          <a:xfrm>
            <a:off x="-23813" y="6526136"/>
            <a:ext cx="3019426" cy="393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nSpc>
                <a:spcPct val="110000"/>
              </a:lnSpc>
              <a:spcBef>
                <a:spcPct val="50000"/>
              </a:spcBef>
              <a:defRPr/>
            </a:pPr>
            <a:r>
              <a:rPr lang="ru-RU" altLang="ru-RU" sz="1800" smtClean="0">
                <a:solidFill>
                  <a:srgbClr val="5F0000"/>
                </a:solidFill>
              </a:rPr>
              <a:t>1С:Управление холдингом</a:t>
            </a:r>
          </a:p>
        </p:txBody>
      </p:sp>
      <p:sp>
        <p:nvSpPr>
          <p:cNvPr id="2" name="Title 1"/>
          <p:cNvSpPr>
            <a:spLocks noGrp="1"/>
          </p:cNvSpPr>
          <p:nvPr>
            <p:ph type="title"/>
          </p:nvPr>
        </p:nvSpPr>
        <p:spPr>
          <a:xfrm>
            <a:off x="3817938" y="314398"/>
            <a:ext cx="5003800" cy="314398"/>
          </a:xfrm>
        </p:spPr>
        <p:txBody>
          <a:bodyPr/>
          <a:lstStyle/>
          <a:p>
            <a:r>
              <a:rPr lang="en-US" smtClean="0"/>
              <a:t>Click to edit Master title style</a:t>
            </a:r>
            <a:endParaRPr lang="ru-RU"/>
          </a:p>
        </p:txBody>
      </p:sp>
      <p:sp>
        <p:nvSpPr>
          <p:cNvPr id="3" name="Text Placeholder 2"/>
          <p:cNvSpPr>
            <a:spLocks noGrp="1"/>
          </p:cNvSpPr>
          <p:nvPr>
            <p:ph type="body" sz="half" idx="1"/>
          </p:nvPr>
        </p:nvSpPr>
        <p:spPr>
          <a:xfrm>
            <a:off x="304800" y="1200428"/>
            <a:ext cx="4171950" cy="49938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quarter" idx="2"/>
          </p:nvPr>
        </p:nvSpPr>
        <p:spPr>
          <a:xfrm>
            <a:off x="4629150" y="1200428"/>
            <a:ext cx="4171950" cy="2419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Content Placeholder 4"/>
          <p:cNvSpPr>
            <a:spLocks noGrp="1"/>
          </p:cNvSpPr>
          <p:nvPr>
            <p:ph sz="quarter" idx="3"/>
          </p:nvPr>
        </p:nvSpPr>
        <p:spPr>
          <a:xfrm>
            <a:off x="4629150" y="3772773"/>
            <a:ext cx="4171950" cy="24214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Rectangle 12"/>
          <p:cNvSpPr>
            <a:spLocks noGrp="1" noChangeArrowheads="1"/>
          </p:cNvSpPr>
          <p:nvPr>
            <p:ph type="sldNum" sz="quarter" idx="10"/>
          </p:nvPr>
        </p:nvSpPr>
        <p:spPr/>
        <p:txBody>
          <a:bodyPr/>
          <a:lstStyle>
            <a:lvl1pPr>
              <a:defRPr b="0">
                <a:solidFill>
                  <a:schemeClr val="tx1"/>
                </a:solidFill>
              </a:defRPr>
            </a:lvl1pPr>
          </a:lstStyle>
          <a:p>
            <a:pPr>
              <a:defRPr/>
            </a:pPr>
            <a:fld id="{7C2190DA-3FFA-4A53-87CF-1F617B22084A}" type="slidenum">
              <a:rPr lang="ru-RU" altLang="ru-RU">
                <a:solidFill>
                  <a:srgbClr val="5F0000"/>
                </a:solidFill>
              </a:rPr>
              <a:pPr>
                <a:defRPr/>
              </a:pPr>
              <a:t>‹#›</a:t>
            </a:fld>
            <a:endParaRPr lang="ru-RU" altLang="ru-RU" dirty="0">
              <a:solidFill>
                <a:srgbClr val="5F0000"/>
              </a:solidFill>
            </a:endParaRPr>
          </a:p>
        </p:txBody>
      </p:sp>
    </p:spTree>
    <p:extLst>
      <p:ext uri="{BB962C8B-B14F-4D97-AF65-F5344CB8AC3E}">
        <p14:creationId xmlns:p14="http://schemas.microsoft.com/office/powerpoint/2010/main" val="893872364"/>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showMasterSp="0" userDrawn="1">
  <p:cSld name="1_Титульный слайд">
    <p:spTree>
      <p:nvGrpSpPr>
        <p:cNvPr id="1" name=""/>
        <p:cNvGrpSpPr/>
        <p:nvPr/>
      </p:nvGrpSpPr>
      <p:grpSpPr>
        <a:xfrm>
          <a:off x="0" y="0"/>
          <a:ext cx="0" cy="0"/>
          <a:chOff x="0" y="0"/>
          <a:chExt cx="0" cy="0"/>
        </a:xfrm>
      </p:grpSpPr>
      <p:grpSp>
        <p:nvGrpSpPr>
          <p:cNvPr id="3" name="Group 14"/>
          <p:cNvGrpSpPr>
            <a:grpSpLocks/>
          </p:cNvGrpSpPr>
          <p:nvPr/>
        </p:nvGrpSpPr>
        <p:grpSpPr bwMode="auto">
          <a:xfrm flipV="1">
            <a:off x="395289" y="5301891"/>
            <a:ext cx="8353425" cy="144495"/>
            <a:chOff x="295" y="1974"/>
            <a:chExt cx="5170" cy="5"/>
          </a:xfrm>
        </p:grpSpPr>
        <p:sp>
          <p:nvSpPr>
            <p:cNvPr id="4" name="Line 15"/>
            <p:cNvSpPr>
              <a:spLocks noChangeShapeType="1"/>
            </p:cNvSpPr>
            <p:nvPr userDrawn="1"/>
          </p:nvSpPr>
          <p:spPr bwMode="auto">
            <a:xfrm>
              <a:off x="295" y="1979"/>
              <a:ext cx="5170" cy="0"/>
            </a:xfrm>
            <a:prstGeom prst="line">
              <a:avLst/>
            </a:prstGeom>
            <a:noFill/>
            <a:ln w="12699">
              <a:solidFill>
                <a:srgbClr val="FFFF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sp>
          <p:nvSpPr>
            <p:cNvPr id="5" name="Line 16"/>
            <p:cNvSpPr>
              <a:spLocks noChangeShapeType="1"/>
            </p:cNvSpPr>
            <p:nvPr userDrawn="1"/>
          </p:nvSpPr>
          <p:spPr bwMode="auto">
            <a:xfrm>
              <a:off x="295" y="1974"/>
              <a:ext cx="5170" cy="0"/>
            </a:xfrm>
            <a:prstGeom prst="line">
              <a:avLst/>
            </a:prstGeom>
            <a:noFill/>
            <a:ln w="12699">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grpSp>
      <p:pic>
        <p:nvPicPr>
          <p:cNvPr id="6" name="Picture 40" descr="лого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2289" y="333453"/>
            <a:ext cx="809625" cy="37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4"/>
          <p:cNvSpPr txBox="1">
            <a:spLocks noChangeArrowheads="1"/>
          </p:cNvSpPr>
          <p:nvPr userDrawn="1"/>
        </p:nvSpPr>
        <p:spPr bwMode="auto">
          <a:xfrm>
            <a:off x="1619250" y="260411"/>
            <a:ext cx="4535488" cy="430987"/>
          </a:xfrm>
          <a:prstGeom prst="rect">
            <a:avLst/>
          </a:prstGeom>
          <a:noFill/>
          <a:ln>
            <a:noFill/>
          </a:ln>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lnSpc>
                <a:spcPct val="110000"/>
              </a:lnSpc>
              <a:spcBef>
                <a:spcPct val="50000"/>
              </a:spcBef>
              <a:spcAft>
                <a:spcPct val="0"/>
              </a:spcAft>
              <a:defRPr sz="2000">
                <a:solidFill>
                  <a:schemeClr val="tx1"/>
                </a:solidFill>
                <a:latin typeface="Arial" charset="0"/>
              </a:defRPr>
            </a:lvl6pPr>
            <a:lvl7pPr marL="2971800" indent="-228600" eaLnBrk="0" fontAlgn="base" hangingPunct="0">
              <a:lnSpc>
                <a:spcPct val="110000"/>
              </a:lnSpc>
              <a:spcBef>
                <a:spcPct val="50000"/>
              </a:spcBef>
              <a:spcAft>
                <a:spcPct val="0"/>
              </a:spcAft>
              <a:defRPr sz="2000">
                <a:solidFill>
                  <a:schemeClr val="tx1"/>
                </a:solidFill>
                <a:latin typeface="Arial" charset="0"/>
              </a:defRPr>
            </a:lvl7pPr>
            <a:lvl8pPr marL="3429000" indent="-228600" eaLnBrk="0" fontAlgn="base" hangingPunct="0">
              <a:lnSpc>
                <a:spcPct val="110000"/>
              </a:lnSpc>
              <a:spcBef>
                <a:spcPct val="50000"/>
              </a:spcBef>
              <a:spcAft>
                <a:spcPct val="0"/>
              </a:spcAft>
              <a:defRPr sz="2000">
                <a:solidFill>
                  <a:schemeClr val="tx1"/>
                </a:solidFill>
                <a:latin typeface="Arial" charset="0"/>
              </a:defRPr>
            </a:lvl8pPr>
            <a:lvl9pPr marL="3886200" indent="-228600" eaLnBrk="0" fontAlgn="base" hangingPunct="0">
              <a:lnSpc>
                <a:spcPct val="110000"/>
              </a:lnSpc>
              <a:spcBef>
                <a:spcPct val="50000"/>
              </a:spcBef>
              <a:spcAft>
                <a:spcPct val="0"/>
              </a:spcAft>
              <a:defRPr sz="2000">
                <a:solidFill>
                  <a:schemeClr val="tx1"/>
                </a:solidFill>
                <a:latin typeface="Arial" charset="0"/>
              </a:defRPr>
            </a:lvl9pPr>
          </a:lstStyle>
          <a:p>
            <a:pPr>
              <a:lnSpc>
                <a:spcPct val="110000"/>
              </a:lnSpc>
              <a:spcBef>
                <a:spcPct val="50000"/>
              </a:spcBef>
              <a:defRPr/>
            </a:pPr>
            <a:r>
              <a:rPr lang="ru-RU" sz="2000" b="1" dirty="0" smtClean="0">
                <a:solidFill>
                  <a:srgbClr val="E2271E"/>
                </a:solidFill>
              </a:rPr>
              <a:t>1С:Управление холдингом</a:t>
            </a:r>
          </a:p>
        </p:txBody>
      </p:sp>
      <p:sp>
        <p:nvSpPr>
          <p:cNvPr id="793645" name="Rectangle 45"/>
          <p:cNvSpPr>
            <a:spLocks noGrp="1" noChangeArrowheads="1"/>
          </p:cNvSpPr>
          <p:nvPr>
            <p:ph type="ctrTitle" sz="quarter"/>
          </p:nvPr>
        </p:nvSpPr>
        <p:spPr>
          <a:xfrm>
            <a:off x="395289" y="2535826"/>
            <a:ext cx="8353425" cy="1470365"/>
          </a:xfrm>
        </p:spPr>
        <p:txBody>
          <a:bodyPr/>
          <a:lstStyle>
            <a:lvl1pPr algn="ctr">
              <a:defRPr sz="4200"/>
            </a:lvl1pPr>
          </a:lstStyle>
          <a:p>
            <a:pPr lvl="0"/>
            <a:r>
              <a:rPr lang="ru-RU" noProof="0" smtClean="0"/>
              <a:t>Образец заголовка</a:t>
            </a:r>
            <a:endParaRPr lang="ru-RU" noProof="0" dirty="0" smtClean="0"/>
          </a:p>
        </p:txBody>
      </p:sp>
    </p:spTree>
    <p:extLst>
      <p:ext uri="{BB962C8B-B14F-4D97-AF65-F5344CB8AC3E}">
        <p14:creationId xmlns:p14="http://schemas.microsoft.com/office/powerpoint/2010/main" val="591932230"/>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showMasterSp="0" userDrawn="1">
  <p:cSld name="2_Титульный слайд">
    <p:spTree>
      <p:nvGrpSpPr>
        <p:cNvPr id="1" name=""/>
        <p:cNvGrpSpPr/>
        <p:nvPr/>
      </p:nvGrpSpPr>
      <p:grpSpPr>
        <a:xfrm>
          <a:off x="0" y="0"/>
          <a:ext cx="0" cy="0"/>
          <a:chOff x="0" y="0"/>
          <a:chExt cx="0" cy="0"/>
        </a:xfrm>
      </p:grpSpPr>
      <p:grpSp>
        <p:nvGrpSpPr>
          <p:cNvPr id="3" name="Group 14"/>
          <p:cNvGrpSpPr>
            <a:grpSpLocks/>
          </p:cNvGrpSpPr>
          <p:nvPr/>
        </p:nvGrpSpPr>
        <p:grpSpPr bwMode="auto">
          <a:xfrm flipV="1">
            <a:off x="395289" y="5301891"/>
            <a:ext cx="8353425" cy="144495"/>
            <a:chOff x="295" y="1974"/>
            <a:chExt cx="5170" cy="5"/>
          </a:xfrm>
        </p:grpSpPr>
        <p:sp>
          <p:nvSpPr>
            <p:cNvPr id="4" name="Line 15"/>
            <p:cNvSpPr>
              <a:spLocks noChangeShapeType="1"/>
            </p:cNvSpPr>
            <p:nvPr userDrawn="1"/>
          </p:nvSpPr>
          <p:spPr bwMode="auto">
            <a:xfrm>
              <a:off x="295" y="1979"/>
              <a:ext cx="5170" cy="0"/>
            </a:xfrm>
            <a:prstGeom prst="line">
              <a:avLst/>
            </a:prstGeom>
            <a:noFill/>
            <a:ln w="12699">
              <a:solidFill>
                <a:srgbClr val="FFFF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sp>
          <p:nvSpPr>
            <p:cNvPr id="5" name="Line 16"/>
            <p:cNvSpPr>
              <a:spLocks noChangeShapeType="1"/>
            </p:cNvSpPr>
            <p:nvPr userDrawn="1"/>
          </p:nvSpPr>
          <p:spPr bwMode="auto">
            <a:xfrm>
              <a:off x="295" y="1974"/>
              <a:ext cx="5170" cy="0"/>
            </a:xfrm>
            <a:prstGeom prst="line">
              <a:avLst/>
            </a:prstGeom>
            <a:noFill/>
            <a:ln w="12699">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grpSp>
      <p:pic>
        <p:nvPicPr>
          <p:cNvPr id="6" name="Picture 40" descr="лого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2289" y="333453"/>
            <a:ext cx="809625" cy="37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4"/>
          <p:cNvSpPr txBox="1">
            <a:spLocks noChangeArrowheads="1"/>
          </p:cNvSpPr>
          <p:nvPr userDrawn="1"/>
        </p:nvSpPr>
        <p:spPr bwMode="auto">
          <a:xfrm>
            <a:off x="1619250" y="260411"/>
            <a:ext cx="4535488" cy="430987"/>
          </a:xfrm>
          <a:prstGeom prst="rect">
            <a:avLst/>
          </a:prstGeom>
          <a:noFill/>
          <a:ln>
            <a:noFill/>
          </a:ln>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lnSpc>
                <a:spcPct val="110000"/>
              </a:lnSpc>
              <a:spcBef>
                <a:spcPct val="50000"/>
              </a:spcBef>
              <a:spcAft>
                <a:spcPct val="0"/>
              </a:spcAft>
              <a:defRPr sz="2000">
                <a:solidFill>
                  <a:schemeClr val="tx1"/>
                </a:solidFill>
                <a:latin typeface="Arial" charset="0"/>
              </a:defRPr>
            </a:lvl6pPr>
            <a:lvl7pPr marL="2971800" indent="-228600" eaLnBrk="0" fontAlgn="base" hangingPunct="0">
              <a:lnSpc>
                <a:spcPct val="110000"/>
              </a:lnSpc>
              <a:spcBef>
                <a:spcPct val="50000"/>
              </a:spcBef>
              <a:spcAft>
                <a:spcPct val="0"/>
              </a:spcAft>
              <a:defRPr sz="2000">
                <a:solidFill>
                  <a:schemeClr val="tx1"/>
                </a:solidFill>
                <a:latin typeface="Arial" charset="0"/>
              </a:defRPr>
            </a:lvl7pPr>
            <a:lvl8pPr marL="3429000" indent="-228600" eaLnBrk="0" fontAlgn="base" hangingPunct="0">
              <a:lnSpc>
                <a:spcPct val="110000"/>
              </a:lnSpc>
              <a:spcBef>
                <a:spcPct val="50000"/>
              </a:spcBef>
              <a:spcAft>
                <a:spcPct val="0"/>
              </a:spcAft>
              <a:defRPr sz="2000">
                <a:solidFill>
                  <a:schemeClr val="tx1"/>
                </a:solidFill>
                <a:latin typeface="Arial" charset="0"/>
              </a:defRPr>
            </a:lvl8pPr>
            <a:lvl9pPr marL="3886200" indent="-228600" eaLnBrk="0" fontAlgn="base" hangingPunct="0">
              <a:lnSpc>
                <a:spcPct val="110000"/>
              </a:lnSpc>
              <a:spcBef>
                <a:spcPct val="50000"/>
              </a:spcBef>
              <a:spcAft>
                <a:spcPct val="0"/>
              </a:spcAft>
              <a:defRPr sz="2000">
                <a:solidFill>
                  <a:schemeClr val="tx1"/>
                </a:solidFill>
                <a:latin typeface="Arial" charset="0"/>
              </a:defRPr>
            </a:lvl9pPr>
          </a:lstStyle>
          <a:p>
            <a:pPr>
              <a:lnSpc>
                <a:spcPct val="110000"/>
              </a:lnSpc>
              <a:spcBef>
                <a:spcPct val="50000"/>
              </a:spcBef>
              <a:defRPr/>
            </a:pPr>
            <a:r>
              <a:rPr lang="ru-RU" sz="2000" b="1" dirty="0" smtClean="0">
                <a:solidFill>
                  <a:srgbClr val="E2271E"/>
                </a:solidFill>
              </a:rPr>
              <a:t>1С:Управление холдингом</a:t>
            </a:r>
          </a:p>
        </p:txBody>
      </p:sp>
      <p:sp>
        <p:nvSpPr>
          <p:cNvPr id="793645" name="Rectangle 45"/>
          <p:cNvSpPr>
            <a:spLocks noGrp="1" noChangeArrowheads="1"/>
          </p:cNvSpPr>
          <p:nvPr>
            <p:ph type="ctrTitle" sz="quarter"/>
          </p:nvPr>
        </p:nvSpPr>
        <p:spPr>
          <a:xfrm>
            <a:off x="395289" y="2535826"/>
            <a:ext cx="8353425" cy="1470365"/>
          </a:xfrm>
        </p:spPr>
        <p:txBody>
          <a:bodyPr/>
          <a:lstStyle>
            <a:lvl1pPr algn="ctr">
              <a:defRPr sz="4200"/>
            </a:lvl1pPr>
          </a:lstStyle>
          <a:p>
            <a:pPr lvl="0"/>
            <a:r>
              <a:rPr lang="ru-RU" noProof="0" smtClean="0"/>
              <a:t>Образец заголовка</a:t>
            </a:r>
            <a:endParaRPr lang="ru-RU" noProof="0" dirty="0" smtClean="0"/>
          </a:p>
        </p:txBody>
      </p:sp>
    </p:spTree>
    <p:extLst>
      <p:ext uri="{BB962C8B-B14F-4D97-AF65-F5344CB8AC3E}">
        <p14:creationId xmlns:p14="http://schemas.microsoft.com/office/powerpoint/2010/main" val="1968050709"/>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showMasterSp="0" userDrawn="1">
  <p:cSld name="3_Титульный слайд">
    <p:spTree>
      <p:nvGrpSpPr>
        <p:cNvPr id="1" name=""/>
        <p:cNvGrpSpPr/>
        <p:nvPr/>
      </p:nvGrpSpPr>
      <p:grpSpPr>
        <a:xfrm>
          <a:off x="0" y="0"/>
          <a:ext cx="0" cy="0"/>
          <a:chOff x="0" y="0"/>
          <a:chExt cx="0" cy="0"/>
        </a:xfrm>
      </p:grpSpPr>
      <p:grpSp>
        <p:nvGrpSpPr>
          <p:cNvPr id="3" name="Group 14"/>
          <p:cNvGrpSpPr>
            <a:grpSpLocks/>
          </p:cNvGrpSpPr>
          <p:nvPr/>
        </p:nvGrpSpPr>
        <p:grpSpPr bwMode="auto">
          <a:xfrm flipV="1">
            <a:off x="395289" y="5301891"/>
            <a:ext cx="8353425" cy="144495"/>
            <a:chOff x="295" y="1974"/>
            <a:chExt cx="5170" cy="5"/>
          </a:xfrm>
        </p:grpSpPr>
        <p:sp>
          <p:nvSpPr>
            <p:cNvPr id="4" name="Line 15"/>
            <p:cNvSpPr>
              <a:spLocks noChangeShapeType="1"/>
            </p:cNvSpPr>
            <p:nvPr userDrawn="1"/>
          </p:nvSpPr>
          <p:spPr bwMode="auto">
            <a:xfrm>
              <a:off x="295" y="1979"/>
              <a:ext cx="5170" cy="0"/>
            </a:xfrm>
            <a:prstGeom prst="line">
              <a:avLst/>
            </a:prstGeom>
            <a:noFill/>
            <a:ln w="12699">
              <a:solidFill>
                <a:srgbClr val="FFFF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sp>
          <p:nvSpPr>
            <p:cNvPr id="5" name="Line 16"/>
            <p:cNvSpPr>
              <a:spLocks noChangeShapeType="1"/>
            </p:cNvSpPr>
            <p:nvPr userDrawn="1"/>
          </p:nvSpPr>
          <p:spPr bwMode="auto">
            <a:xfrm>
              <a:off x="295" y="1974"/>
              <a:ext cx="5170" cy="0"/>
            </a:xfrm>
            <a:prstGeom prst="line">
              <a:avLst/>
            </a:prstGeom>
            <a:noFill/>
            <a:ln w="12699">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grpSp>
      <p:pic>
        <p:nvPicPr>
          <p:cNvPr id="6" name="Picture 40" descr="лого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2289" y="333453"/>
            <a:ext cx="809625" cy="37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4"/>
          <p:cNvSpPr txBox="1">
            <a:spLocks noChangeArrowheads="1"/>
          </p:cNvSpPr>
          <p:nvPr userDrawn="1"/>
        </p:nvSpPr>
        <p:spPr bwMode="auto">
          <a:xfrm>
            <a:off x="1619250" y="260411"/>
            <a:ext cx="4535488" cy="430987"/>
          </a:xfrm>
          <a:prstGeom prst="rect">
            <a:avLst/>
          </a:prstGeom>
          <a:noFill/>
          <a:ln>
            <a:noFill/>
          </a:ln>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lnSpc>
                <a:spcPct val="110000"/>
              </a:lnSpc>
              <a:spcBef>
                <a:spcPct val="50000"/>
              </a:spcBef>
              <a:spcAft>
                <a:spcPct val="0"/>
              </a:spcAft>
              <a:defRPr sz="2000">
                <a:solidFill>
                  <a:schemeClr val="tx1"/>
                </a:solidFill>
                <a:latin typeface="Arial" charset="0"/>
              </a:defRPr>
            </a:lvl6pPr>
            <a:lvl7pPr marL="2971800" indent="-228600" eaLnBrk="0" fontAlgn="base" hangingPunct="0">
              <a:lnSpc>
                <a:spcPct val="110000"/>
              </a:lnSpc>
              <a:spcBef>
                <a:spcPct val="50000"/>
              </a:spcBef>
              <a:spcAft>
                <a:spcPct val="0"/>
              </a:spcAft>
              <a:defRPr sz="2000">
                <a:solidFill>
                  <a:schemeClr val="tx1"/>
                </a:solidFill>
                <a:latin typeface="Arial" charset="0"/>
              </a:defRPr>
            </a:lvl7pPr>
            <a:lvl8pPr marL="3429000" indent="-228600" eaLnBrk="0" fontAlgn="base" hangingPunct="0">
              <a:lnSpc>
                <a:spcPct val="110000"/>
              </a:lnSpc>
              <a:spcBef>
                <a:spcPct val="50000"/>
              </a:spcBef>
              <a:spcAft>
                <a:spcPct val="0"/>
              </a:spcAft>
              <a:defRPr sz="2000">
                <a:solidFill>
                  <a:schemeClr val="tx1"/>
                </a:solidFill>
                <a:latin typeface="Arial" charset="0"/>
              </a:defRPr>
            </a:lvl8pPr>
            <a:lvl9pPr marL="3886200" indent="-228600" eaLnBrk="0" fontAlgn="base" hangingPunct="0">
              <a:lnSpc>
                <a:spcPct val="110000"/>
              </a:lnSpc>
              <a:spcBef>
                <a:spcPct val="50000"/>
              </a:spcBef>
              <a:spcAft>
                <a:spcPct val="0"/>
              </a:spcAft>
              <a:defRPr sz="2000">
                <a:solidFill>
                  <a:schemeClr val="tx1"/>
                </a:solidFill>
                <a:latin typeface="Arial" charset="0"/>
              </a:defRPr>
            </a:lvl9pPr>
          </a:lstStyle>
          <a:p>
            <a:pPr>
              <a:lnSpc>
                <a:spcPct val="110000"/>
              </a:lnSpc>
              <a:spcBef>
                <a:spcPct val="50000"/>
              </a:spcBef>
              <a:defRPr/>
            </a:pPr>
            <a:r>
              <a:rPr lang="ru-RU" sz="2000" b="1" dirty="0" smtClean="0">
                <a:solidFill>
                  <a:srgbClr val="E2271E"/>
                </a:solidFill>
              </a:rPr>
              <a:t>1С:Управление холдингом</a:t>
            </a:r>
          </a:p>
        </p:txBody>
      </p:sp>
      <p:sp>
        <p:nvSpPr>
          <p:cNvPr id="793645" name="Rectangle 45"/>
          <p:cNvSpPr>
            <a:spLocks noGrp="1" noChangeArrowheads="1"/>
          </p:cNvSpPr>
          <p:nvPr>
            <p:ph type="ctrTitle" sz="quarter"/>
          </p:nvPr>
        </p:nvSpPr>
        <p:spPr>
          <a:xfrm>
            <a:off x="395289" y="2535826"/>
            <a:ext cx="8353425" cy="1470365"/>
          </a:xfrm>
        </p:spPr>
        <p:txBody>
          <a:bodyPr/>
          <a:lstStyle>
            <a:lvl1pPr algn="ctr">
              <a:defRPr sz="4200"/>
            </a:lvl1pPr>
          </a:lstStyle>
          <a:p>
            <a:pPr lvl="0"/>
            <a:r>
              <a:rPr lang="ru-RU" noProof="0" smtClean="0"/>
              <a:t>Образец заголовка</a:t>
            </a:r>
            <a:endParaRPr lang="ru-RU" noProof="0" dirty="0" smtClean="0"/>
          </a:p>
        </p:txBody>
      </p:sp>
    </p:spTree>
    <p:extLst>
      <p:ext uri="{BB962C8B-B14F-4D97-AF65-F5344CB8AC3E}">
        <p14:creationId xmlns:p14="http://schemas.microsoft.com/office/powerpoint/2010/main" val="957755421"/>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showMasterSp="0" userDrawn="1">
  <p:cSld name="4_Титульный слайд">
    <p:spTree>
      <p:nvGrpSpPr>
        <p:cNvPr id="1" name=""/>
        <p:cNvGrpSpPr/>
        <p:nvPr/>
      </p:nvGrpSpPr>
      <p:grpSpPr>
        <a:xfrm>
          <a:off x="0" y="0"/>
          <a:ext cx="0" cy="0"/>
          <a:chOff x="0" y="0"/>
          <a:chExt cx="0" cy="0"/>
        </a:xfrm>
      </p:grpSpPr>
      <p:grpSp>
        <p:nvGrpSpPr>
          <p:cNvPr id="3" name="Group 14"/>
          <p:cNvGrpSpPr>
            <a:grpSpLocks/>
          </p:cNvGrpSpPr>
          <p:nvPr/>
        </p:nvGrpSpPr>
        <p:grpSpPr bwMode="auto">
          <a:xfrm flipV="1">
            <a:off x="395289" y="5301891"/>
            <a:ext cx="8353425" cy="144495"/>
            <a:chOff x="295" y="1974"/>
            <a:chExt cx="5170" cy="5"/>
          </a:xfrm>
        </p:grpSpPr>
        <p:sp>
          <p:nvSpPr>
            <p:cNvPr id="4" name="Line 15"/>
            <p:cNvSpPr>
              <a:spLocks noChangeShapeType="1"/>
            </p:cNvSpPr>
            <p:nvPr userDrawn="1"/>
          </p:nvSpPr>
          <p:spPr bwMode="auto">
            <a:xfrm>
              <a:off x="295" y="1979"/>
              <a:ext cx="5170" cy="0"/>
            </a:xfrm>
            <a:prstGeom prst="line">
              <a:avLst/>
            </a:prstGeom>
            <a:noFill/>
            <a:ln w="12699">
              <a:solidFill>
                <a:srgbClr val="FFFF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sp>
          <p:nvSpPr>
            <p:cNvPr id="5" name="Line 16"/>
            <p:cNvSpPr>
              <a:spLocks noChangeShapeType="1"/>
            </p:cNvSpPr>
            <p:nvPr userDrawn="1"/>
          </p:nvSpPr>
          <p:spPr bwMode="auto">
            <a:xfrm>
              <a:off x="295" y="1974"/>
              <a:ext cx="5170" cy="0"/>
            </a:xfrm>
            <a:prstGeom prst="line">
              <a:avLst/>
            </a:prstGeom>
            <a:noFill/>
            <a:ln w="12699">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grpSp>
      <p:pic>
        <p:nvPicPr>
          <p:cNvPr id="6" name="Picture 40" descr="лого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2289" y="333453"/>
            <a:ext cx="809625" cy="37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4"/>
          <p:cNvSpPr txBox="1">
            <a:spLocks noChangeArrowheads="1"/>
          </p:cNvSpPr>
          <p:nvPr userDrawn="1"/>
        </p:nvSpPr>
        <p:spPr bwMode="auto">
          <a:xfrm>
            <a:off x="1619250" y="260411"/>
            <a:ext cx="4535488" cy="430987"/>
          </a:xfrm>
          <a:prstGeom prst="rect">
            <a:avLst/>
          </a:prstGeom>
          <a:noFill/>
          <a:ln>
            <a:noFill/>
          </a:ln>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lnSpc>
                <a:spcPct val="110000"/>
              </a:lnSpc>
              <a:spcBef>
                <a:spcPct val="50000"/>
              </a:spcBef>
              <a:spcAft>
                <a:spcPct val="0"/>
              </a:spcAft>
              <a:defRPr sz="2000">
                <a:solidFill>
                  <a:schemeClr val="tx1"/>
                </a:solidFill>
                <a:latin typeface="Arial" charset="0"/>
              </a:defRPr>
            </a:lvl6pPr>
            <a:lvl7pPr marL="2971800" indent="-228600" eaLnBrk="0" fontAlgn="base" hangingPunct="0">
              <a:lnSpc>
                <a:spcPct val="110000"/>
              </a:lnSpc>
              <a:spcBef>
                <a:spcPct val="50000"/>
              </a:spcBef>
              <a:spcAft>
                <a:spcPct val="0"/>
              </a:spcAft>
              <a:defRPr sz="2000">
                <a:solidFill>
                  <a:schemeClr val="tx1"/>
                </a:solidFill>
                <a:latin typeface="Arial" charset="0"/>
              </a:defRPr>
            </a:lvl7pPr>
            <a:lvl8pPr marL="3429000" indent="-228600" eaLnBrk="0" fontAlgn="base" hangingPunct="0">
              <a:lnSpc>
                <a:spcPct val="110000"/>
              </a:lnSpc>
              <a:spcBef>
                <a:spcPct val="50000"/>
              </a:spcBef>
              <a:spcAft>
                <a:spcPct val="0"/>
              </a:spcAft>
              <a:defRPr sz="2000">
                <a:solidFill>
                  <a:schemeClr val="tx1"/>
                </a:solidFill>
                <a:latin typeface="Arial" charset="0"/>
              </a:defRPr>
            </a:lvl8pPr>
            <a:lvl9pPr marL="3886200" indent="-228600" eaLnBrk="0" fontAlgn="base" hangingPunct="0">
              <a:lnSpc>
                <a:spcPct val="110000"/>
              </a:lnSpc>
              <a:spcBef>
                <a:spcPct val="50000"/>
              </a:spcBef>
              <a:spcAft>
                <a:spcPct val="0"/>
              </a:spcAft>
              <a:defRPr sz="2000">
                <a:solidFill>
                  <a:schemeClr val="tx1"/>
                </a:solidFill>
                <a:latin typeface="Arial" charset="0"/>
              </a:defRPr>
            </a:lvl9pPr>
          </a:lstStyle>
          <a:p>
            <a:pPr>
              <a:lnSpc>
                <a:spcPct val="110000"/>
              </a:lnSpc>
              <a:spcBef>
                <a:spcPct val="50000"/>
              </a:spcBef>
              <a:defRPr/>
            </a:pPr>
            <a:r>
              <a:rPr lang="ru-RU" sz="2000" b="1" dirty="0" smtClean="0">
                <a:solidFill>
                  <a:srgbClr val="E2271E"/>
                </a:solidFill>
              </a:rPr>
              <a:t>1С:Управление холдингом</a:t>
            </a:r>
          </a:p>
        </p:txBody>
      </p:sp>
      <p:sp>
        <p:nvSpPr>
          <p:cNvPr id="793645" name="Rectangle 45"/>
          <p:cNvSpPr>
            <a:spLocks noGrp="1" noChangeArrowheads="1"/>
          </p:cNvSpPr>
          <p:nvPr>
            <p:ph type="ctrTitle" sz="quarter"/>
          </p:nvPr>
        </p:nvSpPr>
        <p:spPr>
          <a:xfrm>
            <a:off x="395289" y="2535826"/>
            <a:ext cx="8353425" cy="1470365"/>
          </a:xfrm>
        </p:spPr>
        <p:txBody>
          <a:bodyPr/>
          <a:lstStyle>
            <a:lvl1pPr algn="ctr">
              <a:defRPr sz="4200"/>
            </a:lvl1pPr>
          </a:lstStyle>
          <a:p>
            <a:pPr lvl="0"/>
            <a:r>
              <a:rPr lang="ru-RU" noProof="0" smtClean="0"/>
              <a:t>Образец заголовка</a:t>
            </a:r>
            <a:endParaRPr lang="ru-RU" noProof="0" dirty="0" smtClean="0"/>
          </a:p>
        </p:txBody>
      </p:sp>
    </p:spTree>
    <p:extLst>
      <p:ext uri="{BB962C8B-B14F-4D97-AF65-F5344CB8AC3E}">
        <p14:creationId xmlns:p14="http://schemas.microsoft.com/office/powerpoint/2010/main" val="1333977017"/>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showMasterSp="0" userDrawn="1">
  <p:cSld name="5_Титульный слайд">
    <p:spTree>
      <p:nvGrpSpPr>
        <p:cNvPr id="1" name=""/>
        <p:cNvGrpSpPr/>
        <p:nvPr/>
      </p:nvGrpSpPr>
      <p:grpSpPr>
        <a:xfrm>
          <a:off x="0" y="0"/>
          <a:ext cx="0" cy="0"/>
          <a:chOff x="0" y="0"/>
          <a:chExt cx="0" cy="0"/>
        </a:xfrm>
      </p:grpSpPr>
      <p:grpSp>
        <p:nvGrpSpPr>
          <p:cNvPr id="3" name="Group 14"/>
          <p:cNvGrpSpPr>
            <a:grpSpLocks/>
          </p:cNvGrpSpPr>
          <p:nvPr/>
        </p:nvGrpSpPr>
        <p:grpSpPr bwMode="auto">
          <a:xfrm flipV="1">
            <a:off x="395289" y="5301891"/>
            <a:ext cx="8353425" cy="144495"/>
            <a:chOff x="295" y="1974"/>
            <a:chExt cx="5170" cy="5"/>
          </a:xfrm>
        </p:grpSpPr>
        <p:sp>
          <p:nvSpPr>
            <p:cNvPr id="4" name="Line 15"/>
            <p:cNvSpPr>
              <a:spLocks noChangeShapeType="1"/>
            </p:cNvSpPr>
            <p:nvPr userDrawn="1"/>
          </p:nvSpPr>
          <p:spPr bwMode="auto">
            <a:xfrm>
              <a:off x="295" y="1979"/>
              <a:ext cx="5170" cy="0"/>
            </a:xfrm>
            <a:prstGeom prst="line">
              <a:avLst/>
            </a:prstGeom>
            <a:noFill/>
            <a:ln w="12699">
              <a:solidFill>
                <a:srgbClr val="FFFF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sp>
          <p:nvSpPr>
            <p:cNvPr id="5" name="Line 16"/>
            <p:cNvSpPr>
              <a:spLocks noChangeShapeType="1"/>
            </p:cNvSpPr>
            <p:nvPr userDrawn="1"/>
          </p:nvSpPr>
          <p:spPr bwMode="auto">
            <a:xfrm>
              <a:off x="295" y="1974"/>
              <a:ext cx="5170" cy="0"/>
            </a:xfrm>
            <a:prstGeom prst="line">
              <a:avLst/>
            </a:prstGeom>
            <a:noFill/>
            <a:ln w="12699">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grpSp>
      <p:pic>
        <p:nvPicPr>
          <p:cNvPr id="6" name="Picture 40" descr="лого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2289" y="333453"/>
            <a:ext cx="809625" cy="37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4"/>
          <p:cNvSpPr txBox="1">
            <a:spLocks noChangeArrowheads="1"/>
          </p:cNvSpPr>
          <p:nvPr userDrawn="1"/>
        </p:nvSpPr>
        <p:spPr bwMode="auto">
          <a:xfrm>
            <a:off x="1619250" y="260411"/>
            <a:ext cx="4535488" cy="430987"/>
          </a:xfrm>
          <a:prstGeom prst="rect">
            <a:avLst/>
          </a:prstGeom>
          <a:noFill/>
          <a:ln>
            <a:noFill/>
          </a:ln>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lnSpc>
                <a:spcPct val="110000"/>
              </a:lnSpc>
              <a:spcBef>
                <a:spcPct val="50000"/>
              </a:spcBef>
              <a:spcAft>
                <a:spcPct val="0"/>
              </a:spcAft>
              <a:defRPr sz="2000">
                <a:solidFill>
                  <a:schemeClr val="tx1"/>
                </a:solidFill>
                <a:latin typeface="Arial" charset="0"/>
              </a:defRPr>
            </a:lvl6pPr>
            <a:lvl7pPr marL="2971800" indent="-228600" eaLnBrk="0" fontAlgn="base" hangingPunct="0">
              <a:lnSpc>
                <a:spcPct val="110000"/>
              </a:lnSpc>
              <a:spcBef>
                <a:spcPct val="50000"/>
              </a:spcBef>
              <a:spcAft>
                <a:spcPct val="0"/>
              </a:spcAft>
              <a:defRPr sz="2000">
                <a:solidFill>
                  <a:schemeClr val="tx1"/>
                </a:solidFill>
                <a:latin typeface="Arial" charset="0"/>
              </a:defRPr>
            </a:lvl7pPr>
            <a:lvl8pPr marL="3429000" indent="-228600" eaLnBrk="0" fontAlgn="base" hangingPunct="0">
              <a:lnSpc>
                <a:spcPct val="110000"/>
              </a:lnSpc>
              <a:spcBef>
                <a:spcPct val="50000"/>
              </a:spcBef>
              <a:spcAft>
                <a:spcPct val="0"/>
              </a:spcAft>
              <a:defRPr sz="2000">
                <a:solidFill>
                  <a:schemeClr val="tx1"/>
                </a:solidFill>
                <a:latin typeface="Arial" charset="0"/>
              </a:defRPr>
            </a:lvl8pPr>
            <a:lvl9pPr marL="3886200" indent="-228600" eaLnBrk="0" fontAlgn="base" hangingPunct="0">
              <a:lnSpc>
                <a:spcPct val="110000"/>
              </a:lnSpc>
              <a:spcBef>
                <a:spcPct val="50000"/>
              </a:spcBef>
              <a:spcAft>
                <a:spcPct val="0"/>
              </a:spcAft>
              <a:defRPr sz="2000">
                <a:solidFill>
                  <a:schemeClr val="tx1"/>
                </a:solidFill>
                <a:latin typeface="Arial" charset="0"/>
              </a:defRPr>
            </a:lvl9pPr>
          </a:lstStyle>
          <a:p>
            <a:pPr>
              <a:lnSpc>
                <a:spcPct val="110000"/>
              </a:lnSpc>
              <a:spcBef>
                <a:spcPct val="50000"/>
              </a:spcBef>
              <a:defRPr/>
            </a:pPr>
            <a:r>
              <a:rPr lang="ru-RU" sz="2000" b="1" dirty="0" smtClean="0">
                <a:solidFill>
                  <a:srgbClr val="E2271E"/>
                </a:solidFill>
              </a:rPr>
              <a:t>1С:Управление холдингом</a:t>
            </a:r>
          </a:p>
        </p:txBody>
      </p:sp>
      <p:sp>
        <p:nvSpPr>
          <p:cNvPr id="793645" name="Rectangle 45"/>
          <p:cNvSpPr>
            <a:spLocks noGrp="1" noChangeArrowheads="1"/>
          </p:cNvSpPr>
          <p:nvPr>
            <p:ph type="ctrTitle" sz="quarter"/>
          </p:nvPr>
        </p:nvSpPr>
        <p:spPr>
          <a:xfrm>
            <a:off x="395289" y="2535826"/>
            <a:ext cx="8353425" cy="1470365"/>
          </a:xfrm>
        </p:spPr>
        <p:txBody>
          <a:bodyPr/>
          <a:lstStyle>
            <a:lvl1pPr algn="ctr">
              <a:defRPr sz="4200"/>
            </a:lvl1pPr>
          </a:lstStyle>
          <a:p>
            <a:pPr lvl="0"/>
            <a:r>
              <a:rPr lang="ru-RU" noProof="0" smtClean="0"/>
              <a:t>Образец заголовка</a:t>
            </a:r>
            <a:endParaRPr lang="ru-RU" noProof="0" dirty="0" smtClean="0"/>
          </a:p>
        </p:txBody>
      </p:sp>
    </p:spTree>
    <p:extLst>
      <p:ext uri="{BB962C8B-B14F-4D97-AF65-F5344CB8AC3E}">
        <p14:creationId xmlns:p14="http://schemas.microsoft.com/office/powerpoint/2010/main" val="8271850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15"/>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268715"/>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pPr>
              <a:defRPr/>
            </a:pPr>
            <a:fld id="{DFADF1C0-E9A7-4D63-B683-B732CD00ACD4}" type="slidenum">
              <a:rPr lang="ru-RU" altLang="ru-RU"/>
              <a:pPr>
                <a:defRPr/>
              </a:pPr>
              <a:t>‹#›</a:t>
            </a:fld>
            <a:endParaRPr lang="ru-RU" altLang="ru-RU" dirty="0"/>
          </a:p>
        </p:txBody>
      </p:sp>
    </p:spTree>
    <p:extLst>
      <p:ext uri="{BB962C8B-B14F-4D97-AF65-F5344CB8AC3E}">
        <p14:creationId xmlns:p14="http://schemas.microsoft.com/office/powerpoint/2010/main" val="494933715"/>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showMasterSp="0" userDrawn="1">
  <p:cSld name="6_Титульный слайд">
    <p:spTree>
      <p:nvGrpSpPr>
        <p:cNvPr id="1" name=""/>
        <p:cNvGrpSpPr/>
        <p:nvPr/>
      </p:nvGrpSpPr>
      <p:grpSpPr>
        <a:xfrm>
          <a:off x="0" y="0"/>
          <a:ext cx="0" cy="0"/>
          <a:chOff x="0" y="0"/>
          <a:chExt cx="0" cy="0"/>
        </a:xfrm>
      </p:grpSpPr>
      <p:grpSp>
        <p:nvGrpSpPr>
          <p:cNvPr id="3" name="Group 14"/>
          <p:cNvGrpSpPr>
            <a:grpSpLocks/>
          </p:cNvGrpSpPr>
          <p:nvPr/>
        </p:nvGrpSpPr>
        <p:grpSpPr bwMode="auto">
          <a:xfrm flipV="1">
            <a:off x="395289" y="5301891"/>
            <a:ext cx="8353425" cy="144495"/>
            <a:chOff x="295" y="1974"/>
            <a:chExt cx="5170" cy="5"/>
          </a:xfrm>
        </p:grpSpPr>
        <p:sp>
          <p:nvSpPr>
            <p:cNvPr id="4" name="Line 15"/>
            <p:cNvSpPr>
              <a:spLocks noChangeShapeType="1"/>
            </p:cNvSpPr>
            <p:nvPr userDrawn="1"/>
          </p:nvSpPr>
          <p:spPr bwMode="auto">
            <a:xfrm>
              <a:off x="295" y="1979"/>
              <a:ext cx="5170" cy="0"/>
            </a:xfrm>
            <a:prstGeom prst="line">
              <a:avLst/>
            </a:prstGeom>
            <a:noFill/>
            <a:ln w="12699">
              <a:solidFill>
                <a:srgbClr val="FFFFCC"/>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sp>
          <p:nvSpPr>
            <p:cNvPr id="5" name="Line 16"/>
            <p:cNvSpPr>
              <a:spLocks noChangeShapeType="1"/>
            </p:cNvSpPr>
            <p:nvPr userDrawn="1"/>
          </p:nvSpPr>
          <p:spPr bwMode="auto">
            <a:xfrm>
              <a:off x="295" y="1974"/>
              <a:ext cx="5170" cy="0"/>
            </a:xfrm>
            <a:prstGeom prst="line">
              <a:avLst/>
            </a:prstGeom>
            <a:noFill/>
            <a:ln w="12699">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grpSp>
      <p:pic>
        <p:nvPicPr>
          <p:cNvPr id="6" name="Picture 40" descr="лого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2289" y="333453"/>
            <a:ext cx="809625" cy="37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4"/>
          <p:cNvSpPr txBox="1">
            <a:spLocks noChangeArrowheads="1"/>
          </p:cNvSpPr>
          <p:nvPr userDrawn="1"/>
        </p:nvSpPr>
        <p:spPr bwMode="auto">
          <a:xfrm>
            <a:off x="1619250" y="260411"/>
            <a:ext cx="4535488" cy="430987"/>
          </a:xfrm>
          <a:prstGeom prst="rect">
            <a:avLst/>
          </a:prstGeom>
          <a:noFill/>
          <a:ln>
            <a:noFill/>
          </a:ln>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lnSpc>
                <a:spcPct val="110000"/>
              </a:lnSpc>
              <a:spcBef>
                <a:spcPct val="50000"/>
              </a:spcBef>
              <a:spcAft>
                <a:spcPct val="0"/>
              </a:spcAft>
              <a:defRPr sz="2000">
                <a:solidFill>
                  <a:schemeClr val="tx1"/>
                </a:solidFill>
                <a:latin typeface="Arial" charset="0"/>
              </a:defRPr>
            </a:lvl6pPr>
            <a:lvl7pPr marL="2971800" indent="-228600" eaLnBrk="0" fontAlgn="base" hangingPunct="0">
              <a:lnSpc>
                <a:spcPct val="110000"/>
              </a:lnSpc>
              <a:spcBef>
                <a:spcPct val="50000"/>
              </a:spcBef>
              <a:spcAft>
                <a:spcPct val="0"/>
              </a:spcAft>
              <a:defRPr sz="2000">
                <a:solidFill>
                  <a:schemeClr val="tx1"/>
                </a:solidFill>
                <a:latin typeface="Arial" charset="0"/>
              </a:defRPr>
            </a:lvl7pPr>
            <a:lvl8pPr marL="3429000" indent="-228600" eaLnBrk="0" fontAlgn="base" hangingPunct="0">
              <a:lnSpc>
                <a:spcPct val="110000"/>
              </a:lnSpc>
              <a:spcBef>
                <a:spcPct val="50000"/>
              </a:spcBef>
              <a:spcAft>
                <a:spcPct val="0"/>
              </a:spcAft>
              <a:defRPr sz="2000">
                <a:solidFill>
                  <a:schemeClr val="tx1"/>
                </a:solidFill>
                <a:latin typeface="Arial" charset="0"/>
              </a:defRPr>
            </a:lvl8pPr>
            <a:lvl9pPr marL="3886200" indent="-228600" eaLnBrk="0" fontAlgn="base" hangingPunct="0">
              <a:lnSpc>
                <a:spcPct val="110000"/>
              </a:lnSpc>
              <a:spcBef>
                <a:spcPct val="50000"/>
              </a:spcBef>
              <a:spcAft>
                <a:spcPct val="0"/>
              </a:spcAft>
              <a:defRPr sz="2000">
                <a:solidFill>
                  <a:schemeClr val="tx1"/>
                </a:solidFill>
                <a:latin typeface="Arial" charset="0"/>
              </a:defRPr>
            </a:lvl9pPr>
          </a:lstStyle>
          <a:p>
            <a:pPr>
              <a:lnSpc>
                <a:spcPct val="110000"/>
              </a:lnSpc>
              <a:spcBef>
                <a:spcPct val="50000"/>
              </a:spcBef>
              <a:defRPr/>
            </a:pPr>
            <a:r>
              <a:rPr lang="ru-RU" sz="2000" b="1" dirty="0" smtClean="0">
                <a:solidFill>
                  <a:srgbClr val="E2271E"/>
                </a:solidFill>
              </a:rPr>
              <a:t>1С:Управление холдингом</a:t>
            </a:r>
          </a:p>
        </p:txBody>
      </p:sp>
      <p:sp>
        <p:nvSpPr>
          <p:cNvPr id="793645" name="Rectangle 45"/>
          <p:cNvSpPr>
            <a:spLocks noGrp="1" noChangeArrowheads="1"/>
          </p:cNvSpPr>
          <p:nvPr>
            <p:ph type="ctrTitle" sz="quarter"/>
          </p:nvPr>
        </p:nvSpPr>
        <p:spPr>
          <a:xfrm>
            <a:off x="395289" y="2535826"/>
            <a:ext cx="8353425" cy="1470365"/>
          </a:xfrm>
        </p:spPr>
        <p:txBody>
          <a:bodyPr/>
          <a:lstStyle>
            <a:lvl1pPr algn="ctr">
              <a:defRPr sz="4200"/>
            </a:lvl1pPr>
          </a:lstStyle>
          <a:p>
            <a:pPr lvl="0"/>
            <a:r>
              <a:rPr lang="ru-RU" noProof="0" smtClean="0"/>
              <a:t>Образец заголовка</a:t>
            </a:r>
            <a:endParaRPr lang="ru-RU" noProof="0" dirty="0" smtClean="0"/>
          </a:p>
        </p:txBody>
      </p:sp>
    </p:spTree>
    <p:extLst>
      <p:ext uri="{BB962C8B-B14F-4D97-AF65-F5344CB8AC3E}">
        <p14:creationId xmlns:p14="http://schemas.microsoft.com/office/powerpoint/2010/main" val="2013836656"/>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userDrawn="1">
  <p:cSld name="Базовый слайд">
    <p:spTree>
      <p:nvGrpSpPr>
        <p:cNvPr id="1" name=""/>
        <p:cNvGrpSpPr/>
        <p:nvPr/>
      </p:nvGrpSpPr>
      <p:grpSpPr>
        <a:xfrm>
          <a:off x="0" y="0"/>
          <a:ext cx="0" cy="0"/>
          <a:chOff x="0" y="0"/>
          <a:chExt cx="0" cy="0"/>
        </a:xfrm>
      </p:grpSpPr>
      <p:graphicFrame>
        <p:nvGraphicFramePr>
          <p:cNvPr id="6" name="Объект 9" hidden="1"/>
          <p:cNvGraphicFramePr>
            <a:graphicFrameLocks noChangeAspect="1"/>
          </p:cNvGraphicFramePr>
          <p:nvPr userDrawn="1">
            <p:custDataLst>
              <p:tags r:id="rId2"/>
            </p:custDataLst>
          </p:nvPr>
        </p:nvGraphicFramePr>
        <p:xfrm>
          <a:off x="1589" y="1589"/>
          <a:ext cx="1587" cy="3176"/>
        </p:xfrm>
        <a:graphic>
          <a:graphicData uri="http://schemas.openxmlformats.org/presentationml/2006/ole">
            <mc:AlternateContent xmlns:mc="http://schemas.openxmlformats.org/markup-compatibility/2006">
              <mc:Choice xmlns:v="urn:schemas-microsoft-com:vml" Requires="v">
                <p:oleObj spid="_x0000_s98353" name="think-cell Slide" r:id="rId4" imgW="270" imgH="270" progId="TCLayout.ActiveDocument.1">
                  <p:embed/>
                </p:oleObj>
              </mc:Choice>
              <mc:Fallback>
                <p:oleObj name="think-cell Slide" r:id="rId4" imgW="270" imgH="27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1589"/>
                        <a:ext cx="1587" cy="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Заголовок 1"/>
          <p:cNvSpPr>
            <a:spLocks noGrp="1"/>
          </p:cNvSpPr>
          <p:nvPr>
            <p:ph type="title"/>
          </p:nvPr>
        </p:nvSpPr>
        <p:spPr>
          <a:xfrm>
            <a:off x="196705" y="333814"/>
            <a:ext cx="7828562" cy="540125"/>
          </a:xfrm>
          <a:prstGeom prst="rect">
            <a:avLst/>
          </a:prstGeom>
        </p:spPr>
        <p:txBody>
          <a:bodyPr lIns="0" rIns="0" rtlCol="0" anchor="t">
            <a:noAutofit/>
          </a:bodyPr>
          <a:lstStyle>
            <a:lvl1pPr>
              <a:defRPr sz="1350">
                <a:latin typeface="+mj-lt"/>
              </a:defRPr>
            </a:lvl1pPr>
          </a:lstStyle>
          <a:p>
            <a:endParaRPr lang="ru-RU" dirty="0"/>
          </a:p>
        </p:txBody>
      </p:sp>
      <p:sp>
        <p:nvSpPr>
          <p:cNvPr id="9" name="Текст 6"/>
          <p:cNvSpPr>
            <a:spLocks noGrp="1"/>
          </p:cNvSpPr>
          <p:nvPr>
            <p:ph type="body" sz="quarter" idx="11"/>
          </p:nvPr>
        </p:nvSpPr>
        <p:spPr>
          <a:xfrm>
            <a:off x="195942" y="82346"/>
            <a:ext cx="7830000" cy="215950"/>
          </a:xfrm>
        </p:spPr>
        <p:txBody>
          <a:bodyPr lIns="0" tIns="0" rIns="0" bIns="18000" anchor="b">
            <a:normAutofit/>
          </a:bodyPr>
          <a:lstStyle>
            <a:lvl1pPr>
              <a:spcBef>
                <a:spcPts val="0"/>
              </a:spcBef>
              <a:defRPr sz="900" b="1">
                <a:solidFill>
                  <a:schemeClr val="accent2">
                    <a:lumMod val="20000"/>
                    <a:lumOff val="80000"/>
                  </a:schemeClr>
                </a:solidFill>
              </a:defRPr>
            </a:lvl1pPr>
          </a:lstStyle>
          <a:p>
            <a:pPr lvl="0"/>
            <a:r>
              <a:rPr lang="ru-RU" smtClean="0"/>
              <a:t>Образец текста</a:t>
            </a:r>
          </a:p>
        </p:txBody>
      </p:sp>
      <p:sp>
        <p:nvSpPr>
          <p:cNvPr id="18" name="Текст 8"/>
          <p:cNvSpPr>
            <a:spLocks noGrp="1"/>
          </p:cNvSpPr>
          <p:nvPr>
            <p:ph type="body" sz="quarter" idx="12"/>
          </p:nvPr>
        </p:nvSpPr>
        <p:spPr>
          <a:xfrm>
            <a:off x="197655" y="6330978"/>
            <a:ext cx="8748713" cy="324075"/>
          </a:xfrm>
        </p:spPr>
        <p:txBody>
          <a:bodyPr lIns="0" tIns="0" rIns="0" bIns="0"/>
          <a:lstStyle>
            <a:lvl1pPr>
              <a:spcBef>
                <a:spcPts val="225"/>
              </a:spcBef>
              <a:defRPr sz="600" baseline="0">
                <a:solidFill>
                  <a:schemeClr val="tx1"/>
                </a:solidFill>
                <a:latin typeface="+mj-lt"/>
              </a:defRPr>
            </a:lvl1pPr>
          </a:lstStyle>
          <a:p>
            <a:pPr lvl="0"/>
            <a:r>
              <a:rPr lang="ru-RU" smtClean="0"/>
              <a:t>Образец текста</a:t>
            </a:r>
          </a:p>
        </p:txBody>
      </p:sp>
      <p:sp>
        <p:nvSpPr>
          <p:cNvPr id="10" name="Текст 8"/>
          <p:cNvSpPr>
            <a:spLocks noGrp="1"/>
          </p:cNvSpPr>
          <p:nvPr>
            <p:ph type="body" sz="quarter" idx="15"/>
          </p:nvPr>
        </p:nvSpPr>
        <p:spPr>
          <a:xfrm>
            <a:off x="1098788" y="6673502"/>
            <a:ext cx="5133018" cy="180042"/>
          </a:xfrm>
          <a:prstGeom prst="rect">
            <a:avLst/>
          </a:prstGeom>
        </p:spPr>
        <p:txBody>
          <a:bodyPr lIns="0" tIns="0" rIns="90000" bIns="0" anchor="ctr">
            <a:normAutofit/>
          </a:bodyPr>
          <a:lstStyle>
            <a:lvl1pPr marL="0" indent="0" algn="l">
              <a:spcBef>
                <a:spcPts val="225"/>
              </a:spcBef>
              <a:buFontTx/>
              <a:buNone/>
              <a:defRPr sz="675" baseline="0">
                <a:solidFill>
                  <a:schemeClr val="bg1"/>
                </a:solidFill>
                <a:latin typeface="+mj-lt"/>
              </a:defRPr>
            </a:lvl1pPr>
          </a:lstStyle>
          <a:p>
            <a:pPr lvl="0"/>
            <a:r>
              <a:rPr lang="ru-RU" smtClean="0"/>
              <a:t>Образец текста</a:t>
            </a:r>
          </a:p>
        </p:txBody>
      </p:sp>
      <p:sp>
        <p:nvSpPr>
          <p:cNvPr id="7" name="Номер слайда 5"/>
          <p:cNvSpPr>
            <a:spLocks noGrp="1"/>
          </p:cNvSpPr>
          <p:nvPr>
            <p:ph type="sldNum" sz="quarter" idx="16"/>
          </p:nvPr>
        </p:nvSpPr>
        <p:spPr>
          <a:xfrm>
            <a:off x="8585201" y="6667457"/>
            <a:ext cx="360363" cy="179429"/>
          </a:xfrm>
        </p:spPr>
        <p:txBody>
          <a:bodyPr rIns="0" anchor="ctr"/>
          <a:lstStyle>
            <a:lvl1pPr defTabSz="684213">
              <a:defRPr b="0">
                <a:solidFill>
                  <a:schemeClr val="bg1"/>
                </a:solidFill>
              </a:defRPr>
            </a:lvl1pPr>
          </a:lstStyle>
          <a:p>
            <a:pPr>
              <a:defRPr/>
            </a:pPr>
            <a:fld id="{56F16A4A-86F6-4AC9-98DA-B499B286C8F6}"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3949835938"/>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3"/>
          <p:cNvSpPr>
            <a:spLocks noChangeArrowheads="1"/>
          </p:cNvSpPr>
          <p:nvPr userDrawn="1"/>
        </p:nvSpPr>
        <p:spPr bwMode="auto">
          <a:xfrm>
            <a:off x="1023938" y="331865"/>
            <a:ext cx="4572000" cy="584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lnSpc>
                <a:spcPct val="85000"/>
              </a:lnSpc>
              <a:defRPr/>
            </a:pPr>
            <a:r>
              <a:rPr lang="ru-RU" altLang="ru-RU" sz="1900" b="1" dirty="0" smtClean="0">
                <a:solidFill>
                  <a:srgbClr val="FFFFFF"/>
                </a:solidFill>
              </a:rPr>
              <a:t>1С:УПРАВЛЕНИЕ</a:t>
            </a:r>
          </a:p>
          <a:p>
            <a:pPr eaLnBrk="1" hangingPunct="1">
              <a:lnSpc>
                <a:spcPct val="85000"/>
              </a:lnSpc>
              <a:defRPr/>
            </a:pPr>
            <a:r>
              <a:rPr lang="ru-RU" altLang="ru-RU" sz="1900" b="1" dirty="0" smtClean="0">
                <a:solidFill>
                  <a:srgbClr val="FFFFFF"/>
                </a:solidFill>
              </a:rPr>
              <a:t>ХОЛДИНГОМ 8</a:t>
            </a:r>
          </a:p>
        </p:txBody>
      </p:sp>
      <p:pic>
        <p:nvPicPr>
          <p:cNvPr id="3" name="Picture 16" descr="Layer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4463" y="239769"/>
            <a:ext cx="971550" cy="76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438307"/>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rgbClr val="D20000"/>
                </a:solidFill>
              </a:defRPr>
            </a:lvl1pPr>
          </a:lstStyle>
          <a:p>
            <a:r>
              <a:rPr lang="ru-RU" dirty="0" smtClean="0"/>
              <a:t>Образец заголовка</a:t>
            </a:r>
            <a:endParaRPr lang="ru-RU" dirty="0"/>
          </a:p>
        </p:txBody>
      </p:sp>
      <p:sp>
        <p:nvSpPr>
          <p:cNvPr id="3" name="Объект 2"/>
          <p:cNvSpPr>
            <a:spLocks noGrp="1"/>
          </p:cNvSpPr>
          <p:nvPr>
            <p:ph idx="1"/>
          </p:nvPr>
        </p:nvSpPr>
        <p:spPr>
          <a:xfrm>
            <a:off x="107504" y="1341079"/>
            <a:ext cx="892810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291CF282-6ACF-4085-9ADF-8D9C1CF6F6E3}" type="slidenum">
              <a:rPr lang="ru-RU" altLang="ru-RU"/>
              <a:pPr>
                <a:defRPr/>
              </a:pPr>
              <a:t>‹#›</a:t>
            </a:fld>
            <a:endParaRPr lang="ru-RU" altLang="ru-RU" dirty="0"/>
          </a:p>
        </p:txBody>
      </p:sp>
    </p:spTree>
    <p:extLst>
      <p:ext uri="{BB962C8B-B14F-4D97-AF65-F5344CB8AC3E}">
        <p14:creationId xmlns:p14="http://schemas.microsoft.com/office/powerpoint/2010/main" val="17739340"/>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921"/>
            <a:ext cx="7772400" cy="136239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7387"/>
            <a:ext cx="7772400" cy="1500534"/>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8B71AD6D-C170-4723-8E2A-5CB324892959}" type="slidenum">
              <a:rPr lang="ru-RU" altLang="ru-RU"/>
              <a:pPr>
                <a:defRPr/>
              </a:pPr>
              <a:t>‹#›</a:t>
            </a:fld>
            <a:endParaRPr lang="ru-RU" altLang="ru-RU" dirty="0"/>
          </a:p>
        </p:txBody>
      </p:sp>
    </p:spTree>
    <p:extLst>
      <p:ext uri="{BB962C8B-B14F-4D97-AF65-F5344CB8AC3E}">
        <p14:creationId xmlns:p14="http://schemas.microsoft.com/office/powerpoint/2010/main" val="29814436"/>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07"/>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268707"/>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pPr>
              <a:defRPr/>
            </a:pPr>
            <a:fld id="{DFADF1C0-E9A7-4D63-B683-B732CD00ACD4}" type="slidenum">
              <a:rPr lang="ru-RU" altLang="ru-RU"/>
              <a:pPr>
                <a:defRPr/>
              </a:pPr>
              <a:t>‹#›</a:t>
            </a:fld>
            <a:endParaRPr lang="ru-RU" altLang="ru-RU" dirty="0"/>
          </a:p>
        </p:txBody>
      </p:sp>
    </p:spTree>
    <p:extLst>
      <p:ext uri="{BB962C8B-B14F-4D97-AF65-F5344CB8AC3E}">
        <p14:creationId xmlns:p14="http://schemas.microsoft.com/office/powerpoint/2010/main" val="2043745605"/>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701"/>
            <a:ext cx="8229600" cy="1143265"/>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469"/>
            <a:ext cx="4040188"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5379"/>
            <a:ext cx="4040188"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535469"/>
            <a:ext cx="4041775"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6" y="2175379"/>
            <a:ext cx="4041775"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8" name="Rectangle 55"/>
          <p:cNvSpPr>
            <a:spLocks noGrp="1" noChangeArrowheads="1"/>
          </p:cNvSpPr>
          <p:nvPr>
            <p:ph type="sldNum" sz="quarter" idx="11"/>
          </p:nvPr>
        </p:nvSpPr>
        <p:spPr>
          <a:ln/>
        </p:spPr>
        <p:txBody>
          <a:bodyPr/>
          <a:lstStyle>
            <a:lvl1pPr>
              <a:defRPr/>
            </a:lvl1pPr>
          </a:lstStyle>
          <a:p>
            <a:pPr>
              <a:defRPr/>
            </a:pPr>
            <a:fld id="{19DE855B-D462-4DB8-849E-2ED7BF9A205D}" type="slidenum">
              <a:rPr lang="ru-RU" altLang="ru-RU"/>
              <a:pPr>
                <a:defRPr/>
              </a:pPr>
              <a:t>‹#›</a:t>
            </a:fld>
            <a:endParaRPr lang="ru-RU" altLang="ru-RU" dirty="0"/>
          </a:p>
        </p:txBody>
      </p:sp>
    </p:spTree>
    <p:extLst>
      <p:ext uri="{BB962C8B-B14F-4D97-AF65-F5344CB8AC3E}">
        <p14:creationId xmlns:p14="http://schemas.microsoft.com/office/powerpoint/2010/main" val="2544490064"/>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4" name="Rectangle 55"/>
          <p:cNvSpPr>
            <a:spLocks noGrp="1" noChangeArrowheads="1"/>
          </p:cNvSpPr>
          <p:nvPr>
            <p:ph type="sldNum" sz="quarter" idx="11"/>
          </p:nvPr>
        </p:nvSpPr>
        <p:spPr>
          <a:ln/>
        </p:spPr>
        <p:txBody>
          <a:bodyPr/>
          <a:lstStyle>
            <a:lvl1pPr>
              <a:defRPr/>
            </a:lvl1pPr>
          </a:lstStyle>
          <a:p>
            <a:pPr>
              <a:defRPr/>
            </a:pPr>
            <a:fld id="{0BF5F9BE-5C56-4311-AD10-A070B19D2229}" type="slidenum">
              <a:rPr lang="ru-RU" altLang="ru-RU"/>
              <a:pPr>
                <a:defRPr/>
              </a:pPr>
              <a:t>‹#›</a:t>
            </a:fld>
            <a:endParaRPr lang="ru-RU" altLang="ru-RU" dirty="0"/>
          </a:p>
        </p:txBody>
      </p:sp>
    </p:spTree>
    <p:extLst>
      <p:ext uri="{BB962C8B-B14F-4D97-AF65-F5344CB8AC3E}">
        <p14:creationId xmlns:p14="http://schemas.microsoft.com/office/powerpoint/2010/main" val="2719758494"/>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3" name="Rectangle 55"/>
          <p:cNvSpPr>
            <a:spLocks noGrp="1" noChangeArrowheads="1"/>
          </p:cNvSpPr>
          <p:nvPr>
            <p:ph type="sldNum" sz="quarter" idx="11"/>
          </p:nvPr>
        </p:nvSpPr>
        <p:spPr>
          <a:ln/>
        </p:spPr>
        <p:txBody>
          <a:bodyPr/>
          <a:lstStyle>
            <a:lvl1pPr>
              <a:defRPr/>
            </a:lvl1pPr>
          </a:lstStyle>
          <a:p>
            <a:pPr>
              <a:defRPr/>
            </a:pPr>
            <a:fld id="{BB5EFFB7-3425-4BB7-9578-97524A640E1D}" type="slidenum">
              <a:rPr lang="ru-RU" altLang="ru-RU"/>
              <a:pPr>
                <a:defRPr/>
              </a:pPr>
              <a:t>‹#›</a:t>
            </a:fld>
            <a:endParaRPr lang="ru-RU" altLang="ru-RU" dirty="0"/>
          </a:p>
        </p:txBody>
      </p:sp>
    </p:spTree>
    <p:extLst>
      <p:ext uri="{BB962C8B-B14F-4D97-AF65-F5344CB8AC3E}">
        <p14:creationId xmlns:p14="http://schemas.microsoft.com/office/powerpoint/2010/main" val="4189023153"/>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3113"/>
            <a:ext cx="3008313" cy="1162319"/>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114"/>
            <a:ext cx="5111750" cy="58544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1" y="1435433"/>
            <a:ext cx="3008313" cy="4692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pPr>
              <a:defRPr/>
            </a:pPr>
            <a:fld id="{EA2086D0-E710-4988-BD15-936AC9A9BF9F}" type="slidenum">
              <a:rPr lang="ru-RU" altLang="ru-RU"/>
              <a:pPr>
                <a:defRPr/>
              </a:pPr>
              <a:t>‹#›</a:t>
            </a:fld>
            <a:endParaRPr lang="ru-RU" altLang="ru-RU" dirty="0"/>
          </a:p>
        </p:txBody>
      </p:sp>
    </p:spTree>
    <p:extLst>
      <p:ext uri="{BB962C8B-B14F-4D97-AF65-F5344CB8AC3E}">
        <p14:creationId xmlns:p14="http://schemas.microsoft.com/office/powerpoint/2010/main" val="35755729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703"/>
            <a:ext cx="8229600" cy="1143265"/>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469"/>
            <a:ext cx="4040188"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5385"/>
            <a:ext cx="4040188"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34" y="1535469"/>
            <a:ext cx="4041775"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34" y="2175385"/>
            <a:ext cx="4041775"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8" name="Rectangle 55"/>
          <p:cNvSpPr>
            <a:spLocks noGrp="1" noChangeArrowheads="1"/>
          </p:cNvSpPr>
          <p:nvPr>
            <p:ph type="sldNum" sz="quarter" idx="11"/>
          </p:nvPr>
        </p:nvSpPr>
        <p:spPr>
          <a:ln/>
        </p:spPr>
        <p:txBody>
          <a:bodyPr/>
          <a:lstStyle>
            <a:lvl1pPr>
              <a:defRPr/>
            </a:lvl1pPr>
          </a:lstStyle>
          <a:p>
            <a:pPr>
              <a:defRPr/>
            </a:pPr>
            <a:fld id="{19DE855B-D462-4DB8-849E-2ED7BF9A205D}" type="slidenum">
              <a:rPr lang="ru-RU" altLang="ru-RU"/>
              <a:pPr>
                <a:defRPr/>
              </a:pPr>
              <a:t>‹#›</a:t>
            </a:fld>
            <a:endParaRPr lang="ru-RU" altLang="ru-RU" dirty="0"/>
          </a:p>
        </p:txBody>
      </p:sp>
    </p:spTree>
    <p:extLst>
      <p:ext uri="{BB962C8B-B14F-4D97-AF65-F5344CB8AC3E}">
        <p14:creationId xmlns:p14="http://schemas.microsoft.com/office/powerpoint/2010/main" val="2706118790"/>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1712"/>
            <a:ext cx="5486400" cy="566869"/>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917"/>
            <a:ext cx="5486400" cy="41157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smtClean="0"/>
          </a:p>
        </p:txBody>
      </p:sp>
      <p:sp>
        <p:nvSpPr>
          <p:cNvPr id="4" name="Текст 3"/>
          <p:cNvSpPr>
            <a:spLocks noGrp="1"/>
          </p:cNvSpPr>
          <p:nvPr>
            <p:ph type="body" sz="half" idx="2"/>
          </p:nvPr>
        </p:nvSpPr>
        <p:spPr>
          <a:xfrm>
            <a:off x="1792288" y="5368581"/>
            <a:ext cx="5486400" cy="8050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pPr>
              <a:defRPr/>
            </a:pPr>
            <a:fld id="{E33C541F-C761-4DA4-9578-88A4F4CB1C44}" type="slidenum">
              <a:rPr lang="ru-RU" altLang="ru-RU"/>
              <a:pPr>
                <a:defRPr/>
              </a:pPr>
              <a:t>‹#›</a:t>
            </a:fld>
            <a:endParaRPr lang="ru-RU" altLang="ru-RU" dirty="0"/>
          </a:p>
        </p:txBody>
      </p:sp>
    </p:spTree>
    <p:extLst>
      <p:ext uri="{BB962C8B-B14F-4D97-AF65-F5344CB8AC3E}">
        <p14:creationId xmlns:p14="http://schemas.microsoft.com/office/powerpoint/2010/main" val="1172503758"/>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EC707D93-E112-41A4-87BD-150C77AF3842}" type="slidenum">
              <a:rPr lang="ru-RU" altLang="ru-RU"/>
              <a:pPr>
                <a:defRPr/>
              </a:pPr>
              <a:t>‹#›</a:t>
            </a:fld>
            <a:endParaRPr lang="ru-RU" altLang="ru-RU" dirty="0"/>
          </a:p>
        </p:txBody>
      </p:sp>
    </p:spTree>
    <p:extLst>
      <p:ext uri="{BB962C8B-B14F-4D97-AF65-F5344CB8AC3E}">
        <p14:creationId xmlns:p14="http://schemas.microsoft.com/office/powerpoint/2010/main" val="2002828318"/>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04026" y="-26994"/>
            <a:ext cx="2232025" cy="655313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07951" y="-26994"/>
            <a:ext cx="6543675" cy="655313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49529C2D-0D94-4343-BCF3-B049E30A4E16}" type="slidenum">
              <a:rPr lang="ru-RU" altLang="ru-RU"/>
              <a:pPr>
                <a:defRPr/>
              </a:pPr>
              <a:t>‹#›</a:t>
            </a:fld>
            <a:endParaRPr lang="ru-RU" altLang="ru-RU" dirty="0"/>
          </a:p>
        </p:txBody>
      </p:sp>
    </p:spTree>
    <p:extLst>
      <p:ext uri="{BB962C8B-B14F-4D97-AF65-F5344CB8AC3E}">
        <p14:creationId xmlns:p14="http://schemas.microsoft.com/office/powerpoint/2010/main" val="3820494599"/>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251" y="-26994"/>
            <a:ext cx="4824413" cy="1081338"/>
          </a:xfrm>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07"/>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07"/>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3972845"/>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7" name="Rectangle 55"/>
          <p:cNvSpPr>
            <a:spLocks noGrp="1" noChangeArrowheads="1"/>
          </p:cNvSpPr>
          <p:nvPr>
            <p:ph type="sldNum" sz="quarter" idx="11"/>
          </p:nvPr>
        </p:nvSpPr>
        <p:spPr>
          <a:ln/>
        </p:spPr>
        <p:txBody>
          <a:bodyPr/>
          <a:lstStyle>
            <a:lvl1pPr>
              <a:defRPr/>
            </a:lvl1pPr>
          </a:lstStyle>
          <a:p>
            <a:pPr>
              <a:defRPr/>
            </a:pPr>
            <a:fld id="{B0EE0658-938F-4976-80CA-35FB727980A7}" type="slidenum">
              <a:rPr lang="ru-RU" altLang="ru-RU"/>
              <a:pPr>
                <a:defRPr/>
              </a:pPr>
              <a:t>‹#›</a:t>
            </a:fld>
            <a:endParaRPr lang="ru-RU" altLang="ru-RU" dirty="0"/>
          </a:p>
        </p:txBody>
      </p:sp>
    </p:spTree>
    <p:extLst>
      <p:ext uri="{BB962C8B-B14F-4D97-AF65-F5344CB8AC3E}">
        <p14:creationId xmlns:p14="http://schemas.microsoft.com/office/powerpoint/2010/main" val="1777012272"/>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1619251" y="-26994"/>
            <a:ext cx="4824413" cy="1081338"/>
          </a:xfrm>
        </p:spPr>
        <p:txBody>
          <a:bodyPr/>
          <a:lstStyle/>
          <a:p>
            <a:r>
              <a:rPr lang="ru-RU" smtClean="0"/>
              <a:t>Образец заголовка</a:t>
            </a:r>
            <a:endParaRPr lang="ru-RU"/>
          </a:p>
        </p:txBody>
      </p:sp>
      <p:sp>
        <p:nvSpPr>
          <p:cNvPr id="3" name="Объект 2"/>
          <p:cNvSpPr>
            <a:spLocks noGrp="1"/>
          </p:cNvSpPr>
          <p:nvPr>
            <p:ph sz="quarter" idx="1"/>
          </p:nvPr>
        </p:nvSpPr>
        <p:spPr>
          <a:xfrm>
            <a:off x="107950" y="1268707"/>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07"/>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107950" y="3972845"/>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3972845"/>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8" name="Rectangle 55"/>
          <p:cNvSpPr>
            <a:spLocks noGrp="1" noChangeArrowheads="1"/>
          </p:cNvSpPr>
          <p:nvPr>
            <p:ph type="sldNum" sz="quarter" idx="11"/>
          </p:nvPr>
        </p:nvSpPr>
        <p:spPr>
          <a:ln/>
        </p:spPr>
        <p:txBody>
          <a:bodyPr/>
          <a:lstStyle>
            <a:lvl1pPr>
              <a:defRPr/>
            </a:lvl1pPr>
          </a:lstStyle>
          <a:p>
            <a:pPr>
              <a:defRPr/>
            </a:pPr>
            <a:fld id="{74092B96-2410-4028-ADE9-07991EB55F87}" type="slidenum">
              <a:rPr lang="ru-RU" altLang="ru-RU"/>
              <a:pPr>
                <a:defRPr/>
              </a:pPr>
              <a:t>‹#›</a:t>
            </a:fld>
            <a:endParaRPr lang="ru-RU" altLang="ru-RU" dirty="0"/>
          </a:p>
        </p:txBody>
      </p:sp>
    </p:spTree>
    <p:extLst>
      <p:ext uri="{BB962C8B-B14F-4D97-AF65-F5344CB8AC3E}">
        <p14:creationId xmlns:p14="http://schemas.microsoft.com/office/powerpoint/2010/main" val="192548187"/>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6" name="TextBox 7"/>
          <p:cNvSpPr txBox="1">
            <a:spLocks noChangeArrowheads="1"/>
          </p:cNvSpPr>
          <p:nvPr userDrawn="1"/>
        </p:nvSpPr>
        <p:spPr bwMode="auto">
          <a:xfrm>
            <a:off x="-23813" y="6526136"/>
            <a:ext cx="3082926" cy="39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nSpc>
                <a:spcPct val="110000"/>
              </a:lnSpc>
              <a:spcBef>
                <a:spcPct val="50000"/>
              </a:spcBef>
              <a:defRPr/>
            </a:pPr>
            <a:r>
              <a:rPr lang="ru-RU" altLang="ru-RU" sz="1800" dirty="0" smtClean="0">
                <a:solidFill>
                  <a:srgbClr val="5F0000"/>
                </a:solidFill>
              </a:rPr>
              <a:t>1С: Управление холдингом</a:t>
            </a:r>
          </a:p>
        </p:txBody>
      </p:sp>
      <p:sp>
        <p:nvSpPr>
          <p:cNvPr id="2" name="Title 1"/>
          <p:cNvSpPr>
            <a:spLocks noGrp="1"/>
          </p:cNvSpPr>
          <p:nvPr>
            <p:ph type="title"/>
          </p:nvPr>
        </p:nvSpPr>
        <p:spPr>
          <a:xfrm>
            <a:off x="3817938" y="314398"/>
            <a:ext cx="5003800" cy="314398"/>
          </a:xfrm>
        </p:spPr>
        <p:txBody>
          <a:bodyPr/>
          <a:lstStyle/>
          <a:p>
            <a:r>
              <a:rPr lang="en-US" smtClean="0"/>
              <a:t>Click to edit Master title style</a:t>
            </a:r>
            <a:endParaRPr lang="ru-RU"/>
          </a:p>
        </p:txBody>
      </p:sp>
      <p:sp>
        <p:nvSpPr>
          <p:cNvPr id="3" name="Text Placeholder 2"/>
          <p:cNvSpPr>
            <a:spLocks noGrp="1"/>
          </p:cNvSpPr>
          <p:nvPr>
            <p:ph type="body" sz="half" idx="1"/>
          </p:nvPr>
        </p:nvSpPr>
        <p:spPr>
          <a:xfrm>
            <a:off x="304800" y="1200428"/>
            <a:ext cx="4171950" cy="49938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quarter" idx="2"/>
          </p:nvPr>
        </p:nvSpPr>
        <p:spPr>
          <a:xfrm>
            <a:off x="4629150" y="1200428"/>
            <a:ext cx="4171950" cy="2419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Content Placeholder 4"/>
          <p:cNvSpPr>
            <a:spLocks noGrp="1"/>
          </p:cNvSpPr>
          <p:nvPr>
            <p:ph sz="quarter" idx="3"/>
          </p:nvPr>
        </p:nvSpPr>
        <p:spPr>
          <a:xfrm>
            <a:off x="4629150" y="3772773"/>
            <a:ext cx="4171950" cy="24214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Rectangle 12"/>
          <p:cNvSpPr>
            <a:spLocks noGrp="1" noChangeArrowheads="1"/>
          </p:cNvSpPr>
          <p:nvPr>
            <p:ph type="sldNum" sz="quarter" idx="10"/>
          </p:nvPr>
        </p:nvSpPr>
        <p:spPr/>
        <p:txBody>
          <a:bodyPr/>
          <a:lstStyle>
            <a:lvl1pPr>
              <a:defRPr/>
            </a:lvl1pPr>
          </a:lstStyle>
          <a:p>
            <a:pPr>
              <a:defRPr/>
            </a:pPr>
            <a:fld id="{5C780476-50E6-4D6E-850F-BD69A5C59596}" type="slidenum">
              <a:rPr lang="ru-RU" altLang="ru-RU"/>
              <a:pPr>
                <a:defRPr/>
              </a:pPr>
              <a:t>‹#›</a:t>
            </a:fld>
            <a:endParaRPr lang="ru-RU" altLang="ru-RU" dirty="0"/>
          </a:p>
        </p:txBody>
      </p:sp>
    </p:spTree>
    <p:extLst>
      <p:ext uri="{BB962C8B-B14F-4D97-AF65-F5344CB8AC3E}">
        <p14:creationId xmlns:p14="http://schemas.microsoft.com/office/powerpoint/2010/main" val="1825554307"/>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3"/>
          <p:cNvSpPr>
            <a:spLocks noChangeArrowheads="1"/>
          </p:cNvSpPr>
          <p:nvPr userDrawn="1"/>
        </p:nvSpPr>
        <p:spPr bwMode="auto">
          <a:xfrm>
            <a:off x="1023938" y="331871"/>
            <a:ext cx="4572000" cy="584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lnSpc>
                <a:spcPct val="85000"/>
              </a:lnSpc>
              <a:defRPr/>
            </a:pPr>
            <a:r>
              <a:rPr lang="ru-RU" altLang="ru-RU" sz="1900" b="1" dirty="0" smtClean="0">
                <a:solidFill>
                  <a:srgbClr val="FFFFFF"/>
                </a:solidFill>
              </a:rPr>
              <a:t>1С:УПРАВЛЕНИЕ</a:t>
            </a:r>
          </a:p>
          <a:p>
            <a:pPr eaLnBrk="1" hangingPunct="1">
              <a:lnSpc>
                <a:spcPct val="85000"/>
              </a:lnSpc>
              <a:defRPr/>
            </a:pPr>
            <a:r>
              <a:rPr lang="ru-RU" altLang="ru-RU" sz="1900" b="1" dirty="0" err="1" smtClean="0">
                <a:solidFill>
                  <a:srgbClr val="FFFFFF"/>
                </a:solidFill>
              </a:rPr>
              <a:t>холдингОМ</a:t>
            </a:r>
            <a:r>
              <a:rPr lang="ru-RU" altLang="ru-RU" sz="1900" b="1" dirty="0" smtClean="0">
                <a:solidFill>
                  <a:srgbClr val="FFFFFF"/>
                </a:solidFill>
              </a:rPr>
              <a:t> 8</a:t>
            </a:r>
          </a:p>
        </p:txBody>
      </p:sp>
      <p:pic>
        <p:nvPicPr>
          <p:cNvPr id="3" name="Picture 16" descr="Layer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4463" y="239769"/>
            <a:ext cx="971550" cy="76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8053288"/>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rgbClr val="D20000"/>
                </a:solidFill>
              </a:defRPr>
            </a:lvl1pPr>
          </a:lstStyle>
          <a:p>
            <a:r>
              <a:rPr lang="ru-RU" dirty="0" smtClean="0"/>
              <a:t>Образец заголовка</a:t>
            </a:r>
            <a:endParaRPr lang="ru-RU" dirty="0"/>
          </a:p>
        </p:txBody>
      </p:sp>
      <p:sp>
        <p:nvSpPr>
          <p:cNvPr id="3" name="Объект 2"/>
          <p:cNvSpPr>
            <a:spLocks noGrp="1"/>
          </p:cNvSpPr>
          <p:nvPr>
            <p:ph idx="1"/>
          </p:nvPr>
        </p:nvSpPr>
        <p:spPr>
          <a:xfrm>
            <a:off x="107504" y="1341085"/>
            <a:ext cx="892810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291CF282-6ACF-4085-9ADF-8D9C1CF6F6E3}" type="slidenum">
              <a:rPr lang="ru-RU" altLang="ru-RU"/>
              <a:pPr>
                <a:defRPr/>
              </a:pPr>
              <a:t>‹#›</a:t>
            </a:fld>
            <a:endParaRPr lang="ru-RU" altLang="ru-RU" dirty="0"/>
          </a:p>
        </p:txBody>
      </p:sp>
    </p:spTree>
    <p:extLst>
      <p:ext uri="{BB962C8B-B14F-4D97-AF65-F5344CB8AC3E}">
        <p14:creationId xmlns:p14="http://schemas.microsoft.com/office/powerpoint/2010/main" val="1393224448"/>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921"/>
            <a:ext cx="7772400" cy="136239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7393"/>
            <a:ext cx="7772400" cy="1500534"/>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8B71AD6D-C170-4723-8E2A-5CB324892959}" type="slidenum">
              <a:rPr lang="ru-RU" altLang="ru-RU"/>
              <a:pPr>
                <a:defRPr/>
              </a:pPr>
              <a:t>‹#›</a:t>
            </a:fld>
            <a:endParaRPr lang="ru-RU" altLang="ru-RU" dirty="0"/>
          </a:p>
        </p:txBody>
      </p:sp>
    </p:spTree>
    <p:extLst>
      <p:ext uri="{BB962C8B-B14F-4D97-AF65-F5344CB8AC3E}">
        <p14:creationId xmlns:p14="http://schemas.microsoft.com/office/powerpoint/2010/main" val="4017267311"/>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13"/>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268713"/>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pPr>
              <a:defRPr/>
            </a:pPr>
            <a:fld id="{DFADF1C0-E9A7-4D63-B683-B732CD00ACD4}" type="slidenum">
              <a:rPr lang="ru-RU" altLang="ru-RU"/>
              <a:pPr>
                <a:defRPr/>
              </a:pPr>
              <a:t>‹#›</a:t>
            </a:fld>
            <a:endParaRPr lang="ru-RU" altLang="ru-RU" dirty="0"/>
          </a:p>
        </p:txBody>
      </p:sp>
    </p:spTree>
    <p:extLst>
      <p:ext uri="{BB962C8B-B14F-4D97-AF65-F5344CB8AC3E}">
        <p14:creationId xmlns:p14="http://schemas.microsoft.com/office/powerpoint/2010/main" val="3540484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Внутр. слайд - Оглавление">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190500" y="162757"/>
            <a:ext cx="7075474" cy="1059512"/>
          </a:xfrm>
          <a:prstGeom prst="rect">
            <a:avLst/>
          </a:prstGeom>
        </p:spPr>
        <p:txBody>
          <a:bodyPr vert="horz" lIns="0" tIns="0" rIns="0" bIns="0" rtlCol="0" anchor="t" anchorCtr="0">
            <a:normAutofit/>
          </a:bodyPr>
          <a:lstStyle>
            <a:lvl1pPr algn="l">
              <a:defRPr sz="2400" baseline="0">
                <a:solidFill>
                  <a:schemeClr val="bg1"/>
                </a:solidFill>
              </a:defRPr>
            </a:lvl1pPr>
          </a:lstStyle>
          <a:p>
            <a:r>
              <a:rPr lang="ru-RU" smtClean="0"/>
              <a:t>Образец заголовка</a:t>
            </a:r>
            <a:endParaRPr lang="ru-RU" dirty="0"/>
          </a:p>
        </p:txBody>
      </p:sp>
      <p:sp>
        <p:nvSpPr>
          <p:cNvPr id="5" name="Текст 3"/>
          <p:cNvSpPr>
            <a:spLocks noGrp="1"/>
          </p:cNvSpPr>
          <p:nvPr>
            <p:ph type="body" sz="half" idx="2"/>
          </p:nvPr>
        </p:nvSpPr>
        <p:spPr>
          <a:xfrm>
            <a:off x="190500" y="1537932"/>
            <a:ext cx="4953000" cy="4814011"/>
          </a:xfrm>
          <a:prstGeom prst="rect">
            <a:avLst/>
          </a:prstGeom>
        </p:spPr>
        <p:txBody>
          <a:bodyPr lIns="0" tIns="0" rIns="0" bIns="0"/>
          <a:lstStyle>
            <a:lvl1pPr marL="0" marR="0" indent="0" algn="l" defTabSz="457200" rtl="0" eaLnBrk="1" fontAlgn="auto" latinLnBrk="0" hangingPunct="1">
              <a:lnSpc>
                <a:spcPts val="2600"/>
              </a:lnSpc>
              <a:spcBef>
                <a:spcPts val="0"/>
              </a:spcBef>
              <a:spcAft>
                <a:spcPts val="0"/>
              </a:spcAft>
              <a:buClrTx/>
              <a:buSzTx/>
              <a:buFont typeface="Arial"/>
              <a:buNone/>
              <a:tabLst/>
              <a:defRPr sz="18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Tree>
    <p:extLst>
      <p:ext uri="{BB962C8B-B14F-4D97-AF65-F5344CB8AC3E}">
        <p14:creationId xmlns:p14="http://schemas.microsoft.com/office/powerpoint/2010/main" val="10271211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4" name="Rectangle 55"/>
          <p:cNvSpPr>
            <a:spLocks noGrp="1" noChangeArrowheads="1"/>
          </p:cNvSpPr>
          <p:nvPr>
            <p:ph type="sldNum" sz="quarter" idx="11"/>
          </p:nvPr>
        </p:nvSpPr>
        <p:spPr>
          <a:ln/>
        </p:spPr>
        <p:txBody>
          <a:bodyPr/>
          <a:lstStyle>
            <a:lvl1pPr>
              <a:defRPr/>
            </a:lvl1pPr>
          </a:lstStyle>
          <a:p>
            <a:pPr>
              <a:defRPr/>
            </a:pPr>
            <a:fld id="{0BF5F9BE-5C56-4311-AD10-A070B19D2229}" type="slidenum">
              <a:rPr lang="ru-RU" altLang="ru-RU"/>
              <a:pPr>
                <a:defRPr/>
              </a:pPr>
              <a:t>‹#›</a:t>
            </a:fld>
            <a:endParaRPr lang="ru-RU" altLang="ru-RU" dirty="0"/>
          </a:p>
        </p:txBody>
      </p:sp>
    </p:spTree>
    <p:extLst>
      <p:ext uri="{BB962C8B-B14F-4D97-AF65-F5344CB8AC3E}">
        <p14:creationId xmlns:p14="http://schemas.microsoft.com/office/powerpoint/2010/main" val="1028320232"/>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701"/>
            <a:ext cx="8229600" cy="1143265"/>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469"/>
            <a:ext cx="4040188"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5385"/>
            <a:ext cx="4040188"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33" y="1535469"/>
            <a:ext cx="4041775"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33" y="2175385"/>
            <a:ext cx="4041775"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8" name="Rectangle 55"/>
          <p:cNvSpPr>
            <a:spLocks noGrp="1" noChangeArrowheads="1"/>
          </p:cNvSpPr>
          <p:nvPr>
            <p:ph type="sldNum" sz="quarter" idx="11"/>
          </p:nvPr>
        </p:nvSpPr>
        <p:spPr>
          <a:ln/>
        </p:spPr>
        <p:txBody>
          <a:bodyPr/>
          <a:lstStyle>
            <a:lvl1pPr>
              <a:defRPr/>
            </a:lvl1pPr>
          </a:lstStyle>
          <a:p>
            <a:pPr>
              <a:defRPr/>
            </a:pPr>
            <a:fld id="{19DE855B-D462-4DB8-849E-2ED7BF9A205D}" type="slidenum">
              <a:rPr lang="ru-RU" altLang="ru-RU"/>
              <a:pPr>
                <a:defRPr/>
              </a:pPr>
              <a:t>‹#›</a:t>
            </a:fld>
            <a:endParaRPr lang="ru-RU" altLang="ru-RU" dirty="0"/>
          </a:p>
        </p:txBody>
      </p:sp>
    </p:spTree>
    <p:extLst>
      <p:ext uri="{BB962C8B-B14F-4D97-AF65-F5344CB8AC3E}">
        <p14:creationId xmlns:p14="http://schemas.microsoft.com/office/powerpoint/2010/main" val="1880850792"/>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4" name="Rectangle 55"/>
          <p:cNvSpPr>
            <a:spLocks noGrp="1" noChangeArrowheads="1"/>
          </p:cNvSpPr>
          <p:nvPr>
            <p:ph type="sldNum" sz="quarter" idx="11"/>
          </p:nvPr>
        </p:nvSpPr>
        <p:spPr>
          <a:ln/>
        </p:spPr>
        <p:txBody>
          <a:bodyPr/>
          <a:lstStyle>
            <a:lvl1pPr>
              <a:defRPr/>
            </a:lvl1pPr>
          </a:lstStyle>
          <a:p>
            <a:pPr>
              <a:defRPr/>
            </a:pPr>
            <a:fld id="{0BF5F9BE-5C56-4311-AD10-A070B19D2229}" type="slidenum">
              <a:rPr lang="ru-RU" altLang="ru-RU"/>
              <a:pPr>
                <a:defRPr/>
              </a:pPr>
              <a:t>‹#›</a:t>
            </a:fld>
            <a:endParaRPr lang="ru-RU" altLang="ru-RU" dirty="0"/>
          </a:p>
        </p:txBody>
      </p:sp>
    </p:spTree>
    <p:extLst>
      <p:ext uri="{BB962C8B-B14F-4D97-AF65-F5344CB8AC3E}">
        <p14:creationId xmlns:p14="http://schemas.microsoft.com/office/powerpoint/2010/main" val="2553077572"/>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3" name="Rectangle 55"/>
          <p:cNvSpPr>
            <a:spLocks noGrp="1" noChangeArrowheads="1"/>
          </p:cNvSpPr>
          <p:nvPr>
            <p:ph type="sldNum" sz="quarter" idx="11"/>
          </p:nvPr>
        </p:nvSpPr>
        <p:spPr>
          <a:ln/>
        </p:spPr>
        <p:txBody>
          <a:bodyPr/>
          <a:lstStyle>
            <a:lvl1pPr>
              <a:defRPr/>
            </a:lvl1pPr>
          </a:lstStyle>
          <a:p>
            <a:pPr>
              <a:defRPr/>
            </a:pPr>
            <a:fld id="{BB5EFFB7-3425-4BB7-9578-97524A640E1D}" type="slidenum">
              <a:rPr lang="ru-RU" altLang="ru-RU"/>
              <a:pPr>
                <a:defRPr/>
              </a:pPr>
              <a:t>‹#›</a:t>
            </a:fld>
            <a:endParaRPr lang="ru-RU" altLang="ru-RU" dirty="0"/>
          </a:p>
        </p:txBody>
      </p:sp>
    </p:spTree>
    <p:extLst>
      <p:ext uri="{BB962C8B-B14F-4D97-AF65-F5344CB8AC3E}">
        <p14:creationId xmlns:p14="http://schemas.microsoft.com/office/powerpoint/2010/main" val="8843215"/>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9" y="273113"/>
            <a:ext cx="3008313" cy="1162319"/>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120"/>
            <a:ext cx="5111750" cy="58544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9" y="1435439"/>
            <a:ext cx="3008313" cy="4692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pPr>
              <a:defRPr/>
            </a:pPr>
            <a:fld id="{EA2086D0-E710-4988-BD15-936AC9A9BF9F}" type="slidenum">
              <a:rPr lang="ru-RU" altLang="ru-RU"/>
              <a:pPr>
                <a:defRPr/>
              </a:pPr>
              <a:t>‹#›</a:t>
            </a:fld>
            <a:endParaRPr lang="ru-RU" altLang="ru-RU" dirty="0"/>
          </a:p>
        </p:txBody>
      </p:sp>
    </p:spTree>
    <p:extLst>
      <p:ext uri="{BB962C8B-B14F-4D97-AF65-F5344CB8AC3E}">
        <p14:creationId xmlns:p14="http://schemas.microsoft.com/office/powerpoint/2010/main" val="3371465579"/>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1718"/>
            <a:ext cx="5486400" cy="566869"/>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923"/>
            <a:ext cx="5486400" cy="41157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smtClean="0"/>
          </a:p>
        </p:txBody>
      </p:sp>
      <p:sp>
        <p:nvSpPr>
          <p:cNvPr id="4" name="Текст 3"/>
          <p:cNvSpPr>
            <a:spLocks noGrp="1"/>
          </p:cNvSpPr>
          <p:nvPr>
            <p:ph type="body" sz="half" idx="2"/>
          </p:nvPr>
        </p:nvSpPr>
        <p:spPr>
          <a:xfrm>
            <a:off x="1792288" y="5368581"/>
            <a:ext cx="5486400" cy="8050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pPr>
              <a:defRPr/>
            </a:pPr>
            <a:fld id="{E33C541F-C761-4DA4-9578-88A4F4CB1C44}" type="slidenum">
              <a:rPr lang="ru-RU" altLang="ru-RU"/>
              <a:pPr>
                <a:defRPr/>
              </a:pPr>
              <a:t>‹#›</a:t>
            </a:fld>
            <a:endParaRPr lang="ru-RU" altLang="ru-RU" dirty="0"/>
          </a:p>
        </p:txBody>
      </p:sp>
    </p:spTree>
    <p:extLst>
      <p:ext uri="{BB962C8B-B14F-4D97-AF65-F5344CB8AC3E}">
        <p14:creationId xmlns:p14="http://schemas.microsoft.com/office/powerpoint/2010/main" val="551517074"/>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EC707D93-E112-41A4-87BD-150C77AF3842}" type="slidenum">
              <a:rPr lang="ru-RU" altLang="ru-RU"/>
              <a:pPr>
                <a:defRPr/>
              </a:pPr>
              <a:t>‹#›</a:t>
            </a:fld>
            <a:endParaRPr lang="ru-RU" altLang="ru-RU" dirty="0"/>
          </a:p>
        </p:txBody>
      </p:sp>
    </p:spTree>
    <p:extLst>
      <p:ext uri="{BB962C8B-B14F-4D97-AF65-F5344CB8AC3E}">
        <p14:creationId xmlns:p14="http://schemas.microsoft.com/office/powerpoint/2010/main" val="2816307683"/>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04028" y="-26994"/>
            <a:ext cx="2232025" cy="655313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07955" y="-26994"/>
            <a:ext cx="6543675" cy="655313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49529C2D-0D94-4343-BCF3-B049E30A4E16}" type="slidenum">
              <a:rPr lang="ru-RU" altLang="ru-RU"/>
              <a:pPr>
                <a:defRPr/>
              </a:pPr>
              <a:t>‹#›</a:t>
            </a:fld>
            <a:endParaRPr lang="ru-RU" altLang="ru-RU" dirty="0"/>
          </a:p>
        </p:txBody>
      </p:sp>
    </p:spTree>
    <p:extLst>
      <p:ext uri="{BB962C8B-B14F-4D97-AF65-F5344CB8AC3E}">
        <p14:creationId xmlns:p14="http://schemas.microsoft.com/office/powerpoint/2010/main" val="1540432534"/>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251" y="-26994"/>
            <a:ext cx="4824413" cy="1081338"/>
          </a:xfrm>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13"/>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13"/>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3972851"/>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7" name="Rectangle 55"/>
          <p:cNvSpPr>
            <a:spLocks noGrp="1" noChangeArrowheads="1"/>
          </p:cNvSpPr>
          <p:nvPr>
            <p:ph type="sldNum" sz="quarter" idx="11"/>
          </p:nvPr>
        </p:nvSpPr>
        <p:spPr>
          <a:ln/>
        </p:spPr>
        <p:txBody>
          <a:bodyPr/>
          <a:lstStyle>
            <a:lvl1pPr>
              <a:defRPr/>
            </a:lvl1pPr>
          </a:lstStyle>
          <a:p>
            <a:pPr>
              <a:defRPr/>
            </a:pPr>
            <a:fld id="{B0EE0658-938F-4976-80CA-35FB727980A7}" type="slidenum">
              <a:rPr lang="ru-RU" altLang="ru-RU"/>
              <a:pPr>
                <a:defRPr/>
              </a:pPr>
              <a:t>‹#›</a:t>
            </a:fld>
            <a:endParaRPr lang="ru-RU" altLang="ru-RU" dirty="0"/>
          </a:p>
        </p:txBody>
      </p:sp>
    </p:spTree>
    <p:extLst>
      <p:ext uri="{BB962C8B-B14F-4D97-AF65-F5344CB8AC3E}">
        <p14:creationId xmlns:p14="http://schemas.microsoft.com/office/powerpoint/2010/main" val="2701405927"/>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1619251" y="-26994"/>
            <a:ext cx="4824413" cy="1081338"/>
          </a:xfrm>
        </p:spPr>
        <p:txBody>
          <a:bodyPr/>
          <a:lstStyle/>
          <a:p>
            <a:r>
              <a:rPr lang="ru-RU" smtClean="0"/>
              <a:t>Образец заголовка</a:t>
            </a:r>
            <a:endParaRPr lang="ru-RU"/>
          </a:p>
        </p:txBody>
      </p:sp>
      <p:sp>
        <p:nvSpPr>
          <p:cNvPr id="3" name="Объект 2"/>
          <p:cNvSpPr>
            <a:spLocks noGrp="1"/>
          </p:cNvSpPr>
          <p:nvPr>
            <p:ph sz="quarter" idx="1"/>
          </p:nvPr>
        </p:nvSpPr>
        <p:spPr>
          <a:xfrm>
            <a:off x="107950" y="1268713"/>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13"/>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107950" y="3972851"/>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3972851"/>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8" name="Rectangle 55"/>
          <p:cNvSpPr>
            <a:spLocks noGrp="1" noChangeArrowheads="1"/>
          </p:cNvSpPr>
          <p:nvPr>
            <p:ph type="sldNum" sz="quarter" idx="11"/>
          </p:nvPr>
        </p:nvSpPr>
        <p:spPr>
          <a:ln/>
        </p:spPr>
        <p:txBody>
          <a:bodyPr/>
          <a:lstStyle>
            <a:lvl1pPr>
              <a:defRPr/>
            </a:lvl1pPr>
          </a:lstStyle>
          <a:p>
            <a:pPr>
              <a:defRPr/>
            </a:pPr>
            <a:fld id="{74092B96-2410-4028-ADE9-07991EB55F87}" type="slidenum">
              <a:rPr lang="ru-RU" altLang="ru-RU"/>
              <a:pPr>
                <a:defRPr/>
              </a:pPr>
              <a:t>‹#›</a:t>
            </a:fld>
            <a:endParaRPr lang="ru-RU" altLang="ru-RU" dirty="0"/>
          </a:p>
        </p:txBody>
      </p:sp>
    </p:spTree>
    <p:extLst>
      <p:ext uri="{BB962C8B-B14F-4D97-AF65-F5344CB8AC3E}">
        <p14:creationId xmlns:p14="http://schemas.microsoft.com/office/powerpoint/2010/main" val="3156903392"/>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6" name="TextBox 7"/>
          <p:cNvSpPr txBox="1">
            <a:spLocks noChangeArrowheads="1"/>
          </p:cNvSpPr>
          <p:nvPr userDrawn="1"/>
        </p:nvSpPr>
        <p:spPr bwMode="auto">
          <a:xfrm>
            <a:off x="-23813" y="6526142"/>
            <a:ext cx="3082926" cy="39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nSpc>
                <a:spcPct val="110000"/>
              </a:lnSpc>
              <a:spcBef>
                <a:spcPct val="50000"/>
              </a:spcBef>
              <a:defRPr/>
            </a:pPr>
            <a:r>
              <a:rPr lang="ru-RU" altLang="ru-RU" sz="1800" dirty="0" smtClean="0">
                <a:solidFill>
                  <a:srgbClr val="5F0000"/>
                </a:solidFill>
              </a:rPr>
              <a:t>1С: Управление холдингом</a:t>
            </a:r>
          </a:p>
        </p:txBody>
      </p:sp>
      <p:sp>
        <p:nvSpPr>
          <p:cNvPr id="2" name="Title 1"/>
          <p:cNvSpPr>
            <a:spLocks noGrp="1"/>
          </p:cNvSpPr>
          <p:nvPr>
            <p:ph type="title"/>
          </p:nvPr>
        </p:nvSpPr>
        <p:spPr>
          <a:xfrm>
            <a:off x="3817938" y="314398"/>
            <a:ext cx="5003800" cy="314398"/>
          </a:xfrm>
        </p:spPr>
        <p:txBody>
          <a:bodyPr/>
          <a:lstStyle/>
          <a:p>
            <a:r>
              <a:rPr lang="en-US" smtClean="0"/>
              <a:t>Click to edit Master title style</a:t>
            </a:r>
            <a:endParaRPr lang="ru-RU"/>
          </a:p>
        </p:txBody>
      </p:sp>
      <p:sp>
        <p:nvSpPr>
          <p:cNvPr id="3" name="Text Placeholder 2"/>
          <p:cNvSpPr>
            <a:spLocks noGrp="1"/>
          </p:cNvSpPr>
          <p:nvPr>
            <p:ph type="body" sz="half" idx="1"/>
          </p:nvPr>
        </p:nvSpPr>
        <p:spPr>
          <a:xfrm>
            <a:off x="304800" y="1200428"/>
            <a:ext cx="4171950" cy="49938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quarter" idx="2"/>
          </p:nvPr>
        </p:nvSpPr>
        <p:spPr>
          <a:xfrm>
            <a:off x="4629150" y="1200428"/>
            <a:ext cx="4171950" cy="2419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Content Placeholder 4"/>
          <p:cNvSpPr>
            <a:spLocks noGrp="1"/>
          </p:cNvSpPr>
          <p:nvPr>
            <p:ph sz="quarter" idx="3"/>
          </p:nvPr>
        </p:nvSpPr>
        <p:spPr>
          <a:xfrm>
            <a:off x="4629150" y="3772773"/>
            <a:ext cx="4171950" cy="24214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Rectangle 12"/>
          <p:cNvSpPr>
            <a:spLocks noGrp="1" noChangeArrowheads="1"/>
          </p:cNvSpPr>
          <p:nvPr>
            <p:ph type="sldNum" sz="quarter" idx="10"/>
          </p:nvPr>
        </p:nvSpPr>
        <p:spPr/>
        <p:txBody>
          <a:bodyPr/>
          <a:lstStyle>
            <a:lvl1pPr>
              <a:defRPr/>
            </a:lvl1pPr>
          </a:lstStyle>
          <a:p>
            <a:pPr>
              <a:defRPr/>
            </a:pPr>
            <a:fld id="{5C780476-50E6-4D6E-850F-BD69A5C59596}" type="slidenum">
              <a:rPr lang="ru-RU" altLang="ru-RU"/>
              <a:pPr>
                <a:defRPr/>
              </a:pPr>
              <a:t>‹#›</a:t>
            </a:fld>
            <a:endParaRPr lang="ru-RU" altLang="ru-RU" dirty="0"/>
          </a:p>
        </p:txBody>
      </p:sp>
    </p:spTree>
    <p:extLst>
      <p:ext uri="{BB962C8B-B14F-4D97-AF65-F5344CB8AC3E}">
        <p14:creationId xmlns:p14="http://schemas.microsoft.com/office/powerpoint/2010/main" val="29265665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3" name="Rectangle 55"/>
          <p:cNvSpPr>
            <a:spLocks noGrp="1" noChangeArrowheads="1"/>
          </p:cNvSpPr>
          <p:nvPr>
            <p:ph type="sldNum" sz="quarter" idx="11"/>
          </p:nvPr>
        </p:nvSpPr>
        <p:spPr>
          <a:ln/>
        </p:spPr>
        <p:txBody>
          <a:bodyPr/>
          <a:lstStyle>
            <a:lvl1pPr>
              <a:defRPr/>
            </a:lvl1pPr>
          </a:lstStyle>
          <a:p>
            <a:pPr>
              <a:defRPr/>
            </a:pPr>
            <a:fld id="{BB5EFFB7-3425-4BB7-9578-97524A640E1D}" type="slidenum">
              <a:rPr lang="ru-RU" altLang="ru-RU"/>
              <a:pPr>
                <a:defRPr/>
              </a:pPr>
              <a:t>‹#›</a:t>
            </a:fld>
            <a:endParaRPr lang="ru-RU" altLang="ru-RU" dirty="0"/>
          </a:p>
        </p:txBody>
      </p:sp>
    </p:spTree>
    <p:extLst>
      <p:ext uri="{BB962C8B-B14F-4D97-AF65-F5344CB8AC3E}">
        <p14:creationId xmlns:p14="http://schemas.microsoft.com/office/powerpoint/2010/main" val="3716664185"/>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Title 2"/>
          <p:cNvSpPr>
            <a:spLocks noGrp="1"/>
          </p:cNvSpPr>
          <p:nvPr>
            <p:ph type="title"/>
          </p:nvPr>
        </p:nvSpPr>
        <p:spPr bwMode="gray"/>
        <p:txBody>
          <a:bodyPr/>
          <a:lstStyle/>
          <a:p>
            <a:r>
              <a:rPr lang="en-US" smtClean="0"/>
              <a:t>Click to edit Master title style</a:t>
            </a:r>
            <a:endParaRPr lang="en-GB" dirty="0"/>
          </a:p>
        </p:txBody>
      </p:sp>
    </p:spTree>
    <p:extLst>
      <p:ext uri="{BB962C8B-B14F-4D97-AF65-F5344CB8AC3E}">
        <p14:creationId xmlns:p14="http://schemas.microsoft.com/office/powerpoint/2010/main" val="3793980829"/>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Rectangle 4">
            <a:extLst>
              <a:ext uri="{FF2B5EF4-FFF2-40B4-BE49-F238E27FC236}"/>
            </a:extLst>
          </p:cNvPr>
          <p:cNvSpPr>
            <a:spLocks noChangeArrowheads="1"/>
          </p:cNvSpPr>
          <p:nvPr userDrawn="1"/>
        </p:nvSpPr>
        <p:spPr bwMode="auto">
          <a:xfrm rot="5400000">
            <a:off x="2856706" y="-2856706"/>
            <a:ext cx="3430588" cy="9144000"/>
          </a:xfrm>
          <a:prstGeom prst="rect">
            <a:avLst/>
          </a:prstGeom>
          <a:gradFill rotWithShape="1">
            <a:gsLst>
              <a:gs pos="0">
                <a:schemeClr val="bg1"/>
              </a:gs>
              <a:gs pos="100000">
                <a:schemeClr val="bg1">
                  <a:alpha val="0"/>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Tree>
    <p:extLst>
      <p:ext uri="{BB962C8B-B14F-4D97-AF65-F5344CB8AC3E}">
        <p14:creationId xmlns:p14="http://schemas.microsoft.com/office/powerpoint/2010/main" val="4029301730"/>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solidFill>
            <a:schemeClr val="bg1"/>
          </a:solidFill>
        </p:spPr>
        <p:txBody>
          <a:bodyPr/>
          <a:lstStyle>
            <a:lvl1pPr>
              <a:defRPr>
                <a:latin typeface="+mn-lt"/>
              </a:defRPr>
            </a:lvl1pPr>
          </a:lstStyle>
          <a:p>
            <a:r>
              <a:rPr lang="ru-RU" dirty="0"/>
              <a:t>Образец заголовка</a:t>
            </a:r>
          </a:p>
        </p:txBody>
      </p:sp>
      <p:sp>
        <p:nvSpPr>
          <p:cNvPr id="3" name="Объект 2">
            <a:extLst>
              <a:ext uri="{FF2B5EF4-FFF2-40B4-BE49-F238E27FC236}"/>
            </a:extLst>
          </p:cNvPr>
          <p:cNvSpPr>
            <a:spLocks noGrp="1"/>
          </p:cNvSpPr>
          <p:nvPr>
            <p:ph idx="1"/>
          </p:nvPr>
        </p:nvSpPr>
        <p:spPr>
          <a:xfrm>
            <a:off x="628650" y="1825628"/>
            <a:ext cx="788670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648694082"/>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23888" y="1709741"/>
            <a:ext cx="7886700" cy="2854325"/>
          </a:xfrm>
        </p:spPr>
        <p:txBody>
          <a:bodyPr anchor="b"/>
          <a:lstStyle>
            <a:lvl1pPr>
              <a:defRPr sz="6000"/>
            </a:lvl1pPr>
          </a:lstStyle>
          <a:p>
            <a:r>
              <a:rPr lang="ru-RU"/>
              <a:t>Образец заголовка</a:t>
            </a:r>
          </a:p>
        </p:txBody>
      </p:sp>
      <p:sp>
        <p:nvSpPr>
          <p:cNvPr id="3" name="Текст 2">
            <a:extLst>
              <a:ext uri="{FF2B5EF4-FFF2-40B4-BE49-F238E27FC236}"/>
            </a:extLst>
          </p:cNvPr>
          <p:cNvSpPr>
            <a:spLocks noGrp="1"/>
          </p:cNvSpPr>
          <p:nvPr>
            <p:ph type="body" idx="1"/>
          </p:nvPr>
        </p:nvSpPr>
        <p:spPr>
          <a:xfrm>
            <a:off x="623888" y="4591050"/>
            <a:ext cx="7886700" cy="150018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Tree>
    <p:extLst>
      <p:ext uri="{BB962C8B-B14F-4D97-AF65-F5344CB8AC3E}">
        <p14:creationId xmlns:p14="http://schemas.microsoft.com/office/powerpoint/2010/main" val="1581147337"/>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extLst>
          </p:cNvPr>
          <p:cNvSpPr>
            <a:spLocks noGrp="1"/>
          </p:cNvSpPr>
          <p:nvPr>
            <p:ph sz="half" idx="1"/>
          </p:nvPr>
        </p:nvSpPr>
        <p:spPr>
          <a:xfrm>
            <a:off x="628650" y="1825628"/>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extLst>
          </p:cNvPr>
          <p:cNvSpPr>
            <a:spLocks noGrp="1"/>
          </p:cNvSpPr>
          <p:nvPr>
            <p:ph sz="half" idx="2"/>
          </p:nvPr>
        </p:nvSpPr>
        <p:spPr>
          <a:xfrm>
            <a:off x="4648200" y="1825628"/>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043034620"/>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238" y="365125"/>
            <a:ext cx="7886700" cy="1325563"/>
          </a:xfrm>
        </p:spPr>
        <p:txBody>
          <a:bodyPr/>
          <a:lstStyle/>
          <a:p>
            <a:r>
              <a:rPr lang="ru-RU"/>
              <a:t>Образец заголовка</a:t>
            </a:r>
          </a:p>
        </p:txBody>
      </p:sp>
      <p:sp>
        <p:nvSpPr>
          <p:cNvPr id="3" name="Текст 2">
            <a:extLst>
              <a:ext uri="{FF2B5EF4-FFF2-40B4-BE49-F238E27FC236}"/>
            </a:extLst>
          </p:cNvPr>
          <p:cNvSpPr>
            <a:spLocks noGrp="1"/>
          </p:cNvSpPr>
          <p:nvPr>
            <p:ph type="body" idx="1"/>
          </p:nvPr>
        </p:nvSpPr>
        <p:spPr>
          <a:xfrm>
            <a:off x="630244" y="1681166"/>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extLst>
          </p:cNvPr>
          <p:cNvSpPr>
            <a:spLocks noGrp="1"/>
          </p:cNvSpPr>
          <p:nvPr>
            <p:ph sz="half" idx="2"/>
          </p:nvPr>
        </p:nvSpPr>
        <p:spPr>
          <a:xfrm>
            <a:off x="630244" y="2505075"/>
            <a:ext cx="3868737"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extLst>
          </p:cNvPr>
          <p:cNvSpPr>
            <a:spLocks noGrp="1"/>
          </p:cNvSpPr>
          <p:nvPr>
            <p:ph type="body" sz="quarter" idx="3"/>
          </p:nvPr>
        </p:nvSpPr>
        <p:spPr>
          <a:xfrm>
            <a:off x="4629150" y="1681166"/>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extLst>
          </p:cNvPr>
          <p:cNvSpPr>
            <a:spLocks noGrp="1"/>
          </p:cNvSpPr>
          <p:nvPr>
            <p:ph sz="quarter" idx="4"/>
          </p:nvPr>
        </p:nvSpPr>
        <p:spPr>
          <a:xfrm>
            <a:off x="4629150" y="2505075"/>
            <a:ext cx="3887788"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088006885"/>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4243153822"/>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2115650"/>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244" y="457200"/>
            <a:ext cx="2949575" cy="1600200"/>
          </a:xfrm>
        </p:spPr>
        <p:txBody>
          <a:bodyPr anchor="b"/>
          <a:lstStyle>
            <a:lvl1pPr>
              <a:defRPr sz="3200"/>
            </a:lvl1pPr>
          </a:lstStyle>
          <a:p>
            <a:r>
              <a:rPr lang="ru-RU"/>
              <a:t>Образец заголовка</a:t>
            </a:r>
          </a:p>
        </p:txBody>
      </p:sp>
      <p:sp>
        <p:nvSpPr>
          <p:cNvPr id="3" name="Объект 2">
            <a:extLst>
              <a:ext uri="{FF2B5EF4-FFF2-40B4-BE49-F238E27FC236}"/>
            </a:extLst>
          </p:cNvPr>
          <p:cNvSpPr>
            <a:spLocks noGrp="1"/>
          </p:cNvSpPr>
          <p:nvPr>
            <p:ph idx="1"/>
          </p:nvPr>
        </p:nvSpPr>
        <p:spPr>
          <a:xfrm>
            <a:off x="3887788" y="987425"/>
            <a:ext cx="4629150" cy="48752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extLst>
          </p:cNvPr>
          <p:cNvSpPr>
            <a:spLocks noGrp="1"/>
          </p:cNvSpPr>
          <p:nvPr>
            <p:ph type="body" sz="half" idx="2"/>
          </p:nvPr>
        </p:nvSpPr>
        <p:spPr>
          <a:xfrm>
            <a:off x="630244" y="2057400"/>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1372020839"/>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244" y="457200"/>
            <a:ext cx="2949575" cy="1600200"/>
          </a:xfrm>
        </p:spPr>
        <p:txBody>
          <a:bodyPr anchor="b"/>
          <a:lstStyle>
            <a:lvl1pPr>
              <a:defRPr sz="3200"/>
            </a:lvl1pPr>
          </a:lstStyle>
          <a:p>
            <a:r>
              <a:rPr lang="ru-RU"/>
              <a:t>Образец заголовка</a:t>
            </a:r>
          </a:p>
        </p:txBody>
      </p:sp>
      <p:sp>
        <p:nvSpPr>
          <p:cNvPr id="3" name="Рисунок 2">
            <a:extLst>
              <a:ext uri="{FF2B5EF4-FFF2-40B4-BE49-F238E27FC236}"/>
            </a:extLst>
          </p:cNvPr>
          <p:cNvSpPr>
            <a:spLocks noGrp="1"/>
          </p:cNvSpPr>
          <p:nvPr>
            <p:ph type="pic" idx="1"/>
          </p:nvPr>
        </p:nvSpPr>
        <p:spPr>
          <a:xfrm>
            <a:off x="3887788" y="987425"/>
            <a:ext cx="4629150" cy="487521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a:extLst>
              <a:ext uri="{FF2B5EF4-FFF2-40B4-BE49-F238E27FC236}"/>
            </a:extLst>
          </p:cNvPr>
          <p:cNvSpPr>
            <a:spLocks noGrp="1"/>
          </p:cNvSpPr>
          <p:nvPr>
            <p:ph type="body" sz="half" idx="2"/>
          </p:nvPr>
        </p:nvSpPr>
        <p:spPr>
          <a:xfrm>
            <a:off x="630244" y="2057400"/>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41731585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10" y="273115"/>
            <a:ext cx="3008313" cy="1162319"/>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120"/>
            <a:ext cx="5111750" cy="58544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10" y="1435441"/>
            <a:ext cx="3008313" cy="4692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pPr>
              <a:defRPr/>
            </a:pPr>
            <a:fld id="{EA2086D0-E710-4988-BD15-936AC9A9BF9F}" type="slidenum">
              <a:rPr lang="ru-RU" altLang="ru-RU"/>
              <a:pPr>
                <a:defRPr/>
              </a:pPr>
              <a:t>‹#›</a:t>
            </a:fld>
            <a:endParaRPr lang="ru-RU" altLang="ru-RU" dirty="0"/>
          </a:p>
        </p:txBody>
      </p:sp>
    </p:spTree>
    <p:extLst>
      <p:ext uri="{BB962C8B-B14F-4D97-AF65-F5344CB8AC3E}">
        <p14:creationId xmlns:p14="http://schemas.microsoft.com/office/powerpoint/2010/main" val="4108801082"/>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extLst>
          </p:cNvPr>
          <p:cNvSpPr>
            <a:spLocks noGrp="1"/>
          </p:cNvSpPr>
          <p:nvPr>
            <p:ph type="body" orient="vert" idx="1"/>
          </p:nvPr>
        </p:nvSpPr>
        <p:spPr>
          <a:xfrm>
            <a:off x="628650" y="1825628"/>
            <a:ext cx="7886700" cy="43529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10975256"/>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extLst>
          </p:cNvPr>
          <p:cNvSpPr>
            <a:spLocks noGrp="1"/>
          </p:cNvSpPr>
          <p:nvPr>
            <p:ph type="title" orient="vert"/>
          </p:nvPr>
        </p:nvSpPr>
        <p:spPr>
          <a:xfrm>
            <a:off x="6543676" y="0"/>
            <a:ext cx="1971675" cy="6178550"/>
          </a:xfrm>
        </p:spPr>
        <p:txBody>
          <a:bodyPr vert="eaVert"/>
          <a:lstStyle/>
          <a:p>
            <a:r>
              <a:rPr lang="ru-RU"/>
              <a:t>Образец заголовка</a:t>
            </a:r>
          </a:p>
        </p:txBody>
      </p:sp>
      <p:sp>
        <p:nvSpPr>
          <p:cNvPr id="3" name="Вертикальный текст 2">
            <a:extLst>
              <a:ext uri="{FF2B5EF4-FFF2-40B4-BE49-F238E27FC236}"/>
            </a:extLst>
          </p:cNvPr>
          <p:cNvSpPr>
            <a:spLocks noGrp="1"/>
          </p:cNvSpPr>
          <p:nvPr>
            <p:ph type="body" orient="vert" idx="1"/>
          </p:nvPr>
        </p:nvSpPr>
        <p:spPr>
          <a:xfrm>
            <a:off x="628656" y="0"/>
            <a:ext cx="5762625" cy="6178550"/>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479864306"/>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Rectangle 4">
            <a:extLst>
              <a:ext uri="{FF2B5EF4-FFF2-40B4-BE49-F238E27FC236}"/>
            </a:extLst>
          </p:cNvPr>
          <p:cNvSpPr>
            <a:spLocks noChangeArrowheads="1"/>
          </p:cNvSpPr>
          <p:nvPr userDrawn="1"/>
        </p:nvSpPr>
        <p:spPr bwMode="auto">
          <a:xfrm rot="5400000">
            <a:off x="2856706" y="-2856706"/>
            <a:ext cx="3430588" cy="9144000"/>
          </a:xfrm>
          <a:prstGeom prst="rect">
            <a:avLst/>
          </a:prstGeom>
          <a:gradFill rotWithShape="1">
            <a:gsLst>
              <a:gs pos="0">
                <a:schemeClr val="bg1"/>
              </a:gs>
              <a:gs pos="100000">
                <a:schemeClr val="bg1">
                  <a:alpha val="0"/>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Tree>
    <p:extLst>
      <p:ext uri="{BB962C8B-B14F-4D97-AF65-F5344CB8AC3E}">
        <p14:creationId xmlns:p14="http://schemas.microsoft.com/office/powerpoint/2010/main" val="3506122276"/>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solidFill>
            <a:schemeClr val="bg1"/>
          </a:solidFill>
        </p:spPr>
        <p:txBody>
          <a:bodyPr/>
          <a:lstStyle>
            <a:lvl1pPr>
              <a:defRPr>
                <a:latin typeface="+mn-lt"/>
              </a:defRPr>
            </a:lvl1pPr>
          </a:lstStyle>
          <a:p>
            <a:r>
              <a:rPr lang="ru-RU" dirty="0"/>
              <a:t>Образец заголовка</a:t>
            </a:r>
          </a:p>
        </p:txBody>
      </p:sp>
      <p:sp>
        <p:nvSpPr>
          <p:cNvPr id="3" name="Объект 2">
            <a:extLst>
              <a:ext uri="{FF2B5EF4-FFF2-40B4-BE49-F238E27FC236}"/>
            </a:extLst>
          </p:cNvPr>
          <p:cNvSpPr>
            <a:spLocks noGrp="1"/>
          </p:cNvSpPr>
          <p:nvPr>
            <p:ph idx="1"/>
          </p:nvPr>
        </p:nvSpPr>
        <p:spPr>
          <a:xfrm>
            <a:off x="628650" y="1825628"/>
            <a:ext cx="788670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368159358"/>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23888" y="1709741"/>
            <a:ext cx="7886700" cy="2854325"/>
          </a:xfrm>
        </p:spPr>
        <p:txBody>
          <a:bodyPr anchor="b"/>
          <a:lstStyle>
            <a:lvl1pPr>
              <a:defRPr sz="6000"/>
            </a:lvl1pPr>
          </a:lstStyle>
          <a:p>
            <a:r>
              <a:rPr lang="ru-RU"/>
              <a:t>Образец заголовка</a:t>
            </a:r>
          </a:p>
        </p:txBody>
      </p:sp>
      <p:sp>
        <p:nvSpPr>
          <p:cNvPr id="3" name="Текст 2">
            <a:extLst>
              <a:ext uri="{FF2B5EF4-FFF2-40B4-BE49-F238E27FC236}"/>
            </a:extLst>
          </p:cNvPr>
          <p:cNvSpPr>
            <a:spLocks noGrp="1"/>
          </p:cNvSpPr>
          <p:nvPr>
            <p:ph type="body" idx="1"/>
          </p:nvPr>
        </p:nvSpPr>
        <p:spPr>
          <a:xfrm>
            <a:off x="623888" y="4591050"/>
            <a:ext cx="7886700" cy="150018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Tree>
    <p:extLst>
      <p:ext uri="{BB962C8B-B14F-4D97-AF65-F5344CB8AC3E}">
        <p14:creationId xmlns:p14="http://schemas.microsoft.com/office/powerpoint/2010/main" val="2032371359"/>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extLst>
          </p:cNvPr>
          <p:cNvSpPr>
            <a:spLocks noGrp="1"/>
          </p:cNvSpPr>
          <p:nvPr>
            <p:ph sz="half" idx="1"/>
          </p:nvPr>
        </p:nvSpPr>
        <p:spPr>
          <a:xfrm>
            <a:off x="628650" y="1825628"/>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extLst>
          </p:cNvPr>
          <p:cNvSpPr>
            <a:spLocks noGrp="1"/>
          </p:cNvSpPr>
          <p:nvPr>
            <p:ph sz="half" idx="2"/>
          </p:nvPr>
        </p:nvSpPr>
        <p:spPr>
          <a:xfrm>
            <a:off x="4648200" y="1825628"/>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896719926"/>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238" y="365125"/>
            <a:ext cx="7886700" cy="1325563"/>
          </a:xfrm>
        </p:spPr>
        <p:txBody>
          <a:bodyPr/>
          <a:lstStyle/>
          <a:p>
            <a:r>
              <a:rPr lang="ru-RU"/>
              <a:t>Образец заголовка</a:t>
            </a:r>
          </a:p>
        </p:txBody>
      </p:sp>
      <p:sp>
        <p:nvSpPr>
          <p:cNvPr id="3" name="Текст 2">
            <a:extLst>
              <a:ext uri="{FF2B5EF4-FFF2-40B4-BE49-F238E27FC236}"/>
            </a:extLst>
          </p:cNvPr>
          <p:cNvSpPr>
            <a:spLocks noGrp="1"/>
          </p:cNvSpPr>
          <p:nvPr>
            <p:ph type="body" idx="1"/>
          </p:nvPr>
        </p:nvSpPr>
        <p:spPr>
          <a:xfrm>
            <a:off x="630244" y="1681166"/>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extLst>
          </p:cNvPr>
          <p:cNvSpPr>
            <a:spLocks noGrp="1"/>
          </p:cNvSpPr>
          <p:nvPr>
            <p:ph sz="half" idx="2"/>
          </p:nvPr>
        </p:nvSpPr>
        <p:spPr>
          <a:xfrm>
            <a:off x="630244" y="2505075"/>
            <a:ext cx="3868737"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extLst>
          </p:cNvPr>
          <p:cNvSpPr>
            <a:spLocks noGrp="1"/>
          </p:cNvSpPr>
          <p:nvPr>
            <p:ph type="body" sz="quarter" idx="3"/>
          </p:nvPr>
        </p:nvSpPr>
        <p:spPr>
          <a:xfrm>
            <a:off x="4629150" y="1681166"/>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extLst>
          </p:cNvPr>
          <p:cNvSpPr>
            <a:spLocks noGrp="1"/>
          </p:cNvSpPr>
          <p:nvPr>
            <p:ph sz="quarter" idx="4"/>
          </p:nvPr>
        </p:nvSpPr>
        <p:spPr>
          <a:xfrm>
            <a:off x="4629150" y="2505075"/>
            <a:ext cx="3887788"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097895179"/>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3058592680"/>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7510023"/>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244" y="457200"/>
            <a:ext cx="2949575" cy="1600200"/>
          </a:xfrm>
        </p:spPr>
        <p:txBody>
          <a:bodyPr anchor="b"/>
          <a:lstStyle>
            <a:lvl1pPr>
              <a:defRPr sz="3200"/>
            </a:lvl1pPr>
          </a:lstStyle>
          <a:p>
            <a:r>
              <a:rPr lang="ru-RU"/>
              <a:t>Образец заголовка</a:t>
            </a:r>
          </a:p>
        </p:txBody>
      </p:sp>
      <p:sp>
        <p:nvSpPr>
          <p:cNvPr id="3" name="Объект 2">
            <a:extLst>
              <a:ext uri="{FF2B5EF4-FFF2-40B4-BE49-F238E27FC236}"/>
            </a:extLst>
          </p:cNvPr>
          <p:cNvSpPr>
            <a:spLocks noGrp="1"/>
          </p:cNvSpPr>
          <p:nvPr>
            <p:ph idx="1"/>
          </p:nvPr>
        </p:nvSpPr>
        <p:spPr>
          <a:xfrm>
            <a:off x="3887788" y="987425"/>
            <a:ext cx="4629150" cy="48752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extLst>
          </p:cNvPr>
          <p:cNvSpPr>
            <a:spLocks noGrp="1"/>
          </p:cNvSpPr>
          <p:nvPr>
            <p:ph type="body" sz="half" idx="2"/>
          </p:nvPr>
        </p:nvSpPr>
        <p:spPr>
          <a:xfrm>
            <a:off x="630244" y="2057400"/>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11597455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9" y="4801720"/>
            <a:ext cx="5486400" cy="566869"/>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9" y="612925"/>
            <a:ext cx="5486400" cy="41157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smtClean="0"/>
          </a:p>
        </p:txBody>
      </p:sp>
      <p:sp>
        <p:nvSpPr>
          <p:cNvPr id="4" name="Текст 3"/>
          <p:cNvSpPr>
            <a:spLocks noGrp="1"/>
          </p:cNvSpPr>
          <p:nvPr>
            <p:ph type="body" sz="half" idx="2"/>
          </p:nvPr>
        </p:nvSpPr>
        <p:spPr>
          <a:xfrm>
            <a:off x="1792289" y="5368581"/>
            <a:ext cx="5486400" cy="8050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pPr>
              <a:defRPr/>
            </a:pPr>
            <a:fld id="{E33C541F-C761-4DA4-9578-88A4F4CB1C44}" type="slidenum">
              <a:rPr lang="ru-RU" altLang="ru-RU"/>
              <a:pPr>
                <a:defRPr/>
              </a:pPr>
              <a:t>‹#›</a:t>
            </a:fld>
            <a:endParaRPr lang="ru-RU" altLang="ru-RU" dirty="0"/>
          </a:p>
        </p:txBody>
      </p:sp>
    </p:spTree>
    <p:extLst>
      <p:ext uri="{BB962C8B-B14F-4D97-AF65-F5344CB8AC3E}">
        <p14:creationId xmlns:p14="http://schemas.microsoft.com/office/powerpoint/2010/main" val="3615641861"/>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244" y="457200"/>
            <a:ext cx="2949575" cy="1600200"/>
          </a:xfrm>
        </p:spPr>
        <p:txBody>
          <a:bodyPr anchor="b"/>
          <a:lstStyle>
            <a:lvl1pPr>
              <a:defRPr sz="3200"/>
            </a:lvl1pPr>
          </a:lstStyle>
          <a:p>
            <a:r>
              <a:rPr lang="ru-RU"/>
              <a:t>Образец заголовка</a:t>
            </a:r>
          </a:p>
        </p:txBody>
      </p:sp>
      <p:sp>
        <p:nvSpPr>
          <p:cNvPr id="3" name="Рисунок 2">
            <a:extLst>
              <a:ext uri="{FF2B5EF4-FFF2-40B4-BE49-F238E27FC236}"/>
            </a:extLst>
          </p:cNvPr>
          <p:cNvSpPr>
            <a:spLocks noGrp="1"/>
          </p:cNvSpPr>
          <p:nvPr>
            <p:ph type="pic" idx="1"/>
          </p:nvPr>
        </p:nvSpPr>
        <p:spPr>
          <a:xfrm>
            <a:off x="3887788" y="987425"/>
            <a:ext cx="4629150" cy="487521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a:extLst>
              <a:ext uri="{FF2B5EF4-FFF2-40B4-BE49-F238E27FC236}"/>
            </a:extLst>
          </p:cNvPr>
          <p:cNvSpPr>
            <a:spLocks noGrp="1"/>
          </p:cNvSpPr>
          <p:nvPr>
            <p:ph type="body" sz="half" idx="2"/>
          </p:nvPr>
        </p:nvSpPr>
        <p:spPr>
          <a:xfrm>
            <a:off x="630244" y="2057400"/>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4059417644"/>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extLst>
          </p:cNvPr>
          <p:cNvSpPr>
            <a:spLocks noGrp="1"/>
          </p:cNvSpPr>
          <p:nvPr>
            <p:ph type="body" orient="vert" idx="1"/>
          </p:nvPr>
        </p:nvSpPr>
        <p:spPr>
          <a:xfrm>
            <a:off x="628650" y="1825628"/>
            <a:ext cx="7886700" cy="43529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206587092"/>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extLst>
          </p:cNvPr>
          <p:cNvSpPr>
            <a:spLocks noGrp="1"/>
          </p:cNvSpPr>
          <p:nvPr>
            <p:ph type="title" orient="vert"/>
          </p:nvPr>
        </p:nvSpPr>
        <p:spPr>
          <a:xfrm>
            <a:off x="6543676" y="0"/>
            <a:ext cx="1971675" cy="6178550"/>
          </a:xfrm>
        </p:spPr>
        <p:txBody>
          <a:bodyPr vert="eaVert"/>
          <a:lstStyle/>
          <a:p>
            <a:r>
              <a:rPr lang="ru-RU"/>
              <a:t>Образец заголовка</a:t>
            </a:r>
          </a:p>
        </p:txBody>
      </p:sp>
      <p:sp>
        <p:nvSpPr>
          <p:cNvPr id="3" name="Вертикальный текст 2">
            <a:extLst>
              <a:ext uri="{FF2B5EF4-FFF2-40B4-BE49-F238E27FC236}"/>
            </a:extLst>
          </p:cNvPr>
          <p:cNvSpPr>
            <a:spLocks noGrp="1"/>
          </p:cNvSpPr>
          <p:nvPr>
            <p:ph type="body" orient="vert" idx="1"/>
          </p:nvPr>
        </p:nvSpPr>
        <p:spPr>
          <a:xfrm>
            <a:off x="628656" y="0"/>
            <a:ext cx="5762625" cy="6178550"/>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728911209"/>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lumMod val="95000"/>
            <a:alpha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0709" y="3044435"/>
            <a:ext cx="4104647" cy="2138365"/>
          </a:xfrm>
        </p:spPr>
        <p:txBody>
          <a:bodyPr lIns="0" tIns="0" rIns="0" bIns="0" anchor="b" anchorCtr="0">
            <a:noAutofit/>
          </a:bodyPr>
          <a:lstStyle>
            <a:lvl1pPr algn="l">
              <a:defRPr lang="en-US" sz="3001" b="0" kern="1200" smtClean="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dirty="0" smtClean="0"/>
              <a:t>CLICK TO EDIT</a:t>
            </a:r>
            <a:endParaRPr lang="en-US" dirty="0"/>
          </a:p>
        </p:txBody>
      </p:sp>
      <p:sp>
        <p:nvSpPr>
          <p:cNvPr id="4" name="Date Placeholder 3"/>
          <p:cNvSpPr>
            <a:spLocks noGrp="1"/>
          </p:cNvSpPr>
          <p:nvPr>
            <p:ph type="dt" sz="half" idx="10"/>
          </p:nvPr>
        </p:nvSpPr>
        <p:spPr/>
        <p:txBody>
          <a:bodyPr/>
          <a:lstStyle/>
          <a:p>
            <a:fld id="{9578D6DB-6798-42D2-B9AD-FC6F1C72FC30}" type="datetimeFigureOut">
              <a:rPr lang="en-US" smtClean="0">
                <a:solidFill>
                  <a:prstClr val="black">
                    <a:tint val="75000"/>
                  </a:prstClr>
                </a:solidFill>
              </a:rPr>
              <a:pPr/>
              <a:t>7/6/2020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EDE275-BE14-4364-AEA2-5F5667C0FD49}" type="slidenum">
              <a:rPr lang="en-US" smtClean="0">
                <a:solidFill>
                  <a:prstClr val="black">
                    <a:tint val="75000"/>
                  </a:prstClr>
                </a:solidFill>
              </a:rPr>
              <a:pPr/>
              <a:t>‹#›</a:t>
            </a:fld>
            <a:endParaRPr lang="en-US">
              <a:solidFill>
                <a:prstClr val="black">
                  <a:tint val="75000"/>
                </a:prstClr>
              </a:solidFill>
            </a:endParaRPr>
          </a:p>
        </p:txBody>
      </p:sp>
      <p:sp>
        <p:nvSpPr>
          <p:cNvPr id="7" name="Content Placeholder 6"/>
          <p:cNvSpPr>
            <a:spLocks noGrp="1"/>
          </p:cNvSpPr>
          <p:nvPr>
            <p:ph sz="quarter" idx="13"/>
          </p:nvPr>
        </p:nvSpPr>
        <p:spPr>
          <a:xfrm>
            <a:off x="460723" y="5358837"/>
            <a:ext cx="4111277" cy="738575"/>
          </a:xfrm>
        </p:spPr>
        <p:txBody>
          <a:bodyPr lIns="0" rIns="0">
            <a:normAutofit/>
          </a:bodyPr>
          <a:lstStyle>
            <a:lvl1pPr marL="0" indent="0">
              <a:buFontTx/>
              <a:buNone/>
              <a:defRPr sz="1350">
                <a:latin typeface="Arial" panose="020B0604020202020204" pitchFamily="34" charset="0"/>
                <a:cs typeface="Arial" panose="020B0604020202020204"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2502615933"/>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lumMod val="95000"/>
            <a:alpha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425404F2-BE9A-4460-8815-8F645183555F}" type="datetimeFigureOut">
              <a:rPr lang="en-US" smtClean="0">
                <a:solidFill>
                  <a:prstClr val="black">
                    <a:tint val="75000"/>
                  </a:prstClr>
                </a:solidFill>
              </a:rPr>
              <a:pPr/>
              <a:t>7/6/2020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E69268-9C8B-4EBF-A9EE-DC5DC2D48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6897225"/>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lumMod val="95000"/>
            <a:alpha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572"/>
            <a:ext cx="4038600" cy="4527011"/>
          </a:xfrm>
        </p:spPr>
        <p:txBody>
          <a:bodyPr>
            <a:normAutofit/>
          </a:bodyPr>
          <a:lstStyle>
            <a:lvl1pPr>
              <a:defRPr sz="1350">
                <a:solidFill>
                  <a:schemeClr val="tx1">
                    <a:lumMod val="75000"/>
                    <a:lumOff val="25000"/>
                  </a:schemeClr>
                </a:solidFill>
              </a:defRPr>
            </a:lvl1pPr>
            <a:lvl2pPr>
              <a:defRPr sz="2101"/>
            </a:lvl2pPr>
            <a:lvl3pPr>
              <a:defRPr sz="1800"/>
            </a:lvl3pPr>
            <a:lvl4pPr>
              <a:defRPr sz="1500"/>
            </a:lvl4pPr>
            <a:lvl5pPr>
              <a:defRPr sz="1500"/>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Content Placeholder 3"/>
          <p:cNvSpPr>
            <a:spLocks noGrp="1"/>
          </p:cNvSpPr>
          <p:nvPr>
            <p:ph sz="half" idx="2"/>
          </p:nvPr>
        </p:nvSpPr>
        <p:spPr>
          <a:xfrm>
            <a:off x="4648200" y="1600572"/>
            <a:ext cx="4038600" cy="4527011"/>
          </a:xfrm>
        </p:spPr>
        <p:txBody>
          <a:bodyPr>
            <a:normAutofit/>
          </a:bodyPr>
          <a:lstStyle>
            <a:lvl1pPr>
              <a:defRPr sz="1350">
                <a:solidFill>
                  <a:schemeClr val="tx1">
                    <a:lumMod val="75000"/>
                    <a:lumOff val="25000"/>
                  </a:schemeClr>
                </a:solidFill>
              </a:defRPr>
            </a:lvl1pPr>
            <a:lvl2pPr>
              <a:defRPr sz="2101"/>
            </a:lvl2pPr>
            <a:lvl3pPr>
              <a:defRPr sz="1800"/>
            </a:lvl3pPr>
            <a:lvl4pPr>
              <a:defRPr sz="1500"/>
            </a:lvl4pPr>
            <a:lvl5pPr>
              <a:defRPr sz="1500"/>
            </a:lvl5pPr>
            <a:lvl6pPr>
              <a:defRPr sz="1800"/>
            </a:lvl6pPr>
            <a:lvl7pPr>
              <a:defRPr sz="1800"/>
            </a:lvl7pPr>
            <a:lvl8pPr>
              <a:defRPr sz="1800"/>
            </a:lvl8pPr>
            <a:lvl9pPr>
              <a:defRPr sz="18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425404F2-BE9A-4460-8815-8F645183555F}" type="datetimeFigureOut">
              <a:rPr lang="en-US" smtClean="0">
                <a:solidFill>
                  <a:prstClr val="black">
                    <a:tint val="75000"/>
                  </a:prstClr>
                </a:solidFill>
              </a:rPr>
              <a:pPr/>
              <a:t>7/6/2020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E69268-9C8B-4EBF-A9EE-DC5DC2D48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7548573"/>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lumMod val="95000"/>
            <a:alpha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2701"/>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425404F2-BE9A-4460-8815-8F645183555F}" type="datetimeFigureOut">
              <a:rPr lang="en-US" smtClean="0">
                <a:solidFill>
                  <a:prstClr val="black">
                    <a:tint val="75000"/>
                  </a:prstClr>
                </a:solidFill>
              </a:rPr>
              <a:pPr/>
              <a:t>7/6/2020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6E69268-9C8B-4EBF-A9EE-DC5DC2D48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9058733"/>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lumMod val="95000"/>
            <a:alpha val="50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solidFill>
                  <a:prstClr val="black">
                    <a:tint val="75000"/>
                  </a:prstClr>
                </a:solidFill>
              </a:rPr>
              <a:pPr/>
              <a:t>7/6/2020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E69268-9C8B-4EBF-A9EE-DC5DC2D48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4892976"/>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userDrawn="1">
  <p:cSld name="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14004" y="2871298"/>
            <a:ext cx="4449167" cy="711246"/>
          </a:xfrm>
        </p:spPr>
        <p:txBody>
          <a:bodyPr>
            <a:normAutofit/>
          </a:bodyPr>
          <a:lstStyle>
            <a:lvl1pPr algn="ctr">
              <a:defRPr sz="2701"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smtClean="0"/>
              <a:t>SlideModel.com</a:t>
            </a:r>
            <a:endParaRPr lang="en-US"/>
          </a:p>
        </p:txBody>
      </p:sp>
      <p:sp>
        <p:nvSpPr>
          <p:cNvPr id="3" name="Date Placeholder 2"/>
          <p:cNvSpPr>
            <a:spLocks noGrp="1"/>
          </p:cNvSpPr>
          <p:nvPr>
            <p:ph type="dt" sz="half" idx="10"/>
          </p:nvPr>
        </p:nvSpPr>
        <p:spPr/>
        <p:txBody>
          <a:bodyPr/>
          <a:lstStyle/>
          <a:p>
            <a:fld id="{425404F2-BE9A-4460-8815-8F645183555F}" type="datetimeFigureOut">
              <a:rPr lang="en-US" smtClean="0">
                <a:solidFill>
                  <a:prstClr val="black">
                    <a:tint val="75000"/>
                  </a:prstClr>
                </a:solidFill>
              </a:rPr>
              <a:pPr/>
              <a:t>7/6/2020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6E69268-9C8B-4EBF-A9EE-DC5DC2D48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5318346"/>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0709" y="3044435"/>
            <a:ext cx="4104647" cy="2138365"/>
          </a:xfrm>
        </p:spPr>
        <p:txBody>
          <a:bodyPr lIns="0" tIns="0" rIns="0" bIns="0" anchor="b" anchorCtr="0">
            <a:noAutofit/>
          </a:bodyPr>
          <a:lstStyle>
            <a:lvl1pPr algn="l">
              <a:defRPr lang="en-US" sz="3001" b="0" kern="1200" smtClean="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dirty="0" smtClean="0"/>
              <a:t>CLICK TO EDIT</a:t>
            </a:r>
            <a:endParaRPr lang="en-US" dirty="0"/>
          </a:p>
        </p:txBody>
      </p:sp>
      <p:sp>
        <p:nvSpPr>
          <p:cNvPr id="4" name="Date Placeholder 3"/>
          <p:cNvSpPr>
            <a:spLocks noGrp="1"/>
          </p:cNvSpPr>
          <p:nvPr>
            <p:ph type="dt" sz="half" idx="10"/>
          </p:nvPr>
        </p:nvSpPr>
        <p:spPr/>
        <p:txBody>
          <a:bodyPr/>
          <a:lstStyle/>
          <a:p>
            <a:fld id="{9578D6DB-6798-42D2-B9AD-FC6F1C72FC30}" type="datetimeFigureOut">
              <a:rPr lang="en-US" smtClean="0">
                <a:solidFill>
                  <a:prstClr val="black">
                    <a:tint val="75000"/>
                  </a:prstClr>
                </a:solidFill>
              </a:rPr>
              <a:pPr/>
              <a:t>7/6/2020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EDE275-BE14-4364-AEA2-5F5667C0FD49}" type="slidenum">
              <a:rPr lang="en-US" smtClean="0">
                <a:solidFill>
                  <a:prstClr val="black">
                    <a:tint val="75000"/>
                  </a:prstClr>
                </a:solidFill>
              </a:rPr>
              <a:pPr/>
              <a:t>‹#›</a:t>
            </a:fld>
            <a:endParaRPr lang="en-US">
              <a:solidFill>
                <a:prstClr val="black">
                  <a:tint val="75000"/>
                </a:prstClr>
              </a:solidFill>
            </a:endParaRPr>
          </a:p>
        </p:txBody>
      </p:sp>
      <p:sp>
        <p:nvSpPr>
          <p:cNvPr id="7" name="Content Placeholder 6"/>
          <p:cNvSpPr>
            <a:spLocks noGrp="1"/>
          </p:cNvSpPr>
          <p:nvPr>
            <p:ph sz="quarter" idx="13"/>
          </p:nvPr>
        </p:nvSpPr>
        <p:spPr>
          <a:xfrm>
            <a:off x="460723" y="5358837"/>
            <a:ext cx="4111277" cy="738575"/>
          </a:xfrm>
        </p:spPr>
        <p:txBody>
          <a:bodyPr lIns="0" rIns="0">
            <a:normAutofit/>
          </a:bodyPr>
          <a:lstStyle>
            <a:lvl1pPr marL="0" indent="0">
              <a:buFontTx/>
              <a:buNone/>
              <a:defRPr sz="1350">
                <a:latin typeface="Arial" panose="020B0604020202020204" pitchFamily="34" charset="0"/>
                <a:cs typeface="Arial" panose="020B0604020202020204"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41777998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EC707D93-E112-41A4-87BD-150C77AF3842}" type="slidenum">
              <a:rPr lang="ru-RU" altLang="ru-RU"/>
              <a:pPr>
                <a:defRPr/>
              </a:pPr>
              <a:t>‹#›</a:t>
            </a:fld>
            <a:endParaRPr lang="ru-RU" altLang="ru-RU" dirty="0"/>
          </a:p>
        </p:txBody>
      </p:sp>
    </p:spTree>
    <p:extLst>
      <p:ext uri="{BB962C8B-B14F-4D97-AF65-F5344CB8AC3E}">
        <p14:creationId xmlns:p14="http://schemas.microsoft.com/office/powerpoint/2010/main" val="27980657"/>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lumMod val="95000"/>
            <a:alpha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0709" y="3044435"/>
            <a:ext cx="4104647" cy="2138365"/>
          </a:xfrm>
        </p:spPr>
        <p:txBody>
          <a:bodyPr lIns="0" tIns="0" rIns="0" bIns="0" anchor="b" anchorCtr="0">
            <a:noAutofit/>
          </a:bodyPr>
          <a:lstStyle>
            <a:lvl1pPr algn="l">
              <a:defRPr lang="en-US" sz="3001" b="0" kern="1200" smtClean="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dirty="0" smtClean="0"/>
              <a:t>CLICK TO EDIT</a:t>
            </a:r>
            <a:endParaRPr lang="en-US" dirty="0"/>
          </a:p>
        </p:txBody>
      </p:sp>
      <p:sp>
        <p:nvSpPr>
          <p:cNvPr id="4" name="Date Placeholder 3"/>
          <p:cNvSpPr>
            <a:spLocks noGrp="1"/>
          </p:cNvSpPr>
          <p:nvPr>
            <p:ph type="dt" sz="half" idx="10"/>
          </p:nvPr>
        </p:nvSpPr>
        <p:spPr/>
        <p:txBody>
          <a:bodyPr/>
          <a:lstStyle/>
          <a:p>
            <a:fld id="{9578D6DB-6798-42D2-B9AD-FC6F1C72FC30}" type="datetimeFigureOut">
              <a:rPr lang="en-US" smtClean="0">
                <a:solidFill>
                  <a:prstClr val="black">
                    <a:tint val="75000"/>
                  </a:prstClr>
                </a:solidFill>
              </a:rPr>
              <a:pPr/>
              <a:t>7/6/2020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EDE275-BE14-4364-AEA2-5F5667C0FD49}" type="slidenum">
              <a:rPr lang="en-US" smtClean="0">
                <a:solidFill>
                  <a:prstClr val="black">
                    <a:tint val="75000"/>
                  </a:prstClr>
                </a:solidFill>
              </a:rPr>
              <a:pPr/>
              <a:t>‹#›</a:t>
            </a:fld>
            <a:endParaRPr lang="en-US">
              <a:solidFill>
                <a:prstClr val="black">
                  <a:tint val="75000"/>
                </a:prstClr>
              </a:solidFill>
            </a:endParaRPr>
          </a:p>
        </p:txBody>
      </p:sp>
      <p:sp>
        <p:nvSpPr>
          <p:cNvPr id="7" name="Content Placeholder 6"/>
          <p:cNvSpPr>
            <a:spLocks noGrp="1"/>
          </p:cNvSpPr>
          <p:nvPr>
            <p:ph sz="quarter" idx="13"/>
          </p:nvPr>
        </p:nvSpPr>
        <p:spPr>
          <a:xfrm>
            <a:off x="460723" y="5358837"/>
            <a:ext cx="4111277" cy="738575"/>
          </a:xfrm>
        </p:spPr>
        <p:txBody>
          <a:bodyPr lIns="0" rIns="0">
            <a:normAutofit/>
          </a:bodyPr>
          <a:lstStyle>
            <a:lvl1pPr marL="0" indent="0">
              <a:buFontTx/>
              <a:buNone/>
              <a:defRPr sz="1350">
                <a:latin typeface="Arial" panose="020B0604020202020204" pitchFamily="34" charset="0"/>
                <a:cs typeface="Arial" panose="020B0604020202020204"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261137774"/>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Rectangle 4">
            <a:extLst/>
          </p:cNvPr>
          <p:cNvSpPr>
            <a:spLocks noChangeArrowheads="1"/>
          </p:cNvSpPr>
          <p:nvPr userDrawn="1"/>
        </p:nvSpPr>
        <p:spPr bwMode="auto">
          <a:xfrm rot="5400000">
            <a:off x="2856706" y="-2856706"/>
            <a:ext cx="3430588" cy="9144000"/>
          </a:xfrm>
          <a:prstGeom prst="rect">
            <a:avLst/>
          </a:prstGeom>
          <a:gradFill rotWithShape="1">
            <a:gsLst>
              <a:gs pos="0">
                <a:schemeClr val="bg1"/>
              </a:gs>
              <a:gs pos="100000">
                <a:schemeClr val="bg1">
                  <a:alpha val="0"/>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Tree>
    <p:extLst>
      <p:ext uri="{BB962C8B-B14F-4D97-AF65-F5344CB8AC3E}">
        <p14:creationId xmlns:p14="http://schemas.microsoft.com/office/powerpoint/2010/main" val="774001455"/>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solidFill>
            <a:schemeClr val="bg1"/>
          </a:solidFill>
        </p:spPr>
        <p:txBody>
          <a:bodyPr/>
          <a:lstStyle/>
          <a:p>
            <a:r>
              <a:rPr lang="ru-RU" dirty="0"/>
              <a:t>Образец заголовка</a:t>
            </a:r>
          </a:p>
        </p:txBody>
      </p:sp>
      <p:sp>
        <p:nvSpPr>
          <p:cNvPr id="3" name="Объект 2">
            <a:extLst/>
          </p:cNvPr>
          <p:cNvSpPr>
            <a:spLocks noGrp="1"/>
          </p:cNvSpPr>
          <p:nvPr>
            <p:ph idx="1"/>
          </p:nvPr>
        </p:nvSpPr>
        <p:spPr>
          <a:xfrm>
            <a:off x="628650" y="1825625"/>
            <a:ext cx="788670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289707179"/>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23888" y="1709740"/>
            <a:ext cx="7886700" cy="2854325"/>
          </a:xfrm>
        </p:spPr>
        <p:txBody>
          <a:bodyPr anchor="b"/>
          <a:lstStyle>
            <a:lvl1pPr>
              <a:defRPr sz="6000"/>
            </a:lvl1pPr>
          </a:lstStyle>
          <a:p>
            <a:r>
              <a:rPr lang="ru-RU"/>
              <a:t>Образец заголовка</a:t>
            </a:r>
          </a:p>
        </p:txBody>
      </p:sp>
      <p:sp>
        <p:nvSpPr>
          <p:cNvPr id="3" name="Текст 2">
            <a:extLst/>
          </p:cNvPr>
          <p:cNvSpPr>
            <a:spLocks noGrp="1"/>
          </p:cNvSpPr>
          <p:nvPr>
            <p:ph type="body" idx="1"/>
          </p:nvPr>
        </p:nvSpPr>
        <p:spPr>
          <a:xfrm>
            <a:off x="623888" y="4591050"/>
            <a:ext cx="7886700" cy="150018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Tree>
    <p:extLst>
      <p:ext uri="{BB962C8B-B14F-4D97-AF65-F5344CB8AC3E}">
        <p14:creationId xmlns:p14="http://schemas.microsoft.com/office/powerpoint/2010/main" val="891276950"/>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p:txBody>
          <a:bodyPr/>
          <a:lstStyle/>
          <a:p>
            <a:r>
              <a:rPr lang="ru-RU"/>
              <a:t>Образец заголовка</a:t>
            </a:r>
          </a:p>
        </p:txBody>
      </p:sp>
      <p:sp>
        <p:nvSpPr>
          <p:cNvPr id="3" name="Объект 2">
            <a:extLst/>
          </p:cNvPr>
          <p:cNvSpPr>
            <a:spLocks noGrp="1"/>
          </p:cNvSpPr>
          <p:nvPr>
            <p:ph sz="half" idx="1"/>
          </p:nvPr>
        </p:nvSpPr>
        <p:spPr>
          <a:xfrm>
            <a:off x="628650" y="1825625"/>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p:cNvPr>
          <p:cNvSpPr>
            <a:spLocks noGrp="1"/>
          </p:cNvSpPr>
          <p:nvPr>
            <p:ph sz="half" idx="2"/>
          </p:nvPr>
        </p:nvSpPr>
        <p:spPr>
          <a:xfrm>
            <a:off x="4648200" y="1825625"/>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915160025"/>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30238" y="365125"/>
            <a:ext cx="7886700" cy="1325563"/>
          </a:xfrm>
        </p:spPr>
        <p:txBody>
          <a:bodyPr/>
          <a:lstStyle/>
          <a:p>
            <a:r>
              <a:rPr lang="ru-RU"/>
              <a:t>Образец заголовка</a:t>
            </a:r>
          </a:p>
        </p:txBody>
      </p:sp>
      <p:sp>
        <p:nvSpPr>
          <p:cNvPr id="3" name="Текст 2">
            <a:extLst/>
          </p:cNvPr>
          <p:cNvSpPr>
            <a:spLocks noGrp="1"/>
          </p:cNvSpPr>
          <p:nvPr>
            <p:ph type="body" idx="1"/>
          </p:nvPr>
        </p:nvSpPr>
        <p:spPr>
          <a:xfrm>
            <a:off x="630239"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p:cNvPr>
          <p:cNvSpPr>
            <a:spLocks noGrp="1"/>
          </p:cNvSpPr>
          <p:nvPr>
            <p:ph sz="half" idx="2"/>
          </p:nvPr>
        </p:nvSpPr>
        <p:spPr>
          <a:xfrm>
            <a:off x="630239" y="2505077"/>
            <a:ext cx="3868737"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p:cNvPr>
          <p:cNvSpPr>
            <a:spLocks noGrp="1"/>
          </p:cNvSpPr>
          <p:nvPr>
            <p:ph sz="quarter" idx="4"/>
          </p:nvPr>
        </p:nvSpPr>
        <p:spPr>
          <a:xfrm>
            <a:off x="4629150" y="2505077"/>
            <a:ext cx="3887788"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864041898"/>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2529050202"/>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9750430"/>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30239" y="457200"/>
            <a:ext cx="2949575" cy="1600200"/>
          </a:xfrm>
        </p:spPr>
        <p:txBody>
          <a:bodyPr anchor="b"/>
          <a:lstStyle>
            <a:lvl1pPr>
              <a:defRPr sz="3200"/>
            </a:lvl1pPr>
          </a:lstStyle>
          <a:p>
            <a:r>
              <a:rPr lang="ru-RU"/>
              <a:t>Образец заголовка</a:t>
            </a:r>
          </a:p>
        </p:txBody>
      </p:sp>
      <p:sp>
        <p:nvSpPr>
          <p:cNvPr id="3" name="Объект 2">
            <a:extLst/>
          </p:cNvPr>
          <p:cNvSpPr>
            <a:spLocks noGrp="1"/>
          </p:cNvSpPr>
          <p:nvPr>
            <p:ph idx="1"/>
          </p:nvPr>
        </p:nvSpPr>
        <p:spPr>
          <a:xfrm>
            <a:off x="3887788" y="987427"/>
            <a:ext cx="4629150" cy="48752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p:cNvPr>
          <p:cNvSpPr>
            <a:spLocks noGrp="1"/>
          </p:cNvSpPr>
          <p:nvPr>
            <p:ph type="body" sz="half" idx="2"/>
          </p:nvPr>
        </p:nvSpPr>
        <p:spPr>
          <a:xfrm>
            <a:off x="630239" y="2057402"/>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3847117803"/>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a:xfrm>
            <a:off x="630239" y="457200"/>
            <a:ext cx="2949575" cy="1600200"/>
          </a:xfrm>
        </p:spPr>
        <p:txBody>
          <a:bodyPr anchor="b"/>
          <a:lstStyle>
            <a:lvl1pPr>
              <a:defRPr sz="3200"/>
            </a:lvl1pPr>
          </a:lstStyle>
          <a:p>
            <a:r>
              <a:rPr lang="ru-RU"/>
              <a:t>Образец заголовка</a:t>
            </a:r>
          </a:p>
        </p:txBody>
      </p:sp>
      <p:sp>
        <p:nvSpPr>
          <p:cNvPr id="3" name="Рисунок 2">
            <a:extLst/>
          </p:cNvPr>
          <p:cNvSpPr>
            <a:spLocks noGrp="1"/>
          </p:cNvSpPr>
          <p:nvPr>
            <p:ph type="pic" idx="1"/>
          </p:nvPr>
        </p:nvSpPr>
        <p:spPr>
          <a:xfrm>
            <a:off x="3887788" y="987427"/>
            <a:ext cx="4629150" cy="487521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a:extLst/>
          </p:cNvPr>
          <p:cNvSpPr>
            <a:spLocks noGrp="1"/>
          </p:cNvSpPr>
          <p:nvPr>
            <p:ph type="body" sz="half" idx="2"/>
          </p:nvPr>
        </p:nvSpPr>
        <p:spPr>
          <a:xfrm>
            <a:off x="630239" y="2057402"/>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8691984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04029" y="-26994"/>
            <a:ext cx="2232025" cy="655313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07955" y="-26994"/>
            <a:ext cx="6543675" cy="655313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49529C2D-0D94-4343-BCF3-B049E30A4E16}" type="slidenum">
              <a:rPr lang="ru-RU" altLang="ru-RU"/>
              <a:pPr>
                <a:defRPr/>
              </a:pPr>
              <a:t>‹#›</a:t>
            </a:fld>
            <a:endParaRPr lang="ru-RU" altLang="ru-RU" dirty="0"/>
          </a:p>
        </p:txBody>
      </p:sp>
    </p:spTree>
    <p:extLst>
      <p:ext uri="{BB962C8B-B14F-4D97-AF65-F5344CB8AC3E}">
        <p14:creationId xmlns:p14="http://schemas.microsoft.com/office/powerpoint/2010/main" val="1032420464"/>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p:cNvPr>
          <p:cNvSpPr>
            <a:spLocks noGrp="1"/>
          </p:cNvSpPr>
          <p:nvPr>
            <p:ph type="title"/>
          </p:nvPr>
        </p:nvSpPr>
        <p:spPr/>
        <p:txBody>
          <a:bodyPr/>
          <a:lstStyle/>
          <a:p>
            <a:r>
              <a:rPr lang="ru-RU"/>
              <a:t>Образец заголовка</a:t>
            </a:r>
          </a:p>
        </p:txBody>
      </p:sp>
      <p:sp>
        <p:nvSpPr>
          <p:cNvPr id="3" name="Вертикальный текст 2">
            <a:extLst/>
          </p:cNvPr>
          <p:cNvSpPr>
            <a:spLocks noGrp="1"/>
          </p:cNvSpPr>
          <p:nvPr>
            <p:ph type="body" orient="vert" idx="1"/>
          </p:nvPr>
        </p:nvSpPr>
        <p:spPr>
          <a:xfrm>
            <a:off x="628650" y="1825625"/>
            <a:ext cx="7886700" cy="43529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02824022"/>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p:cNvPr>
          <p:cNvSpPr>
            <a:spLocks noGrp="1"/>
          </p:cNvSpPr>
          <p:nvPr>
            <p:ph type="title" orient="vert"/>
          </p:nvPr>
        </p:nvSpPr>
        <p:spPr>
          <a:xfrm>
            <a:off x="6543676" y="0"/>
            <a:ext cx="1971675" cy="6178550"/>
          </a:xfrm>
        </p:spPr>
        <p:txBody>
          <a:bodyPr vert="eaVert"/>
          <a:lstStyle/>
          <a:p>
            <a:r>
              <a:rPr lang="ru-RU"/>
              <a:t>Образец заголовка</a:t>
            </a:r>
          </a:p>
        </p:txBody>
      </p:sp>
      <p:sp>
        <p:nvSpPr>
          <p:cNvPr id="3" name="Вертикальный текст 2">
            <a:extLst/>
          </p:cNvPr>
          <p:cNvSpPr>
            <a:spLocks noGrp="1"/>
          </p:cNvSpPr>
          <p:nvPr>
            <p:ph type="body" orient="vert" idx="1"/>
          </p:nvPr>
        </p:nvSpPr>
        <p:spPr>
          <a:xfrm>
            <a:off x="628651" y="0"/>
            <a:ext cx="5762625" cy="6178550"/>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71806188"/>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showMasterSp="0" matchingName="Логотип снизу" type="tx">
  <p:cSld name="Логотип снизу">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3288298763"/>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Title 2"/>
          <p:cNvSpPr>
            <a:spLocks noGrp="1"/>
          </p:cNvSpPr>
          <p:nvPr>
            <p:ph type="title"/>
          </p:nvPr>
        </p:nvSpPr>
        <p:spPr bwMode="gray"/>
        <p:txBody>
          <a:bodyPr/>
          <a:lstStyle/>
          <a:p>
            <a:r>
              <a:rPr lang="en-US" smtClean="0"/>
              <a:t>Click to edit Master title style</a:t>
            </a:r>
            <a:endParaRPr lang="en-GB" dirty="0"/>
          </a:p>
        </p:txBody>
      </p:sp>
    </p:spTree>
    <p:extLst>
      <p:ext uri="{BB962C8B-B14F-4D97-AF65-F5344CB8AC3E}">
        <p14:creationId xmlns:p14="http://schemas.microsoft.com/office/powerpoint/2010/main" val="492548416"/>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preserve="1" userDrawn="1">
  <p:cSld name="2_Title Slide">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0709" y="3044435"/>
            <a:ext cx="4104647" cy="2138365"/>
          </a:xfrm>
        </p:spPr>
        <p:txBody>
          <a:bodyPr lIns="0" tIns="0" rIns="0" bIns="0" anchor="b" anchorCtr="0">
            <a:noAutofit/>
          </a:bodyPr>
          <a:lstStyle>
            <a:lvl1pPr algn="l">
              <a:defRPr lang="en-US" sz="3001" b="0" kern="1200" smtClean="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dirty="0" smtClean="0"/>
              <a:t>CLICK TO EDIT</a:t>
            </a:r>
            <a:endParaRPr lang="en-US" dirty="0"/>
          </a:p>
        </p:txBody>
      </p:sp>
      <p:sp>
        <p:nvSpPr>
          <p:cNvPr id="4" name="Date Placeholder 3"/>
          <p:cNvSpPr>
            <a:spLocks noGrp="1"/>
          </p:cNvSpPr>
          <p:nvPr>
            <p:ph type="dt" sz="half" idx="10"/>
          </p:nvPr>
        </p:nvSpPr>
        <p:spPr/>
        <p:txBody>
          <a:bodyPr/>
          <a:lstStyle/>
          <a:p>
            <a:fld id="{9578D6DB-6798-42D2-B9AD-FC6F1C72FC30}" type="datetimeFigureOut">
              <a:rPr lang="en-US" smtClean="0">
                <a:solidFill>
                  <a:prstClr val="black">
                    <a:tint val="75000"/>
                  </a:prstClr>
                </a:solidFill>
              </a:rPr>
              <a:pPr/>
              <a:t>7/6/2020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EDE275-BE14-4364-AEA2-5F5667C0FD49}" type="slidenum">
              <a:rPr lang="en-US" smtClean="0">
                <a:solidFill>
                  <a:prstClr val="black">
                    <a:tint val="75000"/>
                  </a:prstClr>
                </a:solidFill>
              </a:rPr>
              <a:pPr/>
              <a:t>‹#›</a:t>
            </a:fld>
            <a:endParaRPr lang="en-US">
              <a:solidFill>
                <a:prstClr val="black">
                  <a:tint val="75000"/>
                </a:prstClr>
              </a:solidFill>
            </a:endParaRPr>
          </a:p>
        </p:txBody>
      </p:sp>
      <p:sp>
        <p:nvSpPr>
          <p:cNvPr id="7" name="Content Placeholder 6"/>
          <p:cNvSpPr>
            <a:spLocks noGrp="1"/>
          </p:cNvSpPr>
          <p:nvPr>
            <p:ph sz="quarter" idx="13"/>
          </p:nvPr>
        </p:nvSpPr>
        <p:spPr>
          <a:xfrm>
            <a:off x="460723" y="5358837"/>
            <a:ext cx="4111277" cy="738575"/>
          </a:xfrm>
        </p:spPr>
        <p:txBody>
          <a:bodyPr lIns="0" rIns="0">
            <a:normAutofit/>
          </a:bodyPr>
          <a:lstStyle>
            <a:lvl1pPr marL="0" indent="0">
              <a:buFontTx/>
              <a:buNone/>
              <a:defRPr sz="1350">
                <a:latin typeface="Arial" panose="020B0604020202020204" pitchFamily="34" charset="0"/>
                <a:cs typeface="Arial" panose="020B0604020202020204"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1973936436"/>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425404F2-BE9A-4460-8815-8F645183555F}" type="datetimeFigureOut">
              <a:rPr lang="en-US" smtClean="0">
                <a:solidFill>
                  <a:prstClr val="black">
                    <a:tint val="75000"/>
                  </a:prstClr>
                </a:solidFill>
              </a:rPr>
              <a:pPr/>
              <a:t>7/6/2020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E69268-9C8B-4EBF-A9EE-DC5DC2D48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0490369"/>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type="twoObj" preserve="1">
  <p:cSld name="Two Content">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572"/>
            <a:ext cx="4038600" cy="4527011"/>
          </a:xfrm>
        </p:spPr>
        <p:txBody>
          <a:bodyPr>
            <a:normAutofit/>
          </a:bodyPr>
          <a:lstStyle>
            <a:lvl1pPr>
              <a:defRPr sz="1350">
                <a:solidFill>
                  <a:schemeClr val="tx1">
                    <a:lumMod val="75000"/>
                    <a:lumOff val="25000"/>
                  </a:schemeClr>
                </a:solidFill>
              </a:defRPr>
            </a:lvl1pPr>
            <a:lvl2pPr>
              <a:defRPr sz="2101"/>
            </a:lvl2pPr>
            <a:lvl3pPr>
              <a:defRPr sz="1800"/>
            </a:lvl3pPr>
            <a:lvl4pPr>
              <a:defRPr sz="1500"/>
            </a:lvl4pPr>
            <a:lvl5pPr>
              <a:defRPr sz="1500"/>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Content Placeholder 3"/>
          <p:cNvSpPr>
            <a:spLocks noGrp="1"/>
          </p:cNvSpPr>
          <p:nvPr>
            <p:ph sz="half" idx="2"/>
          </p:nvPr>
        </p:nvSpPr>
        <p:spPr>
          <a:xfrm>
            <a:off x="4648200" y="1600572"/>
            <a:ext cx="4038600" cy="4527011"/>
          </a:xfrm>
        </p:spPr>
        <p:txBody>
          <a:bodyPr>
            <a:normAutofit/>
          </a:bodyPr>
          <a:lstStyle>
            <a:lvl1pPr>
              <a:defRPr sz="1350">
                <a:solidFill>
                  <a:schemeClr val="tx1">
                    <a:lumMod val="75000"/>
                    <a:lumOff val="25000"/>
                  </a:schemeClr>
                </a:solidFill>
              </a:defRPr>
            </a:lvl1pPr>
            <a:lvl2pPr>
              <a:defRPr sz="2101"/>
            </a:lvl2pPr>
            <a:lvl3pPr>
              <a:defRPr sz="1800"/>
            </a:lvl3pPr>
            <a:lvl4pPr>
              <a:defRPr sz="1500"/>
            </a:lvl4pPr>
            <a:lvl5pPr>
              <a:defRPr sz="1500"/>
            </a:lvl5pPr>
            <a:lvl6pPr>
              <a:defRPr sz="1800"/>
            </a:lvl6pPr>
            <a:lvl7pPr>
              <a:defRPr sz="1800"/>
            </a:lvl7pPr>
            <a:lvl8pPr>
              <a:defRPr sz="1800"/>
            </a:lvl8pPr>
            <a:lvl9pPr>
              <a:defRPr sz="18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425404F2-BE9A-4460-8815-8F645183555F}" type="datetimeFigureOut">
              <a:rPr lang="en-US" smtClean="0">
                <a:solidFill>
                  <a:prstClr val="black">
                    <a:tint val="75000"/>
                  </a:prstClr>
                </a:solidFill>
              </a:rPr>
              <a:pPr/>
              <a:t>7/6/2020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E69268-9C8B-4EBF-A9EE-DC5DC2D48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7884626"/>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2701"/>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425404F2-BE9A-4460-8815-8F645183555F}" type="datetimeFigureOut">
              <a:rPr lang="en-US" smtClean="0">
                <a:solidFill>
                  <a:prstClr val="black">
                    <a:tint val="75000"/>
                  </a:prstClr>
                </a:solidFill>
              </a:rPr>
              <a:pPr/>
              <a:t>7/6/2020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6E69268-9C8B-4EBF-A9EE-DC5DC2D48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5354455"/>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type="blank" preserve="1">
  <p:cSld name="Blank">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solidFill>
                  <a:prstClr val="black">
                    <a:tint val="75000"/>
                  </a:prstClr>
                </a:solidFill>
              </a:rPr>
              <a:pPr/>
              <a:t>7/6/2020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E69268-9C8B-4EBF-A9EE-DC5DC2D48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9318316"/>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userDrawn="1">
  <p:cSld name="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14004" y="2871298"/>
            <a:ext cx="4449167" cy="711246"/>
          </a:xfrm>
        </p:spPr>
        <p:txBody>
          <a:bodyPr>
            <a:normAutofit/>
          </a:bodyPr>
          <a:lstStyle>
            <a:lvl1pPr algn="ctr">
              <a:defRPr sz="2701"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smtClean="0"/>
              <a:t>SlideModel.com</a:t>
            </a:r>
            <a:endParaRPr lang="en-US"/>
          </a:p>
        </p:txBody>
      </p:sp>
      <p:sp>
        <p:nvSpPr>
          <p:cNvPr id="3" name="Date Placeholder 2"/>
          <p:cNvSpPr>
            <a:spLocks noGrp="1"/>
          </p:cNvSpPr>
          <p:nvPr>
            <p:ph type="dt" sz="half" idx="10"/>
          </p:nvPr>
        </p:nvSpPr>
        <p:spPr/>
        <p:txBody>
          <a:bodyPr/>
          <a:lstStyle/>
          <a:p>
            <a:fld id="{425404F2-BE9A-4460-8815-8F645183555F}" type="datetimeFigureOut">
              <a:rPr lang="en-US" smtClean="0">
                <a:solidFill>
                  <a:prstClr val="black">
                    <a:tint val="75000"/>
                  </a:prstClr>
                </a:solidFill>
              </a:rPr>
              <a:pPr/>
              <a:t>7/6/2020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6E69268-9C8B-4EBF-A9EE-DC5DC2D48DC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480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251" y="-26994"/>
            <a:ext cx="4824413" cy="1081338"/>
          </a:xfrm>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15"/>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15"/>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3972853"/>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7" name="Rectangle 55"/>
          <p:cNvSpPr>
            <a:spLocks noGrp="1" noChangeArrowheads="1"/>
          </p:cNvSpPr>
          <p:nvPr>
            <p:ph type="sldNum" sz="quarter" idx="11"/>
          </p:nvPr>
        </p:nvSpPr>
        <p:spPr>
          <a:ln/>
        </p:spPr>
        <p:txBody>
          <a:bodyPr/>
          <a:lstStyle>
            <a:lvl1pPr>
              <a:defRPr/>
            </a:lvl1pPr>
          </a:lstStyle>
          <a:p>
            <a:pPr>
              <a:defRPr/>
            </a:pPr>
            <a:fld id="{B0EE0658-938F-4976-80CA-35FB727980A7}" type="slidenum">
              <a:rPr lang="ru-RU" altLang="ru-RU"/>
              <a:pPr>
                <a:defRPr/>
              </a:pPr>
              <a:t>‹#›</a:t>
            </a:fld>
            <a:endParaRPr lang="ru-RU" altLang="ru-RU" dirty="0"/>
          </a:p>
        </p:txBody>
      </p:sp>
    </p:spTree>
    <p:extLst>
      <p:ext uri="{BB962C8B-B14F-4D97-AF65-F5344CB8AC3E}">
        <p14:creationId xmlns:p14="http://schemas.microsoft.com/office/powerpoint/2010/main" val="491206863"/>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Rectangle 4">
            <a:extLst>
              <a:ext uri="{FF2B5EF4-FFF2-40B4-BE49-F238E27FC236}"/>
            </a:extLst>
          </p:cNvPr>
          <p:cNvSpPr>
            <a:spLocks noChangeArrowheads="1"/>
          </p:cNvSpPr>
          <p:nvPr userDrawn="1"/>
        </p:nvSpPr>
        <p:spPr bwMode="auto">
          <a:xfrm rot="5400000">
            <a:off x="2856706" y="-2856706"/>
            <a:ext cx="3430588" cy="9144000"/>
          </a:xfrm>
          <a:prstGeom prst="rect">
            <a:avLst/>
          </a:prstGeom>
          <a:gradFill rotWithShape="1">
            <a:gsLst>
              <a:gs pos="0">
                <a:schemeClr val="bg1"/>
              </a:gs>
              <a:gs pos="100000">
                <a:schemeClr val="bg1">
                  <a:alpha val="0"/>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Tree>
    <p:extLst>
      <p:ext uri="{BB962C8B-B14F-4D97-AF65-F5344CB8AC3E}">
        <p14:creationId xmlns:p14="http://schemas.microsoft.com/office/powerpoint/2010/main" val="3183190012"/>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solidFill>
            <a:schemeClr val="bg1"/>
          </a:solidFill>
        </p:spPr>
        <p:txBody>
          <a:bodyPr/>
          <a:lstStyle>
            <a:lvl1pPr>
              <a:defRPr>
                <a:latin typeface="+mn-lt"/>
              </a:defRPr>
            </a:lvl1pPr>
          </a:lstStyle>
          <a:p>
            <a:r>
              <a:rPr lang="ru-RU" dirty="0"/>
              <a:t>Образец заголовка</a:t>
            </a:r>
          </a:p>
        </p:txBody>
      </p:sp>
      <p:sp>
        <p:nvSpPr>
          <p:cNvPr id="3" name="Объект 2">
            <a:extLst>
              <a:ext uri="{FF2B5EF4-FFF2-40B4-BE49-F238E27FC236}"/>
            </a:extLst>
          </p:cNvPr>
          <p:cNvSpPr>
            <a:spLocks noGrp="1"/>
          </p:cNvSpPr>
          <p:nvPr>
            <p:ph idx="1"/>
          </p:nvPr>
        </p:nvSpPr>
        <p:spPr>
          <a:xfrm>
            <a:off x="628650" y="1825628"/>
            <a:ext cx="788670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779360619"/>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23888" y="1709741"/>
            <a:ext cx="7886700" cy="2854325"/>
          </a:xfrm>
        </p:spPr>
        <p:txBody>
          <a:bodyPr anchor="b"/>
          <a:lstStyle>
            <a:lvl1pPr>
              <a:defRPr sz="6000"/>
            </a:lvl1pPr>
          </a:lstStyle>
          <a:p>
            <a:r>
              <a:rPr lang="ru-RU"/>
              <a:t>Образец заголовка</a:t>
            </a:r>
          </a:p>
        </p:txBody>
      </p:sp>
      <p:sp>
        <p:nvSpPr>
          <p:cNvPr id="3" name="Текст 2">
            <a:extLst>
              <a:ext uri="{FF2B5EF4-FFF2-40B4-BE49-F238E27FC236}"/>
            </a:extLst>
          </p:cNvPr>
          <p:cNvSpPr>
            <a:spLocks noGrp="1"/>
          </p:cNvSpPr>
          <p:nvPr>
            <p:ph type="body" idx="1"/>
          </p:nvPr>
        </p:nvSpPr>
        <p:spPr>
          <a:xfrm>
            <a:off x="623888" y="4591050"/>
            <a:ext cx="7886700" cy="150018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Tree>
    <p:extLst>
      <p:ext uri="{BB962C8B-B14F-4D97-AF65-F5344CB8AC3E}">
        <p14:creationId xmlns:p14="http://schemas.microsoft.com/office/powerpoint/2010/main" val="18607124"/>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extLst>
          </p:cNvPr>
          <p:cNvSpPr>
            <a:spLocks noGrp="1"/>
          </p:cNvSpPr>
          <p:nvPr>
            <p:ph sz="half" idx="1"/>
          </p:nvPr>
        </p:nvSpPr>
        <p:spPr>
          <a:xfrm>
            <a:off x="628650" y="1825628"/>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extLst>
          </p:cNvPr>
          <p:cNvSpPr>
            <a:spLocks noGrp="1"/>
          </p:cNvSpPr>
          <p:nvPr>
            <p:ph sz="half" idx="2"/>
          </p:nvPr>
        </p:nvSpPr>
        <p:spPr>
          <a:xfrm>
            <a:off x="4648200" y="1825628"/>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4194377119"/>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238" y="365125"/>
            <a:ext cx="7886700" cy="1325563"/>
          </a:xfrm>
        </p:spPr>
        <p:txBody>
          <a:bodyPr/>
          <a:lstStyle/>
          <a:p>
            <a:r>
              <a:rPr lang="ru-RU"/>
              <a:t>Образец заголовка</a:t>
            </a:r>
          </a:p>
        </p:txBody>
      </p:sp>
      <p:sp>
        <p:nvSpPr>
          <p:cNvPr id="3" name="Текст 2">
            <a:extLst>
              <a:ext uri="{FF2B5EF4-FFF2-40B4-BE49-F238E27FC236}"/>
            </a:extLst>
          </p:cNvPr>
          <p:cNvSpPr>
            <a:spLocks noGrp="1"/>
          </p:cNvSpPr>
          <p:nvPr>
            <p:ph type="body" idx="1"/>
          </p:nvPr>
        </p:nvSpPr>
        <p:spPr>
          <a:xfrm>
            <a:off x="630244" y="1681166"/>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extLst>
          </p:cNvPr>
          <p:cNvSpPr>
            <a:spLocks noGrp="1"/>
          </p:cNvSpPr>
          <p:nvPr>
            <p:ph sz="half" idx="2"/>
          </p:nvPr>
        </p:nvSpPr>
        <p:spPr>
          <a:xfrm>
            <a:off x="630244" y="2505075"/>
            <a:ext cx="3868737"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extLst>
          </p:cNvPr>
          <p:cNvSpPr>
            <a:spLocks noGrp="1"/>
          </p:cNvSpPr>
          <p:nvPr>
            <p:ph type="body" sz="quarter" idx="3"/>
          </p:nvPr>
        </p:nvSpPr>
        <p:spPr>
          <a:xfrm>
            <a:off x="4629150" y="1681166"/>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extLst>
          </p:cNvPr>
          <p:cNvSpPr>
            <a:spLocks noGrp="1"/>
          </p:cNvSpPr>
          <p:nvPr>
            <p:ph sz="quarter" idx="4"/>
          </p:nvPr>
        </p:nvSpPr>
        <p:spPr>
          <a:xfrm>
            <a:off x="4629150" y="2505075"/>
            <a:ext cx="3887788"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262418816"/>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525914083"/>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386619"/>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244" y="457200"/>
            <a:ext cx="2949575" cy="1600200"/>
          </a:xfrm>
        </p:spPr>
        <p:txBody>
          <a:bodyPr anchor="b"/>
          <a:lstStyle>
            <a:lvl1pPr>
              <a:defRPr sz="3200"/>
            </a:lvl1pPr>
          </a:lstStyle>
          <a:p>
            <a:r>
              <a:rPr lang="ru-RU"/>
              <a:t>Образец заголовка</a:t>
            </a:r>
          </a:p>
        </p:txBody>
      </p:sp>
      <p:sp>
        <p:nvSpPr>
          <p:cNvPr id="3" name="Объект 2">
            <a:extLst>
              <a:ext uri="{FF2B5EF4-FFF2-40B4-BE49-F238E27FC236}"/>
            </a:extLst>
          </p:cNvPr>
          <p:cNvSpPr>
            <a:spLocks noGrp="1"/>
          </p:cNvSpPr>
          <p:nvPr>
            <p:ph idx="1"/>
          </p:nvPr>
        </p:nvSpPr>
        <p:spPr>
          <a:xfrm>
            <a:off x="3887788" y="987425"/>
            <a:ext cx="4629150" cy="48752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extLst>
          </p:cNvPr>
          <p:cNvSpPr>
            <a:spLocks noGrp="1"/>
          </p:cNvSpPr>
          <p:nvPr>
            <p:ph type="body" sz="half" idx="2"/>
          </p:nvPr>
        </p:nvSpPr>
        <p:spPr>
          <a:xfrm>
            <a:off x="630244" y="2057400"/>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4104461210"/>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244" y="457200"/>
            <a:ext cx="2949575" cy="1600200"/>
          </a:xfrm>
        </p:spPr>
        <p:txBody>
          <a:bodyPr anchor="b"/>
          <a:lstStyle>
            <a:lvl1pPr>
              <a:defRPr sz="3200"/>
            </a:lvl1pPr>
          </a:lstStyle>
          <a:p>
            <a:r>
              <a:rPr lang="ru-RU"/>
              <a:t>Образец заголовка</a:t>
            </a:r>
          </a:p>
        </p:txBody>
      </p:sp>
      <p:sp>
        <p:nvSpPr>
          <p:cNvPr id="3" name="Рисунок 2">
            <a:extLst>
              <a:ext uri="{FF2B5EF4-FFF2-40B4-BE49-F238E27FC236}"/>
            </a:extLst>
          </p:cNvPr>
          <p:cNvSpPr>
            <a:spLocks noGrp="1"/>
          </p:cNvSpPr>
          <p:nvPr>
            <p:ph type="pic" idx="1"/>
          </p:nvPr>
        </p:nvSpPr>
        <p:spPr>
          <a:xfrm>
            <a:off x="3887788" y="987425"/>
            <a:ext cx="4629150" cy="487521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a:extLst>
              <a:ext uri="{FF2B5EF4-FFF2-40B4-BE49-F238E27FC236}"/>
            </a:extLst>
          </p:cNvPr>
          <p:cNvSpPr>
            <a:spLocks noGrp="1"/>
          </p:cNvSpPr>
          <p:nvPr>
            <p:ph type="body" sz="half" idx="2"/>
          </p:nvPr>
        </p:nvSpPr>
        <p:spPr>
          <a:xfrm>
            <a:off x="630244" y="2057400"/>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2651975405"/>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extLst>
          </p:cNvPr>
          <p:cNvSpPr>
            <a:spLocks noGrp="1"/>
          </p:cNvSpPr>
          <p:nvPr>
            <p:ph type="body" orient="vert" idx="1"/>
          </p:nvPr>
        </p:nvSpPr>
        <p:spPr>
          <a:xfrm>
            <a:off x="628650" y="1825628"/>
            <a:ext cx="7886700" cy="43529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8726116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1619251" y="-26994"/>
            <a:ext cx="4824413" cy="1081338"/>
          </a:xfrm>
        </p:spPr>
        <p:txBody>
          <a:bodyPr/>
          <a:lstStyle/>
          <a:p>
            <a:r>
              <a:rPr lang="ru-RU" smtClean="0"/>
              <a:t>Образец заголовка</a:t>
            </a:r>
            <a:endParaRPr lang="ru-RU"/>
          </a:p>
        </p:txBody>
      </p:sp>
      <p:sp>
        <p:nvSpPr>
          <p:cNvPr id="3" name="Объект 2"/>
          <p:cNvSpPr>
            <a:spLocks noGrp="1"/>
          </p:cNvSpPr>
          <p:nvPr>
            <p:ph sz="quarter" idx="1"/>
          </p:nvPr>
        </p:nvSpPr>
        <p:spPr>
          <a:xfrm>
            <a:off x="107950" y="1268715"/>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15"/>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107950" y="3972853"/>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3972853"/>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8" name="Rectangle 55"/>
          <p:cNvSpPr>
            <a:spLocks noGrp="1" noChangeArrowheads="1"/>
          </p:cNvSpPr>
          <p:nvPr>
            <p:ph type="sldNum" sz="quarter" idx="11"/>
          </p:nvPr>
        </p:nvSpPr>
        <p:spPr>
          <a:ln/>
        </p:spPr>
        <p:txBody>
          <a:bodyPr/>
          <a:lstStyle>
            <a:lvl1pPr>
              <a:defRPr/>
            </a:lvl1pPr>
          </a:lstStyle>
          <a:p>
            <a:pPr>
              <a:defRPr/>
            </a:pPr>
            <a:fld id="{74092B96-2410-4028-ADE9-07991EB55F87}" type="slidenum">
              <a:rPr lang="ru-RU" altLang="ru-RU"/>
              <a:pPr>
                <a:defRPr/>
              </a:pPr>
              <a:t>‹#›</a:t>
            </a:fld>
            <a:endParaRPr lang="ru-RU" altLang="ru-RU" dirty="0"/>
          </a:p>
        </p:txBody>
      </p:sp>
    </p:spTree>
    <p:extLst>
      <p:ext uri="{BB962C8B-B14F-4D97-AF65-F5344CB8AC3E}">
        <p14:creationId xmlns:p14="http://schemas.microsoft.com/office/powerpoint/2010/main" val="2460775669"/>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extLst>
          </p:cNvPr>
          <p:cNvSpPr>
            <a:spLocks noGrp="1"/>
          </p:cNvSpPr>
          <p:nvPr>
            <p:ph type="title" orient="vert"/>
          </p:nvPr>
        </p:nvSpPr>
        <p:spPr>
          <a:xfrm>
            <a:off x="6543676" y="0"/>
            <a:ext cx="1971675" cy="6178550"/>
          </a:xfrm>
        </p:spPr>
        <p:txBody>
          <a:bodyPr vert="eaVert"/>
          <a:lstStyle/>
          <a:p>
            <a:r>
              <a:rPr lang="ru-RU"/>
              <a:t>Образец заголовка</a:t>
            </a:r>
          </a:p>
        </p:txBody>
      </p:sp>
      <p:sp>
        <p:nvSpPr>
          <p:cNvPr id="3" name="Вертикальный текст 2">
            <a:extLst>
              <a:ext uri="{FF2B5EF4-FFF2-40B4-BE49-F238E27FC236}"/>
            </a:extLst>
          </p:cNvPr>
          <p:cNvSpPr>
            <a:spLocks noGrp="1"/>
          </p:cNvSpPr>
          <p:nvPr>
            <p:ph type="body" orient="vert" idx="1"/>
          </p:nvPr>
        </p:nvSpPr>
        <p:spPr>
          <a:xfrm>
            <a:off x="628656" y="0"/>
            <a:ext cx="5762625" cy="6178550"/>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103971669"/>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showMasterSp="0" preserve="1" userDrawn="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3"/>
          <p:cNvSpPr>
            <a:spLocks noChangeArrowheads="1"/>
          </p:cNvSpPr>
          <p:nvPr userDrawn="1"/>
        </p:nvSpPr>
        <p:spPr bwMode="auto">
          <a:xfrm>
            <a:off x="1023938" y="331871"/>
            <a:ext cx="4572000" cy="584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lnSpc>
                <a:spcPct val="85000"/>
              </a:lnSpc>
              <a:defRPr/>
            </a:pPr>
            <a:r>
              <a:rPr lang="ru-RU" altLang="ru-RU" sz="1900" b="1" dirty="0" smtClean="0">
                <a:solidFill>
                  <a:srgbClr val="FFFFFF"/>
                </a:solidFill>
              </a:rPr>
              <a:t>1С:УПРАВЛЕНИЕ</a:t>
            </a:r>
          </a:p>
          <a:p>
            <a:pPr eaLnBrk="1" hangingPunct="1">
              <a:lnSpc>
                <a:spcPct val="85000"/>
              </a:lnSpc>
              <a:defRPr/>
            </a:pPr>
            <a:r>
              <a:rPr lang="ru-RU" altLang="ru-RU" sz="1900" b="1" dirty="0" err="1" smtClean="0">
                <a:solidFill>
                  <a:srgbClr val="FFFFFF"/>
                </a:solidFill>
              </a:rPr>
              <a:t>холдингОМ</a:t>
            </a:r>
            <a:r>
              <a:rPr lang="ru-RU" altLang="ru-RU" sz="1900" b="1" dirty="0" smtClean="0">
                <a:solidFill>
                  <a:srgbClr val="FFFFFF"/>
                </a:solidFill>
              </a:rPr>
              <a:t> 8</a:t>
            </a:r>
          </a:p>
        </p:txBody>
      </p:sp>
      <p:pic>
        <p:nvPicPr>
          <p:cNvPr id="3" name="Picture 16" descr="Layer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4463" y="239769"/>
            <a:ext cx="971550" cy="76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8584309"/>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rgbClr val="D20000"/>
                </a:solidFill>
              </a:defRPr>
            </a:lvl1pPr>
          </a:lstStyle>
          <a:p>
            <a:r>
              <a:rPr lang="ru-RU" dirty="0" smtClean="0"/>
              <a:t>Образец заголовка</a:t>
            </a:r>
            <a:endParaRPr lang="ru-RU" dirty="0"/>
          </a:p>
        </p:txBody>
      </p:sp>
      <p:sp>
        <p:nvSpPr>
          <p:cNvPr id="3" name="Объект 2"/>
          <p:cNvSpPr>
            <a:spLocks noGrp="1"/>
          </p:cNvSpPr>
          <p:nvPr>
            <p:ph idx="1"/>
          </p:nvPr>
        </p:nvSpPr>
        <p:spPr>
          <a:xfrm>
            <a:off x="107504" y="1341085"/>
            <a:ext cx="892810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291CF282-6ACF-4085-9ADF-8D9C1CF6F6E3}" type="slidenum">
              <a:rPr lang="ru-RU" altLang="ru-RU"/>
              <a:pPr>
                <a:defRPr/>
              </a:pPr>
              <a:t>‹#›</a:t>
            </a:fld>
            <a:endParaRPr lang="ru-RU" altLang="ru-RU" dirty="0"/>
          </a:p>
        </p:txBody>
      </p:sp>
    </p:spTree>
    <p:extLst>
      <p:ext uri="{BB962C8B-B14F-4D97-AF65-F5344CB8AC3E}">
        <p14:creationId xmlns:p14="http://schemas.microsoft.com/office/powerpoint/2010/main" val="3354553687"/>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7921"/>
            <a:ext cx="7772400" cy="136239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7393"/>
            <a:ext cx="7772400" cy="1500534"/>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8B71AD6D-C170-4723-8E2A-5CB324892959}" type="slidenum">
              <a:rPr lang="ru-RU" altLang="ru-RU"/>
              <a:pPr>
                <a:defRPr/>
              </a:pPr>
              <a:t>‹#›</a:t>
            </a:fld>
            <a:endParaRPr lang="ru-RU" altLang="ru-RU" dirty="0"/>
          </a:p>
        </p:txBody>
      </p:sp>
    </p:spTree>
    <p:extLst>
      <p:ext uri="{BB962C8B-B14F-4D97-AF65-F5344CB8AC3E}">
        <p14:creationId xmlns:p14="http://schemas.microsoft.com/office/powerpoint/2010/main" val="830970519"/>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13"/>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268713"/>
            <a:ext cx="4387850" cy="52574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pPr>
              <a:defRPr/>
            </a:pPr>
            <a:fld id="{DFADF1C0-E9A7-4D63-B683-B732CD00ACD4}" type="slidenum">
              <a:rPr lang="ru-RU" altLang="ru-RU"/>
              <a:pPr>
                <a:defRPr/>
              </a:pPr>
              <a:t>‹#›</a:t>
            </a:fld>
            <a:endParaRPr lang="ru-RU" altLang="ru-RU" dirty="0"/>
          </a:p>
        </p:txBody>
      </p:sp>
    </p:spTree>
    <p:extLst>
      <p:ext uri="{BB962C8B-B14F-4D97-AF65-F5344CB8AC3E}">
        <p14:creationId xmlns:p14="http://schemas.microsoft.com/office/powerpoint/2010/main" val="2012877049"/>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701"/>
            <a:ext cx="8229600" cy="1143265"/>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469"/>
            <a:ext cx="4040188"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5385"/>
            <a:ext cx="4040188"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33" y="1535469"/>
            <a:ext cx="4041775" cy="63991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33" y="2175385"/>
            <a:ext cx="4041775" cy="39522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8" name="Rectangle 55"/>
          <p:cNvSpPr>
            <a:spLocks noGrp="1" noChangeArrowheads="1"/>
          </p:cNvSpPr>
          <p:nvPr>
            <p:ph type="sldNum" sz="quarter" idx="11"/>
          </p:nvPr>
        </p:nvSpPr>
        <p:spPr>
          <a:ln/>
        </p:spPr>
        <p:txBody>
          <a:bodyPr/>
          <a:lstStyle>
            <a:lvl1pPr>
              <a:defRPr/>
            </a:lvl1pPr>
          </a:lstStyle>
          <a:p>
            <a:pPr>
              <a:defRPr/>
            </a:pPr>
            <a:fld id="{19DE855B-D462-4DB8-849E-2ED7BF9A205D}" type="slidenum">
              <a:rPr lang="ru-RU" altLang="ru-RU"/>
              <a:pPr>
                <a:defRPr/>
              </a:pPr>
              <a:t>‹#›</a:t>
            </a:fld>
            <a:endParaRPr lang="ru-RU" altLang="ru-RU" dirty="0"/>
          </a:p>
        </p:txBody>
      </p:sp>
    </p:spTree>
    <p:extLst>
      <p:ext uri="{BB962C8B-B14F-4D97-AF65-F5344CB8AC3E}">
        <p14:creationId xmlns:p14="http://schemas.microsoft.com/office/powerpoint/2010/main" val="743243396"/>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4" name="Rectangle 55"/>
          <p:cNvSpPr>
            <a:spLocks noGrp="1" noChangeArrowheads="1"/>
          </p:cNvSpPr>
          <p:nvPr>
            <p:ph type="sldNum" sz="quarter" idx="11"/>
          </p:nvPr>
        </p:nvSpPr>
        <p:spPr>
          <a:ln/>
        </p:spPr>
        <p:txBody>
          <a:bodyPr/>
          <a:lstStyle>
            <a:lvl1pPr>
              <a:defRPr/>
            </a:lvl1pPr>
          </a:lstStyle>
          <a:p>
            <a:pPr>
              <a:defRPr/>
            </a:pPr>
            <a:fld id="{0BF5F9BE-5C56-4311-AD10-A070B19D2229}" type="slidenum">
              <a:rPr lang="ru-RU" altLang="ru-RU"/>
              <a:pPr>
                <a:defRPr/>
              </a:pPr>
              <a:t>‹#›</a:t>
            </a:fld>
            <a:endParaRPr lang="ru-RU" altLang="ru-RU" dirty="0"/>
          </a:p>
        </p:txBody>
      </p:sp>
    </p:spTree>
    <p:extLst>
      <p:ext uri="{BB962C8B-B14F-4D97-AF65-F5344CB8AC3E}">
        <p14:creationId xmlns:p14="http://schemas.microsoft.com/office/powerpoint/2010/main" val="2107248716"/>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3" name="Rectangle 55"/>
          <p:cNvSpPr>
            <a:spLocks noGrp="1" noChangeArrowheads="1"/>
          </p:cNvSpPr>
          <p:nvPr>
            <p:ph type="sldNum" sz="quarter" idx="11"/>
          </p:nvPr>
        </p:nvSpPr>
        <p:spPr>
          <a:ln/>
        </p:spPr>
        <p:txBody>
          <a:bodyPr/>
          <a:lstStyle>
            <a:lvl1pPr>
              <a:defRPr/>
            </a:lvl1pPr>
          </a:lstStyle>
          <a:p>
            <a:pPr>
              <a:defRPr/>
            </a:pPr>
            <a:fld id="{BB5EFFB7-3425-4BB7-9578-97524A640E1D}" type="slidenum">
              <a:rPr lang="ru-RU" altLang="ru-RU"/>
              <a:pPr>
                <a:defRPr/>
              </a:pPr>
              <a:t>‹#›</a:t>
            </a:fld>
            <a:endParaRPr lang="ru-RU" altLang="ru-RU" dirty="0"/>
          </a:p>
        </p:txBody>
      </p:sp>
    </p:spTree>
    <p:extLst>
      <p:ext uri="{BB962C8B-B14F-4D97-AF65-F5344CB8AC3E}">
        <p14:creationId xmlns:p14="http://schemas.microsoft.com/office/powerpoint/2010/main" val="1191889823"/>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9" y="273113"/>
            <a:ext cx="3008313" cy="1162319"/>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120"/>
            <a:ext cx="5111750" cy="585446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9" y="1435439"/>
            <a:ext cx="3008313" cy="4692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pPr>
              <a:defRPr/>
            </a:pPr>
            <a:fld id="{EA2086D0-E710-4988-BD15-936AC9A9BF9F}" type="slidenum">
              <a:rPr lang="ru-RU" altLang="ru-RU"/>
              <a:pPr>
                <a:defRPr/>
              </a:pPr>
              <a:t>‹#›</a:t>
            </a:fld>
            <a:endParaRPr lang="ru-RU" altLang="ru-RU" dirty="0"/>
          </a:p>
        </p:txBody>
      </p:sp>
    </p:spTree>
    <p:extLst>
      <p:ext uri="{BB962C8B-B14F-4D97-AF65-F5344CB8AC3E}">
        <p14:creationId xmlns:p14="http://schemas.microsoft.com/office/powerpoint/2010/main" val="624658379"/>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1718"/>
            <a:ext cx="5486400" cy="566869"/>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923"/>
            <a:ext cx="5486400" cy="41157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smtClean="0"/>
          </a:p>
        </p:txBody>
      </p:sp>
      <p:sp>
        <p:nvSpPr>
          <p:cNvPr id="4" name="Текст 3"/>
          <p:cNvSpPr>
            <a:spLocks noGrp="1"/>
          </p:cNvSpPr>
          <p:nvPr>
            <p:ph type="body" sz="half" idx="2"/>
          </p:nvPr>
        </p:nvSpPr>
        <p:spPr>
          <a:xfrm>
            <a:off x="1792288" y="5368581"/>
            <a:ext cx="5486400" cy="80504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6" name="Rectangle 55"/>
          <p:cNvSpPr>
            <a:spLocks noGrp="1" noChangeArrowheads="1"/>
          </p:cNvSpPr>
          <p:nvPr>
            <p:ph type="sldNum" sz="quarter" idx="11"/>
          </p:nvPr>
        </p:nvSpPr>
        <p:spPr>
          <a:ln/>
        </p:spPr>
        <p:txBody>
          <a:bodyPr/>
          <a:lstStyle>
            <a:lvl1pPr>
              <a:defRPr/>
            </a:lvl1pPr>
          </a:lstStyle>
          <a:p>
            <a:pPr>
              <a:defRPr/>
            </a:pPr>
            <a:fld id="{E33C541F-C761-4DA4-9578-88A4F4CB1C44}" type="slidenum">
              <a:rPr lang="ru-RU" altLang="ru-RU"/>
              <a:pPr>
                <a:defRPr/>
              </a:pPr>
              <a:t>‹#›</a:t>
            </a:fld>
            <a:endParaRPr lang="ru-RU" altLang="ru-RU" dirty="0"/>
          </a:p>
        </p:txBody>
      </p:sp>
    </p:spTree>
    <p:extLst>
      <p:ext uri="{BB962C8B-B14F-4D97-AF65-F5344CB8AC3E}">
        <p14:creationId xmlns:p14="http://schemas.microsoft.com/office/powerpoint/2010/main" val="22806022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6" name="TextBox 7"/>
          <p:cNvSpPr txBox="1">
            <a:spLocks noChangeArrowheads="1"/>
          </p:cNvSpPr>
          <p:nvPr userDrawn="1"/>
        </p:nvSpPr>
        <p:spPr bwMode="auto">
          <a:xfrm>
            <a:off x="-23813" y="6526143"/>
            <a:ext cx="3083345"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nSpc>
                <a:spcPct val="110000"/>
              </a:lnSpc>
              <a:spcBef>
                <a:spcPct val="50000"/>
              </a:spcBef>
              <a:defRPr/>
            </a:pPr>
            <a:r>
              <a:rPr lang="ru-RU" altLang="ru-RU" sz="1800" dirty="0" smtClean="0">
                <a:solidFill>
                  <a:srgbClr val="5F0000"/>
                </a:solidFill>
              </a:rPr>
              <a:t>1С: Управление холдингом</a:t>
            </a:r>
          </a:p>
        </p:txBody>
      </p:sp>
      <p:sp>
        <p:nvSpPr>
          <p:cNvPr id="2" name="Title 1"/>
          <p:cNvSpPr>
            <a:spLocks noGrp="1"/>
          </p:cNvSpPr>
          <p:nvPr>
            <p:ph type="title"/>
          </p:nvPr>
        </p:nvSpPr>
        <p:spPr>
          <a:xfrm>
            <a:off x="3817939" y="314398"/>
            <a:ext cx="5003800" cy="314398"/>
          </a:xfrm>
        </p:spPr>
        <p:txBody>
          <a:bodyPr/>
          <a:lstStyle/>
          <a:p>
            <a:r>
              <a:rPr lang="en-US" smtClean="0"/>
              <a:t>Click to edit Master title style</a:t>
            </a:r>
            <a:endParaRPr lang="ru-RU"/>
          </a:p>
        </p:txBody>
      </p:sp>
      <p:sp>
        <p:nvSpPr>
          <p:cNvPr id="3" name="Text Placeholder 2"/>
          <p:cNvSpPr>
            <a:spLocks noGrp="1"/>
          </p:cNvSpPr>
          <p:nvPr>
            <p:ph type="body" sz="half" idx="1"/>
          </p:nvPr>
        </p:nvSpPr>
        <p:spPr>
          <a:xfrm>
            <a:off x="304801" y="1200428"/>
            <a:ext cx="4171950" cy="49938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quarter" idx="2"/>
          </p:nvPr>
        </p:nvSpPr>
        <p:spPr>
          <a:xfrm>
            <a:off x="4629150" y="1200428"/>
            <a:ext cx="4171950" cy="2419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Content Placeholder 4"/>
          <p:cNvSpPr>
            <a:spLocks noGrp="1"/>
          </p:cNvSpPr>
          <p:nvPr>
            <p:ph sz="quarter" idx="3"/>
          </p:nvPr>
        </p:nvSpPr>
        <p:spPr>
          <a:xfrm>
            <a:off x="4629150" y="3772775"/>
            <a:ext cx="4171950" cy="24214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Rectangle 12"/>
          <p:cNvSpPr>
            <a:spLocks noGrp="1" noChangeArrowheads="1"/>
          </p:cNvSpPr>
          <p:nvPr>
            <p:ph type="sldNum" sz="quarter" idx="10"/>
          </p:nvPr>
        </p:nvSpPr>
        <p:spPr/>
        <p:txBody>
          <a:bodyPr/>
          <a:lstStyle>
            <a:lvl1pPr>
              <a:defRPr/>
            </a:lvl1pPr>
          </a:lstStyle>
          <a:p>
            <a:pPr>
              <a:defRPr/>
            </a:pPr>
            <a:fld id="{5C780476-50E6-4D6E-850F-BD69A5C59596}" type="slidenum">
              <a:rPr lang="ru-RU" altLang="ru-RU"/>
              <a:pPr>
                <a:defRPr/>
              </a:pPr>
              <a:t>‹#›</a:t>
            </a:fld>
            <a:endParaRPr lang="ru-RU" altLang="ru-RU" dirty="0"/>
          </a:p>
        </p:txBody>
      </p:sp>
    </p:spTree>
    <p:extLst>
      <p:ext uri="{BB962C8B-B14F-4D97-AF65-F5344CB8AC3E}">
        <p14:creationId xmlns:p14="http://schemas.microsoft.com/office/powerpoint/2010/main" val="1666031287"/>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EC707D93-E112-41A4-87BD-150C77AF3842}" type="slidenum">
              <a:rPr lang="ru-RU" altLang="ru-RU"/>
              <a:pPr>
                <a:defRPr/>
              </a:pPr>
              <a:t>‹#›</a:t>
            </a:fld>
            <a:endParaRPr lang="ru-RU" altLang="ru-RU" dirty="0"/>
          </a:p>
        </p:txBody>
      </p:sp>
    </p:spTree>
    <p:extLst>
      <p:ext uri="{BB962C8B-B14F-4D97-AF65-F5344CB8AC3E}">
        <p14:creationId xmlns:p14="http://schemas.microsoft.com/office/powerpoint/2010/main" val="1793776537"/>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04028" y="-26994"/>
            <a:ext cx="2232025" cy="655313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07955" y="-26994"/>
            <a:ext cx="6543675" cy="655313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5" name="Rectangle 55"/>
          <p:cNvSpPr>
            <a:spLocks noGrp="1" noChangeArrowheads="1"/>
          </p:cNvSpPr>
          <p:nvPr>
            <p:ph type="sldNum" sz="quarter" idx="11"/>
          </p:nvPr>
        </p:nvSpPr>
        <p:spPr>
          <a:ln/>
        </p:spPr>
        <p:txBody>
          <a:bodyPr/>
          <a:lstStyle>
            <a:lvl1pPr>
              <a:defRPr/>
            </a:lvl1pPr>
          </a:lstStyle>
          <a:p>
            <a:pPr>
              <a:defRPr/>
            </a:pPr>
            <a:fld id="{49529C2D-0D94-4343-BCF3-B049E30A4E16}" type="slidenum">
              <a:rPr lang="ru-RU" altLang="ru-RU"/>
              <a:pPr>
                <a:defRPr/>
              </a:pPr>
              <a:t>‹#›</a:t>
            </a:fld>
            <a:endParaRPr lang="ru-RU" altLang="ru-RU" dirty="0"/>
          </a:p>
        </p:txBody>
      </p:sp>
    </p:spTree>
    <p:extLst>
      <p:ext uri="{BB962C8B-B14F-4D97-AF65-F5344CB8AC3E}">
        <p14:creationId xmlns:p14="http://schemas.microsoft.com/office/powerpoint/2010/main" val="1392132852"/>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type="objAndTwoObj" preserve="1">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251" y="-26994"/>
            <a:ext cx="4824413" cy="1081338"/>
          </a:xfrm>
        </p:spPr>
        <p:txBody>
          <a:bodyPr/>
          <a:lstStyle/>
          <a:p>
            <a:r>
              <a:rPr lang="ru-RU" smtClean="0"/>
              <a:t>Образец заголовка</a:t>
            </a:r>
            <a:endParaRPr lang="ru-RU"/>
          </a:p>
        </p:txBody>
      </p:sp>
      <p:sp>
        <p:nvSpPr>
          <p:cNvPr id="3" name="Объект 2"/>
          <p:cNvSpPr>
            <a:spLocks noGrp="1"/>
          </p:cNvSpPr>
          <p:nvPr>
            <p:ph sz="half" idx="1"/>
          </p:nvPr>
        </p:nvSpPr>
        <p:spPr>
          <a:xfrm>
            <a:off x="107950" y="1268713"/>
            <a:ext cx="4387850" cy="525742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13"/>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3972851"/>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7" name="Rectangle 55"/>
          <p:cNvSpPr>
            <a:spLocks noGrp="1" noChangeArrowheads="1"/>
          </p:cNvSpPr>
          <p:nvPr>
            <p:ph type="sldNum" sz="quarter" idx="11"/>
          </p:nvPr>
        </p:nvSpPr>
        <p:spPr>
          <a:ln/>
        </p:spPr>
        <p:txBody>
          <a:bodyPr/>
          <a:lstStyle>
            <a:lvl1pPr>
              <a:defRPr/>
            </a:lvl1pPr>
          </a:lstStyle>
          <a:p>
            <a:pPr>
              <a:defRPr/>
            </a:pPr>
            <a:fld id="{B0EE0658-938F-4976-80CA-35FB727980A7}" type="slidenum">
              <a:rPr lang="ru-RU" altLang="ru-RU"/>
              <a:pPr>
                <a:defRPr/>
              </a:pPr>
              <a:t>‹#›</a:t>
            </a:fld>
            <a:endParaRPr lang="ru-RU" altLang="ru-RU" dirty="0"/>
          </a:p>
        </p:txBody>
      </p:sp>
    </p:spTree>
    <p:extLst>
      <p:ext uri="{BB962C8B-B14F-4D97-AF65-F5344CB8AC3E}">
        <p14:creationId xmlns:p14="http://schemas.microsoft.com/office/powerpoint/2010/main" val="3059558494"/>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1619251" y="-26994"/>
            <a:ext cx="4824413" cy="1081338"/>
          </a:xfrm>
        </p:spPr>
        <p:txBody>
          <a:bodyPr/>
          <a:lstStyle/>
          <a:p>
            <a:r>
              <a:rPr lang="ru-RU" smtClean="0"/>
              <a:t>Образец заголовка</a:t>
            </a:r>
            <a:endParaRPr lang="ru-RU"/>
          </a:p>
        </p:txBody>
      </p:sp>
      <p:sp>
        <p:nvSpPr>
          <p:cNvPr id="3" name="Объект 2"/>
          <p:cNvSpPr>
            <a:spLocks noGrp="1"/>
          </p:cNvSpPr>
          <p:nvPr>
            <p:ph sz="quarter" idx="1"/>
          </p:nvPr>
        </p:nvSpPr>
        <p:spPr>
          <a:xfrm>
            <a:off x="107950" y="1268713"/>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268713"/>
            <a:ext cx="4387850" cy="255170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107950" y="3972851"/>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Объект 5"/>
          <p:cNvSpPr>
            <a:spLocks noGrp="1"/>
          </p:cNvSpPr>
          <p:nvPr>
            <p:ph sz="quarter" idx="4"/>
          </p:nvPr>
        </p:nvSpPr>
        <p:spPr>
          <a:xfrm>
            <a:off x="4648200" y="3972851"/>
            <a:ext cx="4387850" cy="255329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52"/>
          <p:cNvSpPr>
            <a:spLocks noGrp="1" noChangeArrowheads="1"/>
          </p:cNvSpPr>
          <p:nvPr>
            <p:ph type="ftr" sz="quarter" idx="10"/>
          </p:nvPr>
        </p:nvSpPr>
        <p:spPr>
          <a:ln/>
        </p:spPr>
        <p:txBody>
          <a:bodyPr/>
          <a:lstStyle>
            <a:lvl1pPr>
              <a:defRPr/>
            </a:lvl1pPr>
          </a:lstStyle>
          <a:p>
            <a:pPr>
              <a:defRPr/>
            </a:pPr>
            <a:r>
              <a:rPr lang="ru-RU" altLang="ru-RU" dirty="0"/>
              <a:t>Наименование слайда</a:t>
            </a:r>
          </a:p>
        </p:txBody>
      </p:sp>
      <p:sp>
        <p:nvSpPr>
          <p:cNvPr id="8" name="Rectangle 55"/>
          <p:cNvSpPr>
            <a:spLocks noGrp="1" noChangeArrowheads="1"/>
          </p:cNvSpPr>
          <p:nvPr>
            <p:ph type="sldNum" sz="quarter" idx="11"/>
          </p:nvPr>
        </p:nvSpPr>
        <p:spPr>
          <a:ln/>
        </p:spPr>
        <p:txBody>
          <a:bodyPr/>
          <a:lstStyle>
            <a:lvl1pPr>
              <a:defRPr/>
            </a:lvl1pPr>
          </a:lstStyle>
          <a:p>
            <a:pPr>
              <a:defRPr/>
            </a:pPr>
            <a:fld id="{74092B96-2410-4028-ADE9-07991EB55F87}" type="slidenum">
              <a:rPr lang="ru-RU" altLang="ru-RU"/>
              <a:pPr>
                <a:defRPr/>
              </a:pPr>
              <a:t>‹#›</a:t>
            </a:fld>
            <a:endParaRPr lang="ru-RU" altLang="ru-RU" dirty="0"/>
          </a:p>
        </p:txBody>
      </p:sp>
    </p:spTree>
    <p:extLst>
      <p:ext uri="{BB962C8B-B14F-4D97-AF65-F5344CB8AC3E}">
        <p14:creationId xmlns:p14="http://schemas.microsoft.com/office/powerpoint/2010/main" val="2563910955"/>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6" name="TextBox 7"/>
          <p:cNvSpPr txBox="1">
            <a:spLocks noChangeArrowheads="1"/>
          </p:cNvSpPr>
          <p:nvPr userDrawn="1"/>
        </p:nvSpPr>
        <p:spPr bwMode="auto">
          <a:xfrm>
            <a:off x="-23813" y="6526142"/>
            <a:ext cx="3082926" cy="39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lnSpc>
                <a:spcPct val="110000"/>
              </a:lnSpc>
              <a:spcBef>
                <a:spcPct val="50000"/>
              </a:spcBef>
              <a:defRPr/>
            </a:pPr>
            <a:r>
              <a:rPr lang="ru-RU" altLang="ru-RU" sz="1800" dirty="0" smtClean="0">
                <a:solidFill>
                  <a:srgbClr val="5F0000"/>
                </a:solidFill>
              </a:rPr>
              <a:t>1С: Управление холдингом</a:t>
            </a:r>
          </a:p>
        </p:txBody>
      </p:sp>
      <p:sp>
        <p:nvSpPr>
          <p:cNvPr id="2" name="Title 1"/>
          <p:cNvSpPr>
            <a:spLocks noGrp="1"/>
          </p:cNvSpPr>
          <p:nvPr>
            <p:ph type="title"/>
          </p:nvPr>
        </p:nvSpPr>
        <p:spPr>
          <a:xfrm>
            <a:off x="3817938" y="314398"/>
            <a:ext cx="5003800" cy="314398"/>
          </a:xfrm>
        </p:spPr>
        <p:txBody>
          <a:bodyPr/>
          <a:lstStyle/>
          <a:p>
            <a:r>
              <a:rPr lang="en-US" smtClean="0"/>
              <a:t>Click to edit Master title style</a:t>
            </a:r>
            <a:endParaRPr lang="ru-RU"/>
          </a:p>
        </p:txBody>
      </p:sp>
      <p:sp>
        <p:nvSpPr>
          <p:cNvPr id="3" name="Text Placeholder 2"/>
          <p:cNvSpPr>
            <a:spLocks noGrp="1"/>
          </p:cNvSpPr>
          <p:nvPr>
            <p:ph type="body" sz="half" idx="1"/>
          </p:nvPr>
        </p:nvSpPr>
        <p:spPr>
          <a:xfrm>
            <a:off x="304800" y="1200428"/>
            <a:ext cx="4171950" cy="49938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quarter" idx="2"/>
          </p:nvPr>
        </p:nvSpPr>
        <p:spPr>
          <a:xfrm>
            <a:off x="4629150" y="1200428"/>
            <a:ext cx="4171950" cy="2419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Content Placeholder 4"/>
          <p:cNvSpPr>
            <a:spLocks noGrp="1"/>
          </p:cNvSpPr>
          <p:nvPr>
            <p:ph sz="quarter" idx="3"/>
          </p:nvPr>
        </p:nvSpPr>
        <p:spPr>
          <a:xfrm>
            <a:off x="4629150" y="3772773"/>
            <a:ext cx="4171950" cy="24214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Rectangle 12"/>
          <p:cNvSpPr>
            <a:spLocks noGrp="1" noChangeArrowheads="1"/>
          </p:cNvSpPr>
          <p:nvPr>
            <p:ph type="sldNum" sz="quarter" idx="10"/>
          </p:nvPr>
        </p:nvSpPr>
        <p:spPr/>
        <p:txBody>
          <a:bodyPr/>
          <a:lstStyle>
            <a:lvl1pPr>
              <a:defRPr/>
            </a:lvl1pPr>
          </a:lstStyle>
          <a:p>
            <a:pPr>
              <a:defRPr/>
            </a:pPr>
            <a:fld id="{5C780476-50E6-4D6E-850F-BD69A5C59596}" type="slidenum">
              <a:rPr lang="ru-RU" altLang="ru-RU"/>
              <a:pPr>
                <a:defRPr/>
              </a:pPr>
              <a:t>‹#›</a:t>
            </a:fld>
            <a:endParaRPr lang="ru-RU" altLang="ru-RU" dirty="0"/>
          </a:p>
        </p:txBody>
      </p:sp>
    </p:spTree>
    <p:extLst>
      <p:ext uri="{BB962C8B-B14F-4D97-AF65-F5344CB8AC3E}">
        <p14:creationId xmlns:p14="http://schemas.microsoft.com/office/powerpoint/2010/main" val="2031857899"/>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Title 2"/>
          <p:cNvSpPr>
            <a:spLocks noGrp="1"/>
          </p:cNvSpPr>
          <p:nvPr>
            <p:ph type="title"/>
          </p:nvPr>
        </p:nvSpPr>
        <p:spPr bwMode="gray"/>
        <p:txBody>
          <a:bodyPr/>
          <a:lstStyle/>
          <a:p>
            <a:r>
              <a:rPr lang="en-US" smtClean="0"/>
              <a:t>Click to edit Master title style</a:t>
            </a:r>
            <a:endParaRPr lang="en-GB" dirty="0"/>
          </a:p>
        </p:txBody>
      </p:sp>
    </p:spTree>
    <p:extLst>
      <p:ext uri="{BB962C8B-B14F-4D97-AF65-F5344CB8AC3E}">
        <p14:creationId xmlns:p14="http://schemas.microsoft.com/office/powerpoint/2010/main" val="31981136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cSld name="Title Only">
    <p:spTree>
      <p:nvGrpSpPr>
        <p:cNvPr id="1" name=""/>
        <p:cNvGrpSpPr/>
        <p:nvPr/>
      </p:nvGrpSpPr>
      <p:grpSpPr>
        <a:xfrm>
          <a:off x="0" y="0"/>
          <a:ext cx="0" cy="0"/>
          <a:chOff x="0" y="0"/>
          <a:chExt cx="0" cy="0"/>
        </a:xfrm>
      </p:grpSpPr>
      <p:sp>
        <p:nvSpPr>
          <p:cNvPr id="3" name="Title 2"/>
          <p:cNvSpPr>
            <a:spLocks noGrp="1"/>
          </p:cNvSpPr>
          <p:nvPr>
            <p:ph type="title"/>
          </p:nvPr>
        </p:nvSpPr>
        <p:spPr bwMode="gray"/>
        <p:txBody>
          <a:bodyPr/>
          <a:lstStyle/>
          <a:p>
            <a:r>
              <a:rPr lang="en-US" smtClean="0"/>
              <a:t>Click to edit Master title style</a:t>
            </a:r>
            <a:endParaRPr lang="en-GB" dirty="0"/>
          </a:p>
        </p:txBody>
      </p:sp>
    </p:spTree>
    <p:extLst>
      <p:ext uri="{BB962C8B-B14F-4D97-AF65-F5344CB8AC3E}">
        <p14:creationId xmlns:p14="http://schemas.microsoft.com/office/powerpoint/2010/main" val="873402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Rectangle 4">
            <a:extLst>
              <a:ext uri="{FF2B5EF4-FFF2-40B4-BE49-F238E27FC236}"/>
            </a:extLst>
          </p:cNvPr>
          <p:cNvSpPr>
            <a:spLocks noChangeArrowheads="1"/>
          </p:cNvSpPr>
          <p:nvPr userDrawn="1"/>
        </p:nvSpPr>
        <p:spPr bwMode="auto">
          <a:xfrm rot="5400000">
            <a:off x="2856706" y="-2856706"/>
            <a:ext cx="3430588" cy="9144000"/>
          </a:xfrm>
          <a:prstGeom prst="rect">
            <a:avLst/>
          </a:prstGeom>
          <a:gradFill rotWithShape="1">
            <a:gsLst>
              <a:gs pos="0">
                <a:schemeClr val="bg1"/>
              </a:gs>
              <a:gs pos="100000">
                <a:schemeClr val="bg1">
                  <a:alpha val="0"/>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Tree>
    <p:extLst>
      <p:ext uri="{BB962C8B-B14F-4D97-AF65-F5344CB8AC3E}">
        <p14:creationId xmlns:p14="http://schemas.microsoft.com/office/powerpoint/2010/main" val="23129825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Rectangle 4">
            <a:extLst>
              <a:ext uri="{FF2B5EF4-FFF2-40B4-BE49-F238E27FC236}"/>
            </a:extLst>
          </p:cNvPr>
          <p:cNvSpPr>
            <a:spLocks noChangeArrowheads="1"/>
          </p:cNvSpPr>
          <p:nvPr userDrawn="1"/>
        </p:nvSpPr>
        <p:spPr bwMode="auto">
          <a:xfrm rot="5400000">
            <a:off x="2856706" y="-2856706"/>
            <a:ext cx="3430588" cy="9144000"/>
          </a:xfrm>
          <a:prstGeom prst="rect">
            <a:avLst/>
          </a:prstGeom>
          <a:gradFill rotWithShape="1">
            <a:gsLst>
              <a:gs pos="0">
                <a:schemeClr val="bg1"/>
              </a:gs>
              <a:gs pos="100000">
                <a:schemeClr val="bg1">
                  <a:alpha val="0"/>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Tree>
    <p:extLst>
      <p:ext uri="{BB962C8B-B14F-4D97-AF65-F5344CB8AC3E}">
        <p14:creationId xmlns:p14="http://schemas.microsoft.com/office/powerpoint/2010/main" val="7606895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solidFill>
            <a:schemeClr val="bg1"/>
          </a:solidFill>
        </p:spPr>
        <p:txBody>
          <a:bodyPr/>
          <a:lstStyle>
            <a:lvl1pPr>
              <a:defRPr>
                <a:latin typeface="+mn-lt"/>
              </a:defRPr>
            </a:lvl1pPr>
          </a:lstStyle>
          <a:p>
            <a:r>
              <a:rPr lang="ru-RU" dirty="0"/>
              <a:t>Образец заголовка</a:t>
            </a:r>
          </a:p>
        </p:txBody>
      </p:sp>
      <p:sp>
        <p:nvSpPr>
          <p:cNvPr id="3" name="Объект 2">
            <a:extLst>
              <a:ext uri="{FF2B5EF4-FFF2-40B4-BE49-F238E27FC236}"/>
            </a:extLst>
          </p:cNvPr>
          <p:cNvSpPr>
            <a:spLocks noGrp="1"/>
          </p:cNvSpPr>
          <p:nvPr>
            <p:ph idx="1"/>
          </p:nvPr>
        </p:nvSpPr>
        <p:spPr>
          <a:xfrm>
            <a:off x="628650" y="1825625"/>
            <a:ext cx="788670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9392899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23888" y="1709740"/>
            <a:ext cx="7886700" cy="2854325"/>
          </a:xfrm>
        </p:spPr>
        <p:txBody>
          <a:bodyPr anchor="b"/>
          <a:lstStyle>
            <a:lvl1pPr>
              <a:defRPr sz="6000"/>
            </a:lvl1pPr>
          </a:lstStyle>
          <a:p>
            <a:r>
              <a:rPr lang="ru-RU"/>
              <a:t>Образец заголовка</a:t>
            </a:r>
          </a:p>
        </p:txBody>
      </p:sp>
      <p:sp>
        <p:nvSpPr>
          <p:cNvPr id="3" name="Текст 2">
            <a:extLst>
              <a:ext uri="{FF2B5EF4-FFF2-40B4-BE49-F238E27FC236}"/>
            </a:extLst>
          </p:cNvPr>
          <p:cNvSpPr>
            <a:spLocks noGrp="1"/>
          </p:cNvSpPr>
          <p:nvPr>
            <p:ph type="body" idx="1"/>
          </p:nvPr>
        </p:nvSpPr>
        <p:spPr>
          <a:xfrm>
            <a:off x="623888" y="4591050"/>
            <a:ext cx="7886700" cy="150018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Tree>
    <p:extLst>
      <p:ext uri="{BB962C8B-B14F-4D97-AF65-F5344CB8AC3E}">
        <p14:creationId xmlns:p14="http://schemas.microsoft.com/office/powerpoint/2010/main" val="37768295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extLst>
          </p:cNvPr>
          <p:cNvSpPr>
            <a:spLocks noGrp="1"/>
          </p:cNvSpPr>
          <p:nvPr>
            <p:ph sz="half" idx="1"/>
          </p:nvPr>
        </p:nvSpPr>
        <p:spPr>
          <a:xfrm>
            <a:off x="628650" y="1825625"/>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extLst>
          </p:cNvPr>
          <p:cNvSpPr>
            <a:spLocks noGrp="1"/>
          </p:cNvSpPr>
          <p:nvPr>
            <p:ph sz="half" idx="2"/>
          </p:nvPr>
        </p:nvSpPr>
        <p:spPr>
          <a:xfrm>
            <a:off x="4648200" y="1825625"/>
            <a:ext cx="3867150" cy="43529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3698770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238" y="365125"/>
            <a:ext cx="7886700" cy="1325563"/>
          </a:xfrm>
        </p:spPr>
        <p:txBody>
          <a:bodyPr/>
          <a:lstStyle/>
          <a:p>
            <a:r>
              <a:rPr lang="ru-RU"/>
              <a:t>Образец заголовка</a:t>
            </a:r>
          </a:p>
        </p:txBody>
      </p:sp>
      <p:sp>
        <p:nvSpPr>
          <p:cNvPr id="3" name="Текст 2">
            <a:extLst>
              <a:ext uri="{FF2B5EF4-FFF2-40B4-BE49-F238E27FC236}"/>
            </a:extLst>
          </p:cNvPr>
          <p:cNvSpPr>
            <a:spLocks noGrp="1"/>
          </p:cNvSpPr>
          <p:nvPr>
            <p:ph type="body" idx="1"/>
          </p:nvPr>
        </p:nvSpPr>
        <p:spPr>
          <a:xfrm>
            <a:off x="630239"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extLst>
          </p:cNvPr>
          <p:cNvSpPr>
            <a:spLocks noGrp="1"/>
          </p:cNvSpPr>
          <p:nvPr>
            <p:ph sz="half" idx="2"/>
          </p:nvPr>
        </p:nvSpPr>
        <p:spPr>
          <a:xfrm>
            <a:off x="630239" y="2505077"/>
            <a:ext cx="3868737"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extLst>
          </p:cNvPr>
          <p:cNvSpPr>
            <a:spLocks noGrp="1"/>
          </p:cNvSpPr>
          <p:nvPr>
            <p:ph sz="quarter" idx="4"/>
          </p:nvPr>
        </p:nvSpPr>
        <p:spPr>
          <a:xfrm>
            <a:off x="4629150" y="2505077"/>
            <a:ext cx="3887788" cy="368617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3136084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28685182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05325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239" y="457200"/>
            <a:ext cx="2949575" cy="1600200"/>
          </a:xfrm>
        </p:spPr>
        <p:txBody>
          <a:bodyPr anchor="b"/>
          <a:lstStyle>
            <a:lvl1pPr>
              <a:defRPr sz="3200"/>
            </a:lvl1pPr>
          </a:lstStyle>
          <a:p>
            <a:r>
              <a:rPr lang="ru-RU"/>
              <a:t>Образец заголовка</a:t>
            </a:r>
          </a:p>
        </p:txBody>
      </p:sp>
      <p:sp>
        <p:nvSpPr>
          <p:cNvPr id="3" name="Объект 2">
            <a:extLst>
              <a:ext uri="{FF2B5EF4-FFF2-40B4-BE49-F238E27FC236}"/>
            </a:extLst>
          </p:cNvPr>
          <p:cNvSpPr>
            <a:spLocks noGrp="1"/>
          </p:cNvSpPr>
          <p:nvPr>
            <p:ph idx="1"/>
          </p:nvPr>
        </p:nvSpPr>
        <p:spPr>
          <a:xfrm>
            <a:off x="3887788" y="987427"/>
            <a:ext cx="4629150" cy="48752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extLst>
          </p:cNvPr>
          <p:cNvSpPr>
            <a:spLocks noGrp="1"/>
          </p:cNvSpPr>
          <p:nvPr>
            <p:ph type="body" sz="half" idx="2"/>
          </p:nvPr>
        </p:nvSpPr>
        <p:spPr>
          <a:xfrm>
            <a:off x="630239" y="2057402"/>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38772884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30239" y="457200"/>
            <a:ext cx="2949575" cy="1600200"/>
          </a:xfrm>
        </p:spPr>
        <p:txBody>
          <a:bodyPr anchor="b"/>
          <a:lstStyle>
            <a:lvl1pPr>
              <a:defRPr sz="3200"/>
            </a:lvl1pPr>
          </a:lstStyle>
          <a:p>
            <a:r>
              <a:rPr lang="ru-RU"/>
              <a:t>Образец заголовка</a:t>
            </a:r>
          </a:p>
        </p:txBody>
      </p:sp>
      <p:sp>
        <p:nvSpPr>
          <p:cNvPr id="3" name="Рисунок 2">
            <a:extLst>
              <a:ext uri="{FF2B5EF4-FFF2-40B4-BE49-F238E27FC236}"/>
            </a:extLst>
          </p:cNvPr>
          <p:cNvSpPr>
            <a:spLocks noGrp="1"/>
          </p:cNvSpPr>
          <p:nvPr>
            <p:ph type="pic" idx="1"/>
          </p:nvPr>
        </p:nvSpPr>
        <p:spPr>
          <a:xfrm>
            <a:off x="3887788" y="987427"/>
            <a:ext cx="4629150" cy="487521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a:extLst>
              <a:ext uri="{FF2B5EF4-FFF2-40B4-BE49-F238E27FC236}"/>
            </a:extLst>
          </p:cNvPr>
          <p:cNvSpPr>
            <a:spLocks noGrp="1"/>
          </p:cNvSpPr>
          <p:nvPr>
            <p:ph type="body" sz="half" idx="2"/>
          </p:nvPr>
        </p:nvSpPr>
        <p:spPr>
          <a:xfrm>
            <a:off x="630239" y="2057402"/>
            <a:ext cx="2949575" cy="381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16781329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extLst>
          </p:cNvPr>
          <p:cNvSpPr>
            <a:spLocks noGrp="1"/>
          </p:cNvSpPr>
          <p:nvPr>
            <p:ph type="body" orient="vert" idx="1"/>
          </p:nvPr>
        </p:nvSpPr>
        <p:spPr>
          <a:xfrm>
            <a:off x="628650" y="1825625"/>
            <a:ext cx="7886700" cy="43529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449018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1.xml"/><Relationship Id="rId5" Type="http://schemas.openxmlformats.org/officeDocument/2006/relationships/slideLayout" Target="../slideLayouts/slideLayout5.xml"/><Relationship Id="rId15" Type="http://schemas.openxmlformats.org/officeDocument/2006/relationships/oleObject" Target="../embeddings/oleObject2.bin"/><Relationship Id="rId10" Type="http://schemas.openxmlformats.org/officeDocument/2006/relationships/vmlDrawing" Target="../drawings/vmlDrawing1.vml"/><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1.emf"/></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theme" Target="../theme/theme10.xml"/><Relationship Id="rId18" Type="http://schemas.openxmlformats.org/officeDocument/2006/relationships/image" Target="../media/image1.emf"/><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oleObject" Target="../embeddings/oleObject13.bin"/><Relationship Id="rId2" Type="http://schemas.openxmlformats.org/officeDocument/2006/relationships/slideLayout" Target="../slideLayouts/slideLayout113.xml"/><Relationship Id="rId16" Type="http://schemas.openxmlformats.org/officeDocument/2006/relationships/tags" Target="../tags/tag14.xml"/><Relationship Id="rId20" Type="http://schemas.openxmlformats.org/officeDocument/2006/relationships/image" Target="../media/image2.png"/><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tags" Target="../tags/tag13.xml"/><Relationship Id="rId10" Type="http://schemas.openxmlformats.org/officeDocument/2006/relationships/slideLayout" Target="../slideLayouts/slideLayout121.xml"/><Relationship Id="rId19" Type="http://schemas.openxmlformats.org/officeDocument/2006/relationships/oleObject" Target="../embeddings/oleObject14.bin"/><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vmlDrawing" Target="../drawings/vmlDrawing7.v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vmlDrawing" Target="../drawings/vmlDrawing8.vml"/><Relationship Id="rId18" Type="http://schemas.openxmlformats.org/officeDocument/2006/relationships/oleObject" Target="../embeddings/oleObject16.bin"/><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1.xml"/><Relationship Id="rId17" Type="http://schemas.openxmlformats.org/officeDocument/2006/relationships/image" Target="../media/image1.emf"/><Relationship Id="rId2" Type="http://schemas.openxmlformats.org/officeDocument/2006/relationships/slideLayout" Target="../slideLayouts/slideLayout125.xml"/><Relationship Id="rId16" Type="http://schemas.openxmlformats.org/officeDocument/2006/relationships/oleObject" Target="../embeddings/oleObject15.bin"/><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tags" Target="../tags/tag16.xml"/><Relationship Id="rId10" Type="http://schemas.openxmlformats.org/officeDocument/2006/relationships/slideLayout" Target="../slideLayouts/slideLayout133.xml"/><Relationship Id="rId19" Type="http://schemas.openxmlformats.org/officeDocument/2006/relationships/image" Target="../media/image2.png"/><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tags" Target="../tags/tag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vmlDrawing" Target="../drawings/vmlDrawing9.vml"/><Relationship Id="rId18" Type="http://schemas.openxmlformats.org/officeDocument/2006/relationships/oleObject" Target="../embeddings/oleObject18.bin"/><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2.xml"/><Relationship Id="rId17" Type="http://schemas.openxmlformats.org/officeDocument/2006/relationships/image" Target="../media/image1.emf"/><Relationship Id="rId2" Type="http://schemas.openxmlformats.org/officeDocument/2006/relationships/slideLayout" Target="../slideLayouts/slideLayout136.xml"/><Relationship Id="rId16" Type="http://schemas.openxmlformats.org/officeDocument/2006/relationships/oleObject" Target="../embeddings/oleObject17.bin"/><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tags" Target="../tags/tag18.xml"/><Relationship Id="rId10" Type="http://schemas.openxmlformats.org/officeDocument/2006/relationships/slideLayout" Target="../slideLayouts/slideLayout144.xml"/><Relationship Id="rId19" Type="http://schemas.openxmlformats.org/officeDocument/2006/relationships/image" Target="../media/image2.png"/><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tags" Target="../tags/tag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theme" Target="../theme/theme13.xml"/><Relationship Id="rId18" Type="http://schemas.openxmlformats.org/officeDocument/2006/relationships/image" Target="../media/image1.emf"/><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oleObject" Target="../embeddings/oleObject19.bin"/><Relationship Id="rId2" Type="http://schemas.openxmlformats.org/officeDocument/2006/relationships/slideLayout" Target="../slideLayouts/slideLayout147.xml"/><Relationship Id="rId16" Type="http://schemas.openxmlformats.org/officeDocument/2006/relationships/tags" Target="../tags/tag20.xml"/><Relationship Id="rId20" Type="http://schemas.openxmlformats.org/officeDocument/2006/relationships/image" Target="../media/image2.png"/><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tags" Target="../tags/tag19.xml"/><Relationship Id="rId10" Type="http://schemas.openxmlformats.org/officeDocument/2006/relationships/slideLayout" Target="../slideLayouts/slideLayout155.xml"/><Relationship Id="rId19" Type="http://schemas.openxmlformats.org/officeDocument/2006/relationships/oleObject" Target="../embeddings/oleObject20.bin"/><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vmlDrawing" Target="../drawings/vmlDrawing10.v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theme" Target="../theme/theme14.xml"/><Relationship Id="rId18" Type="http://schemas.openxmlformats.org/officeDocument/2006/relationships/image" Target="../media/image1.emf"/><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oleObject" Target="../embeddings/oleObject21.bin"/><Relationship Id="rId2" Type="http://schemas.openxmlformats.org/officeDocument/2006/relationships/slideLayout" Target="../slideLayouts/slideLayout159.xml"/><Relationship Id="rId16" Type="http://schemas.openxmlformats.org/officeDocument/2006/relationships/tags" Target="../tags/tag22.xml"/><Relationship Id="rId20" Type="http://schemas.openxmlformats.org/officeDocument/2006/relationships/image" Target="../media/image2.png"/><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tags" Target="../tags/tag21.xml"/><Relationship Id="rId10" Type="http://schemas.openxmlformats.org/officeDocument/2006/relationships/slideLayout" Target="../slideLayouts/slideLayout167.xml"/><Relationship Id="rId19" Type="http://schemas.openxmlformats.org/officeDocument/2006/relationships/oleObject" Target="../embeddings/oleObject22.bin"/><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vmlDrawing" Target="../drawings/vmlDrawing11.v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theme" Target="../theme/theme15.xml"/><Relationship Id="rId18" Type="http://schemas.openxmlformats.org/officeDocument/2006/relationships/image" Target="../media/image1.emf"/><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17" Type="http://schemas.openxmlformats.org/officeDocument/2006/relationships/oleObject" Target="../embeddings/oleObject23.bin"/><Relationship Id="rId2" Type="http://schemas.openxmlformats.org/officeDocument/2006/relationships/slideLayout" Target="../slideLayouts/slideLayout171.xml"/><Relationship Id="rId16" Type="http://schemas.openxmlformats.org/officeDocument/2006/relationships/tags" Target="../tags/tag24.xml"/><Relationship Id="rId20" Type="http://schemas.openxmlformats.org/officeDocument/2006/relationships/image" Target="../media/image2.png"/><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5" Type="http://schemas.openxmlformats.org/officeDocument/2006/relationships/tags" Target="../tags/tag23.xml"/><Relationship Id="rId10" Type="http://schemas.openxmlformats.org/officeDocument/2006/relationships/slideLayout" Target="../slideLayouts/slideLayout179.xml"/><Relationship Id="rId19" Type="http://schemas.openxmlformats.org/officeDocument/2006/relationships/oleObject" Target="../embeddings/oleObject24.bin"/><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vmlDrawing" Target="../drawings/vmlDrawing12.v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theme" Target="../theme/theme16.xml"/><Relationship Id="rId18" Type="http://schemas.openxmlformats.org/officeDocument/2006/relationships/image" Target="../media/image1.emf"/><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17" Type="http://schemas.openxmlformats.org/officeDocument/2006/relationships/oleObject" Target="../embeddings/oleObject25.bin"/><Relationship Id="rId2" Type="http://schemas.openxmlformats.org/officeDocument/2006/relationships/slideLayout" Target="../slideLayouts/slideLayout183.xml"/><Relationship Id="rId16" Type="http://schemas.openxmlformats.org/officeDocument/2006/relationships/tags" Target="../tags/tag26.xml"/><Relationship Id="rId20" Type="http://schemas.openxmlformats.org/officeDocument/2006/relationships/image" Target="../media/image2.png"/><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5" Type="http://schemas.openxmlformats.org/officeDocument/2006/relationships/tags" Target="../tags/tag25.xml"/><Relationship Id="rId10" Type="http://schemas.openxmlformats.org/officeDocument/2006/relationships/slideLayout" Target="../slideLayouts/slideLayout191.xml"/><Relationship Id="rId19" Type="http://schemas.openxmlformats.org/officeDocument/2006/relationships/oleObject" Target="../embeddings/oleObject26.bin"/><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vmlDrawing" Target="../drawings/vmlDrawing13.v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theme" Target="../theme/theme17.xml"/><Relationship Id="rId18" Type="http://schemas.openxmlformats.org/officeDocument/2006/relationships/image" Target="../media/image1.emf"/><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17" Type="http://schemas.openxmlformats.org/officeDocument/2006/relationships/oleObject" Target="../embeddings/oleObject27.bin"/><Relationship Id="rId2" Type="http://schemas.openxmlformats.org/officeDocument/2006/relationships/slideLayout" Target="../slideLayouts/slideLayout195.xml"/><Relationship Id="rId16" Type="http://schemas.openxmlformats.org/officeDocument/2006/relationships/tags" Target="../tags/tag28.xml"/><Relationship Id="rId20" Type="http://schemas.openxmlformats.org/officeDocument/2006/relationships/image" Target="../media/image2.png"/><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5" Type="http://schemas.openxmlformats.org/officeDocument/2006/relationships/tags" Target="../tags/tag27.xml"/><Relationship Id="rId10" Type="http://schemas.openxmlformats.org/officeDocument/2006/relationships/slideLayout" Target="../slideLayouts/slideLayout203.xml"/><Relationship Id="rId19" Type="http://schemas.openxmlformats.org/officeDocument/2006/relationships/oleObject" Target="../embeddings/oleObject28.bin"/><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vmlDrawing" Target="../drawings/vmlDrawing14.v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theme" Target="../theme/theme18.xml"/><Relationship Id="rId18" Type="http://schemas.openxmlformats.org/officeDocument/2006/relationships/image" Target="../media/image1.emf"/><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17" Type="http://schemas.openxmlformats.org/officeDocument/2006/relationships/oleObject" Target="../embeddings/oleObject29.bin"/><Relationship Id="rId2" Type="http://schemas.openxmlformats.org/officeDocument/2006/relationships/slideLayout" Target="../slideLayouts/slideLayout207.xml"/><Relationship Id="rId16" Type="http://schemas.openxmlformats.org/officeDocument/2006/relationships/tags" Target="../tags/tag30.xml"/><Relationship Id="rId20" Type="http://schemas.openxmlformats.org/officeDocument/2006/relationships/image" Target="../media/image2.png"/><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5" Type="http://schemas.openxmlformats.org/officeDocument/2006/relationships/tags" Target="../tags/tag29.xml"/><Relationship Id="rId10" Type="http://schemas.openxmlformats.org/officeDocument/2006/relationships/slideLayout" Target="../slideLayouts/slideLayout215.xml"/><Relationship Id="rId19" Type="http://schemas.openxmlformats.org/officeDocument/2006/relationships/oleObject" Target="../embeddings/oleObject30.bin"/><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vmlDrawing" Target="../drawings/vmlDrawing15.v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slideLayout" Target="../slideLayouts/slideLayout230.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2" Type="http://schemas.openxmlformats.org/officeDocument/2006/relationships/slideLayout" Target="../slideLayouts/slideLayout219.xml"/><Relationship Id="rId16" Type="http://schemas.openxmlformats.org/officeDocument/2006/relationships/theme" Target="../theme/theme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5" Type="http://schemas.openxmlformats.org/officeDocument/2006/relationships/slideLayout" Target="../slideLayouts/slideLayout23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slideLayout" Target="../slideLayouts/slideLayout2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vmlDrawing" Target="../drawings/vmlDrawing2.vml"/><Relationship Id="rId18" Type="http://schemas.openxmlformats.org/officeDocument/2006/relationships/oleObject" Target="../embeddings/oleObject4.bin"/><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17" Type="http://schemas.openxmlformats.org/officeDocument/2006/relationships/image" Target="../media/image1.emf"/><Relationship Id="rId2" Type="http://schemas.openxmlformats.org/officeDocument/2006/relationships/slideLayout" Target="../slideLayouts/slideLayout10.xml"/><Relationship Id="rId16" Type="http://schemas.openxmlformats.org/officeDocument/2006/relationships/oleObject" Target="../embeddings/oleObject3.bin"/><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ags" Target="../tags/tag4.xml"/><Relationship Id="rId10" Type="http://schemas.openxmlformats.org/officeDocument/2006/relationships/slideLayout" Target="../slideLayouts/slideLayout18.xml"/><Relationship Id="rId19" Type="http://schemas.openxmlformats.org/officeDocument/2006/relationships/image" Target="../media/image2.png"/><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ags" Target="../tags/tag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2" Type="http://schemas.openxmlformats.org/officeDocument/2006/relationships/slideLayout" Target="../slideLayouts/slideLayout234.xml"/><Relationship Id="rId16" Type="http://schemas.openxmlformats.org/officeDocument/2006/relationships/theme" Target="../theme/theme20.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5" Type="http://schemas.openxmlformats.org/officeDocument/2006/relationships/slideLayout" Target="../slideLayouts/slideLayout24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slideLayout" Target="../slideLayouts/slideLayout24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slideLayout" Target="../slideLayouts/slideLayout260.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2" Type="http://schemas.openxmlformats.org/officeDocument/2006/relationships/slideLayout" Target="../slideLayouts/slideLayout249.xml"/><Relationship Id="rId16" Type="http://schemas.openxmlformats.org/officeDocument/2006/relationships/theme" Target="../theme/theme21.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5" Type="http://schemas.openxmlformats.org/officeDocument/2006/relationships/slideLayout" Target="../slideLayouts/slideLayout26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slideLayout" Target="../slideLayouts/slideLayout26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slideLayout" Target="../slideLayouts/slideLayout275.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slideLayout" Target="../slideLayouts/slideLayout274.xml"/><Relationship Id="rId2" Type="http://schemas.openxmlformats.org/officeDocument/2006/relationships/slideLayout" Target="../slideLayouts/slideLayout264.xml"/><Relationship Id="rId16" Type="http://schemas.openxmlformats.org/officeDocument/2006/relationships/theme" Target="../theme/theme22.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5" Type="http://schemas.openxmlformats.org/officeDocument/2006/relationships/slideLayout" Target="../slideLayouts/slideLayout27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 Id="rId14" Type="http://schemas.openxmlformats.org/officeDocument/2006/relationships/slideLayout" Target="../slideLayouts/slideLayout27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vmlDrawing" Target="../drawings/vmlDrawing16.vml"/><Relationship Id="rId18" Type="http://schemas.openxmlformats.org/officeDocument/2006/relationships/oleObject" Target="../embeddings/oleObject32.bin"/><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3.xml"/><Relationship Id="rId17" Type="http://schemas.openxmlformats.org/officeDocument/2006/relationships/image" Target="../media/image1.emf"/><Relationship Id="rId2" Type="http://schemas.openxmlformats.org/officeDocument/2006/relationships/slideLayout" Target="../slideLayouts/slideLayout279.xml"/><Relationship Id="rId16" Type="http://schemas.openxmlformats.org/officeDocument/2006/relationships/oleObject" Target="../embeddings/oleObject31.bin"/><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5" Type="http://schemas.openxmlformats.org/officeDocument/2006/relationships/tags" Target="../tags/tag32.xml"/><Relationship Id="rId10" Type="http://schemas.openxmlformats.org/officeDocument/2006/relationships/slideLayout" Target="../slideLayouts/slideLayout287.xml"/><Relationship Id="rId19" Type="http://schemas.openxmlformats.org/officeDocument/2006/relationships/image" Target="../media/image2.png"/><Relationship Id="rId4" Type="http://schemas.openxmlformats.org/officeDocument/2006/relationships/slideLayout" Target="../slideLayouts/slideLayout281.xml"/><Relationship Id="rId9" Type="http://schemas.openxmlformats.org/officeDocument/2006/relationships/slideLayout" Target="../slideLayouts/slideLayout286.xml"/><Relationship Id="rId14" Type="http://schemas.openxmlformats.org/officeDocument/2006/relationships/tags" Target="../tags/tag3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vmlDrawing" Target="../drawings/vmlDrawing17.vml"/><Relationship Id="rId18" Type="http://schemas.openxmlformats.org/officeDocument/2006/relationships/oleObject" Target="../embeddings/oleObject34.bin"/><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4.xml"/><Relationship Id="rId17" Type="http://schemas.openxmlformats.org/officeDocument/2006/relationships/image" Target="../media/image1.emf"/><Relationship Id="rId2" Type="http://schemas.openxmlformats.org/officeDocument/2006/relationships/slideLayout" Target="../slideLayouts/slideLayout290.xml"/><Relationship Id="rId16" Type="http://schemas.openxmlformats.org/officeDocument/2006/relationships/oleObject" Target="../embeddings/oleObject33.bin"/><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5" Type="http://schemas.openxmlformats.org/officeDocument/2006/relationships/tags" Target="../tags/tag34.xml"/><Relationship Id="rId10" Type="http://schemas.openxmlformats.org/officeDocument/2006/relationships/slideLayout" Target="../slideLayouts/slideLayout298.xml"/><Relationship Id="rId19" Type="http://schemas.openxmlformats.org/officeDocument/2006/relationships/image" Target="../media/image2.png"/><Relationship Id="rId4" Type="http://schemas.openxmlformats.org/officeDocument/2006/relationships/slideLayout" Target="../slideLayouts/slideLayout292.xml"/><Relationship Id="rId9" Type="http://schemas.openxmlformats.org/officeDocument/2006/relationships/slideLayout" Target="../slideLayouts/slideLayout297.xml"/><Relationship Id="rId14" Type="http://schemas.openxmlformats.org/officeDocument/2006/relationships/tags" Target="../tags/tag3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slideLayout" Target="../slideLayouts/slideLayout312.xml"/><Relationship Id="rId18" Type="http://schemas.openxmlformats.org/officeDocument/2006/relationships/slideLayout" Target="../slideLayouts/slideLayout317.xml"/><Relationship Id="rId3" Type="http://schemas.openxmlformats.org/officeDocument/2006/relationships/slideLayout" Target="../slideLayouts/slideLayout302.xml"/><Relationship Id="rId21" Type="http://schemas.openxmlformats.org/officeDocument/2006/relationships/image" Target="../media/image2.png"/><Relationship Id="rId7" Type="http://schemas.openxmlformats.org/officeDocument/2006/relationships/slideLayout" Target="../slideLayouts/slideLayout306.xml"/><Relationship Id="rId12" Type="http://schemas.openxmlformats.org/officeDocument/2006/relationships/slideLayout" Target="../slideLayouts/slideLayout311.xml"/><Relationship Id="rId17" Type="http://schemas.openxmlformats.org/officeDocument/2006/relationships/slideLayout" Target="../slideLayouts/slideLayout316.xml"/><Relationship Id="rId2" Type="http://schemas.openxmlformats.org/officeDocument/2006/relationships/slideLayout" Target="../slideLayouts/slideLayout301.xml"/><Relationship Id="rId16" Type="http://schemas.openxmlformats.org/officeDocument/2006/relationships/slideLayout" Target="../slideLayouts/slideLayout315.xml"/><Relationship Id="rId20" Type="http://schemas.openxmlformats.org/officeDocument/2006/relationships/theme" Target="../theme/theme25.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5" Type="http://schemas.openxmlformats.org/officeDocument/2006/relationships/slideLayout" Target="../slideLayouts/slideLayout314.xml"/><Relationship Id="rId10" Type="http://schemas.openxmlformats.org/officeDocument/2006/relationships/slideLayout" Target="../slideLayouts/slideLayout309.xml"/><Relationship Id="rId19" Type="http://schemas.openxmlformats.org/officeDocument/2006/relationships/slideLayout" Target="../slideLayouts/slideLayout318.xml"/><Relationship Id="rId4" Type="http://schemas.openxmlformats.org/officeDocument/2006/relationships/slideLayout" Target="../slideLayouts/slideLayout303.xml"/><Relationship Id="rId9" Type="http://schemas.openxmlformats.org/officeDocument/2006/relationships/slideLayout" Target="../slideLayouts/slideLayout308.xml"/><Relationship Id="rId14" Type="http://schemas.openxmlformats.org/officeDocument/2006/relationships/slideLayout" Target="../slideLayouts/slideLayout31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26.xml"/><Relationship Id="rId13" Type="http://schemas.openxmlformats.org/officeDocument/2006/relationships/vmlDrawing" Target="../drawings/vmlDrawing18.vml"/><Relationship Id="rId18" Type="http://schemas.openxmlformats.org/officeDocument/2006/relationships/oleObject" Target="../embeddings/oleObject36.bin"/><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theme" Target="../theme/theme26.xml"/><Relationship Id="rId17" Type="http://schemas.openxmlformats.org/officeDocument/2006/relationships/image" Target="../media/image1.emf"/><Relationship Id="rId2" Type="http://schemas.openxmlformats.org/officeDocument/2006/relationships/slideLayout" Target="../slideLayouts/slideLayout320.xml"/><Relationship Id="rId16" Type="http://schemas.openxmlformats.org/officeDocument/2006/relationships/oleObject" Target="../embeddings/oleObject35.bin"/><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5" Type="http://schemas.openxmlformats.org/officeDocument/2006/relationships/tags" Target="../tags/tag36.xml"/><Relationship Id="rId10" Type="http://schemas.openxmlformats.org/officeDocument/2006/relationships/slideLayout" Target="../slideLayouts/slideLayout328.xml"/><Relationship Id="rId19" Type="http://schemas.openxmlformats.org/officeDocument/2006/relationships/image" Target="../media/image2.png"/><Relationship Id="rId4" Type="http://schemas.openxmlformats.org/officeDocument/2006/relationships/slideLayout" Target="../slideLayouts/slideLayout322.xml"/><Relationship Id="rId9" Type="http://schemas.openxmlformats.org/officeDocument/2006/relationships/slideLayout" Target="../slideLayouts/slideLayout327.xml"/><Relationship Id="rId14" Type="http://schemas.openxmlformats.org/officeDocument/2006/relationships/tags" Target="../tags/tag3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37.xml"/><Relationship Id="rId13" Type="http://schemas.openxmlformats.org/officeDocument/2006/relationships/slideLayout" Target="../slideLayouts/slideLayout342.xml"/><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slideLayout" Target="../slideLayouts/slideLayout341.xml"/><Relationship Id="rId2" Type="http://schemas.openxmlformats.org/officeDocument/2006/relationships/slideLayout" Target="../slideLayouts/slideLayout331.xml"/><Relationship Id="rId16" Type="http://schemas.openxmlformats.org/officeDocument/2006/relationships/image" Target="../media/image2.png"/><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5" Type="http://schemas.openxmlformats.org/officeDocument/2006/relationships/theme" Target="../theme/theme27.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 Id="rId14" Type="http://schemas.openxmlformats.org/officeDocument/2006/relationships/slideLayout" Target="../slideLayouts/slideLayout34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slideLayout" Target="../slideLayouts/slideLayout356.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slideLayout" Target="../slideLayouts/slideLayout355.xml"/><Relationship Id="rId2" Type="http://schemas.openxmlformats.org/officeDocument/2006/relationships/slideLayout" Target="../slideLayouts/slideLayout345.xml"/><Relationship Id="rId16" Type="http://schemas.openxmlformats.org/officeDocument/2006/relationships/image" Target="../media/image2.png"/><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5" Type="http://schemas.openxmlformats.org/officeDocument/2006/relationships/theme" Target="../theme/theme2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 Id="rId14" Type="http://schemas.openxmlformats.org/officeDocument/2006/relationships/slideLayout" Target="../slideLayouts/slideLayout35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65.xml"/><Relationship Id="rId13" Type="http://schemas.openxmlformats.org/officeDocument/2006/relationships/slideLayout" Target="../slideLayouts/slideLayout370.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slideLayout" Target="../slideLayouts/slideLayout369.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5" Type="http://schemas.openxmlformats.org/officeDocument/2006/relationships/image" Target="../media/image2.png"/><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18" Type="http://schemas.openxmlformats.org/officeDocument/2006/relationships/image" Target="../media/image1.emf"/><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oleObject" Target="../embeddings/oleObject5.bin"/><Relationship Id="rId2" Type="http://schemas.openxmlformats.org/officeDocument/2006/relationships/slideLayout" Target="../slideLayouts/slideLayout21.xml"/><Relationship Id="rId16" Type="http://schemas.openxmlformats.org/officeDocument/2006/relationships/tags" Target="../tags/tag6.xml"/><Relationship Id="rId20" Type="http://schemas.openxmlformats.org/officeDocument/2006/relationships/image" Target="../media/image2.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tags" Target="../tags/tag5.xml"/><Relationship Id="rId10" Type="http://schemas.openxmlformats.org/officeDocument/2006/relationships/slideLayout" Target="../slideLayouts/slideLayout29.xml"/><Relationship Id="rId19" Type="http://schemas.openxmlformats.org/officeDocument/2006/relationships/oleObject" Target="../embeddings/oleObject6.bin"/><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vmlDrawing" Target="../drawings/vmlDrawing3.v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78.xml"/><Relationship Id="rId13" Type="http://schemas.openxmlformats.org/officeDocument/2006/relationships/vmlDrawing" Target="../drawings/vmlDrawing19.vml"/><Relationship Id="rId18" Type="http://schemas.openxmlformats.org/officeDocument/2006/relationships/oleObject" Target="../embeddings/oleObject38.bin"/><Relationship Id="rId3" Type="http://schemas.openxmlformats.org/officeDocument/2006/relationships/slideLayout" Target="../slideLayouts/slideLayout373.xml"/><Relationship Id="rId7" Type="http://schemas.openxmlformats.org/officeDocument/2006/relationships/slideLayout" Target="../slideLayouts/slideLayout377.xml"/><Relationship Id="rId12" Type="http://schemas.openxmlformats.org/officeDocument/2006/relationships/theme" Target="../theme/theme30.xml"/><Relationship Id="rId17" Type="http://schemas.openxmlformats.org/officeDocument/2006/relationships/image" Target="../media/image1.emf"/><Relationship Id="rId2" Type="http://schemas.openxmlformats.org/officeDocument/2006/relationships/slideLayout" Target="../slideLayouts/slideLayout372.xml"/><Relationship Id="rId16" Type="http://schemas.openxmlformats.org/officeDocument/2006/relationships/oleObject" Target="../embeddings/oleObject37.bin"/><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5" Type="http://schemas.openxmlformats.org/officeDocument/2006/relationships/tags" Target="../tags/tag38.xml"/><Relationship Id="rId10" Type="http://schemas.openxmlformats.org/officeDocument/2006/relationships/slideLayout" Target="../slideLayouts/slideLayout380.xml"/><Relationship Id="rId19" Type="http://schemas.openxmlformats.org/officeDocument/2006/relationships/image" Target="../media/image2.png"/><Relationship Id="rId4" Type="http://schemas.openxmlformats.org/officeDocument/2006/relationships/slideLayout" Target="../slideLayouts/slideLayout374.xml"/><Relationship Id="rId9" Type="http://schemas.openxmlformats.org/officeDocument/2006/relationships/slideLayout" Target="../slideLayouts/slideLayout379.xml"/><Relationship Id="rId14" Type="http://schemas.openxmlformats.org/officeDocument/2006/relationships/tags" Target="../tags/tag3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89.xml"/><Relationship Id="rId13" Type="http://schemas.openxmlformats.org/officeDocument/2006/relationships/vmlDrawing" Target="../drawings/vmlDrawing20.vml"/><Relationship Id="rId18" Type="http://schemas.openxmlformats.org/officeDocument/2006/relationships/oleObject" Target="../embeddings/oleObject40.bin"/><Relationship Id="rId3" Type="http://schemas.openxmlformats.org/officeDocument/2006/relationships/slideLayout" Target="../slideLayouts/slideLayout384.xml"/><Relationship Id="rId7" Type="http://schemas.openxmlformats.org/officeDocument/2006/relationships/slideLayout" Target="../slideLayouts/slideLayout388.xml"/><Relationship Id="rId12" Type="http://schemas.openxmlformats.org/officeDocument/2006/relationships/theme" Target="../theme/theme31.xml"/><Relationship Id="rId17" Type="http://schemas.openxmlformats.org/officeDocument/2006/relationships/image" Target="../media/image1.emf"/><Relationship Id="rId2" Type="http://schemas.openxmlformats.org/officeDocument/2006/relationships/slideLayout" Target="../slideLayouts/slideLayout383.xml"/><Relationship Id="rId16" Type="http://schemas.openxmlformats.org/officeDocument/2006/relationships/oleObject" Target="../embeddings/oleObject39.bin"/><Relationship Id="rId1" Type="http://schemas.openxmlformats.org/officeDocument/2006/relationships/slideLayout" Target="../slideLayouts/slideLayout382.xml"/><Relationship Id="rId6" Type="http://schemas.openxmlformats.org/officeDocument/2006/relationships/slideLayout" Target="../slideLayouts/slideLayout387.xml"/><Relationship Id="rId11" Type="http://schemas.openxmlformats.org/officeDocument/2006/relationships/slideLayout" Target="../slideLayouts/slideLayout392.xml"/><Relationship Id="rId5" Type="http://schemas.openxmlformats.org/officeDocument/2006/relationships/slideLayout" Target="../slideLayouts/slideLayout386.xml"/><Relationship Id="rId15" Type="http://schemas.openxmlformats.org/officeDocument/2006/relationships/tags" Target="../tags/tag40.xml"/><Relationship Id="rId10" Type="http://schemas.openxmlformats.org/officeDocument/2006/relationships/slideLayout" Target="../slideLayouts/slideLayout391.xml"/><Relationship Id="rId19" Type="http://schemas.openxmlformats.org/officeDocument/2006/relationships/image" Target="../media/image2.png"/><Relationship Id="rId4" Type="http://schemas.openxmlformats.org/officeDocument/2006/relationships/slideLayout" Target="../slideLayouts/slideLayout385.xml"/><Relationship Id="rId9" Type="http://schemas.openxmlformats.org/officeDocument/2006/relationships/slideLayout" Target="../slideLayouts/slideLayout390.xml"/><Relationship Id="rId14" Type="http://schemas.openxmlformats.org/officeDocument/2006/relationships/tags" Target="../tags/tag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400.xml"/><Relationship Id="rId13" Type="http://schemas.openxmlformats.org/officeDocument/2006/relationships/vmlDrawing" Target="../drawings/vmlDrawing21.vml"/><Relationship Id="rId18" Type="http://schemas.openxmlformats.org/officeDocument/2006/relationships/oleObject" Target="../embeddings/oleObject42.bin"/><Relationship Id="rId3" Type="http://schemas.openxmlformats.org/officeDocument/2006/relationships/slideLayout" Target="../slideLayouts/slideLayout395.xml"/><Relationship Id="rId7" Type="http://schemas.openxmlformats.org/officeDocument/2006/relationships/slideLayout" Target="../slideLayouts/slideLayout399.xml"/><Relationship Id="rId12" Type="http://schemas.openxmlformats.org/officeDocument/2006/relationships/theme" Target="../theme/theme32.xml"/><Relationship Id="rId17" Type="http://schemas.openxmlformats.org/officeDocument/2006/relationships/image" Target="../media/image1.emf"/><Relationship Id="rId2" Type="http://schemas.openxmlformats.org/officeDocument/2006/relationships/slideLayout" Target="../slideLayouts/slideLayout394.xml"/><Relationship Id="rId16" Type="http://schemas.openxmlformats.org/officeDocument/2006/relationships/oleObject" Target="../embeddings/oleObject41.bin"/><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5" Type="http://schemas.openxmlformats.org/officeDocument/2006/relationships/slideLayout" Target="../slideLayouts/slideLayout397.xml"/><Relationship Id="rId15" Type="http://schemas.openxmlformats.org/officeDocument/2006/relationships/tags" Target="../tags/tag42.xml"/><Relationship Id="rId10" Type="http://schemas.openxmlformats.org/officeDocument/2006/relationships/slideLayout" Target="../slideLayouts/slideLayout402.xml"/><Relationship Id="rId19" Type="http://schemas.openxmlformats.org/officeDocument/2006/relationships/image" Target="../media/image2.png"/><Relationship Id="rId4" Type="http://schemas.openxmlformats.org/officeDocument/2006/relationships/slideLayout" Target="../slideLayouts/slideLayout396.xml"/><Relationship Id="rId9" Type="http://schemas.openxmlformats.org/officeDocument/2006/relationships/slideLayout" Target="../slideLayouts/slideLayout401.xml"/><Relationship Id="rId14" Type="http://schemas.openxmlformats.org/officeDocument/2006/relationships/tags" Target="../tags/tag4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411.xml"/><Relationship Id="rId13" Type="http://schemas.openxmlformats.org/officeDocument/2006/relationships/vmlDrawing" Target="../drawings/vmlDrawing22.vml"/><Relationship Id="rId18" Type="http://schemas.openxmlformats.org/officeDocument/2006/relationships/oleObject" Target="../embeddings/oleObject44.bin"/><Relationship Id="rId3" Type="http://schemas.openxmlformats.org/officeDocument/2006/relationships/slideLayout" Target="../slideLayouts/slideLayout406.xml"/><Relationship Id="rId7" Type="http://schemas.openxmlformats.org/officeDocument/2006/relationships/slideLayout" Target="../slideLayouts/slideLayout410.xml"/><Relationship Id="rId12" Type="http://schemas.openxmlformats.org/officeDocument/2006/relationships/theme" Target="../theme/theme33.xml"/><Relationship Id="rId17" Type="http://schemas.openxmlformats.org/officeDocument/2006/relationships/image" Target="../media/image1.emf"/><Relationship Id="rId2" Type="http://schemas.openxmlformats.org/officeDocument/2006/relationships/slideLayout" Target="../slideLayouts/slideLayout405.xml"/><Relationship Id="rId16" Type="http://schemas.openxmlformats.org/officeDocument/2006/relationships/oleObject" Target="../embeddings/oleObject43.bin"/><Relationship Id="rId1" Type="http://schemas.openxmlformats.org/officeDocument/2006/relationships/slideLayout" Target="../slideLayouts/slideLayout404.xml"/><Relationship Id="rId6" Type="http://schemas.openxmlformats.org/officeDocument/2006/relationships/slideLayout" Target="../slideLayouts/slideLayout409.xml"/><Relationship Id="rId11" Type="http://schemas.openxmlformats.org/officeDocument/2006/relationships/slideLayout" Target="../slideLayouts/slideLayout414.xml"/><Relationship Id="rId5" Type="http://schemas.openxmlformats.org/officeDocument/2006/relationships/slideLayout" Target="../slideLayouts/slideLayout408.xml"/><Relationship Id="rId15" Type="http://schemas.openxmlformats.org/officeDocument/2006/relationships/tags" Target="../tags/tag44.xml"/><Relationship Id="rId10" Type="http://schemas.openxmlformats.org/officeDocument/2006/relationships/slideLayout" Target="../slideLayouts/slideLayout413.xml"/><Relationship Id="rId19" Type="http://schemas.openxmlformats.org/officeDocument/2006/relationships/image" Target="../media/image2.png"/><Relationship Id="rId4" Type="http://schemas.openxmlformats.org/officeDocument/2006/relationships/slideLayout" Target="../slideLayouts/slideLayout407.xml"/><Relationship Id="rId9" Type="http://schemas.openxmlformats.org/officeDocument/2006/relationships/slideLayout" Target="../slideLayouts/slideLayout412.xml"/><Relationship Id="rId14" Type="http://schemas.openxmlformats.org/officeDocument/2006/relationships/tags" Target="../tags/tag4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422.xml"/><Relationship Id="rId13" Type="http://schemas.openxmlformats.org/officeDocument/2006/relationships/tags" Target="../tags/tag46.xml"/><Relationship Id="rId3" Type="http://schemas.openxmlformats.org/officeDocument/2006/relationships/slideLayout" Target="../slideLayouts/slideLayout417.xml"/><Relationship Id="rId7" Type="http://schemas.openxmlformats.org/officeDocument/2006/relationships/slideLayout" Target="../slideLayouts/slideLayout421.xml"/><Relationship Id="rId12" Type="http://schemas.openxmlformats.org/officeDocument/2006/relationships/tags" Target="../tags/tag45.xml"/><Relationship Id="rId17" Type="http://schemas.openxmlformats.org/officeDocument/2006/relationships/image" Target="../media/image2.png"/><Relationship Id="rId2" Type="http://schemas.openxmlformats.org/officeDocument/2006/relationships/slideLayout" Target="../slideLayouts/slideLayout416.xml"/><Relationship Id="rId16" Type="http://schemas.openxmlformats.org/officeDocument/2006/relationships/oleObject" Target="../embeddings/oleObject46.bin"/><Relationship Id="rId1" Type="http://schemas.openxmlformats.org/officeDocument/2006/relationships/slideLayout" Target="../slideLayouts/slideLayout415.xml"/><Relationship Id="rId6" Type="http://schemas.openxmlformats.org/officeDocument/2006/relationships/slideLayout" Target="../slideLayouts/slideLayout420.xml"/><Relationship Id="rId11" Type="http://schemas.openxmlformats.org/officeDocument/2006/relationships/vmlDrawing" Target="../drawings/vmlDrawing23.vml"/><Relationship Id="rId5" Type="http://schemas.openxmlformats.org/officeDocument/2006/relationships/slideLayout" Target="../slideLayouts/slideLayout419.xml"/><Relationship Id="rId15" Type="http://schemas.openxmlformats.org/officeDocument/2006/relationships/image" Target="../media/image1.emf"/><Relationship Id="rId10" Type="http://schemas.openxmlformats.org/officeDocument/2006/relationships/theme" Target="../theme/theme34.xml"/><Relationship Id="rId4" Type="http://schemas.openxmlformats.org/officeDocument/2006/relationships/slideLayout" Target="../slideLayouts/slideLayout418.xml"/><Relationship Id="rId9" Type="http://schemas.openxmlformats.org/officeDocument/2006/relationships/slideLayout" Target="../slideLayouts/slideLayout423.xml"/><Relationship Id="rId14" Type="http://schemas.openxmlformats.org/officeDocument/2006/relationships/oleObject" Target="../embeddings/oleObject45.bin"/></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31.xml"/><Relationship Id="rId13" Type="http://schemas.openxmlformats.org/officeDocument/2006/relationships/slideLayout" Target="../slideLayouts/slideLayout436.xml"/><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slideLayout" Target="../slideLayouts/slideLayout435.xml"/><Relationship Id="rId17" Type="http://schemas.openxmlformats.org/officeDocument/2006/relationships/theme" Target="../theme/theme35.xml"/><Relationship Id="rId2" Type="http://schemas.openxmlformats.org/officeDocument/2006/relationships/slideLayout" Target="../slideLayouts/slideLayout425.xml"/><Relationship Id="rId16" Type="http://schemas.openxmlformats.org/officeDocument/2006/relationships/slideLayout" Target="../slideLayouts/slideLayout439.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5" Type="http://schemas.openxmlformats.org/officeDocument/2006/relationships/slideLayout" Target="../slideLayouts/slideLayout43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 Id="rId14" Type="http://schemas.openxmlformats.org/officeDocument/2006/relationships/slideLayout" Target="../slideLayouts/slideLayout437.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47.xml"/><Relationship Id="rId13" Type="http://schemas.openxmlformats.org/officeDocument/2006/relationships/slideLayout" Target="../slideLayouts/slideLayout452.xml"/><Relationship Id="rId3" Type="http://schemas.openxmlformats.org/officeDocument/2006/relationships/slideLayout" Target="../slideLayouts/slideLayout442.xml"/><Relationship Id="rId7" Type="http://schemas.openxmlformats.org/officeDocument/2006/relationships/slideLayout" Target="../slideLayouts/slideLayout446.xml"/><Relationship Id="rId12" Type="http://schemas.openxmlformats.org/officeDocument/2006/relationships/slideLayout" Target="../slideLayouts/slideLayout451.xml"/><Relationship Id="rId17" Type="http://schemas.openxmlformats.org/officeDocument/2006/relationships/theme" Target="../theme/theme36.xml"/><Relationship Id="rId2" Type="http://schemas.openxmlformats.org/officeDocument/2006/relationships/slideLayout" Target="../slideLayouts/slideLayout441.xml"/><Relationship Id="rId16" Type="http://schemas.openxmlformats.org/officeDocument/2006/relationships/slideLayout" Target="../slideLayouts/slideLayout455.xml"/><Relationship Id="rId1" Type="http://schemas.openxmlformats.org/officeDocument/2006/relationships/slideLayout" Target="../slideLayouts/slideLayout440.xml"/><Relationship Id="rId6" Type="http://schemas.openxmlformats.org/officeDocument/2006/relationships/slideLayout" Target="../slideLayouts/slideLayout445.xml"/><Relationship Id="rId11" Type="http://schemas.openxmlformats.org/officeDocument/2006/relationships/slideLayout" Target="../slideLayouts/slideLayout450.xml"/><Relationship Id="rId5" Type="http://schemas.openxmlformats.org/officeDocument/2006/relationships/slideLayout" Target="../slideLayouts/slideLayout444.xml"/><Relationship Id="rId15" Type="http://schemas.openxmlformats.org/officeDocument/2006/relationships/slideLayout" Target="../slideLayouts/slideLayout454.xml"/><Relationship Id="rId10" Type="http://schemas.openxmlformats.org/officeDocument/2006/relationships/slideLayout" Target="../slideLayouts/slideLayout449.xml"/><Relationship Id="rId4" Type="http://schemas.openxmlformats.org/officeDocument/2006/relationships/slideLayout" Target="../slideLayouts/slideLayout443.xml"/><Relationship Id="rId9" Type="http://schemas.openxmlformats.org/officeDocument/2006/relationships/slideLayout" Target="../slideLayouts/slideLayout448.xml"/><Relationship Id="rId14" Type="http://schemas.openxmlformats.org/officeDocument/2006/relationships/slideLayout" Target="../slideLayouts/slideLayout453.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63.xml"/><Relationship Id="rId13" Type="http://schemas.openxmlformats.org/officeDocument/2006/relationships/slideLayout" Target="../slideLayouts/slideLayout468.xml"/><Relationship Id="rId18" Type="http://schemas.openxmlformats.org/officeDocument/2006/relationships/theme" Target="../theme/theme37.xml"/><Relationship Id="rId3" Type="http://schemas.openxmlformats.org/officeDocument/2006/relationships/slideLayout" Target="../slideLayouts/slideLayout458.xml"/><Relationship Id="rId21" Type="http://schemas.openxmlformats.org/officeDocument/2006/relationships/image" Target="../media/image19.png"/><Relationship Id="rId7" Type="http://schemas.openxmlformats.org/officeDocument/2006/relationships/slideLayout" Target="../slideLayouts/slideLayout462.xml"/><Relationship Id="rId12" Type="http://schemas.openxmlformats.org/officeDocument/2006/relationships/slideLayout" Target="../slideLayouts/slideLayout467.xml"/><Relationship Id="rId17" Type="http://schemas.openxmlformats.org/officeDocument/2006/relationships/slideLayout" Target="../slideLayouts/slideLayout472.xml"/><Relationship Id="rId2" Type="http://schemas.openxmlformats.org/officeDocument/2006/relationships/slideLayout" Target="../slideLayouts/slideLayout457.xml"/><Relationship Id="rId16" Type="http://schemas.openxmlformats.org/officeDocument/2006/relationships/slideLayout" Target="../slideLayouts/slideLayout471.xml"/><Relationship Id="rId20" Type="http://schemas.openxmlformats.org/officeDocument/2006/relationships/image" Target="../media/image18.png"/><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5" Type="http://schemas.openxmlformats.org/officeDocument/2006/relationships/slideLayout" Target="../slideLayouts/slideLayout470.xml"/><Relationship Id="rId10" Type="http://schemas.openxmlformats.org/officeDocument/2006/relationships/slideLayout" Target="../slideLayouts/slideLayout465.xml"/><Relationship Id="rId19" Type="http://schemas.openxmlformats.org/officeDocument/2006/relationships/image" Target="../media/image17.jpeg"/><Relationship Id="rId4" Type="http://schemas.openxmlformats.org/officeDocument/2006/relationships/slideLayout" Target="../slideLayouts/slideLayout459.xml"/><Relationship Id="rId9" Type="http://schemas.openxmlformats.org/officeDocument/2006/relationships/slideLayout" Target="../slideLayouts/slideLayout464.xml"/><Relationship Id="rId14" Type="http://schemas.openxmlformats.org/officeDocument/2006/relationships/slideLayout" Target="../slideLayouts/slideLayout46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80.xml"/><Relationship Id="rId13" Type="http://schemas.openxmlformats.org/officeDocument/2006/relationships/slideLayout" Target="../slideLayouts/slideLayout485.xml"/><Relationship Id="rId3" Type="http://schemas.openxmlformats.org/officeDocument/2006/relationships/slideLayout" Target="../slideLayouts/slideLayout475.xml"/><Relationship Id="rId7" Type="http://schemas.openxmlformats.org/officeDocument/2006/relationships/slideLayout" Target="../slideLayouts/slideLayout479.xml"/><Relationship Id="rId12" Type="http://schemas.openxmlformats.org/officeDocument/2006/relationships/slideLayout" Target="../slideLayouts/slideLayout484.xml"/><Relationship Id="rId2" Type="http://schemas.openxmlformats.org/officeDocument/2006/relationships/slideLayout" Target="../slideLayouts/slideLayout474.xml"/><Relationship Id="rId1" Type="http://schemas.openxmlformats.org/officeDocument/2006/relationships/slideLayout" Target="../slideLayouts/slideLayout473.xml"/><Relationship Id="rId6" Type="http://schemas.openxmlformats.org/officeDocument/2006/relationships/slideLayout" Target="../slideLayouts/slideLayout478.xml"/><Relationship Id="rId11" Type="http://schemas.openxmlformats.org/officeDocument/2006/relationships/slideLayout" Target="../slideLayouts/slideLayout483.xml"/><Relationship Id="rId5" Type="http://schemas.openxmlformats.org/officeDocument/2006/relationships/slideLayout" Target="../slideLayouts/slideLayout477.xml"/><Relationship Id="rId15" Type="http://schemas.openxmlformats.org/officeDocument/2006/relationships/image" Target="../media/image22.png"/><Relationship Id="rId10" Type="http://schemas.openxmlformats.org/officeDocument/2006/relationships/slideLayout" Target="../slideLayouts/slideLayout482.xml"/><Relationship Id="rId4" Type="http://schemas.openxmlformats.org/officeDocument/2006/relationships/slideLayout" Target="../slideLayouts/slideLayout476.xml"/><Relationship Id="rId9" Type="http://schemas.openxmlformats.org/officeDocument/2006/relationships/slideLayout" Target="../slideLayouts/slideLayout481.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93.xml"/><Relationship Id="rId13" Type="http://schemas.openxmlformats.org/officeDocument/2006/relationships/theme" Target="../theme/theme39.xml"/><Relationship Id="rId3" Type="http://schemas.openxmlformats.org/officeDocument/2006/relationships/slideLayout" Target="../slideLayouts/slideLayout488.xml"/><Relationship Id="rId7" Type="http://schemas.openxmlformats.org/officeDocument/2006/relationships/slideLayout" Target="../slideLayouts/slideLayout492.xml"/><Relationship Id="rId12" Type="http://schemas.openxmlformats.org/officeDocument/2006/relationships/slideLayout" Target="../slideLayouts/slideLayout497.xml"/><Relationship Id="rId2" Type="http://schemas.openxmlformats.org/officeDocument/2006/relationships/slideLayout" Target="../slideLayouts/slideLayout487.xml"/><Relationship Id="rId1" Type="http://schemas.openxmlformats.org/officeDocument/2006/relationships/slideLayout" Target="../slideLayouts/slideLayout486.xml"/><Relationship Id="rId6" Type="http://schemas.openxmlformats.org/officeDocument/2006/relationships/slideLayout" Target="../slideLayouts/slideLayout491.xml"/><Relationship Id="rId11" Type="http://schemas.openxmlformats.org/officeDocument/2006/relationships/slideLayout" Target="../slideLayouts/slideLayout496.xml"/><Relationship Id="rId5" Type="http://schemas.openxmlformats.org/officeDocument/2006/relationships/slideLayout" Target="../slideLayouts/slideLayout490.xml"/><Relationship Id="rId10" Type="http://schemas.openxmlformats.org/officeDocument/2006/relationships/slideLayout" Target="../slideLayouts/slideLayout495.xml"/><Relationship Id="rId4" Type="http://schemas.openxmlformats.org/officeDocument/2006/relationships/slideLayout" Target="../slideLayouts/slideLayout489.xml"/><Relationship Id="rId9" Type="http://schemas.openxmlformats.org/officeDocument/2006/relationships/slideLayout" Target="../slideLayouts/slideLayout494.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vmlDrawing" Target="../drawings/vmlDrawing4.vml"/><Relationship Id="rId18" Type="http://schemas.openxmlformats.org/officeDocument/2006/relationships/oleObject" Target="../embeddings/oleObject8.bin"/><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17" Type="http://schemas.openxmlformats.org/officeDocument/2006/relationships/image" Target="../media/image1.emf"/><Relationship Id="rId2" Type="http://schemas.openxmlformats.org/officeDocument/2006/relationships/slideLayout" Target="../slideLayouts/slideLayout33.xml"/><Relationship Id="rId16" Type="http://schemas.openxmlformats.org/officeDocument/2006/relationships/oleObject" Target="../embeddings/oleObject7.bin"/><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ags" Target="../tags/tag8.xml"/><Relationship Id="rId10" Type="http://schemas.openxmlformats.org/officeDocument/2006/relationships/slideLayout" Target="../slideLayouts/slideLayout41.xml"/><Relationship Id="rId19" Type="http://schemas.openxmlformats.org/officeDocument/2006/relationships/image" Target="../media/image2.png"/><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ags" Target="../tags/tag7.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505.xml"/><Relationship Id="rId13" Type="http://schemas.openxmlformats.org/officeDocument/2006/relationships/theme" Target="../theme/theme40.xml"/><Relationship Id="rId3" Type="http://schemas.openxmlformats.org/officeDocument/2006/relationships/slideLayout" Target="../slideLayouts/slideLayout500.xml"/><Relationship Id="rId7" Type="http://schemas.openxmlformats.org/officeDocument/2006/relationships/slideLayout" Target="../slideLayouts/slideLayout504.xml"/><Relationship Id="rId12" Type="http://schemas.openxmlformats.org/officeDocument/2006/relationships/slideLayout" Target="../slideLayouts/slideLayout509.xml"/><Relationship Id="rId2" Type="http://schemas.openxmlformats.org/officeDocument/2006/relationships/slideLayout" Target="../slideLayouts/slideLayout499.xml"/><Relationship Id="rId1" Type="http://schemas.openxmlformats.org/officeDocument/2006/relationships/slideLayout" Target="../slideLayouts/slideLayout498.xml"/><Relationship Id="rId6" Type="http://schemas.openxmlformats.org/officeDocument/2006/relationships/slideLayout" Target="../slideLayouts/slideLayout503.xml"/><Relationship Id="rId11" Type="http://schemas.openxmlformats.org/officeDocument/2006/relationships/slideLayout" Target="../slideLayouts/slideLayout508.xml"/><Relationship Id="rId5" Type="http://schemas.openxmlformats.org/officeDocument/2006/relationships/slideLayout" Target="../slideLayouts/slideLayout502.xml"/><Relationship Id="rId10" Type="http://schemas.openxmlformats.org/officeDocument/2006/relationships/slideLayout" Target="../slideLayouts/slideLayout507.xml"/><Relationship Id="rId4" Type="http://schemas.openxmlformats.org/officeDocument/2006/relationships/slideLayout" Target="../slideLayouts/slideLayout501.xml"/><Relationship Id="rId9" Type="http://schemas.openxmlformats.org/officeDocument/2006/relationships/slideLayout" Target="../slideLayouts/slideLayout506.xml"/><Relationship Id="rId14" Type="http://schemas.openxmlformats.org/officeDocument/2006/relationships/image" Target="../media/image2.png"/></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517.xml"/><Relationship Id="rId3" Type="http://schemas.openxmlformats.org/officeDocument/2006/relationships/slideLayout" Target="../slideLayouts/slideLayout512.xml"/><Relationship Id="rId7" Type="http://schemas.openxmlformats.org/officeDocument/2006/relationships/slideLayout" Target="../slideLayouts/slideLayout516.xml"/><Relationship Id="rId12" Type="http://schemas.openxmlformats.org/officeDocument/2006/relationships/theme" Target="../theme/theme41.xml"/><Relationship Id="rId2" Type="http://schemas.openxmlformats.org/officeDocument/2006/relationships/slideLayout" Target="../slideLayouts/slideLayout511.xml"/><Relationship Id="rId1" Type="http://schemas.openxmlformats.org/officeDocument/2006/relationships/slideLayout" Target="../slideLayouts/slideLayout510.xml"/><Relationship Id="rId6" Type="http://schemas.openxmlformats.org/officeDocument/2006/relationships/slideLayout" Target="../slideLayouts/slideLayout515.xml"/><Relationship Id="rId11" Type="http://schemas.openxmlformats.org/officeDocument/2006/relationships/slideLayout" Target="../slideLayouts/slideLayout520.xml"/><Relationship Id="rId5" Type="http://schemas.openxmlformats.org/officeDocument/2006/relationships/slideLayout" Target="../slideLayouts/slideLayout514.xml"/><Relationship Id="rId10" Type="http://schemas.openxmlformats.org/officeDocument/2006/relationships/slideLayout" Target="../slideLayouts/slideLayout519.xml"/><Relationship Id="rId4" Type="http://schemas.openxmlformats.org/officeDocument/2006/relationships/slideLayout" Target="../slideLayouts/slideLayout513.xml"/><Relationship Id="rId9" Type="http://schemas.openxmlformats.org/officeDocument/2006/relationships/slideLayout" Target="../slideLayouts/slideLayout518.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528.xml"/><Relationship Id="rId13" Type="http://schemas.openxmlformats.org/officeDocument/2006/relationships/slideLayout" Target="../slideLayouts/slideLayout533.xml"/><Relationship Id="rId3" Type="http://schemas.openxmlformats.org/officeDocument/2006/relationships/slideLayout" Target="../slideLayouts/slideLayout523.xml"/><Relationship Id="rId7" Type="http://schemas.openxmlformats.org/officeDocument/2006/relationships/slideLayout" Target="../slideLayouts/slideLayout527.xml"/><Relationship Id="rId12" Type="http://schemas.openxmlformats.org/officeDocument/2006/relationships/slideLayout" Target="../slideLayouts/slideLayout532.xml"/><Relationship Id="rId2" Type="http://schemas.openxmlformats.org/officeDocument/2006/relationships/slideLayout" Target="../slideLayouts/slideLayout522.xml"/><Relationship Id="rId16" Type="http://schemas.openxmlformats.org/officeDocument/2006/relationships/theme" Target="../theme/theme42.xml"/><Relationship Id="rId1" Type="http://schemas.openxmlformats.org/officeDocument/2006/relationships/slideLayout" Target="../slideLayouts/slideLayout521.xml"/><Relationship Id="rId6" Type="http://schemas.openxmlformats.org/officeDocument/2006/relationships/slideLayout" Target="../slideLayouts/slideLayout526.xml"/><Relationship Id="rId11" Type="http://schemas.openxmlformats.org/officeDocument/2006/relationships/slideLayout" Target="../slideLayouts/slideLayout531.xml"/><Relationship Id="rId5" Type="http://schemas.openxmlformats.org/officeDocument/2006/relationships/slideLayout" Target="../slideLayouts/slideLayout525.xml"/><Relationship Id="rId15" Type="http://schemas.openxmlformats.org/officeDocument/2006/relationships/slideLayout" Target="../slideLayouts/slideLayout535.xml"/><Relationship Id="rId10" Type="http://schemas.openxmlformats.org/officeDocument/2006/relationships/slideLayout" Target="../slideLayouts/slideLayout530.xml"/><Relationship Id="rId4" Type="http://schemas.openxmlformats.org/officeDocument/2006/relationships/slideLayout" Target="../slideLayouts/slideLayout524.xml"/><Relationship Id="rId9" Type="http://schemas.openxmlformats.org/officeDocument/2006/relationships/slideLayout" Target="../slideLayouts/slideLayout529.xml"/><Relationship Id="rId14" Type="http://schemas.openxmlformats.org/officeDocument/2006/relationships/slideLayout" Target="../slideLayouts/slideLayout534.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543.xml"/><Relationship Id="rId13" Type="http://schemas.openxmlformats.org/officeDocument/2006/relationships/slideLayout" Target="../slideLayouts/slideLayout548.xml"/><Relationship Id="rId3" Type="http://schemas.openxmlformats.org/officeDocument/2006/relationships/slideLayout" Target="../slideLayouts/slideLayout538.xml"/><Relationship Id="rId7" Type="http://schemas.openxmlformats.org/officeDocument/2006/relationships/slideLayout" Target="../slideLayouts/slideLayout542.xml"/><Relationship Id="rId12" Type="http://schemas.openxmlformats.org/officeDocument/2006/relationships/slideLayout" Target="../slideLayouts/slideLayout547.xml"/><Relationship Id="rId2" Type="http://schemas.openxmlformats.org/officeDocument/2006/relationships/slideLayout" Target="../slideLayouts/slideLayout537.xml"/><Relationship Id="rId16" Type="http://schemas.openxmlformats.org/officeDocument/2006/relationships/theme" Target="../theme/theme43.xml"/><Relationship Id="rId1" Type="http://schemas.openxmlformats.org/officeDocument/2006/relationships/slideLayout" Target="../slideLayouts/slideLayout536.xml"/><Relationship Id="rId6" Type="http://schemas.openxmlformats.org/officeDocument/2006/relationships/slideLayout" Target="../slideLayouts/slideLayout541.xml"/><Relationship Id="rId11" Type="http://schemas.openxmlformats.org/officeDocument/2006/relationships/slideLayout" Target="../slideLayouts/slideLayout546.xml"/><Relationship Id="rId5" Type="http://schemas.openxmlformats.org/officeDocument/2006/relationships/slideLayout" Target="../slideLayouts/slideLayout540.xml"/><Relationship Id="rId15" Type="http://schemas.openxmlformats.org/officeDocument/2006/relationships/slideLayout" Target="../slideLayouts/slideLayout550.xml"/><Relationship Id="rId10" Type="http://schemas.openxmlformats.org/officeDocument/2006/relationships/slideLayout" Target="../slideLayouts/slideLayout545.xml"/><Relationship Id="rId4" Type="http://schemas.openxmlformats.org/officeDocument/2006/relationships/slideLayout" Target="../slideLayouts/slideLayout539.xml"/><Relationship Id="rId9" Type="http://schemas.openxmlformats.org/officeDocument/2006/relationships/slideLayout" Target="../slideLayouts/slideLayout544.xml"/><Relationship Id="rId14" Type="http://schemas.openxmlformats.org/officeDocument/2006/relationships/slideLayout" Target="../slideLayouts/slideLayout549.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558.xml"/><Relationship Id="rId13" Type="http://schemas.openxmlformats.org/officeDocument/2006/relationships/slideLayout" Target="../slideLayouts/slideLayout563.xml"/><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slideLayout" Target="../slideLayouts/slideLayout562.xml"/><Relationship Id="rId2" Type="http://schemas.openxmlformats.org/officeDocument/2006/relationships/slideLayout" Target="../slideLayouts/slideLayout552.xml"/><Relationship Id="rId16" Type="http://schemas.openxmlformats.org/officeDocument/2006/relationships/theme" Target="../theme/theme44.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5" Type="http://schemas.openxmlformats.org/officeDocument/2006/relationships/slideLayout" Target="../slideLayouts/slideLayout565.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 Id="rId14" Type="http://schemas.openxmlformats.org/officeDocument/2006/relationships/slideLayout" Target="../slideLayouts/slideLayout56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73.xml"/><Relationship Id="rId13" Type="http://schemas.openxmlformats.org/officeDocument/2006/relationships/vmlDrawing" Target="../drawings/vmlDrawing25.vml"/><Relationship Id="rId18" Type="http://schemas.openxmlformats.org/officeDocument/2006/relationships/oleObject" Target="../embeddings/oleObject49.bin"/><Relationship Id="rId3" Type="http://schemas.openxmlformats.org/officeDocument/2006/relationships/slideLayout" Target="../slideLayouts/slideLayout568.xml"/><Relationship Id="rId7" Type="http://schemas.openxmlformats.org/officeDocument/2006/relationships/slideLayout" Target="../slideLayouts/slideLayout572.xml"/><Relationship Id="rId12" Type="http://schemas.openxmlformats.org/officeDocument/2006/relationships/theme" Target="../theme/theme45.xml"/><Relationship Id="rId17" Type="http://schemas.openxmlformats.org/officeDocument/2006/relationships/image" Target="../media/image1.emf"/><Relationship Id="rId2" Type="http://schemas.openxmlformats.org/officeDocument/2006/relationships/slideLayout" Target="../slideLayouts/slideLayout567.xml"/><Relationship Id="rId16" Type="http://schemas.openxmlformats.org/officeDocument/2006/relationships/oleObject" Target="../embeddings/oleObject48.bin"/><Relationship Id="rId1" Type="http://schemas.openxmlformats.org/officeDocument/2006/relationships/slideLayout" Target="../slideLayouts/slideLayout566.xml"/><Relationship Id="rId6" Type="http://schemas.openxmlformats.org/officeDocument/2006/relationships/slideLayout" Target="../slideLayouts/slideLayout571.xml"/><Relationship Id="rId11" Type="http://schemas.openxmlformats.org/officeDocument/2006/relationships/slideLayout" Target="../slideLayouts/slideLayout576.xml"/><Relationship Id="rId5" Type="http://schemas.openxmlformats.org/officeDocument/2006/relationships/slideLayout" Target="../slideLayouts/slideLayout570.xml"/><Relationship Id="rId15" Type="http://schemas.openxmlformats.org/officeDocument/2006/relationships/tags" Target="../tags/tag49.xml"/><Relationship Id="rId10" Type="http://schemas.openxmlformats.org/officeDocument/2006/relationships/slideLayout" Target="../slideLayouts/slideLayout575.xml"/><Relationship Id="rId19" Type="http://schemas.openxmlformats.org/officeDocument/2006/relationships/image" Target="../media/image2.png"/><Relationship Id="rId4" Type="http://schemas.openxmlformats.org/officeDocument/2006/relationships/slideLayout" Target="../slideLayouts/slideLayout569.xml"/><Relationship Id="rId9" Type="http://schemas.openxmlformats.org/officeDocument/2006/relationships/slideLayout" Target="../slideLayouts/slideLayout574.xml"/><Relationship Id="rId14" Type="http://schemas.openxmlformats.org/officeDocument/2006/relationships/tags" Target="../tags/tag48.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84.xml"/><Relationship Id="rId13" Type="http://schemas.openxmlformats.org/officeDocument/2006/relationships/slideLayout" Target="../slideLayouts/slideLayout589.xml"/><Relationship Id="rId3" Type="http://schemas.openxmlformats.org/officeDocument/2006/relationships/slideLayout" Target="../slideLayouts/slideLayout579.xml"/><Relationship Id="rId7" Type="http://schemas.openxmlformats.org/officeDocument/2006/relationships/slideLayout" Target="../slideLayouts/slideLayout583.xml"/><Relationship Id="rId12" Type="http://schemas.openxmlformats.org/officeDocument/2006/relationships/slideLayout" Target="../slideLayouts/slideLayout588.xml"/><Relationship Id="rId2" Type="http://schemas.openxmlformats.org/officeDocument/2006/relationships/slideLayout" Target="../slideLayouts/slideLayout578.xml"/><Relationship Id="rId16" Type="http://schemas.openxmlformats.org/officeDocument/2006/relationships/theme" Target="../theme/theme46.xml"/><Relationship Id="rId1" Type="http://schemas.openxmlformats.org/officeDocument/2006/relationships/slideLayout" Target="../slideLayouts/slideLayout577.xml"/><Relationship Id="rId6" Type="http://schemas.openxmlformats.org/officeDocument/2006/relationships/slideLayout" Target="../slideLayouts/slideLayout582.xml"/><Relationship Id="rId11" Type="http://schemas.openxmlformats.org/officeDocument/2006/relationships/slideLayout" Target="../slideLayouts/slideLayout587.xml"/><Relationship Id="rId5" Type="http://schemas.openxmlformats.org/officeDocument/2006/relationships/slideLayout" Target="../slideLayouts/slideLayout581.xml"/><Relationship Id="rId15" Type="http://schemas.openxmlformats.org/officeDocument/2006/relationships/slideLayout" Target="../slideLayouts/slideLayout591.xml"/><Relationship Id="rId10" Type="http://schemas.openxmlformats.org/officeDocument/2006/relationships/slideLayout" Target="../slideLayouts/slideLayout586.xml"/><Relationship Id="rId4" Type="http://schemas.openxmlformats.org/officeDocument/2006/relationships/slideLayout" Target="../slideLayouts/slideLayout580.xml"/><Relationship Id="rId9" Type="http://schemas.openxmlformats.org/officeDocument/2006/relationships/slideLayout" Target="../slideLayouts/slideLayout585.xml"/><Relationship Id="rId14" Type="http://schemas.openxmlformats.org/officeDocument/2006/relationships/slideLayout" Target="../slideLayouts/slideLayout590.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99.xml"/><Relationship Id="rId13" Type="http://schemas.openxmlformats.org/officeDocument/2006/relationships/slideLayout" Target="../slideLayouts/slideLayout604.xml"/><Relationship Id="rId3" Type="http://schemas.openxmlformats.org/officeDocument/2006/relationships/slideLayout" Target="../slideLayouts/slideLayout594.xml"/><Relationship Id="rId7" Type="http://schemas.openxmlformats.org/officeDocument/2006/relationships/slideLayout" Target="../slideLayouts/slideLayout598.xml"/><Relationship Id="rId12" Type="http://schemas.openxmlformats.org/officeDocument/2006/relationships/slideLayout" Target="../slideLayouts/slideLayout603.xml"/><Relationship Id="rId17" Type="http://schemas.openxmlformats.org/officeDocument/2006/relationships/image" Target="../media/image2.png"/><Relationship Id="rId2" Type="http://schemas.openxmlformats.org/officeDocument/2006/relationships/slideLayout" Target="../slideLayouts/slideLayout593.xml"/><Relationship Id="rId16" Type="http://schemas.openxmlformats.org/officeDocument/2006/relationships/theme" Target="../theme/theme47.xml"/><Relationship Id="rId1" Type="http://schemas.openxmlformats.org/officeDocument/2006/relationships/slideLayout" Target="../slideLayouts/slideLayout592.xml"/><Relationship Id="rId6" Type="http://schemas.openxmlformats.org/officeDocument/2006/relationships/slideLayout" Target="../slideLayouts/slideLayout597.xml"/><Relationship Id="rId11" Type="http://schemas.openxmlformats.org/officeDocument/2006/relationships/slideLayout" Target="../slideLayouts/slideLayout602.xml"/><Relationship Id="rId5" Type="http://schemas.openxmlformats.org/officeDocument/2006/relationships/slideLayout" Target="../slideLayouts/slideLayout596.xml"/><Relationship Id="rId15" Type="http://schemas.openxmlformats.org/officeDocument/2006/relationships/slideLayout" Target="../slideLayouts/slideLayout606.xml"/><Relationship Id="rId10" Type="http://schemas.openxmlformats.org/officeDocument/2006/relationships/slideLayout" Target="../slideLayouts/slideLayout601.xml"/><Relationship Id="rId4" Type="http://schemas.openxmlformats.org/officeDocument/2006/relationships/slideLayout" Target="../slideLayouts/slideLayout595.xml"/><Relationship Id="rId9" Type="http://schemas.openxmlformats.org/officeDocument/2006/relationships/slideLayout" Target="../slideLayouts/slideLayout600.xml"/><Relationship Id="rId14" Type="http://schemas.openxmlformats.org/officeDocument/2006/relationships/slideLayout" Target="../slideLayouts/slideLayout605.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614.xml"/><Relationship Id="rId13" Type="http://schemas.openxmlformats.org/officeDocument/2006/relationships/slideLayout" Target="../slideLayouts/slideLayout619.xml"/><Relationship Id="rId3" Type="http://schemas.openxmlformats.org/officeDocument/2006/relationships/slideLayout" Target="../slideLayouts/slideLayout609.xml"/><Relationship Id="rId7" Type="http://schemas.openxmlformats.org/officeDocument/2006/relationships/slideLayout" Target="../slideLayouts/slideLayout613.xml"/><Relationship Id="rId12" Type="http://schemas.openxmlformats.org/officeDocument/2006/relationships/slideLayout" Target="../slideLayouts/slideLayout618.xml"/><Relationship Id="rId17" Type="http://schemas.openxmlformats.org/officeDocument/2006/relationships/image" Target="../media/image2.png"/><Relationship Id="rId2" Type="http://schemas.openxmlformats.org/officeDocument/2006/relationships/slideLayout" Target="../slideLayouts/slideLayout608.xml"/><Relationship Id="rId16" Type="http://schemas.openxmlformats.org/officeDocument/2006/relationships/theme" Target="../theme/theme48.xml"/><Relationship Id="rId1" Type="http://schemas.openxmlformats.org/officeDocument/2006/relationships/slideLayout" Target="../slideLayouts/slideLayout607.xml"/><Relationship Id="rId6" Type="http://schemas.openxmlformats.org/officeDocument/2006/relationships/slideLayout" Target="../slideLayouts/slideLayout612.xml"/><Relationship Id="rId11" Type="http://schemas.openxmlformats.org/officeDocument/2006/relationships/slideLayout" Target="../slideLayouts/slideLayout617.xml"/><Relationship Id="rId5" Type="http://schemas.openxmlformats.org/officeDocument/2006/relationships/slideLayout" Target="../slideLayouts/slideLayout611.xml"/><Relationship Id="rId15" Type="http://schemas.openxmlformats.org/officeDocument/2006/relationships/slideLayout" Target="../slideLayouts/slideLayout621.xml"/><Relationship Id="rId10" Type="http://schemas.openxmlformats.org/officeDocument/2006/relationships/slideLayout" Target="../slideLayouts/slideLayout616.xml"/><Relationship Id="rId4" Type="http://schemas.openxmlformats.org/officeDocument/2006/relationships/slideLayout" Target="../slideLayouts/slideLayout610.xml"/><Relationship Id="rId9" Type="http://schemas.openxmlformats.org/officeDocument/2006/relationships/slideLayout" Target="../slideLayouts/slideLayout615.xml"/><Relationship Id="rId14" Type="http://schemas.openxmlformats.org/officeDocument/2006/relationships/slideLayout" Target="../slideLayouts/slideLayout620.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629.xml"/><Relationship Id="rId13" Type="http://schemas.openxmlformats.org/officeDocument/2006/relationships/theme" Target="../theme/theme49.xml"/><Relationship Id="rId18" Type="http://schemas.openxmlformats.org/officeDocument/2006/relationships/image" Target="../media/image1.emf"/><Relationship Id="rId3" Type="http://schemas.openxmlformats.org/officeDocument/2006/relationships/slideLayout" Target="../slideLayouts/slideLayout624.xml"/><Relationship Id="rId7" Type="http://schemas.openxmlformats.org/officeDocument/2006/relationships/slideLayout" Target="../slideLayouts/slideLayout628.xml"/><Relationship Id="rId12" Type="http://schemas.openxmlformats.org/officeDocument/2006/relationships/slideLayout" Target="../slideLayouts/slideLayout633.xml"/><Relationship Id="rId17" Type="http://schemas.openxmlformats.org/officeDocument/2006/relationships/oleObject" Target="../embeddings/oleObject50.bin"/><Relationship Id="rId2" Type="http://schemas.openxmlformats.org/officeDocument/2006/relationships/slideLayout" Target="../slideLayouts/slideLayout623.xml"/><Relationship Id="rId16" Type="http://schemas.openxmlformats.org/officeDocument/2006/relationships/tags" Target="../tags/tag51.xml"/><Relationship Id="rId20" Type="http://schemas.openxmlformats.org/officeDocument/2006/relationships/image" Target="../media/image2.png"/><Relationship Id="rId1" Type="http://schemas.openxmlformats.org/officeDocument/2006/relationships/slideLayout" Target="../slideLayouts/slideLayout622.xml"/><Relationship Id="rId6" Type="http://schemas.openxmlformats.org/officeDocument/2006/relationships/slideLayout" Target="../slideLayouts/slideLayout627.xml"/><Relationship Id="rId11" Type="http://schemas.openxmlformats.org/officeDocument/2006/relationships/slideLayout" Target="../slideLayouts/slideLayout632.xml"/><Relationship Id="rId5" Type="http://schemas.openxmlformats.org/officeDocument/2006/relationships/slideLayout" Target="../slideLayouts/slideLayout626.xml"/><Relationship Id="rId15" Type="http://schemas.openxmlformats.org/officeDocument/2006/relationships/tags" Target="../tags/tag50.xml"/><Relationship Id="rId10" Type="http://schemas.openxmlformats.org/officeDocument/2006/relationships/slideLayout" Target="../slideLayouts/slideLayout631.xml"/><Relationship Id="rId19" Type="http://schemas.openxmlformats.org/officeDocument/2006/relationships/oleObject" Target="../embeddings/oleObject51.bin"/><Relationship Id="rId4" Type="http://schemas.openxmlformats.org/officeDocument/2006/relationships/slideLayout" Target="../slideLayouts/slideLayout625.xml"/><Relationship Id="rId9" Type="http://schemas.openxmlformats.org/officeDocument/2006/relationships/slideLayout" Target="../slideLayouts/slideLayout630.xml"/><Relationship Id="rId14" Type="http://schemas.openxmlformats.org/officeDocument/2006/relationships/vmlDrawing" Target="../drawings/vmlDrawing26.v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image" Target="../media/image2.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theme" Target="../theme/theme5.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641.xml"/><Relationship Id="rId13" Type="http://schemas.openxmlformats.org/officeDocument/2006/relationships/vmlDrawing" Target="../drawings/vmlDrawing27.vml"/><Relationship Id="rId18" Type="http://schemas.openxmlformats.org/officeDocument/2006/relationships/oleObject" Target="../embeddings/oleObject53.bin"/><Relationship Id="rId3" Type="http://schemas.openxmlformats.org/officeDocument/2006/relationships/slideLayout" Target="../slideLayouts/slideLayout636.xml"/><Relationship Id="rId7" Type="http://schemas.openxmlformats.org/officeDocument/2006/relationships/slideLayout" Target="../slideLayouts/slideLayout640.xml"/><Relationship Id="rId12" Type="http://schemas.openxmlformats.org/officeDocument/2006/relationships/theme" Target="../theme/theme50.xml"/><Relationship Id="rId17" Type="http://schemas.openxmlformats.org/officeDocument/2006/relationships/image" Target="../media/image1.emf"/><Relationship Id="rId2" Type="http://schemas.openxmlformats.org/officeDocument/2006/relationships/slideLayout" Target="../slideLayouts/slideLayout635.xml"/><Relationship Id="rId16" Type="http://schemas.openxmlformats.org/officeDocument/2006/relationships/oleObject" Target="../embeddings/oleObject52.bin"/><Relationship Id="rId1" Type="http://schemas.openxmlformats.org/officeDocument/2006/relationships/slideLayout" Target="../slideLayouts/slideLayout634.xml"/><Relationship Id="rId6" Type="http://schemas.openxmlformats.org/officeDocument/2006/relationships/slideLayout" Target="../slideLayouts/slideLayout639.xml"/><Relationship Id="rId11" Type="http://schemas.openxmlformats.org/officeDocument/2006/relationships/slideLayout" Target="../slideLayouts/slideLayout644.xml"/><Relationship Id="rId5" Type="http://schemas.openxmlformats.org/officeDocument/2006/relationships/slideLayout" Target="../slideLayouts/slideLayout638.xml"/><Relationship Id="rId15" Type="http://schemas.openxmlformats.org/officeDocument/2006/relationships/tags" Target="../tags/tag53.xml"/><Relationship Id="rId10" Type="http://schemas.openxmlformats.org/officeDocument/2006/relationships/slideLayout" Target="../slideLayouts/slideLayout643.xml"/><Relationship Id="rId19" Type="http://schemas.openxmlformats.org/officeDocument/2006/relationships/image" Target="../media/image2.png"/><Relationship Id="rId4" Type="http://schemas.openxmlformats.org/officeDocument/2006/relationships/slideLayout" Target="../slideLayouts/slideLayout637.xml"/><Relationship Id="rId9" Type="http://schemas.openxmlformats.org/officeDocument/2006/relationships/slideLayout" Target="../slideLayouts/slideLayout642.xml"/><Relationship Id="rId14" Type="http://schemas.openxmlformats.org/officeDocument/2006/relationships/tags" Target="../tags/tag52.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652.xml"/><Relationship Id="rId13" Type="http://schemas.openxmlformats.org/officeDocument/2006/relationships/slideLayout" Target="../slideLayouts/slideLayout657.xml"/><Relationship Id="rId18" Type="http://schemas.openxmlformats.org/officeDocument/2006/relationships/slideLayout" Target="../slideLayouts/slideLayout662.xml"/><Relationship Id="rId3" Type="http://schemas.openxmlformats.org/officeDocument/2006/relationships/slideLayout" Target="../slideLayouts/slideLayout647.xml"/><Relationship Id="rId21" Type="http://schemas.openxmlformats.org/officeDocument/2006/relationships/slideLayout" Target="../slideLayouts/slideLayout665.xml"/><Relationship Id="rId7" Type="http://schemas.openxmlformats.org/officeDocument/2006/relationships/slideLayout" Target="../slideLayouts/slideLayout651.xml"/><Relationship Id="rId12" Type="http://schemas.openxmlformats.org/officeDocument/2006/relationships/slideLayout" Target="../slideLayouts/slideLayout656.xml"/><Relationship Id="rId17" Type="http://schemas.openxmlformats.org/officeDocument/2006/relationships/slideLayout" Target="../slideLayouts/slideLayout661.xml"/><Relationship Id="rId2" Type="http://schemas.openxmlformats.org/officeDocument/2006/relationships/slideLayout" Target="../slideLayouts/slideLayout646.xml"/><Relationship Id="rId16" Type="http://schemas.openxmlformats.org/officeDocument/2006/relationships/slideLayout" Target="../slideLayouts/slideLayout660.xml"/><Relationship Id="rId20" Type="http://schemas.openxmlformats.org/officeDocument/2006/relationships/slideLayout" Target="../slideLayouts/slideLayout664.xml"/><Relationship Id="rId1" Type="http://schemas.openxmlformats.org/officeDocument/2006/relationships/slideLayout" Target="../slideLayouts/slideLayout645.xml"/><Relationship Id="rId6" Type="http://schemas.openxmlformats.org/officeDocument/2006/relationships/slideLayout" Target="../slideLayouts/slideLayout650.xml"/><Relationship Id="rId11" Type="http://schemas.openxmlformats.org/officeDocument/2006/relationships/slideLayout" Target="../slideLayouts/slideLayout655.xml"/><Relationship Id="rId5" Type="http://schemas.openxmlformats.org/officeDocument/2006/relationships/slideLayout" Target="../slideLayouts/slideLayout649.xml"/><Relationship Id="rId15" Type="http://schemas.openxmlformats.org/officeDocument/2006/relationships/slideLayout" Target="../slideLayouts/slideLayout659.xml"/><Relationship Id="rId23" Type="http://schemas.openxmlformats.org/officeDocument/2006/relationships/image" Target="../media/image2.png"/><Relationship Id="rId10" Type="http://schemas.openxmlformats.org/officeDocument/2006/relationships/slideLayout" Target="../slideLayouts/slideLayout654.xml"/><Relationship Id="rId19" Type="http://schemas.openxmlformats.org/officeDocument/2006/relationships/slideLayout" Target="../slideLayouts/slideLayout663.xml"/><Relationship Id="rId4" Type="http://schemas.openxmlformats.org/officeDocument/2006/relationships/slideLayout" Target="../slideLayouts/slideLayout648.xml"/><Relationship Id="rId9" Type="http://schemas.openxmlformats.org/officeDocument/2006/relationships/slideLayout" Target="../slideLayouts/slideLayout653.xml"/><Relationship Id="rId14" Type="http://schemas.openxmlformats.org/officeDocument/2006/relationships/slideLayout" Target="../slideLayouts/slideLayout658.xml"/><Relationship Id="rId22"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673.xml"/><Relationship Id="rId13" Type="http://schemas.openxmlformats.org/officeDocument/2006/relationships/slideLayout" Target="../slideLayouts/slideLayout678.xml"/><Relationship Id="rId18" Type="http://schemas.openxmlformats.org/officeDocument/2006/relationships/slideLayout" Target="../slideLayouts/slideLayout683.xml"/><Relationship Id="rId3" Type="http://schemas.openxmlformats.org/officeDocument/2006/relationships/slideLayout" Target="../slideLayouts/slideLayout668.xml"/><Relationship Id="rId21" Type="http://schemas.openxmlformats.org/officeDocument/2006/relationships/slideLayout" Target="../slideLayouts/slideLayout686.xml"/><Relationship Id="rId7" Type="http://schemas.openxmlformats.org/officeDocument/2006/relationships/slideLayout" Target="../slideLayouts/slideLayout672.xml"/><Relationship Id="rId12" Type="http://schemas.openxmlformats.org/officeDocument/2006/relationships/slideLayout" Target="../slideLayouts/slideLayout677.xml"/><Relationship Id="rId17" Type="http://schemas.openxmlformats.org/officeDocument/2006/relationships/slideLayout" Target="../slideLayouts/slideLayout682.xml"/><Relationship Id="rId2" Type="http://schemas.openxmlformats.org/officeDocument/2006/relationships/slideLayout" Target="../slideLayouts/slideLayout667.xml"/><Relationship Id="rId16" Type="http://schemas.openxmlformats.org/officeDocument/2006/relationships/slideLayout" Target="../slideLayouts/slideLayout681.xml"/><Relationship Id="rId20" Type="http://schemas.openxmlformats.org/officeDocument/2006/relationships/slideLayout" Target="../slideLayouts/slideLayout685.xml"/><Relationship Id="rId1" Type="http://schemas.openxmlformats.org/officeDocument/2006/relationships/slideLayout" Target="../slideLayouts/slideLayout666.xml"/><Relationship Id="rId6" Type="http://schemas.openxmlformats.org/officeDocument/2006/relationships/slideLayout" Target="../slideLayouts/slideLayout671.xml"/><Relationship Id="rId11" Type="http://schemas.openxmlformats.org/officeDocument/2006/relationships/slideLayout" Target="../slideLayouts/slideLayout676.xml"/><Relationship Id="rId5" Type="http://schemas.openxmlformats.org/officeDocument/2006/relationships/slideLayout" Target="../slideLayouts/slideLayout670.xml"/><Relationship Id="rId15" Type="http://schemas.openxmlformats.org/officeDocument/2006/relationships/slideLayout" Target="../slideLayouts/slideLayout680.xml"/><Relationship Id="rId23" Type="http://schemas.openxmlformats.org/officeDocument/2006/relationships/image" Target="../media/image2.png"/><Relationship Id="rId10" Type="http://schemas.openxmlformats.org/officeDocument/2006/relationships/slideLayout" Target="../slideLayouts/slideLayout675.xml"/><Relationship Id="rId19" Type="http://schemas.openxmlformats.org/officeDocument/2006/relationships/slideLayout" Target="../slideLayouts/slideLayout684.xml"/><Relationship Id="rId4" Type="http://schemas.openxmlformats.org/officeDocument/2006/relationships/slideLayout" Target="../slideLayouts/slideLayout669.xml"/><Relationship Id="rId9" Type="http://schemas.openxmlformats.org/officeDocument/2006/relationships/slideLayout" Target="../slideLayouts/slideLayout674.xml"/><Relationship Id="rId14" Type="http://schemas.openxmlformats.org/officeDocument/2006/relationships/slideLayout" Target="../slideLayouts/slideLayout679.xml"/><Relationship Id="rId22"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694.xml"/><Relationship Id="rId13" Type="http://schemas.openxmlformats.org/officeDocument/2006/relationships/slideLayout" Target="../slideLayouts/slideLayout699.xml"/><Relationship Id="rId18" Type="http://schemas.openxmlformats.org/officeDocument/2006/relationships/slideLayout" Target="../slideLayouts/slideLayout704.xml"/><Relationship Id="rId3" Type="http://schemas.openxmlformats.org/officeDocument/2006/relationships/slideLayout" Target="../slideLayouts/slideLayout689.xml"/><Relationship Id="rId21" Type="http://schemas.openxmlformats.org/officeDocument/2006/relationships/slideLayout" Target="../slideLayouts/slideLayout707.xml"/><Relationship Id="rId7" Type="http://schemas.openxmlformats.org/officeDocument/2006/relationships/slideLayout" Target="../slideLayouts/slideLayout693.xml"/><Relationship Id="rId12" Type="http://schemas.openxmlformats.org/officeDocument/2006/relationships/slideLayout" Target="../slideLayouts/slideLayout698.xml"/><Relationship Id="rId17" Type="http://schemas.openxmlformats.org/officeDocument/2006/relationships/slideLayout" Target="../slideLayouts/slideLayout703.xml"/><Relationship Id="rId2" Type="http://schemas.openxmlformats.org/officeDocument/2006/relationships/slideLayout" Target="../slideLayouts/slideLayout688.xml"/><Relationship Id="rId16" Type="http://schemas.openxmlformats.org/officeDocument/2006/relationships/slideLayout" Target="../slideLayouts/slideLayout702.xml"/><Relationship Id="rId20" Type="http://schemas.openxmlformats.org/officeDocument/2006/relationships/slideLayout" Target="../slideLayouts/slideLayout706.xml"/><Relationship Id="rId1" Type="http://schemas.openxmlformats.org/officeDocument/2006/relationships/slideLayout" Target="../slideLayouts/slideLayout687.xml"/><Relationship Id="rId6" Type="http://schemas.openxmlformats.org/officeDocument/2006/relationships/slideLayout" Target="../slideLayouts/slideLayout692.xml"/><Relationship Id="rId11" Type="http://schemas.openxmlformats.org/officeDocument/2006/relationships/slideLayout" Target="../slideLayouts/slideLayout697.xml"/><Relationship Id="rId5" Type="http://schemas.openxmlformats.org/officeDocument/2006/relationships/slideLayout" Target="../slideLayouts/slideLayout691.xml"/><Relationship Id="rId15" Type="http://schemas.openxmlformats.org/officeDocument/2006/relationships/slideLayout" Target="../slideLayouts/slideLayout701.xml"/><Relationship Id="rId23" Type="http://schemas.openxmlformats.org/officeDocument/2006/relationships/image" Target="../media/image2.png"/><Relationship Id="rId10" Type="http://schemas.openxmlformats.org/officeDocument/2006/relationships/slideLayout" Target="../slideLayouts/slideLayout696.xml"/><Relationship Id="rId19" Type="http://schemas.openxmlformats.org/officeDocument/2006/relationships/slideLayout" Target="../slideLayouts/slideLayout705.xml"/><Relationship Id="rId4" Type="http://schemas.openxmlformats.org/officeDocument/2006/relationships/slideLayout" Target="../slideLayouts/slideLayout690.xml"/><Relationship Id="rId9" Type="http://schemas.openxmlformats.org/officeDocument/2006/relationships/slideLayout" Target="../slideLayouts/slideLayout695.xml"/><Relationship Id="rId14" Type="http://schemas.openxmlformats.org/officeDocument/2006/relationships/slideLayout" Target="../slideLayouts/slideLayout700.xml"/><Relationship Id="rId22"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715.xml"/><Relationship Id="rId13" Type="http://schemas.openxmlformats.org/officeDocument/2006/relationships/vmlDrawing" Target="../drawings/vmlDrawing31.vml"/><Relationship Id="rId18" Type="http://schemas.openxmlformats.org/officeDocument/2006/relationships/oleObject" Target="../embeddings/oleObject58.bin"/><Relationship Id="rId3" Type="http://schemas.openxmlformats.org/officeDocument/2006/relationships/slideLayout" Target="../slideLayouts/slideLayout710.xml"/><Relationship Id="rId7" Type="http://schemas.openxmlformats.org/officeDocument/2006/relationships/slideLayout" Target="../slideLayouts/slideLayout714.xml"/><Relationship Id="rId12" Type="http://schemas.openxmlformats.org/officeDocument/2006/relationships/theme" Target="../theme/theme54.xml"/><Relationship Id="rId17" Type="http://schemas.openxmlformats.org/officeDocument/2006/relationships/image" Target="../media/image1.emf"/><Relationship Id="rId2" Type="http://schemas.openxmlformats.org/officeDocument/2006/relationships/slideLayout" Target="../slideLayouts/slideLayout709.xml"/><Relationship Id="rId16" Type="http://schemas.openxmlformats.org/officeDocument/2006/relationships/oleObject" Target="../embeddings/oleObject57.bin"/><Relationship Id="rId1" Type="http://schemas.openxmlformats.org/officeDocument/2006/relationships/slideLayout" Target="../slideLayouts/slideLayout708.xml"/><Relationship Id="rId6" Type="http://schemas.openxmlformats.org/officeDocument/2006/relationships/slideLayout" Target="../slideLayouts/slideLayout713.xml"/><Relationship Id="rId11" Type="http://schemas.openxmlformats.org/officeDocument/2006/relationships/slideLayout" Target="../slideLayouts/slideLayout718.xml"/><Relationship Id="rId5" Type="http://schemas.openxmlformats.org/officeDocument/2006/relationships/slideLayout" Target="../slideLayouts/slideLayout712.xml"/><Relationship Id="rId15" Type="http://schemas.openxmlformats.org/officeDocument/2006/relationships/tags" Target="../tags/tag58.xml"/><Relationship Id="rId10" Type="http://schemas.openxmlformats.org/officeDocument/2006/relationships/slideLayout" Target="../slideLayouts/slideLayout717.xml"/><Relationship Id="rId19" Type="http://schemas.openxmlformats.org/officeDocument/2006/relationships/image" Target="../media/image2.png"/><Relationship Id="rId4" Type="http://schemas.openxmlformats.org/officeDocument/2006/relationships/slideLayout" Target="../slideLayouts/slideLayout711.xml"/><Relationship Id="rId9" Type="http://schemas.openxmlformats.org/officeDocument/2006/relationships/slideLayout" Target="../slideLayouts/slideLayout716.xml"/><Relationship Id="rId14" Type="http://schemas.openxmlformats.org/officeDocument/2006/relationships/tags" Target="../tags/tag57.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726.xml"/><Relationship Id="rId13" Type="http://schemas.openxmlformats.org/officeDocument/2006/relationships/slideLayout" Target="../slideLayouts/slideLayout731.xml"/><Relationship Id="rId18" Type="http://schemas.openxmlformats.org/officeDocument/2006/relationships/slideLayout" Target="../slideLayouts/slideLayout736.xml"/><Relationship Id="rId3" Type="http://schemas.openxmlformats.org/officeDocument/2006/relationships/slideLayout" Target="../slideLayouts/slideLayout721.xml"/><Relationship Id="rId21" Type="http://schemas.openxmlformats.org/officeDocument/2006/relationships/slideLayout" Target="../slideLayouts/slideLayout739.xml"/><Relationship Id="rId7" Type="http://schemas.openxmlformats.org/officeDocument/2006/relationships/slideLayout" Target="../slideLayouts/slideLayout725.xml"/><Relationship Id="rId12" Type="http://schemas.openxmlformats.org/officeDocument/2006/relationships/slideLayout" Target="../slideLayouts/slideLayout730.xml"/><Relationship Id="rId17" Type="http://schemas.openxmlformats.org/officeDocument/2006/relationships/slideLayout" Target="../slideLayouts/slideLayout735.xml"/><Relationship Id="rId2" Type="http://schemas.openxmlformats.org/officeDocument/2006/relationships/slideLayout" Target="../slideLayouts/slideLayout720.xml"/><Relationship Id="rId16" Type="http://schemas.openxmlformats.org/officeDocument/2006/relationships/slideLayout" Target="../slideLayouts/slideLayout734.xml"/><Relationship Id="rId20" Type="http://schemas.openxmlformats.org/officeDocument/2006/relationships/slideLayout" Target="../slideLayouts/slideLayout738.xml"/><Relationship Id="rId1" Type="http://schemas.openxmlformats.org/officeDocument/2006/relationships/slideLayout" Target="../slideLayouts/slideLayout719.xml"/><Relationship Id="rId6" Type="http://schemas.openxmlformats.org/officeDocument/2006/relationships/slideLayout" Target="../slideLayouts/slideLayout724.xml"/><Relationship Id="rId11" Type="http://schemas.openxmlformats.org/officeDocument/2006/relationships/slideLayout" Target="../slideLayouts/slideLayout729.xml"/><Relationship Id="rId5" Type="http://schemas.openxmlformats.org/officeDocument/2006/relationships/slideLayout" Target="../slideLayouts/slideLayout723.xml"/><Relationship Id="rId15" Type="http://schemas.openxmlformats.org/officeDocument/2006/relationships/slideLayout" Target="../slideLayouts/slideLayout733.xml"/><Relationship Id="rId23" Type="http://schemas.openxmlformats.org/officeDocument/2006/relationships/image" Target="../media/image2.png"/><Relationship Id="rId10" Type="http://schemas.openxmlformats.org/officeDocument/2006/relationships/slideLayout" Target="../slideLayouts/slideLayout728.xml"/><Relationship Id="rId19" Type="http://schemas.openxmlformats.org/officeDocument/2006/relationships/slideLayout" Target="../slideLayouts/slideLayout737.xml"/><Relationship Id="rId4" Type="http://schemas.openxmlformats.org/officeDocument/2006/relationships/slideLayout" Target="../slideLayouts/slideLayout722.xml"/><Relationship Id="rId9" Type="http://schemas.openxmlformats.org/officeDocument/2006/relationships/slideLayout" Target="../slideLayouts/slideLayout727.xml"/><Relationship Id="rId14" Type="http://schemas.openxmlformats.org/officeDocument/2006/relationships/slideLayout" Target="../slideLayouts/slideLayout732.xml"/><Relationship Id="rId22"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747.xml"/><Relationship Id="rId13" Type="http://schemas.openxmlformats.org/officeDocument/2006/relationships/slideLayout" Target="../slideLayouts/slideLayout752.xml"/><Relationship Id="rId18" Type="http://schemas.openxmlformats.org/officeDocument/2006/relationships/slideLayout" Target="../slideLayouts/slideLayout757.xml"/><Relationship Id="rId3" Type="http://schemas.openxmlformats.org/officeDocument/2006/relationships/slideLayout" Target="../slideLayouts/slideLayout742.xml"/><Relationship Id="rId21" Type="http://schemas.openxmlformats.org/officeDocument/2006/relationships/slideLayout" Target="../slideLayouts/slideLayout760.xml"/><Relationship Id="rId7" Type="http://schemas.openxmlformats.org/officeDocument/2006/relationships/slideLayout" Target="../slideLayouts/slideLayout746.xml"/><Relationship Id="rId12" Type="http://schemas.openxmlformats.org/officeDocument/2006/relationships/slideLayout" Target="../slideLayouts/slideLayout751.xml"/><Relationship Id="rId17" Type="http://schemas.openxmlformats.org/officeDocument/2006/relationships/slideLayout" Target="../slideLayouts/slideLayout756.xml"/><Relationship Id="rId2" Type="http://schemas.openxmlformats.org/officeDocument/2006/relationships/slideLayout" Target="../slideLayouts/slideLayout741.xml"/><Relationship Id="rId16" Type="http://schemas.openxmlformats.org/officeDocument/2006/relationships/slideLayout" Target="../slideLayouts/slideLayout755.xml"/><Relationship Id="rId20" Type="http://schemas.openxmlformats.org/officeDocument/2006/relationships/slideLayout" Target="../slideLayouts/slideLayout759.xml"/><Relationship Id="rId1" Type="http://schemas.openxmlformats.org/officeDocument/2006/relationships/slideLayout" Target="../slideLayouts/slideLayout740.xml"/><Relationship Id="rId6" Type="http://schemas.openxmlformats.org/officeDocument/2006/relationships/slideLayout" Target="../slideLayouts/slideLayout745.xml"/><Relationship Id="rId11" Type="http://schemas.openxmlformats.org/officeDocument/2006/relationships/slideLayout" Target="../slideLayouts/slideLayout750.xml"/><Relationship Id="rId5" Type="http://schemas.openxmlformats.org/officeDocument/2006/relationships/slideLayout" Target="../slideLayouts/slideLayout744.xml"/><Relationship Id="rId15" Type="http://schemas.openxmlformats.org/officeDocument/2006/relationships/slideLayout" Target="../slideLayouts/slideLayout754.xml"/><Relationship Id="rId23" Type="http://schemas.openxmlformats.org/officeDocument/2006/relationships/image" Target="../media/image2.png"/><Relationship Id="rId10" Type="http://schemas.openxmlformats.org/officeDocument/2006/relationships/slideLayout" Target="../slideLayouts/slideLayout749.xml"/><Relationship Id="rId19" Type="http://schemas.openxmlformats.org/officeDocument/2006/relationships/slideLayout" Target="../slideLayouts/slideLayout758.xml"/><Relationship Id="rId4" Type="http://schemas.openxmlformats.org/officeDocument/2006/relationships/slideLayout" Target="../slideLayouts/slideLayout743.xml"/><Relationship Id="rId9" Type="http://schemas.openxmlformats.org/officeDocument/2006/relationships/slideLayout" Target="../slideLayouts/slideLayout748.xml"/><Relationship Id="rId14" Type="http://schemas.openxmlformats.org/officeDocument/2006/relationships/slideLayout" Target="../slideLayouts/slideLayout753.xml"/><Relationship Id="rId22" Type="http://schemas.openxmlformats.org/officeDocument/2006/relationships/theme" Target="../theme/theme56.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768.xml"/><Relationship Id="rId13" Type="http://schemas.openxmlformats.org/officeDocument/2006/relationships/slideLayout" Target="../slideLayouts/slideLayout773.xml"/><Relationship Id="rId18" Type="http://schemas.openxmlformats.org/officeDocument/2006/relationships/slideLayout" Target="../slideLayouts/slideLayout778.xml"/><Relationship Id="rId3" Type="http://schemas.openxmlformats.org/officeDocument/2006/relationships/slideLayout" Target="../slideLayouts/slideLayout763.xml"/><Relationship Id="rId21" Type="http://schemas.openxmlformats.org/officeDocument/2006/relationships/slideLayout" Target="../slideLayouts/slideLayout781.xml"/><Relationship Id="rId7" Type="http://schemas.openxmlformats.org/officeDocument/2006/relationships/slideLayout" Target="../slideLayouts/slideLayout767.xml"/><Relationship Id="rId12" Type="http://schemas.openxmlformats.org/officeDocument/2006/relationships/slideLayout" Target="../slideLayouts/slideLayout772.xml"/><Relationship Id="rId17" Type="http://schemas.openxmlformats.org/officeDocument/2006/relationships/slideLayout" Target="../slideLayouts/slideLayout777.xml"/><Relationship Id="rId2" Type="http://schemas.openxmlformats.org/officeDocument/2006/relationships/slideLayout" Target="../slideLayouts/slideLayout762.xml"/><Relationship Id="rId16" Type="http://schemas.openxmlformats.org/officeDocument/2006/relationships/slideLayout" Target="../slideLayouts/slideLayout776.xml"/><Relationship Id="rId20" Type="http://schemas.openxmlformats.org/officeDocument/2006/relationships/slideLayout" Target="../slideLayouts/slideLayout780.xml"/><Relationship Id="rId1" Type="http://schemas.openxmlformats.org/officeDocument/2006/relationships/slideLayout" Target="../slideLayouts/slideLayout761.xml"/><Relationship Id="rId6" Type="http://schemas.openxmlformats.org/officeDocument/2006/relationships/slideLayout" Target="../slideLayouts/slideLayout766.xml"/><Relationship Id="rId11" Type="http://schemas.openxmlformats.org/officeDocument/2006/relationships/slideLayout" Target="../slideLayouts/slideLayout771.xml"/><Relationship Id="rId5" Type="http://schemas.openxmlformats.org/officeDocument/2006/relationships/slideLayout" Target="../slideLayouts/slideLayout765.xml"/><Relationship Id="rId15" Type="http://schemas.openxmlformats.org/officeDocument/2006/relationships/slideLayout" Target="../slideLayouts/slideLayout775.xml"/><Relationship Id="rId23" Type="http://schemas.openxmlformats.org/officeDocument/2006/relationships/image" Target="../media/image2.png"/><Relationship Id="rId10" Type="http://schemas.openxmlformats.org/officeDocument/2006/relationships/slideLayout" Target="../slideLayouts/slideLayout770.xml"/><Relationship Id="rId19" Type="http://schemas.openxmlformats.org/officeDocument/2006/relationships/slideLayout" Target="../slideLayouts/slideLayout779.xml"/><Relationship Id="rId4" Type="http://schemas.openxmlformats.org/officeDocument/2006/relationships/slideLayout" Target="../slideLayouts/slideLayout764.xml"/><Relationship Id="rId9" Type="http://schemas.openxmlformats.org/officeDocument/2006/relationships/slideLayout" Target="../slideLayouts/slideLayout769.xml"/><Relationship Id="rId14" Type="http://schemas.openxmlformats.org/officeDocument/2006/relationships/slideLayout" Target="../slideLayouts/slideLayout774.xml"/><Relationship Id="rId22" Type="http://schemas.openxmlformats.org/officeDocument/2006/relationships/theme" Target="../theme/theme5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789.xml"/><Relationship Id="rId13" Type="http://schemas.openxmlformats.org/officeDocument/2006/relationships/slideLayout" Target="../slideLayouts/slideLayout794.xml"/><Relationship Id="rId3" Type="http://schemas.openxmlformats.org/officeDocument/2006/relationships/slideLayout" Target="../slideLayouts/slideLayout784.xml"/><Relationship Id="rId7" Type="http://schemas.openxmlformats.org/officeDocument/2006/relationships/slideLayout" Target="../slideLayouts/slideLayout788.xml"/><Relationship Id="rId12" Type="http://schemas.openxmlformats.org/officeDocument/2006/relationships/slideLayout" Target="../slideLayouts/slideLayout793.xml"/><Relationship Id="rId2" Type="http://schemas.openxmlformats.org/officeDocument/2006/relationships/slideLayout" Target="../slideLayouts/slideLayout783.xml"/><Relationship Id="rId16" Type="http://schemas.openxmlformats.org/officeDocument/2006/relationships/image" Target="../media/image2.png"/><Relationship Id="rId1" Type="http://schemas.openxmlformats.org/officeDocument/2006/relationships/slideLayout" Target="../slideLayouts/slideLayout782.xml"/><Relationship Id="rId6" Type="http://schemas.openxmlformats.org/officeDocument/2006/relationships/slideLayout" Target="../slideLayouts/slideLayout787.xml"/><Relationship Id="rId11" Type="http://schemas.openxmlformats.org/officeDocument/2006/relationships/slideLayout" Target="../slideLayouts/slideLayout792.xml"/><Relationship Id="rId5" Type="http://schemas.openxmlformats.org/officeDocument/2006/relationships/slideLayout" Target="../slideLayouts/slideLayout786.xml"/><Relationship Id="rId15" Type="http://schemas.openxmlformats.org/officeDocument/2006/relationships/theme" Target="../theme/theme58.xml"/><Relationship Id="rId10" Type="http://schemas.openxmlformats.org/officeDocument/2006/relationships/slideLayout" Target="../slideLayouts/slideLayout791.xml"/><Relationship Id="rId4" Type="http://schemas.openxmlformats.org/officeDocument/2006/relationships/slideLayout" Target="../slideLayouts/slideLayout785.xml"/><Relationship Id="rId9" Type="http://schemas.openxmlformats.org/officeDocument/2006/relationships/slideLayout" Target="../slideLayouts/slideLayout790.xml"/><Relationship Id="rId14" Type="http://schemas.openxmlformats.org/officeDocument/2006/relationships/slideLayout" Target="../slideLayouts/slideLayout795.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803.xml"/><Relationship Id="rId13" Type="http://schemas.openxmlformats.org/officeDocument/2006/relationships/slideLayout" Target="../slideLayouts/slideLayout808.xml"/><Relationship Id="rId3" Type="http://schemas.openxmlformats.org/officeDocument/2006/relationships/slideLayout" Target="../slideLayouts/slideLayout798.xml"/><Relationship Id="rId7" Type="http://schemas.openxmlformats.org/officeDocument/2006/relationships/slideLayout" Target="../slideLayouts/slideLayout802.xml"/><Relationship Id="rId12" Type="http://schemas.openxmlformats.org/officeDocument/2006/relationships/slideLayout" Target="../slideLayouts/slideLayout807.xml"/><Relationship Id="rId17" Type="http://schemas.openxmlformats.org/officeDocument/2006/relationships/image" Target="../media/image2.png"/><Relationship Id="rId2" Type="http://schemas.openxmlformats.org/officeDocument/2006/relationships/slideLayout" Target="../slideLayouts/slideLayout797.xml"/><Relationship Id="rId16" Type="http://schemas.openxmlformats.org/officeDocument/2006/relationships/theme" Target="../theme/theme59.xml"/><Relationship Id="rId1" Type="http://schemas.openxmlformats.org/officeDocument/2006/relationships/slideLayout" Target="../slideLayouts/slideLayout796.xml"/><Relationship Id="rId6" Type="http://schemas.openxmlformats.org/officeDocument/2006/relationships/slideLayout" Target="../slideLayouts/slideLayout801.xml"/><Relationship Id="rId11" Type="http://schemas.openxmlformats.org/officeDocument/2006/relationships/slideLayout" Target="../slideLayouts/slideLayout806.xml"/><Relationship Id="rId5" Type="http://schemas.openxmlformats.org/officeDocument/2006/relationships/slideLayout" Target="../slideLayouts/slideLayout800.xml"/><Relationship Id="rId15" Type="http://schemas.openxmlformats.org/officeDocument/2006/relationships/slideLayout" Target="../slideLayouts/slideLayout810.xml"/><Relationship Id="rId10" Type="http://schemas.openxmlformats.org/officeDocument/2006/relationships/slideLayout" Target="../slideLayouts/slideLayout805.xml"/><Relationship Id="rId4" Type="http://schemas.openxmlformats.org/officeDocument/2006/relationships/slideLayout" Target="../slideLayouts/slideLayout799.xml"/><Relationship Id="rId9" Type="http://schemas.openxmlformats.org/officeDocument/2006/relationships/slideLayout" Target="../slideLayouts/slideLayout804.xml"/><Relationship Id="rId14" Type="http://schemas.openxmlformats.org/officeDocument/2006/relationships/slideLayout" Target="../slideLayouts/slideLayout80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image" Target="../media/image2.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theme" Target="../theme/theme6.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818.xml"/><Relationship Id="rId13" Type="http://schemas.openxmlformats.org/officeDocument/2006/relationships/vmlDrawing" Target="../drawings/vmlDrawing35.vml"/><Relationship Id="rId18" Type="http://schemas.openxmlformats.org/officeDocument/2006/relationships/oleObject" Target="../embeddings/oleObject63.bin"/><Relationship Id="rId3" Type="http://schemas.openxmlformats.org/officeDocument/2006/relationships/slideLayout" Target="../slideLayouts/slideLayout813.xml"/><Relationship Id="rId7" Type="http://schemas.openxmlformats.org/officeDocument/2006/relationships/slideLayout" Target="../slideLayouts/slideLayout817.xml"/><Relationship Id="rId12" Type="http://schemas.openxmlformats.org/officeDocument/2006/relationships/theme" Target="../theme/theme60.xml"/><Relationship Id="rId17" Type="http://schemas.openxmlformats.org/officeDocument/2006/relationships/image" Target="../media/image1.emf"/><Relationship Id="rId2" Type="http://schemas.openxmlformats.org/officeDocument/2006/relationships/slideLayout" Target="../slideLayouts/slideLayout812.xml"/><Relationship Id="rId16" Type="http://schemas.openxmlformats.org/officeDocument/2006/relationships/oleObject" Target="../embeddings/oleObject62.bin"/><Relationship Id="rId1" Type="http://schemas.openxmlformats.org/officeDocument/2006/relationships/slideLayout" Target="../slideLayouts/slideLayout811.xml"/><Relationship Id="rId6" Type="http://schemas.openxmlformats.org/officeDocument/2006/relationships/slideLayout" Target="../slideLayouts/slideLayout816.xml"/><Relationship Id="rId11" Type="http://schemas.openxmlformats.org/officeDocument/2006/relationships/slideLayout" Target="../slideLayouts/slideLayout821.xml"/><Relationship Id="rId5" Type="http://schemas.openxmlformats.org/officeDocument/2006/relationships/slideLayout" Target="../slideLayouts/slideLayout815.xml"/><Relationship Id="rId15" Type="http://schemas.openxmlformats.org/officeDocument/2006/relationships/tags" Target="../tags/tag63.xml"/><Relationship Id="rId10" Type="http://schemas.openxmlformats.org/officeDocument/2006/relationships/slideLayout" Target="../slideLayouts/slideLayout820.xml"/><Relationship Id="rId19" Type="http://schemas.openxmlformats.org/officeDocument/2006/relationships/image" Target="../media/image2.png"/><Relationship Id="rId4" Type="http://schemas.openxmlformats.org/officeDocument/2006/relationships/slideLayout" Target="../slideLayouts/slideLayout814.xml"/><Relationship Id="rId9" Type="http://schemas.openxmlformats.org/officeDocument/2006/relationships/slideLayout" Target="../slideLayouts/slideLayout819.xml"/><Relationship Id="rId14" Type="http://schemas.openxmlformats.org/officeDocument/2006/relationships/tags" Target="../tags/tag62.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829.xml"/><Relationship Id="rId13" Type="http://schemas.openxmlformats.org/officeDocument/2006/relationships/vmlDrawing" Target="../drawings/vmlDrawing36.vml"/><Relationship Id="rId18" Type="http://schemas.openxmlformats.org/officeDocument/2006/relationships/oleObject" Target="../embeddings/oleObject65.bin"/><Relationship Id="rId3" Type="http://schemas.openxmlformats.org/officeDocument/2006/relationships/slideLayout" Target="../slideLayouts/slideLayout824.xml"/><Relationship Id="rId7" Type="http://schemas.openxmlformats.org/officeDocument/2006/relationships/slideLayout" Target="../slideLayouts/slideLayout828.xml"/><Relationship Id="rId12" Type="http://schemas.openxmlformats.org/officeDocument/2006/relationships/theme" Target="../theme/theme61.xml"/><Relationship Id="rId17" Type="http://schemas.openxmlformats.org/officeDocument/2006/relationships/image" Target="../media/image1.emf"/><Relationship Id="rId2" Type="http://schemas.openxmlformats.org/officeDocument/2006/relationships/slideLayout" Target="../slideLayouts/slideLayout823.xml"/><Relationship Id="rId16" Type="http://schemas.openxmlformats.org/officeDocument/2006/relationships/oleObject" Target="../embeddings/oleObject64.bin"/><Relationship Id="rId1" Type="http://schemas.openxmlformats.org/officeDocument/2006/relationships/slideLayout" Target="../slideLayouts/slideLayout822.xml"/><Relationship Id="rId6" Type="http://schemas.openxmlformats.org/officeDocument/2006/relationships/slideLayout" Target="../slideLayouts/slideLayout827.xml"/><Relationship Id="rId11" Type="http://schemas.openxmlformats.org/officeDocument/2006/relationships/slideLayout" Target="../slideLayouts/slideLayout832.xml"/><Relationship Id="rId5" Type="http://schemas.openxmlformats.org/officeDocument/2006/relationships/slideLayout" Target="../slideLayouts/slideLayout826.xml"/><Relationship Id="rId15" Type="http://schemas.openxmlformats.org/officeDocument/2006/relationships/tags" Target="../tags/tag65.xml"/><Relationship Id="rId10" Type="http://schemas.openxmlformats.org/officeDocument/2006/relationships/slideLayout" Target="../slideLayouts/slideLayout831.xml"/><Relationship Id="rId19" Type="http://schemas.openxmlformats.org/officeDocument/2006/relationships/image" Target="../media/image2.png"/><Relationship Id="rId4" Type="http://schemas.openxmlformats.org/officeDocument/2006/relationships/slideLayout" Target="../slideLayouts/slideLayout825.xml"/><Relationship Id="rId9" Type="http://schemas.openxmlformats.org/officeDocument/2006/relationships/slideLayout" Target="../slideLayouts/slideLayout830.xml"/><Relationship Id="rId14" Type="http://schemas.openxmlformats.org/officeDocument/2006/relationships/tags" Target="../tags/tag64.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840.xml"/><Relationship Id="rId3" Type="http://schemas.openxmlformats.org/officeDocument/2006/relationships/slideLayout" Target="../slideLayouts/slideLayout835.xml"/><Relationship Id="rId7" Type="http://schemas.openxmlformats.org/officeDocument/2006/relationships/slideLayout" Target="../slideLayouts/slideLayout839.xml"/><Relationship Id="rId2" Type="http://schemas.openxmlformats.org/officeDocument/2006/relationships/slideLayout" Target="../slideLayouts/slideLayout834.xml"/><Relationship Id="rId1" Type="http://schemas.openxmlformats.org/officeDocument/2006/relationships/slideLayout" Target="../slideLayouts/slideLayout833.xml"/><Relationship Id="rId6" Type="http://schemas.openxmlformats.org/officeDocument/2006/relationships/slideLayout" Target="../slideLayouts/slideLayout838.xml"/><Relationship Id="rId5" Type="http://schemas.openxmlformats.org/officeDocument/2006/relationships/slideLayout" Target="../slideLayouts/slideLayout837.xml"/><Relationship Id="rId4" Type="http://schemas.openxmlformats.org/officeDocument/2006/relationships/slideLayout" Target="../slideLayouts/slideLayout836.xml"/><Relationship Id="rId9" Type="http://schemas.openxmlformats.org/officeDocument/2006/relationships/theme" Target="../theme/theme62.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848.xml"/><Relationship Id="rId13" Type="http://schemas.openxmlformats.org/officeDocument/2006/relationships/slideLayout" Target="../slideLayouts/slideLayout853.xml"/><Relationship Id="rId18" Type="http://schemas.openxmlformats.org/officeDocument/2006/relationships/oleObject" Target="../embeddings/oleObject66.bin"/><Relationship Id="rId3" Type="http://schemas.openxmlformats.org/officeDocument/2006/relationships/slideLayout" Target="../slideLayouts/slideLayout843.xml"/><Relationship Id="rId21" Type="http://schemas.openxmlformats.org/officeDocument/2006/relationships/image" Target="../media/image2.png"/><Relationship Id="rId7" Type="http://schemas.openxmlformats.org/officeDocument/2006/relationships/slideLayout" Target="../slideLayouts/slideLayout847.xml"/><Relationship Id="rId12" Type="http://schemas.openxmlformats.org/officeDocument/2006/relationships/slideLayout" Target="../slideLayouts/slideLayout852.xml"/><Relationship Id="rId17" Type="http://schemas.openxmlformats.org/officeDocument/2006/relationships/tags" Target="../tags/tag67.xml"/><Relationship Id="rId2" Type="http://schemas.openxmlformats.org/officeDocument/2006/relationships/slideLayout" Target="../slideLayouts/slideLayout842.xml"/><Relationship Id="rId16" Type="http://schemas.openxmlformats.org/officeDocument/2006/relationships/tags" Target="../tags/tag66.xml"/><Relationship Id="rId20" Type="http://schemas.openxmlformats.org/officeDocument/2006/relationships/oleObject" Target="../embeddings/oleObject67.bin"/><Relationship Id="rId1" Type="http://schemas.openxmlformats.org/officeDocument/2006/relationships/slideLayout" Target="../slideLayouts/slideLayout841.xml"/><Relationship Id="rId6" Type="http://schemas.openxmlformats.org/officeDocument/2006/relationships/slideLayout" Target="../slideLayouts/slideLayout846.xml"/><Relationship Id="rId11" Type="http://schemas.openxmlformats.org/officeDocument/2006/relationships/slideLayout" Target="../slideLayouts/slideLayout851.xml"/><Relationship Id="rId5" Type="http://schemas.openxmlformats.org/officeDocument/2006/relationships/slideLayout" Target="../slideLayouts/slideLayout845.xml"/><Relationship Id="rId15" Type="http://schemas.openxmlformats.org/officeDocument/2006/relationships/vmlDrawing" Target="../drawings/vmlDrawing37.vml"/><Relationship Id="rId10" Type="http://schemas.openxmlformats.org/officeDocument/2006/relationships/slideLayout" Target="../slideLayouts/slideLayout850.xml"/><Relationship Id="rId19" Type="http://schemas.openxmlformats.org/officeDocument/2006/relationships/image" Target="../media/image1.emf"/><Relationship Id="rId4" Type="http://schemas.openxmlformats.org/officeDocument/2006/relationships/slideLayout" Target="../slideLayouts/slideLayout844.xml"/><Relationship Id="rId9" Type="http://schemas.openxmlformats.org/officeDocument/2006/relationships/slideLayout" Target="../slideLayouts/slideLayout849.xml"/><Relationship Id="rId14" Type="http://schemas.openxmlformats.org/officeDocument/2006/relationships/theme" Target="../theme/theme63.xml"/></Relationships>
</file>

<file path=ppt/slideMasters/_rels/slideMaster64.xml.rels><?xml version="1.0" encoding="UTF-8" standalone="yes"?>
<Relationships xmlns="http://schemas.openxmlformats.org/package/2006/relationships"><Relationship Id="rId3" Type="http://schemas.openxmlformats.org/officeDocument/2006/relationships/slideLayout" Target="../slideLayouts/slideLayout856.xml"/><Relationship Id="rId7" Type="http://schemas.openxmlformats.org/officeDocument/2006/relationships/theme" Target="../theme/theme64.xml"/><Relationship Id="rId2" Type="http://schemas.openxmlformats.org/officeDocument/2006/relationships/slideLayout" Target="../slideLayouts/slideLayout855.xml"/><Relationship Id="rId1" Type="http://schemas.openxmlformats.org/officeDocument/2006/relationships/slideLayout" Target="../slideLayouts/slideLayout854.xml"/><Relationship Id="rId6" Type="http://schemas.openxmlformats.org/officeDocument/2006/relationships/slideLayout" Target="../slideLayouts/slideLayout859.xml"/><Relationship Id="rId5" Type="http://schemas.openxmlformats.org/officeDocument/2006/relationships/slideLayout" Target="../slideLayouts/slideLayout858.xml"/><Relationship Id="rId4" Type="http://schemas.openxmlformats.org/officeDocument/2006/relationships/slideLayout" Target="../slideLayouts/slideLayout857.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867.xml"/><Relationship Id="rId13" Type="http://schemas.openxmlformats.org/officeDocument/2006/relationships/vmlDrawing" Target="../drawings/vmlDrawing38.vml"/><Relationship Id="rId18" Type="http://schemas.openxmlformats.org/officeDocument/2006/relationships/oleObject" Target="../embeddings/oleObject69.bin"/><Relationship Id="rId3" Type="http://schemas.openxmlformats.org/officeDocument/2006/relationships/slideLayout" Target="../slideLayouts/slideLayout862.xml"/><Relationship Id="rId7" Type="http://schemas.openxmlformats.org/officeDocument/2006/relationships/slideLayout" Target="../slideLayouts/slideLayout866.xml"/><Relationship Id="rId12" Type="http://schemas.openxmlformats.org/officeDocument/2006/relationships/theme" Target="../theme/theme65.xml"/><Relationship Id="rId17" Type="http://schemas.openxmlformats.org/officeDocument/2006/relationships/image" Target="../media/image1.emf"/><Relationship Id="rId2" Type="http://schemas.openxmlformats.org/officeDocument/2006/relationships/slideLayout" Target="../slideLayouts/slideLayout861.xml"/><Relationship Id="rId16" Type="http://schemas.openxmlformats.org/officeDocument/2006/relationships/oleObject" Target="../embeddings/oleObject68.bin"/><Relationship Id="rId1" Type="http://schemas.openxmlformats.org/officeDocument/2006/relationships/slideLayout" Target="../slideLayouts/slideLayout860.xml"/><Relationship Id="rId6" Type="http://schemas.openxmlformats.org/officeDocument/2006/relationships/slideLayout" Target="../slideLayouts/slideLayout865.xml"/><Relationship Id="rId11" Type="http://schemas.openxmlformats.org/officeDocument/2006/relationships/slideLayout" Target="../slideLayouts/slideLayout870.xml"/><Relationship Id="rId5" Type="http://schemas.openxmlformats.org/officeDocument/2006/relationships/slideLayout" Target="../slideLayouts/slideLayout864.xml"/><Relationship Id="rId15" Type="http://schemas.openxmlformats.org/officeDocument/2006/relationships/tags" Target="../tags/tag69.xml"/><Relationship Id="rId10" Type="http://schemas.openxmlformats.org/officeDocument/2006/relationships/slideLayout" Target="../slideLayouts/slideLayout869.xml"/><Relationship Id="rId19" Type="http://schemas.openxmlformats.org/officeDocument/2006/relationships/image" Target="../media/image2.png"/><Relationship Id="rId4" Type="http://schemas.openxmlformats.org/officeDocument/2006/relationships/slideLayout" Target="../slideLayouts/slideLayout863.xml"/><Relationship Id="rId9" Type="http://schemas.openxmlformats.org/officeDocument/2006/relationships/slideLayout" Target="../slideLayouts/slideLayout868.xml"/><Relationship Id="rId14" Type="http://schemas.openxmlformats.org/officeDocument/2006/relationships/tags" Target="../tags/tag68.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878.xml"/><Relationship Id="rId13" Type="http://schemas.openxmlformats.org/officeDocument/2006/relationships/slideLayout" Target="../slideLayouts/slideLayout883.xml"/><Relationship Id="rId3" Type="http://schemas.openxmlformats.org/officeDocument/2006/relationships/slideLayout" Target="../slideLayouts/slideLayout873.xml"/><Relationship Id="rId7" Type="http://schemas.openxmlformats.org/officeDocument/2006/relationships/slideLayout" Target="../slideLayouts/slideLayout877.xml"/><Relationship Id="rId12" Type="http://schemas.openxmlformats.org/officeDocument/2006/relationships/slideLayout" Target="../slideLayouts/slideLayout882.xml"/><Relationship Id="rId17" Type="http://schemas.openxmlformats.org/officeDocument/2006/relationships/image" Target="../media/image2.png"/><Relationship Id="rId2" Type="http://schemas.openxmlformats.org/officeDocument/2006/relationships/slideLayout" Target="../slideLayouts/slideLayout872.xml"/><Relationship Id="rId16" Type="http://schemas.openxmlformats.org/officeDocument/2006/relationships/theme" Target="../theme/theme66.xml"/><Relationship Id="rId1" Type="http://schemas.openxmlformats.org/officeDocument/2006/relationships/slideLayout" Target="../slideLayouts/slideLayout871.xml"/><Relationship Id="rId6" Type="http://schemas.openxmlformats.org/officeDocument/2006/relationships/slideLayout" Target="../slideLayouts/slideLayout876.xml"/><Relationship Id="rId11" Type="http://schemas.openxmlformats.org/officeDocument/2006/relationships/slideLayout" Target="../slideLayouts/slideLayout881.xml"/><Relationship Id="rId5" Type="http://schemas.openxmlformats.org/officeDocument/2006/relationships/slideLayout" Target="../slideLayouts/slideLayout875.xml"/><Relationship Id="rId15" Type="http://schemas.openxmlformats.org/officeDocument/2006/relationships/slideLayout" Target="../slideLayouts/slideLayout885.xml"/><Relationship Id="rId10" Type="http://schemas.openxmlformats.org/officeDocument/2006/relationships/slideLayout" Target="../slideLayouts/slideLayout880.xml"/><Relationship Id="rId4" Type="http://schemas.openxmlformats.org/officeDocument/2006/relationships/slideLayout" Target="../slideLayouts/slideLayout874.xml"/><Relationship Id="rId9" Type="http://schemas.openxmlformats.org/officeDocument/2006/relationships/slideLayout" Target="../slideLayouts/slideLayout879.xml"/><Relationship Id="rId14" Type="http://schemas.openxmlformats.org/officeDocument/2006/relationships/slideLayout" Target="../slideLayouts/slideLayout8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image" Target="../media/image2.png"/><Relationship Id="rId2" Type="http://schemas.openxmlformats.org/officeDocument/2006/relationships/slideLayout" Target="../slideLayouts/slideLayout76.xml"/><Relationship Id="rId16" Type="http://schemas.openxmlformats.org/officeDocument/2006/relationships/theme" Target="../theme/theme7.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vmlDrawing" Target="../drawings/vmlDrawing5.vml"/><Relationship Id="rId18" Type="http://schemas.openxmlformats.org/officeDocument/2006/relationships/oleObject" Target="../embeddings/oleObject10.bin"/><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8.xml"/><Relationship Id="rId17" Type="http://schemas.openxmlformats.org/officeDocument/2006/relationships/image" Target="../media/image1.emf"/><Relationship Id="rId2" Type="http://schemas.openxmlformats.org/officeDocument/2006/relationships/slideLayout" Target="../slideLayouts/slideLayout91.xml"/><Relationship Id="rId16" Type="http://schemas.openxmlformats.org/officeDocument/2006/relationships/oleObject" Target="../embeddings/oleObject9.bin"/><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tags" Target="../tags/tag10.xml"/><Relationship Id="rId10" Type="http://schemas.openxmlformats.org/officeDocument/2006/relationships/slideLayout" Target="../slideLayouts/slideLayout99.xml"/><Relationship Id="rId19" Type="http://schemas.openxmlformats.org/officeDocument/2006/relationships/image" Target="../media/image2.png"/><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tags" Target="../tags/tag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vmlDrawing" Target="../drawings/vmlDrawing6.vml"/><Relationship Id="rId18" Type="http://schemas.openxmlformats.org/officeDocument/2006/relationships/oleObject" Target="../embeddings/oleObject12.bin"/><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9.xml"/><Relationship Id="rId17" Type="http://schemas.openxmlformats.org/officeDocument/2006/relationships/image" Target="../media/image1.emf"/><Relationship Id="rId2" Type="http://schemas.openxmlformats.org/officeDocument/2006/relationships/slideLayout" Target="../slideLayouts/slideLayout102.xml"/><Relationship Id="rId16" Type="http://schemas.openxmlformats.org/officeDocument/2006/relationships/oleObject" Target="../embeddings/oleObject11.bin"/><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tags" Target="../tags/tag12.xml"/><Relationship Id="rId10" Type="http://schemas.openxmlformats.org/officeDocument/2006/relationships/slideLayout" Target="../slideLayouts/slideLayout110.xml"/><Relationship Id="rId19" Type="http://schemas.openxmlformats.org/officeDocument/2006/relationships/image" Target="../media/image2.png"/><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tags" Target="../tags/tag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0">
            <a:extLst>
              <a:ext uri="{FF2B5EF4-FFF2-40B4-BE49-F238E27FC236}"/>
            </a:extLst>
          </p:cNvPr>
          <p:cNvSpPr>
            <a:spLocks noChangeArrowheads="1"/>
          </p:cNvSpPr>
          <p:nvPr userDrawn="1"/>
        </p:nvSpPr>
        <p:spPr bwMode="auto">
          <a:xfrm>
            <a:off x="1" y="3735371"/>
            <a:ext cx="181822" cy="371513"/>
          </a:xfrm>
          <a:prstGeom prst="rect">
            <a:avLst/>
          </a:prstGeom>
          <a:solidFill>
            <a:schemeClr val="bg1"/>
          </a:solidFill>
          <a:ln>
            <a:noFill/>
          </a:ln>
          <a:effectLst/>
          <a:extLs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p>
        </p:txBody>
      </p:sp>
      <p:sp>
        <p:nvSpPr>
          <p:cNvPr id="1027" name="Rectangle 2"/>
          <p:cNvSpPr>
            <a:spLocks noGrp="1" noChangeArrowheads="1"/>
          </p:cNvSpPr>
          <p:nvPr>
            <p:ph type="title"/>
          </p:nvPr>
        </p:nvSpPr>
        <p:spPr bwMode="auto">
          <a:xfrm>
            <a:off x="1835150" y="117477"/>
            <a:ext cx="57673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88420" name="Text Box 4">
            <a:extLst>
              <a:ext uri="{FF2B5EF4-FFF2-40B4-BE49-F238E27FC236}"/>
            </a:extLst>
          </p:cNvPr>
          <p:cNvSpPr txBox="1">
            <a:spLocks noChangeArrowheads="1"/>
          </p:cNvSpPr>
          <p:nvPr userDrawn="1"/>
        </p:nvSpPr>
        <p:spPr bwMode="auto">
          <a:xfrm>
            <a:off x="8172451" y="6310313"/>
            <a:ext cx="688975" cy="360362"/>
          </a:xfrm>
          <a:prstGeom prst="rect">
            <a:avLst/>
          </a:prstGeom>
          <a:noFill/>
          <a:ln w="44450" algn="ctr">
            <a:no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lnSpc>
                <a:spcPct val="110000"/>
              </a:lnSpc>
              <a:spcBef>
                <a:spcPct val="50000"/>
              </a:spcBef>
              <a:defRPr/>
            </a:pPr>
            <a:fld id="{71A1923E-EE9C-4C30-A403-816EC2326A6D}" type="slidenum">
              <a:rPr lang="ru-RU" altLang="ru-RU" sz="1600" b="1" smtClean="0">
                <a:solidFill>
                  <a:schemeClr val="tx2"/>
                </a:solidFill>
              </a:rPr>
              <a:pPr algn="r">
                <a:lnSpc>
                  <a:spcPct val="110000"/>
                </a:lnSpc>
                <a:spcBef>
                  <a:spcPct val="50000"/>
                </a:spcBef>
                <a:defRPr/>
              </a:pPr>
              <a:t>‹#›</a:t>
            </a:fld>
            <a:endParaRPr lang="ru-RU" altLang="ru-RU" sz="1600" b="1" smtClean="0">
              <a:solidFill>
                <a:schemeClr val="tx2"/>
              </a:solidFill>
            </a:endParaRPr>
          </a:p>
        </p:txBody>
      </p:sp>
      <p:sp>
        <p:nvSpPr>
          <p:cNvPr id="1031" name="Rectangle 36">
            <a:extLst>
              <a:ext uri="{FF2B5EF4-FFF2-40B4-BE49-F238E27FC236}"/>
            </a:extLst>
          </p:cNvPr>
          <p:cNvSpPr>
            <a:spLocks noChangeArrowheads="1"/>
          </p:cNvSpPr>
          <p:nvPr userDrawn="1"/>
        </p:nvSpPr>
        <p:spPr bwMode="auto">
          <a:xfrm>
            <a:off x="1" y="3733783"/>
            <a:ext cx="181822" cy="371513"/>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p>
        </p:txBody>
      </p:sp>
      <p:graphicFrame>
        <p:nvGraphicFramePr>
          <p:cNvPr id="1030" name="Object 39"/>
          <p:cNvGraphicFramePr>
            <a:graphicFrameLocks noChangeAspect="1"/>
          </p:cNvGraphicFramePr>
          <p:nvPr userDrawn="1">
            <p:custDataLst>
              <p:tags r:id="rId11"/>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1641" name="think-cell Slide" r:id="rId13" imgW="360" imgH="360" progId="">
                  <p:embed/>
                </p:oleObj>
              </mc:Choice>
              <mc:Fallback>
                <p:oleObj name="think-cell Slide" r:id="rId13" imgW="360" imgH="360" progId="">
                  <p:embed/>
                  <p:pic>
                    <p:nvPicPr>
                      <p:cNvPr id="0" name="Object 3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89" y="1590"/>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 name="Object 40"/>
          <p:cNvGraphicFramePr>
            <a:graphicFrameLocks noChangeAspect="1"/>
          </p:cNvGraphicFramePr>
          <p:nvPr userDrawn="1">
            <p:custDataLst>
              <p:tags r:id="rId12"/>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1642" name="think-cell Slide" r:id="rId15" imgW="360" imgH="360" progId="">
                  <p:embed/>
                </p:oleObj>
              </mc:Choice>
              <mc:Fallback>
                <p:oleObj name="think-cell Slide" r:id="rId15" imgW="360" imgH="360" progId="">
                  <p:embed/>
                  <p:pic>
                    <p:nvPicPr>
                      <p:cNvPr id="0" name="Object 4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89" y="1590"/>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32" name="Picture 11" descr="Layer 2"/>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92089" y="115888"/>
            <a:ext cx="128428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24314" r:id="rId1"/>
    <p:sldLayoutId id="2147523822" r:id="rId2"/>
    <p:sldLayoutId id="2147523823" r:id="rId3"/>
    <p:sldLayoutId id="2147523825" r:id="rId4"/>
    <p:sldLayoutId id="2147523826" r:id="rId5"/>
    <p:sldLayoutId id="2147523827" r:id="rId6"/>
    <p:sldLayoutId id="2147525678" r:id="rId7"/>
    <p:sldLayoutId id="2147526552" r:id="rId8"/>
  </p:sldLayoutIdLst>
  <p:timing>
    <p:tnLst>
      <p:par>
        <p:cTn id="1" dur="indefinite" restart="never" nodeType="tmRoot"/>
      </p:par>
    </p:tnLst>
  </p:timing>
  <p:txStyles>
    <p:titleStyle>
      <a:lvl1pPr algn="l" rtl="0" eaLnBrk="0" fontAlgn="base" hangingPunct="0">
        <a:spcBef>
          <a:spcPct val="0"/>
        </a:spcBef>
        <a:spcAft>
          <a:spcPct val="0"/>
        </a:spcAft>
        <a:defRPr sz="2000" b="1" kern="1200">
          <a:solidFill>
            <a:schemeClr val="bg2"/>
          </a:solidFill>
          <a:latin typeface="+mj-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200" algn="l" rtl="0" fontAlgn="base">
        <a:spcBef>
          <a:spcPct val="0"/>
        </a:spcBef>
        <a:spcAft>
          <a:spcPct val="0"/>
        </a:spcAft>
        <a:defRPr sz="2000" b="1">
          <a:solidFill>
            <a:schemeClr val="bg2"/>
          </a:solidFill>
          <a:latin typeface="Proxima Nova Lt" pitchFamily="50" charset="0"/>
        </a:defRPr>
      </a:lvl6pPr>
      <a:lvl7pPr marL="914400" algn="l" rtl="0" fontAlgn="base">
        <a:spcBef>
          <a:spcPct val="0"/>
        </a:spcBef>
        <a:spcAft>
          <a:spcPct val="0"/>
        </a:spcAft>
        <a:defRPr sz="2000" b="1">
          <a:solidFill>
            <a:schemeClr val="bg2"/>
          </a:solidFill>
          <a:latin typeface="Proxima Nova Lt" pitchFamily="50" charset="0"/>
        </a:defRPr>
      </a:lvl7pPr>
      <a:lvl8pPr marL="1371600" algn="l" rtl="0" fontAlgn="base">
        <a:spcBef>
          <a:spcPct val="0"/>
        </a:spcBef>
        <a:spcAft>
          <a:spcPct val="0"/>
        </a:spcAft>
        <a:defRPr sz="2000" b="1">
          <a:solidFill>
            <a:schemeClr val="bg2"/>
          </a:solidFill>
          <a:latin typeface="Proxima Nova Lt" pitchFamily="50" charset="0"/>
        </a:defRPr>
      </a:lvl8pPr>
      <a:lvl9pPr marL="1828800" algn="l" rtl="0" fontAlgn="base">
        <a:spcBef>
          <a:spcPct val="0"/>
        </a:spcBef>
        <a:spcAft>
          <a:spcPct val="0"/>
        </a:spcAft>
        <a:defRPr sz="2000" b="1">
          <a:solidFill>
            <a:schemeClr val="bg2"/>
          </a:solidFill>
          <a:latin typeface="Proxima Nova Lt" pitchFamily="50" charset="0"/>
        </a:defRPr>
      </a:lvl9pPr>
    </p:titleStyle>
    <p:bodyStyle>
      <a:lvl1pPr marL="342900" indent="-342900" algn="l" rtl="0" eaLnBrk="0" fontAlgn="base" hangingPunct="0">
        <a:spcBef>
          <a:spcPct val="20000"/>
        </a:spcBef>
        <a:spcAft>
          <a:spcPct val="0"/>
        </a:spcAft>
        <a:buChar char="•"/>
        <a:defRPr sz="16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0"/>
          <p:cNvSpPr>
            <a:spLocks noChangeArrowheads="1"/>
          </p:cNvSpPr>
          <p:nvPr userDrawn="1"/>
        </p:nvSpPr>
        <p:spPr bwMode="auto">
          <a:xfrm>
            <a:off x="1" y="3734701"/>
            <a:ext cx="181780" cy="371491"/>
          </a:xfrm>
          <a:prstGeom prst="rect">
            <a:avLst/>
          </a:prstGeom>
          <a:solidFill>
            <a:schemeClr val="bg1"/>
          </a:solidFill>
          <a:ln>
            <a:noFill/>
          </a:ln>
          <a:effectLst/>
          <a:extLs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9979" tIns="46789" rIns="89979" bIns="46789"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
        <p:nvSpPr>
          <p:cNvPr id="18435" name="Rectangle 2"/>
          <p:cNvSpPr>
            <a:spLocks noGrp="1" noChangeArrowheads="1"/>
          </p:cNvSpPr>
          <p:nvPr>
            <p:ph type="title"/>
          </p:nvPr>
        </p:nvSpPr>
        <p:spPr bwMode="auto">
          <a:xfrm>
            <a:off x="1835150" y="117505"/>
            <a:ext cx="5767388" cy="879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88420" name="Text Box 4"/>
          <p:cNvSpPr txBox="1">
            <a:spLocks noChangeArrowheads="1"/>
          </p:cNvSpPr>
          <p:nvPr userDrawn="1"/>
        </p:nvSpPr>
        <p:spPr bwMode="auto">
          <a:xfrm>
            <a:off x="8172452" y="6310187"/>
            <a:ext cx="688975" cy="397032"/>
          </a:xfrm>
          <a:prstGeom prst="rect">
            <a:avLst/>
          </a:prstGeom>
          <a:noFill/>
          <a:ln w="44450" algn="ctr">
            <a:no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lnSpc>
                <a:spcPct val="110000"/>
              </a:lnSpc>
              <a:spcBef>
                <a:spcPct val="50000"/>
              </a:spcBef>
              <a:defRPr/>
            </a:pPr>
            <a:fld id="{A1D225A9-8F30-46A3-9660-45B4E62F5D71}" type="slidenum">
              <a:rPr lang="ru-RU" altLang="ru-RU" b="1" smtClean="0">
                <a:solidFill>
                  <a:srgbClr val="000000"/>
                </a:solidFill>
              </a:rPr>
              <a:pPr algn="r">
                <a:lnSpc>
                  <a:spcPct val="110000"/>
                </a:lnSpc>
                <a:spcBef>
                  <a:spcPct val="50000"/>
                </a:spcBef>
                <a:defRPr/>
              </a:pPr>
              <a:t>‹#›</a:t>
            </a:fld>
            <a:endParaRPr lang="ru-RU" altLang="ru-RU" b="1">
              <a:solidFill>
                <a:srgbClr val="000000"/>
              </a:solidFill>
            </a:endParaRPr>
          </a:p>
        </p:txBody>
      </p:sp>
      <p:sp>
        <p:nvSpPr>
          <p:cNvPr id="1031" name="Rectangle 36"/>
          <p:cNvSpPr>
            <a:spLocks noChangeArrowheads="1"/>
          </p:cNvSpPr>
          <p:nvPr userDrawn="1"/>
        </p:nvSpPr>
        <p:spPr bwMode="auto">
          <a:xfrm>
            <a:off x="1" y="3733115"/>
            <a:ext cx="181780" cy="371491"/>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9979" tIns="46789" rIns="89979" bIns="46789"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graphicFrame>
        <p:nvGraphicFramePr>
          <p:cNvPr id="18438" name="Object 39"/>
          <p:cNvGraphicFramePr>
            <a:graphicFrameLocks noChangeAspect="1"/>
          </p:cNvGraphicFramePr>
          <p:nvPr userDrawn="1">
            <p:custDataLst>
              <p:tags r:id="rId15"/>
            </p:custDataLst>
          </p:nvPr>
        </p:nvGraphicFramePr>
        <p:xfrm>
          <a:off x="1590" y="1591"/>
          <a:ext cx="1587" cy="1587"/>
        </p:xfrm>
        <a:graphic>
          <a:graphicData uri="http://schemas.openxmlformats.org/presentationml/2006/ole">
            <mc:AlternateContent xmlns:mc="http://schemas.openxmlformats.org/markup-compatibility/2006">
              <mc:Choice xmlns:v="urn:schemas-microsoft-com:vml" Requires="v">
                <p:oleObj spid="_x0000_s9630" name="think-cell Slide" r:id="rId17" imgW="270" imgH="270" progId="">
                  <p:embed/>
                </p:oleObj>
              </mc:Choice>
              <mc:Fallback>
                <p:oleObj name="think-cell Slide" r:id="rId17" imgW="270" imgH="270"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90" y="1591"/>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439" name="Object 40"/>
          <p:cNvGraphicFramePr>
            <a:graphicFrameLocks noChangeAspect="1"/>
          </p:cNvGraphicFramePr>
          <p:nvPr userDrawn="1">
            <p:custDataLst>
              <p:tags r:id="rId16"/>
            </p:custDataLst>
          </p:nvPr>
        </p:nvGraphicFramePr>
        <p:xfrm>
          <a:off x="1590" y="1591"/>
          <a:ext cx="1587" cy="1587"/>
        </p:xfrm>
        <a:graphic>
          <a:graphicData uri="http://schemas.openxmlformats.org/presentationml/2006/ole">
            <mc:AlternateContent xmlns:mc="http://schemas.openxmlformats.org/markup-compatibility/2006">
              <mc:Choice xmlns:v="urn:schemas-microsoft-com:vml" Requires="v">
                <p:oleObj spid="_x0000_s9631" name="think-cell Slide" r:id="rId19" imgW="270" imgH="270" progId="">
                  <p:embed/>
                </p:oleObj>
              </mc:Choice>
              <mc:Fallback>
                <p:oleObj name="think-cell Slide" r:id="rId19" imgW="270" imgH="270"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90" y="1591"/>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8440" name="Picture 11" descr="Layer 2"/>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92090" y="115915"/>
            <a:ext cx="1284287" cy="1009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108926"/>
      </p:ext>
    </p:extLst>
  </p:cSld>
  <p:clrMap bg1="lt1" tx1="dk1" bg2="lt2" tx2="dk2" accent1="accent1" accent2="accent2" accent3="accent3" accent4="accent4" accent5="accent5" accent6="accent6" hlink="hlink" folHlink="folHlink"/>
  <p:sldLayoutIdLst>
    <p:sldLayoutId id="2147525791" r:id="rId1"/>
    <p:sldLayoutId id="2147525792" r:id="rId2"/>
    <p:sldLayoutId id="2147525793" r:id="rId3"/>
    <p:sldLayoutId id="2147525794" r:id="rId4"/>
    <p:sldLayoutId id="2147525795" r:id="rId5"/>
    <p:sldLayoutId id="2147525796" r:id="rId6"/>
    <p:sldLayoutId id="2147525797" r:id="rId7"/>
    <p:sldLayoutId id="2147525798" r:id="rId8"/>
    <p:sldLayoutId id="2147525799" r:id="rId9"/>
    <p:sldLayoutId id="2147525800" r:id="rId10"/>
    <p:sldLayoutId id="2147525801" r:id="rId11"/>
    <p:sldLayoutId id="2147525802" r:id="rId12"/>
  </p:sldLayoutIdLst>
  <p:txStyles>
    <p:titleStyle>
      <a:lvl1pPr algn="l" rtl="0" eaLnBrk="0" fontAlgn="base" hangingPunct="0">
        <a:spcBef>
          <a:spcPct val="0"/>
        </a:spcBef>
        <a:spcAft>
          <a:spcPct val="0"/>
        </a:spcAft>
        <a:defRPr sz="2000" b="1" kern="1200">
          <a:solidFill>
            <a:schemeClr val="bg2"/>
          </a:solidFill>
          <a:latin typeface="+mj-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109" algn="l" rtl="0" fontAlgn="base">
        <a:spcBef>
          <a:spcPct val="0"/>
        </a:spcBef>
        <a:spcAft>
          <a:spcPct val="0"/>
        </a:spcAft>
        <a:defRPr sz="2000" b="1">
          <a:solidFill>
            <a:schemeClr val="bg2"/>
          </a:solidFill>
          <a:latin typeface="Proxima Nova Lt" pitchFamily="50" charset="0"/>
        </a:defRPr>
      </a:lvl6pPr>
      <a:lvl7pPr marL="914217" algn="l" rtl="0" fontAlgn="base">
        <a:spcBef>
          <a:spcPct val="0"/>
        </a:spcBef>
        <a:spcAft>
          <a:spcPct val="0"/>
        </a:spcAft>
        <a:defRPr sz="2000" b="1">
          <a:solidFill>
            <a:schemeClr val="bg2"/>
          </a:solidFill>
          <a:latin typeface="Proxima Nova Lt" pitchFamily="50" charset="0"/>
        </a:defRPr>
      </a:lvl7pPr>
      <a:lvl8pPr marL="1371326" algn="l" rtl="0" fontAlgn="base">
        <a:spcBef>
          <a:spcPct val="0"/>
        </a:spcBef>
        <a:spcAft>
          <a:spcPct val="0"/>
        </a:spcAft>
        <a:defRPr sz="2000" b="1">
          <a:solidFill>
            <a:schemeClr val="bg2"/>
          </a:solidFill>
          <a:latin typeface="Proxima Nova Lt" pitchFamily="50" charset="0"/>
        </a:defRPr>
      </a:lvl8pPr>
      <a:lvl9pPr marL="1828434" algn="l" rtl="0" fontAlgn="base">
        <a:spcBef>
          <a:spcPct val="0"/>
        </a:spcBef>
        <a:spcAft>
          <a:spcPct val="0"/>
        </a:spcAft>
        <a:defRPr sz="2000" b="1">
          <a:solidFill>
            <a:schemeClr val="bg2"/>
          </a:solidFill>
          <a:latin typeface="Proxima Nova Lt" pitchFamily="50" charset="0"/>
        </a:defRPr>
      </a:lvl9pPr>
    </p:titleStyle>
    <p:bodyStyle>
      <a:lvl1pPr marL="341313" indent="-341313" algn="l" rtl="0" eaLnBrk="0" fontAlgn="base" hangingPunct="0">
        <a:spcBef>
          <a:spcPct val="20000"/>
        </a:spcBef>
        <a:spcAft>
          <a:spcPct val="0"/>
        </a:spcAft>
        <a:buChar char="•"/>
        <a:defRPr sz="1600" kern="1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1600" kern="1200">
          <a:solidFill>
            <a:schemeClr val="tx1"/>
          </a:solidFill>
          <a:latin typeface="+mn-lt"/>
          <a:ea typeface="+mn-ea"/>
          <a:cs typeface="+mn-cs"/>
        </a:defRPr>
      </a:lvl2pPr>
      <a:lvl3pPr marL="1141413" indent="-227013" algn="l" rtl="0" eaLnBrk="0" fontAlgn="base" hangingPunct="0">
        <a:spcBef>
          <a:spcPct val="20000"/>
        </a:spcBef>
        <a:spcAft>
          <a:spcPct val="0"/>
        </a:spcAft>
        <a:buChar char="•"/>
        <a:defRPr sz="1600" kern="1200">
          <a:solidFill>
            <a:schemeClr val="tx1"/>
          </a:solidFill>
          <a:latin typeface="+mn-lt"/>
          <a:ea typeface="+mn-ea"/>
          <a:cs typeface="+mn-cs"/>
        </a:defRPr>
      </a:lvl3pPr>
      <a:lvl4pPr marL="1598613" indent="-227013" algn="l" rtl="0" eaLnBrk="0" fontAlgn="base" hangingPunct="0">
        <a:spcBef>
          <a:spcPct val="20000"/>
        </a:spcBef>
        <a:spcAft>
          <a:spcPct val="0"/>
        </a:spcAft>
        <a:buChar char="–"/>
        <a:defRPr sz="1600" kern="1200">
          <a:solidFill>
            <a:schemeClr val="tx1"/>
          </a:solidFill>
          <a:latin typeface="+mn-lt"/>
          <a:ea typeface="+mn-ea"/>
          <a:cs typeface="+mn-cs"/>
        </a:defRPr>
      </a:lvl4pPr>
      <a:lvl5pPr marL="2055813" indent="-227013" algn="l" rtl="0" eaLnBrk="0" fontAlgn="base" hangingPunct="0">
        <a:spcBef>
          <a:spcPct val="20000"/>
        </a:spcBef>
        <a:spcAft>
          <a:spcPct val="0"/>
        </a:spcAft>
        <a:buChar char="»"/>
        <a:defRPr sz="16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0"/>
          <p:cNvSpPr>
            <a:spLocks noChangeArrowheads="1"/>
          </p:cNvSpPr>
          <p:nvPr userDrawn="1"/>
        </p:nvSpPr>
        <p:spPr bwMode="auto">
          <a:xfrm>
            <a:off x="1" y="3735371"/>
            <a:ext cx="181822" cy="371513"/>
          </a:xfrm>
          <a:prstGeom prst="rect">
            <a:avLst/>
          </a:prstGeom>
          <a:solidFill>
            <a:schemeClr val="bg1"/>
          </a:solidFill>
          <a:ln>
            <a:noFill/>
          </a:ln>
          <a:effectLst/>
          <a:extLs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
        <p:nvSpPr>
          <p:cNvPr id="1027" name="Rectangle 2"/>
          <p:cNvSpPr>
            <a:spLocks noGrp="1" noChangeArrowheads="1"/>
          </p:cNvSpPr>
          <p:nvPr>
            <p:ph type="title"/>
          </p:nvPr>
        </p:nvSpPr>
        <p:spPr bwMode="auto">
          <a:xfrm>
            <a:off x="1835150" y="117477"/>
            <a:ext cx="57673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88420" name="Text Box 4"/>
          <p:cNvSpPr txBox="1">
            <a:spLocks noChangeArrowheads="1"/>
          </p:cNvSpPr>
          <p:nvPr userDrawn="1"/>
        </p:nvSpPr>
        <p:spPr bwMode="auto">
          <a:xfrm>
            <a:off x="8172451" y="6310313"/>
            <a:ext cx="688975" cy="360362"/>
          </a:xfrm>
          <a:prstGeom prst="rect">
            <a:avLst/>
          </a:prstGeom>
          <a:noFill/>
          <a:ln w="44450" algn="ctr">
            <a:no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lnSpc>
                <a:spcPct val="110000"/>
              </a:lnSpc>
              <a:spcBef>
                <a:spcPct val="50000"/>
              </a:spcBef>
              <a:defRPr/>
            </a:pPr>
            <a:fld id="{45647A1D-7CAD-4C0D-BF60-D7508C1EC10C}" type="slidenum">
              <a:rPr lang="ru-RU" altLang="ru-RU" sz="1600" b="1" smtClean="0">
                <a:solidFill>
                  <a:srgbClr val="000000"/>
                </a:solidFill>
              </a:rPr>
              <a:pPr algn="r">
                <a:lnSpc>
                  <a:spcPct val="110000"/>
                </a:lnSpc>
                <a:spcBef>
                  <a:spcPct val="50000"/>
                </a:spcBef>
                <a:defRPr/>
              </a:pPr>
              <a:t>‹#›</a:t>
            </a:fld>
            <a:endParaRPr lang="ru-RU" altLang="ru-RU" sz="1600" b="1">
              <a:solidFill>
                <a:srgbClr val="000000"/>
              </a:solidFill>
            </a:endParaRPr>
          </a:p>
        </p:txBody>
      </p:sp>
      <p:sp>
        <p:nvSpPr>
          <p:cNvPr id="1031" name="Rectangle 36"/>
          <p:cNvSpPr>
            <a:spLocks noChangeArrowheads="1"/>
          </p:cNvSpPr>
          <p:nvPr userDrawn="1"/>
        </p:nvSpPr>
        <p:spPr bwMode="auto">
          <a:xfrm>
            <a:off x="1" y="3733783"/>
            <a:ext cx="181822" cy="371513"/>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graphicFrame>
        <p:nvGraphicFramePr>
          <p:cNvPr id="1030" name="Object 39"/>
          <p:cNvGraphicFramePr>
            <a:graphicFrameLocks noChangeAspect="1"/>
          </p:cNvGraphicFramePr>
          <p:nvPr userDrawn="1">
            <p:custDataLst>
              <p:tags r:id="rId14"/>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10654" name="think-cell Slide" r:id="rId16" imgW="360" imgH="360" progId="">
                  <p:embed/>
                </p:oleObj>
              </mc:Choice>
              <mc:Fallback>
                <p:oleObj name="think-cell Slide" r:id="rId16" imgW="360" imgH="36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9" y="1590"/>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Object 40"/>
          <p:cNvGraphicFramePr>
            <a:graphicFrameLocks noChangeAspect="1"/>
          </p:cNvGraphicFramePr>
          <p:nvPr userDrawn="1">
            <p:custDataLst>
              <p:tags r:id="rId15"/>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10655" name="think-cell Slide" r:id="rId18" imgW="360" imgH="360" progId="">
                  <p:embed/>
                </p:oleObj>
              </mc:Choice>
              <mc:Fallback>
                <p:oleObj name="think-cell Slide" r:id="rId18" imgW="360" imgH="36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9" y="1590"/>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32" name="Picture 11" descr="Layer 2"/>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92089" y="115888"/>
            <a:ext cx="128428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5319991"/>
      </p:ext>
    </p:extLst>
  </p:cSld>
  <p:clrMap bg1="lt1" tx1="dk1" bg2="lt2" tx2="dk2" accent1="accent1" accent2="accent2" accent3="accent3" accent4="accent4" accent5="accent5" accent6="accent6" hlink="hlink" folHlink="folHlink"/>
  <p:sldLayoutIdLst>
    <p:sldLayoutId id="2147525804" r:id="rId1"/>
    <p:sldLayoutId id="2147525805" r:id="rId2"/>
    <p:sldLayoutId id="2147525806" r:id="rId3"/>
    <p:sldLayoutId id="2147525807" r:id="rId4"/>
    <p:sldLayoutId id="2147525808" r:id="rId5"/>
    <p:sldLayoutId id="2147525809" r:id="rId6"/>
    <p:sldLayoutId id="2147525810" r:id="rId7"/>
    <p:sldLayoutId id="2147525811" r:id="rId8"/>
    <p:sldLayoutId id="2147525812" r:id="rId9"/>
    <p:sldLayoutId id="2147525813" r:id="rId10"/>
    <p:sldLayoutId id="2147525814" r:id="rId11"/>
  </p:sldLayoutIdLst>
  <p:txStyles>
    <p:titleStyle>
      <a:lvl1pPr algn="l" rtl="0" eaLnBrk="0" fontAlgn="base" hangingPunct="0">
        <a:spcBef>
          <a:spcPct val="0"/>
        </a:spcBef>
        <a:spcAft>
          <a:spcPct val="0"/>
        </a:spcAft>
        <a:defRPr sz="2000" b="1" kern="1200">
          <a:solidFill>
            <a:schemeClr val="bg2"/>
          </a:solidFill>
          <a:latin typeface="+mj-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200" algn="l" rtl="0" fontAlgn="base">
        <a:spcBef>
          <a:spcPct val="0"/>
        </a:spcBef>
        <a:spcAft>
          <a:spcPct val="0"/>
        </a:spcAft>
        <a:defRPr sz="2000" b="1">
          <a:solidFill>
            <a:schemeClr val="bg2"/>
          </a:solidFill>
          <a:latin typeface="Proxima Nova Lt" pitchFamily="50" charset="0"/>
        </a:defRPr>
      </a:lvl6pPr>
      <a:lvl7pPr marL="914400" algn="l" rtl="0" fontAlgn="base">
        <a:spcBef>
          <a:spcPct val="0"/>
        </a:spcBef>
        <a:spcAft>
          <a:spcPct val="0"/>
        </a:spcAft>
        <a:defRPr sz="2000" b="1">
          <a:solidFill>
            <a:schemeClr val="bg2"/>
          </a:solidFill>
          <a:latin typeface="Proxima Nova Lt" pitchFamily="50" charset="0"/>
        </a:defRPr>
      </a:lvl7pPr>
      <a:lvl8pPr marL="1371600" algn="l" rtl="0" fontAlgn="base">
        <a:spcBef>
          <a:spcPct val="0"/>
        </a:spcBef>
        <a:spcAft>
          <a:spcPct val="0"/>
        </a:spcAft>
        <a:defRPr sz="2000" b="1">
          <a:solidFill>
            <a:schemeClr val="bg2"/>
          </a:solidFill>
          <a:latin typeface="Proxima Nova Lt" pitchFamily="50" charset="0"/>
        </a:defRPr>
      </a:lvl8pPr>
      <a:lvl9pPr marL="1828800" algn="l" rtl="0" fontAlgn="base">
        <a:spcBef>
          <a:spcPct val="0"/>
        </a:spcBef>
        <a:spcAft>
          <a:spcPct val="0"/>
        </a:spcAft>
        <a:defRPr sz="2000" b="1">
          <a:solidFill>
            <a:schemeClr val="bg2"/>
          </a:solidFill>
          <a:latin typeface="Proxima Nova Lt" pitchFamily="50" charset="0"/>
        </a:defRPr>
      </a:lvl9pPr>
    </p:titleStyle>
    <p:bodyStyle>
      <a:lvl1pPr marL="342900" indent="-342900" algn="l" rtl="0" eaLnBrk="0" fontAlgn="base" hangingPunct="0">
        <a:spcBef>
          <a:spcPct val="20000"/>
        </a:spcBef>
        <a:spcAft>
          <a:spcPct val="0"/>
        </a:spcAft>
        <a:buChar char="•"/>
        <a:defRPr sz="16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0">
            <a:extLst/>
          </p:cNvPr>
          <p:cNvSpPr>
            <a:spLocks noChangeArrowheads="1"/>
          </p:cNvSpPr>
          <p:nvPr userDrawn="1"/>
        </p:nvSpPr>
        <p:spPr bwMode="auto">
          <a:xfrm>
            <a:off x="1" y="3734701"/>
            <a:ext cx="181780" cy="371491"/>
          </a:xfrm>
          <a:prstGeom prst="rect">
            <a:avLst/>
          </a:prstGeom>
          <a:solidFill>
            <a:schemeClr val="bg1"/>
          </a:solidFill>
          <a:ln>
            <a:noFill/>
          </a:ln>
          <a:effectLst/>
          <a:extLs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9979" tIns="46789" rIns="89979" bIns="46789"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cs typeface="Arial" charset="0"/>
            </a:endParaRPr>
          </a:p>
        </p:txBody>
      </p:sp>
      <p:sp>
        <p:nvSpPr>
          <p:cNvPr id="18435" name="Rectangle 2"/>
          <p:cNvSpPr>
            <a:spLocks noGrp="1" noChangeArrowheads="1"/>
          </p:cNvSpPr>
          <p:nvPr>
            <p:ph type="title"/>
          </p:nvPr>
        </p:nvSpPr>
        <p:spPr bwMode="auto">
          <a:xfrm>
            <a:off x="1835150" y="117505"/>
            <a:ext cx="5767388" cy="879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88420" name="Text Box 4">
            <a:extLst/>
          </p:cNvPr>
          <p:cNvSpPr txBox="1">
            <a:spLocks noChangeArrowheads="1"/>
          </p:cNvSpPr>
          <p:nvPr userDrawn="1"/>
        </p:nvSpPr>
        <p:spPr bwMode="auto">
          <a:xfrm>
            <a:off x="8172452" y="6310187"/>
            <a:ext cx="688975" cy="360446"/>
          </a:xfrm>
          <a:prstGeom prst="rect">
            <a:avLst/>
          </a:prstGeom>
          <a:noFill/>
          <a:ln w="44450" algn="ctr">
            <a:no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lnSpc>
                <a:spcPct val="110000"/>
              </a:lnSpc>
              <a:spcBef>
                <a:spcPct val="50000"/>
              </a:spcBef>
              <a:defRPr/>
            </a:pPr>
            <a:fld id="{A1D225A9-8F30-46A3-9660-45B4E62F5D71}" type="slidenum">
              <a:rPr lang="ru-RU" altLang="ru-RU" sz="1600" b="1" smtClean="0">
                <a:solidFill>
                  <a:srgbClr val="000000"/>
                </a:solidFill>
                <a:cs typeface="Arial" charset="0"/>
              </a:rPr>
              <a:pPr algn="r">
                <a:lnSpc>
                  <a:spcPct val="110000"/>
                </a:lnSpc>
                <a:spcBef>
                  <a:spcPct val="50000"/>
                </a:spcBef>
                <a:defRPr/>
              </a:pPr>
              <a:t>‹#›</a:t>
            </a:fld>
            <a:endParaRPr lang="ru-RU" altLang="ru-RU" sz="1600" b="1" smtClean="0">
              <a:solidFill>
                <a:srgbClr val="000000"/>
              </a:solidFill>
              <a:cs typeface="Arial" charset="0"/>
            </a:endParaRPr>
          </a:p>
        </p:txBody>
      </p:sp>
      <p:sp>
        <p:nvSpPr>
          <p:cNvPr id="1031" name="Rectangle 36">
            <a:extLst/>
          </p:cNvPr>
          <p:cNvSpPr>
            <a:spLocks noChangeArrowheads="1"/>
          </p:cNvSpPr>
          <p:nvPr userDrawn="1"/>
        </p:nvSpPr>
        <p:spPr bwMode="auto">
          <a:xfrm>
            <a:off x="1" y="3733115"/>
            <a:ext cx="181780" cy="371491"/>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9979" tIns="46789" rIns="89979" bIns="46789"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cs typeface="Arial" charset="0"/>
            </a:endParaRPr>
          </a:p>
        </p:txBody>
      </p:sp>
      <p:graphicFrame>
        <p:nvGraphicFramePr>
          <p:cNvPr id="18438" name="Object 39"/>
          <p:cNvGraphicFramePr>
            <a:graphicFrameLocks noChangeAspect="1"/>
          </p:cNvGraphicFramePr>
          <p:nvPr userDrawn="1">
            <p:custDataLst>
              <p:tags r:id="rId14"/>
            </p:custDataLst>
          </p:nvPr>
        </p:nvGraphicFramePr>
        <p:xfrm>
          <a:off x="1590" y="1591"/>
          <a:ext cx="1587" cy="1587"/>
        </p:xfrm>
        <a:graphic>
          <a:graphicData uri="http://schemas.openxmlformats.org/presentationml/2006/ole">
            <mc:AlternateContent xmlns:mc="http://schemas.openxmlformats.org/markup-compatibility/2006">
              <mc:Choice xmlns:v="urn:schemas-microsoft-com:vml" Requires="v">
                <p:oleObj spid="_x0000_s11678" name="think-cell Slide" r:id="rId16" imgW="360" imgH="360" progId="">
                  <p:embed/>
                </p:oleObj>
              </mc:Choice>
              <mc:Fallback>
                <p:oleObj name="think-cell Slide" r:id="rId16" imgW="360" imgH="36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90" y="1591"/>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9" name="Object 40"/>
          <p:cNvGraphicFramePr>
            <a:graphicFrameLocks noChangeAspect="1"/>
          </p:cNvGraphicFramePr>
          <p:nvPr userDrawn="1">
            <p:custDataLst>
              <p:tags r:id="rId15"/>
            </p:custDataLst>
          </p:nvPr>
        </p:nvGraphicFramePr>
        <p:xfrm>
          <a:off x="1590" y="1591"/>
          <a:ext cx="1587" cy="1587"/>
        </p:xfrm>
        <a:graphic>
          <a:graphicData uri="http://schemas.openxmlformats.org/presentationml/2006/ole">
            <mc:AlternateContent xmlns:mc="http://schemas.openxmlformats.org/markup-compatibility/2006">
              <mc:Choice xmlns:v="urn:schemas-microsoft-com:vml" Requires="v">
                <p:oleObj spid="_x0000_s11679" name="think-cell Slide" r:id="rId18" imgW="360" imgH="360" progId="">
                  <p:embed/>
                </p:oleObj>
              </mc:Choice>
              <mc:Fallback>
                <p:oleObj name="think-cell Slide" r:id="rId18" imgW="360" imgH="36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90" y="1591"/>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8440" name="Picture 11" descr="Layer 2"/>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92090" y="115915"/>
            <a:ext cx="1284287" cy="1009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9823382"/>
      </p:ext>
    </p:extLst>
  </p:cSld>
  <p:clrMap bg1="lt1" tx1="dk1" bg2="lt2" tx2="dk2" accent1="accent1" accent2="accent2" accent3="accent3" accent4="accent4" accent5="accent5" accent6="accent6" hlink="hlink" folHlink="folHlink"/>
  <p:sldLayoutIdLst>
    <p:sldLayoutId id="2147525816" r:id="rId1"/>
    <p:sldLayoutId id="2147525817" r:id="rId2"/>
    <p:sldLayoutId id="2147525818" r:id="rId3"/>
    <p:sldLayoutId id="2147525819" r:id="rId4"/>
    <p:sldLayoutId id="2147525820" r:id="rId5"/>
    <p:sldLayoutId id="2147525821" r:id="rId6"/>
    <p:sldLayoutId id="2147525822" r:id="rId7"/>
    <p:sldLayoutId id="2147525823" r:id="rId8"/>
    <p:sldLayoutId id="2147525824" r:id="rId9"/>
    <p:sldLayoutId id="2147525825" r:id="rId10"/>
    <p:sldLayoutId id="2147525826" r:id="rId11"/>
  </p:sldLayoutIdLst>
  <p:timing>
    <p:tnLst>
      <p:par>
        <p:cTn id="1" dur="indefinite" restart="never" nodeType="tmRoot"/>
      </p:par>
    </p:tnLst>
  </p:timing>
  <p:txStyles>
    <p:titleStyle>
      <a:lvl1pPr algn="l" rtl="0" eaLnBrk="0" fontAlgn="base" hangingPunct="0">
        <a:spcBef>
          <a:spcPct val="0"/>
        </a:spcBef>
        <a:spcAft>
          <a:spcPct val="0"/>
        </a:spcAft>
        <a:defRPr sz="2000" b="1" kern="1200">
          <a:solidFill>
            <a:schemeClr val="bg2"/>
          </a:solidFill>
          <a:latin typeface="+mj-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109" algn="l" rtl="0" fontAlgn="base">
        <a:spcBef>
          <a:spcPct val="0"/>
        </a:spcBef>
        <a:spcAft>
          <a:spcPct val="0"/>
        </a:spcAft>
        <a:defRPr sz="2000" b="1">
          <a:solidFill>
            <a:schemeClr val="bg2"/>
          </a:solidFill>
          <a:latin typeface="Proxima Nova Lt" pitchFamily="50" charset="0"/>
        </a:defRPr>
      </a:lvl6pPr>
      <a:lvl7pPr marL="914217" algn="l" rtl="0" fontAlgn="base">
        <a:spcBef>
          <a:spcPct val="0"/>
        </a:spcBef>
        <a:spcAft>
          <a:spcPct val="0"/>
        </a:spcAft>
        <a:defRPr sz="2000" b="1">
          <a:solidFill>
            <a:schemeClr val="bg2"/>
          </a:solidFill>
          <a:latin typeface="Proxima Nova Lt" pitchFamily="50" charset="0"/>
        </a:defRPr>
      </a:lvl7pPr>
      <a:lvl8pPr marL="1371326" algn="l" rtl="0" fontAlgn="base">
        <a:spcBef>
          <a:spcPct val="0"/>
        </a:spcBef>
        <a:spcAft>
          <a:spcPct val="0"/>
        </a:spcAft>
        <a:defRPr sz="2000" b="1">
          <a:solidFill>
            <a:schemeClr val="bg2"/>
          </a:solidFill>
          <a:latin typeface="Proxima Nova Lt" pitchFamily="50" charset="0"/>
        </a:defRPr>
      </a:lvl8pPr>
      <a:lvl9pPr marL="1828434" algn="l" rtl="0" fontAlgn="base">
        <a:spcBef>
          <a:spcPct val="0"/>
        </a:spcBef>
        <a:spcAft>
          <a:spcPct val="0"/>
        </a:spcAft>
        <a:defRPr sz="2000" b="1">
          <a:solidFill>
            <a:schemeClr val="bg2"/>
          </a:solidFill>
          <a:latin typeface="Proxima Nova Lt" pitchFamily="50" charset="0"/>
        </a:defRPr>
      </a:lvl9pPr>
    </p:titleStyle>
    <p:bodyStyle>
      <a:lvl1pPr marL="341313" indent="-341313" algn="l" rtl="0" eaLnBrk="0" fontAlgn="base" hangingPunct="0">
        <a:spcBef>
          <a:spcPct val="20000"/>
        </a:spcBef>
        <a:spcAft>
          <a:spcPct val="0"/>
        </a:spcAft>
        <a:buChar char="•"/>
        <a:defRPr sz="1600" kern="1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1600" kern="1200">
          <a:solidFill>
            <a:schemeClr val="tx1"/>
          </a:solidFill>
          <a:latin typeface="+mn-lt"/>
          <a:ea typeface="+mn-ea"/>
          <a:cs typeface="+mn-cs"/>
        </a:defRPr>
      </a:lvl2pPr>
      <a:lvl3pPr marL="1141413" indent="-227013" algn="l" rtl="0" eaLnBrk="0" fontAlgn="base" hangingPunct="0">
        <a:spcBef>
          <a:spcPct val="20000"/>
        </a:spcBef>
        <a:spcAft>
          <a:spcPct val="0"/>
        </a:spcAft>
        <a:buChar char="•"/>
        <a:defRPr sz="1600" kern="1200">
          <a:solidFill>
            <a:schemeClr val="tx1"/>
          </a:solidFill>
          <a:latin typeface="+mn-lt"/>
          <a:ea typeface="+mn-ea"/>
          <a:cs typeface="+mn-cs"/>
        </a:defRPr>
      </a:lvl3pPr>
      <a:lvl4pPr marL="1598613" indent="-227013" algn="l" rtl="0" eaLnBrk="0" fontAlgn="base" hangingPunct="0">
        <a:spcBef>
          <a:spcPct val="20000"/>
        </a:spcBef>
        <a:spcAft>
          <a:spcPct val="0"/>
        </a:spcAft>
        <a:buChar char="–"/>
        <a:defRPr sz="1600" kern="1200">
          <a:solidFill>
            <a:schemeClr val="tx1"/>
          </a:solidFill>
          <a:latin typeface="+mn-lt"/>
          <a:ea typeface="+mn-ea"/>
          <a:cs typeface="+mn-cs"/>
        </a:defRPr>
      </a:lvl4pPr>
      <a:lvl5pPr marL="2055813" indent="-227013" algn="l" rtl="0" eaLnBrk="0" fontAlgn="base" hangingPunct="0">
        <a:spcBef>
          <a:spcPct val="20000"/>
        </a:spcBef>
        <a:spcAft>
          <a:spcPct val="0"/>
        </a:spcAft>
        <a:buChar char="»"/>
        <a:defRPr sz="16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0">
            <a:extLst/>
          </p:cNvPr>
          <p:cNvSpPr>
            <a:spLocks noChangeArrowheads="1"/>
          </p:cNvSpPr>
          <p:nvPr userDrawn="1"/>
        </p:nvSpPr>
        <p:spPr bwMode="auto">
          <a:xfrm>
            <a:off x="0" y="3735371"/>
            <a:ext cx="181822" cy="371513"/>
          </a:xfrm>
          <a:prstGeom prst="rect">
            <a:avLst/>
          </a:prstGeom>
          <a:solidFill>
            <a:schemeClr val="bg1"/>
          </a:solidFill>
          <a:ln>
            <a:noFill/>
          </a:ln>
          <a:effectLst/>
          <a:extLs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
        <p:nvSpPr>
          <p:cNvPr id="1027" name="Rectangle 2"/>
          <p:cNvSpPr>
            <a:spLocks noGrp="1" noChangeArrowheads="1"/>
          </p:cNvSpPr>
          <p:nvPr>
            <p:ph type="title"/>
          </p:nvPr>
        </p:nvSpPr>
        <p:spPr bwMode="auto">
          <a:xfrm>
            <a:off x="1835150" y="117477"/>
            <a:ext cx="57673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88420" name="Text Box 4">
            <a:extLst/>
          </p:cNvPr>
          <p:cNvSpPr txBox="1">
            <a:spLocks noChangeArrowheads="1"/>
          </p:cNvSpPr>
          <p:nvPr userDrawn="1"/>
        </p:nvSpPr>
        <p:spPr bwMode="auto">
          <a:xfrm>
            <a:off x="8172451" y="6310313"/>
            <a:ext cx="688975" cy="360362"/>
          </a:xfrm>
          <a:prstGeom prst="rect">
            <a:avLst/>
          </a:prstGeom>
          <a:noFill/>
          <a:ln w="44450" algn="ctr">
            <a:no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lnSpc>
                <a:spcPct val="110000"/>
              </a:lnSpc>
              <a:spcBef>
                <a:spcPct val="50000"/>
              </a:spcBef>
            </a:pPr>
            <a:fld id="{9352DAE2-383B-4FA5-AF4C-90E1EF7055FD}" type="slidenum">
              <a:rPr lang="ru-RU" altLang="ru-RU" sz="1600" b="1">
                <a:solidFill>
                  <a:srgbClr val="000000"/>
                </a:solidFill>
              </a:rPr>
              <a:pPr algn="r">
                <a:lnSpc>
                  <a:spcPct val="110000"/>
                </a:lnSpc>
                <a:spcBef>
                  <a:spcPct val="50000"/>
                </a:spcBef>
              </a:pPr>
              <a:t>‹#›</a:t>
            </a:fld>
            <a:endParaRPr lang="ru-RU" altLang="ru-RU" sz="1600" b="1">
              <a:solidFill>
                <a:srgbClr val="000000"/>
              </a:solidFill>
            </a:endParaRPr>
          </a:p>
        </p:txBody>
      </p:sp>
      <p:sp>
        <p:nvSpPr>
          <p:cNvPr id="1031" name="Rectangle 36">
            <a:extLst/>
          </p:cNvPr>
          <p:cNvSpPr>
            <a:spLocks noChangeArrowheads="1"/>
          </p:cNvSpPr>
          <p:nvPr userDrawn="1"/>
        </p:nvSpPr>
        <p:spPr bwMode="auto">
          <a:xfrm>
            <a:off x="0" y="3733783"/>
            <a:ext cx="181822" cy="371513"/>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graphicFrame>
        <p:nvGraphicFramePr>
          <p:cNvPr id="1030" name="Object 39"/>
          <p:cNvGraphicFramePr>
            <a:graphicFrameLocks noChangeAspect="1"/>
          </p:cNvGraphicFramePr>
          <p:nvPr userDrawn="1">
            <p:custDataLst>
              <p:tags r:id="rId15"/>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12666" name="think-cell Slide" r:id="rId17" imgW="270" imgH="270" progId="">
                  <p:embed/>
                </p:oleObj>
              </mc:Choice>
              <mc:Fallback>
                <p:oleObj name="think-cell Slide" r:id="rId17" imgW="270" imgH="270"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89" y="1590"/>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 name="Object 40"/>
          <p:cNvGraphicFramePr>
            <a:graphicFrameLocks noChangeAspect="1"/>
          </p:cNvGraphicFramePr>
          <p:nvPr userDrawn="1">
            <p:custDataLst>
              <p:tags r:id="rId16"/>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12667" name="think-cell Slide" r:id="rId19" imgW="270" imgH="270" progId="">
                  <p:embed/>
                </p:oleObj>
              </mc:Choice>
              <mc:Fallback>
                <p:oleObj name="think-cell Slide" r:id="rId19" imgW="270" imgH="270"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89" y="1590"/>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32" name="Picture 11" descr="Layer 2"/>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92089" y="115888"/>
            <a:ext cx="128428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3135571"/>
      </p:ext>
    </p:extLst>
  </p:cSld>
  <p:clrMap bg1="lt1" tx1="dk1" bg2="lt2" tx2="dk2" accent1="accent1" accent2="accent2" accent3="accent3" accent4="accent4" accent5="accent5" accent6="accent6" hlink="hlink" folHlink="folHlink"/>
  <p:sldLayoutIdLst>
    <p:sldLayoutId id="2147525828" r:id="rId1"/>
    <p:sldLayoutId id="2147525829" r:id="rId2"/>
    <p:sldLayoutId id="2147525830" r:id="rId3"/>
    <p:sldLayoutId id="2147525831" r:id="rId4"/>
    <p:sldLayoutId id="2147525832" r:id="rId5"/>
    <p:sldLayoutId id="2147525833" r:id="rId6"/>
    <p:sldLayoutId id="2147525834" r:id="rId7"/>
    <p:sldLayoutId id="2147525835" r:id="rId8"/>
    <p:sldLayoutId id="2147525836" r:id="rId9"/>
    <p:sldLayoutId id="2147525837" r:id="rId10"/>
    <p:sldLayoutId id="2147525838" r:id="rId11"/>
    <p:sldLayoutId id="2147525839" r:id="rId12"/>
  </p:sldLayoutIdLst>
  <p:timing>
    <p:tnLst>
      <p:par>
        <p:cTn id="1" dur="indefinite" restart="never" nodeType="tmRoot"/>
      </p:par>
    </p:tnLst>
  </p:timing>
  <p:txStyles>
    <p:titleStyle>
      <a:lvl1pPr algn="l" rtl="0" eaLnBrk="0" fontAlgn="base" hangingPunct="0">
        <a:spcBef>
          <a:spcPct val="0"/>
        </a:spcBef>
        <a:spcAft>
          <a:spcPct val="0"/>
        </a:spcAft>
        <a:defRPr sz="2000" b="1" kern="1200">
          <a:solidFill>
            <a:schemeClr val="bg2"/>
          </a:solidFill>
          <a:latin typeface="+mj-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200" algn="l" rtl="0" fontAlgn="base">
        <a:spcBef>
          <a:spcPct val="0"/>
        </a:spcBef>
        <a:spcAft>
          <a:spcPct val="0"/>
        </a:spcAft>
        <a:defRPr sz="2000" b="1">
          <a:solidFill>
            <a:schemeClr val="bg2"/>
          </a:solidFill>
          <a:latin typeface="Proxima Nova Lt" pitchFamily="50" charset="0"/>
        </a:defRPr>
      </a:lvl6pPr>
      <a:lvl7pPr marL="914400" algn="l" rtl="0" fontAlgn="base">
        <a:spcBef>
          <a:spcPct val="0"/>
        </a:spcBef>
        <a:spcAft>
          <a:spcPct val="0"/>
        </a:spcAft>
        <a:defRPr sz="2000" b="1">
          <a:solidFill>
            <a:schemeClr val="bg2"/>
          </a:solidFill>
          <a:latin typeface="Proxima Nova Lt" pitchFamily="50" charset="0"/>
        </a:defRPr>
      </a:lvl7pPr>
      <a:lvl8pPr marL="1371600" algn="l" rtl="0" fontAlgn="base">
        <a:spcBef>
          <a:spcPct val="0"/>
        </a:spcBef>
        <a:spcAft>
          <a:spcPct val="0"/>
        </a:spcAft>
        <a:defRPr sz="2000" b="1">
          <a:solidFill>
            <a:schemeClr val="bg2"/>
          </a:solidFill>
          <a:latin typeface="Proxima Nova Lt" pitchFamily="50" charset="0"/>
        </a:defRPr>
      </a:lvl8pPr>
      <a:lvl9pPr marL="1828800" algn="l" rtl="0" fontAlgn="base">
        <a:spcBef>
          <a:spcPct val="0"/>
        </a:spcBef>
        <a:spcAft>
          <a:spcPct val="0"/>
        </a:spcAft>
        <a:defRPr sz="2000" b="1">
          <a:solidFill>
            <a:schemeClr val="bg2"/>
          </a:solidFill>
          <a:latin typeface="Proxima Nova Lt" pitchFamily="50" charset="0"/>
        </a:defRPr>
      </a:lvl9pPr>
    </p:titleStyle>
    <p:bodyStyle>
      <a:lvl1pPr marL="342900" indent="-342900" algn="l" rtl="0" eaLnBrk="0" fontAlgn="base" hangingPunct="0">
        <a:spcBef>
          <a:spcPct val="20000"/>
        </a:spcBef>
        <a:spcAft>
          <a:spcPct val="0"/>
        </a:spcAft>
        <a:buChar char="•"/>
        <a:defRPr sz="16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0">
            <a:extLst/>
          </p:cNvPr>
          <p:cNvSpPr>
            <a:spLocks noChangeArrowheads="1"/>
          </p:cNvSpPr>
          <p:nvPr userDrawn="1"/>
        </p:nvSpPr>
        <p:spPr bwMode="auto">
          <a:xfrm>
            <a:off x="0" y="3735371"/>
            <a:ext cx="181822" cy="371513"/>
          </a:xfrm>
          <a:prstGeom prst="rect">
            <a:avLst/>
          </a:prstGeom>
          <a:solidFill>
            <a:schemeClr val="bg1"/>
          </a:solidFill>
          <a:ln>
            <a:noFill/>
          </a:ln>
          <a:effectLst/>
          <a:extLs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
        <p:nvSpPr>
          <p:cNvPr id="1027" name="Rectangle 2"/>
          <p:cNvSpPr>
            <a:spLocks noGrp="1" noChangeArrowheads="1"/>
          </p:cNvSpPr>
          <p:nvPr>
            <p:ph type="title"/>
          </p:nvPr>
        </p:nvSpPr>
        <p:spPr bwMode="auto">
          <a:xfrm>
            <a:off x="1835150" y="117477"/>
            <a:ext cx="57673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88420" name="Text Box 4">
            <a:extLst/>
          </p:cNvPr>
          <p:cNvSpPr txBox="1">
            <a:spLocks noChangeArrowheads="1"/>
          </p:cNvSpPr>
          <p:nvPr userDrawn="1"/>
        </p:nvSpPr>
        <p:spPr bwMode="auto">
          <a:xfrm>
            <a:off x="8172451" y="6310313"/>
            <a:ext cx="688975" cy="360362"/>
          </a:xfrm>
          <a:prstGeom prst="rect">
            <a:avLst/>
          </a:prstGeom>
          <a:noFill/>
          <a:ln w="44450" algn="ctr">
            <a:no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lnSpc>
                <a:spcPct val="110000"/>
              </a:lnSpc>
              <a:spcBef>
                <a:spcPct val="50000"/>
              </a:spcBef>
            </a:pPr>
            <a:fld id="{9352DAE2-383B-4FA5-AF4C-90E1EF7055FD}" type="slidenum">
              <a:rPr lang="ru-RU" altLang="ru-RU" sz="1600" b="1">
                <a:solidFill>
                  <a:srgbClr val="000000"/>
                </a:solidFill>
              </a:rPr>
              <a:pPr algn="r">
                <a:lnSpc>
                  <a:spcPct val="110000"/>
                </a:lnSpc>
                <a:spcBef>
                  <a:spcPct val="50000"/>
                </a:spcBef>
              </a:pPr>
              <a:t>‹#›</a:t>
            </a:fld>
            <a:endParaRPr lang="ru-RU" altLang="ru-RU" sz="1600" b="1">
              <a:solidFill>
                <a:srgbClr val="000000"/>
              </a:solidFill>
            </a:endParaRPr>
          </a:p>
        </p:txBody>
      </p:sp>
      <p:sp>
        <p:nvSpPr>
          <p:cNvPr id="1031" name="Rectangle 36">
            <a:extLst/>
          </p:cNvPr>
          <p:cNvSpPr>
            <a:spLocks noChangeArrowheads="1"/>
          </p:cNvSpPr>
          <p:nvPr userDrawn="1"/>
        </p:nvSpPr>
        <p:spPr bwMode="auto">
          <a:xfrm>
            <a:off x="0" y="3733783"/>
            <a:ext cx="181822" cy="371513"/>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graphicFrame>
        <p:nvGraphicFramePr>
          <p:cNvPr id="1030" name="Object 39"/>
          <p:cNvGraphicFramePr>
            <a:graphicFrameLocks noChangeAspect="1"/>
          </p:cNvGraphicFramePr>
          <p:nvPr userDrawn="1">
            <p:custDataLst>
              <p:tags r:id="rId15"/>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13690" name="think-cell Slide" r:id="rId17" imgW="270" imgH="270" progId="">
                  <p:embed/>
                </p:oleObj>
              </mc:Choice>
              <mc:Fallback>
                <p:oleObj name="think-cell Slide" r:id="rId17" imgW="270" imgH="270"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89" y="1590"/>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 name="Object 40"/>
          <p:cNvGraphicFramePr>
            <a:graphicFrameLocks noChangeAspect="1"/>
          </p:cNvGraphicFramePr>
          <p:nvPr userDrawn="1">
            <p:custDataLst>
              <p:tags r:id="rId16"/>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13691" name="think-cell Slide" r:id="rId19" imgW="270" imgH="270" progId="">
                  <p:embed/>
                </p:oleObj>
              </mc:Choice>
              <mc:Fallback>
                <p:oleObj name="think-cell Slide" r:id="rId19" imgW="270" imgH="270"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89" y="1590"/>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32" name="Picture 11" descr="Layer 2"/>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92089" y="115888"/>
            <a:ext cx="128428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11279"/>
      </p:ext>
    </p:extLst>
  </p:cSld>
  <p:clrMap bg1="lt1" tx1="dk1" bg2="lt2" tx2="dk2" accent1="accent1" accent2="accent2" accent3="accent3" accent4="accent4" accent5="accent5" accent6="accent6" hlink="hlink" folHlink="folHlink"/>
  <p:sldLayoutIdLst>
    <p:sldLayoutId id="2147525841" r:id="rId1"/>
    <p:sldLayoutId id="2147525842" r:id="rId2"/>
    <p:sldLayoutId id="2147525843" r:id="rId3"/>
    <p:sldLayoutId id="2147525844" r:id="rId4"/>
    <p:sldLayoutId id="2147525845" r:id="rId5"/>
    <p:sldLayoutId id="2147525846" r:id="rId6"/>
    <p:sldLayoutId id="2147525847" r:id="rId7"/>
    <p:sldLayoutId id="2147525848" r:id="rId8"/>
    <p:sldLayoutId id="2147525849" r:id="rId9"/>
    <p:sldLayoutId id="2147525850" r:id="rId10"/>
    <p:sldLayoutId id="2147525851" r:id="rId11"/>
    <p:sldLayoutId id="2147525852" r:id="rId12"/>
  </p:sldLayoutIdLst>
  <p:timing>
    <p:tnLst>
      <p:par>
        <p:cTn id="1" dur="indefinite" restart="never" nodeType="tmRoot"/>
      </p:par>
    </p:tnLst>
  </p:timing>
  <p:txStyles>
    <p:titleStyle>
      <a:lvl1pPr algn="l" rtl="0" eaLnBrk="0" fontAlgn="base" hangingPunct="0">
        <a:spcBef>
          <a:spcPct val="0"/>
        </a:spcBef>
        <a:spcAft>
          <a:spcPct val="0"/>
        </a:spcAft>
        <a:defRPr sz="2000" b="1" kern="1200">
          <a:solidFill>
            <a:schemeClr val="bg2"/>
          </a:solidFill>
          <a:latin typeface="+mj-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200" algn="l" rtl="0" fontAlgn="base">
        <a:spcBef>
          <a:spcPct val="0"/>
        </a:spcBef>
        <a:spcAft>
          <a:spcPct val="0"/>
        </a:spcAft>
        <a:defRPr sz="2000" b="1">
          <a:solidFill>
            <a:schemeClr val="bg2"/>
          </a:solidFill>
          <a:latin typeface="Proxima Nova Lt" pitchFamily="50" charset="0"/>
        </a:defRPr>
      </a:lvl6pPr>
      <a:lvl7pPr marL="914400" algn="l" rtl="0" fontAlgn="base">
        <a:spcBef>
          <a:spcPct val="0"/>
        </a:spcBef>
        <a:spcAft>
          <a:spcPct val="0"/>
        </a:spcAft>
        <a:defRPr sz="2000" b="1">
          <a:solidFill>
            <a:schemeClr val="bg2"/>
          </a:solidFill>
          <a:latin typeface="Proxima Nova Lt" pitchFamily="50" charset="0"/>
        </a:defRPr>
      </a:lvl7pPr>
      <a:lvl8pPr marL="1371600" algn="l" rtl="0" fontAlgn="base">
        <a:spcBef>
          <a:spcPct val="0"/>
        </a:spcBef>
        <a:spcAft>
          <a:spcPct val="0"/>
        </a:spcAft>
        <a:defRPr sz="2000" b="1">
          <a:solidFill>
            <a:schemeClr val="bg2"/>
          </a:solidFill>
          <a:latin typeface="Proxima Nova Lt" pitchFamily="50" charset="0"/>
        </a:defRPr>
      </a:lvl8pPr>
      <a:lvl9pPr marL="1828800" algn="l" rtl="0" fontAlgn="base">
        <a:spcBef>
          <a:spcPct val="0"/>
        </a:spcBef>
        <a:spcAft>
          <a:spcPct val="0"/>
        </a:spcAft>
        <a:defRPr sz="2000" b="1">
          <a:solidFill>
            <a:schemeClr val="bg2"/>
          </a:solidFill>
          <a:latin typeface="Proxima Nova Lt" pitchFamily="50" charset="0"/>
        </a:defRPr>
      </a:lvl9pPr>
    </p:titleStyle>
    <p:bodyStyle>
      <a:lvl1pPr marL="342900" indent="-342900" algn="l" rtl="0" eaLnBrk="0" fontAlgn="base" hangingPunct="0">
        <a:spcBef>
          <a:spcPct val="20000"/>
        </a:spcBef>
        <a:spcAft>
          <a:spcPct val="0"/>
        </a:spcAft>
        <a:buChar char="•"/>
        <a:defRPr sz="16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0">
            <a:extLst/>
          </p:cNvPr>
          <p:cNvSpPr>
            <a:spLocks noChangeArrowheads="1"/>
          </p:cNvSpPr>
          <p:nvPr userDrawn="1"/>
        </p:nvSpPr>
        <p:spPr bwMode="auto">
          <a:xfrm>
            <a:off x="0" y="3735371"/>
            <a:ext cx="181822" cy="371513"/>
          </a:xfrm>
          <a:prstGeom prst="rect">
            <a:avLst/>
          </a:prstGeom>
          <a:solidFill>
            <a:schemeClr val="bg1"/>
          </a:solidFill>
          <a:ln>
            <a:noFill/>
          </a:ln>
          <a:effectLst/>
          <a:extLs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
        <p:nvSpPr>
          <p:cNvPr id="1027" name="Rectangle 2"/>
          <p:cNvSpPr>
            <a:spLocks noGrp="1" noChangeArrowheads="1"/>
          </p:cNvSpPr>
          <p:nvPr>
            <p:ph type="title"/>
          </p:nvPr>
        </p:nvSpPr>
        <p:spPr bwMode="auto">
          <a:xfrm>
            <a:off x="1835150" y="117477"/>
            <a:ext cx="57673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88420" name="Text Box 4">
            <a:extLst/>
          </p:cNvPr>
          <p:cNvSpPr txBox="1">
            <a:spLocks noChangeArrowheads="1"/>
          </p:cNvSpPr>
          <p:nvPr userDrawn="1"/>
        </p:nvSpPr>
        <p:spPr bwMode="auto">
          <a:xfrm>
            <a:off x="8172451" y="6310313"/>
            <a:ext cx="688975" cy="360362"/>
          </a:xfrm>
          <a:prstGeom prst="rect">
            <a:avLst/>
          </a:prstGeom>
          <a:noFill/>
          <a:ln w="44450" algn="ctr">
            <a:no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lnSpc>
                <a:spcPct val="110000"/>
              </a:lnSpc>
              <a:spcBef>
                <a:spcPct val="50000"/>
              </a:spcBef>
            </a:pPr>
            <a:fld id="{9352DAE2-383B-4FA5-AF4C-90E1EF7055FD}" type="slidenum">
              <a:rPr lang="ru-RU" altLang="ru-RU" sz="1600" b="1">
                <a:solidFill>
                  <a:srgbClr val="000000"/>
                </a:solidFill>
              </a:rPr>
              <a:pPr algn="r">
                <a:lnSpc>
                  <a:spcPct val="110000"/>
                </a:lnSpc>
                <a:spcBef>
                  <a:spcPct val="50000"/>
                </a:spcBef>
              </a:pPr>
              <a:t>‹#›</a:t>
            </a:fld>
            <a:endParaRPr lang="ru-RU" altLang="ru-RU" sz="1600" b="1">
              <a:solidFill>
                <a:srgbClr val="000000"/>
              </a:solidFill>
            </a:endParaRPr>
          </a:p>
        </p:txBody>
      </p:sp>
      <p:sp>
        <p:nvSpPr>
          <p:cNvPr id="1031" name="Rectangle 36">
            <a:extLst/>
          </p:cNvPr>
          <p:cNvSpPr>
            <a:spLocks noChangeArrowheads="1"/>
          </p:cNvSpPr>
          <p:nvPr userDrawn="1"/>
        </p:nvSpPr>
        <p:spPr bwMode="auto">
          <a:xfrm>
            <a:off x="0" y="3733783"/>
            <a:ext cx="181822" cy="371513"/>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graphicFrame>
        <p:nvGraphicFramePr>
          <p:cNvPr id="1030" name="Object 39"/>
          <p:cNvGraphicFramePr>
            <a:graphicFrameLocks noChangeAspect="1"/>
          </p:cNvGraphicFramePr>
          <p:nvPr userDrawn="1">
            <p:custDataLst>
              <p:tags r:id="rId15"/>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14710" name="think-cell Slide" r:id="rId17" imgW="270" imgH="270" progId="">
                  <p:embed/>
                </p:oleObj>
              </mc:Choice>
              <mc:Fallback>
                <p:oleObj name="think-cell Slide" r:id="rId17" imgW="270" imgH="270"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89" y="1590"/>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 name="Object 40"/>
          <p:cNvGraphicFramePr>
            <a:graphicFrameLocks noChangeAspect="1"/>
          </p:cNvGraphicFramePr>
          <p:nvPr userDrawn="1">
            <p:custDataLst>
              <p:tags r:id="rId16"/>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14711" name="think-cell Slide" r:id="rId19" imgW="270" imgH="270" progId="">
                  <p:embed/>
                </p:oleObj>
              </mc:Choice>
              <mc:Fallback>
                <p:oleObj name="think-cell Slide" r:id="rId19" imgW="270" imgH="270"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89" y="1590"/>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32" name="Picture 11" descr="Layer 2"/>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92089" y="115888"/>
            <a:ext cx="128428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2367337"/>
      </p:ext>
    </p:extLst>
  </p:cSld>
  <p:clrMap bg1="lt1" tx1="dk1" bg2="lt2" tx2="dk2" accent1="accent1" accent2="accent2" accent3="accent3" accent4="accent4" accent5="accent5" accent6="accent6" hlink="hlink" folHlink="folHlink"/>
  <p:sldLayoutIdLst>
    <p:sldLayoutId id="2147525854" r:id="rId1"/>
    <p:sldLayoutId id="2147525855" r:id="rId2"/>
    <p:sldLayoutId id="2147525856" r:id="rId3"/>
    <p:sldLayoutId id="2147525857" r:id="rId4"/>
    <p:sldLayoutId id="2147525858" r:id="rId5"/>
    <p:sldLayoutId id="2147525859" r:id="rId6"/>
    <p:sldLayoutId id="2147525860" r:id="rId7"/>
    <p:sldLayoutId id="2147525861" r:id="rId8"/>
    <p:sldLayoutId id="2147525862" r:id="rId9"/>
    <p:sldLayoutId id="2147525863" r:id="rId10"/>
    <p:sldLayoutId id="2147525864" r:id="rId11"/>
    <p:sldLayoutId id="2147525865" r:id="rId12"/>
  </p:sldLayoutIdLst>
  <p:timing>
    <p:tnLst>
      <p:par>
        <p:cTn id="1" dur="indefinite" restart="never" nodeType="tmRoot"/>
      </p:par>
    </p:tnLst>
  </p:timing>
  <p:txStyles>
    <p:titleStyle>
      <a:lvl1pPr algn="l" rtl="0" eaLnBrk="0" fontAlgn="base" hangingPunct="0">
        <a:spcBef>
          <a:spcPct val="0"/>
        </a:spcBef>
        <a:spcAft>
          <a:spcPct val="0"/>
        </a:spcAft>
        <a:defRPr sz="2000" b="1" kern="1200">
          <a:solidFill>
            <a:schemeClr val="bg2"/>
          </a:solidFill>
          <a:latin typeface="+mj-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200" algn="l" rtl="0" fontAlgn="base">
        <a:spcBef>
          <a:spcPct val="0"/>
        </a:spcBef>
        <a:spcAft>
          <a:spcPct val="0"/>
        </a:spcAft>
        <a:defRPr sz="2000" b="1">
          <a:solidFill>
            <a:schemeClr val="bg2"/>
          </a:solidFill>
          <a:latin typeface="Proxima Nova Lt" pitchFamily="50" charset="0"/>
        </a:defRPr>
      </a:lvl6pPr>
      <a:lvl7pPr marL="914400" algn="l" rtl="0" fontAlgn="base">
        <a:spcBef>
          <a:spcPct val="0"/>
        </a:spcBef>
        <a:spcAft>
          <a:spcPct val="0"/>
        </a:spcAft>
        <a:defRPr sz="2000" b="1">
          <a:solidFill>
            <a:schemeClr val="bg2"/>
          </a:solidFill>
          <a:latin typeface="Proxima Nova Lt" pitchFamily="50" charset="0"/>
        </a:defRPr>
      </a:lvl7pPr>
      <a:lvl8pPr marL="1371600" algn="l" rtl="0" fontAlgn="base">
        <a:spcBef>
          <a:spcPct val="0"/>
        </a:spcBef>
        <a:spcAft>
          <a:spcPct val="0"/>
        </a:spcAft>
        <a:defRPr sz="2000" b="1">
          <a:solidFill>
            <a:schemeClr val="bg2"/>
          </a:solidFill>
          <a:latin typeface="Proxima Nova Lt" pitchFamily="50" charset="0"/>
        </a:defRPr>
      </a:lvl8pPr>
      <a:lvl9pPr marL="1828800" algn="l" rtl="0" fontAlgn="base">
        <a:spcBef>
          <a:spcPct val="0"/>
        </a:spcBef>
        <a:spcAft>
          <a:spcPct val="0"/>
        </a:spcAft>
        <a:defRPr sz="2000" b="1">
          <a:solidFill>
            <a:schemeClr val="bg2"/>
          </a:solidFill>
          <a:latin typeface="Proxima Nova Lt" pitchFamily="50" charset="0"/>
        </a:defRPr>
      </a:lvl9pPr>
    </p:titleStyle>
    <p:bodyStyle>
      <a:lvl1pPr marL="342900" indent="-342900" algn="l" rtl="0" eaLnBrk="0" fontAlgn="base" hangingPunct="0">
        <a:spcBef>
          <a:spcPct val="20000"/>
        </a:spcBef>
        <a:spcAft>
          <a:spcPct val="0"/>
        </a:spcAft>
        <a:buChar char="•"/>
        <a:defRPr sz="16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0">
            <a:extLst/>
          </p:cNvPr>
          <p:cNvSpPr>
            <a:spLocks noChangeArrowheads="1"/>
          </p:cNvSpPr>
          <p:nvPr userDrawn="1"/>
        </p:nvSpPr>
        <p:spPr bwMode="auto">
          <a:xfrm>
            <a:off x="0" y="3735371"/>
            <a:ext cx="181822" cy="371513"/>
          </a:xfrm>
          <a:prstGeom prst="rect">
            <a:avLst/>
          </a:prstGeom>
          <a:solidFill>
            <a:schemeClr val="bg1"/>
          </a:solidFill>
          <a:ln>
            <a:noFill/>
          </a:ln>
          <a:effectLst/>
          <a:extLs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
        <p:nvSpPr>
          <p:cNvPr id="1027" name="Rectangle 2"/>
          <p:cNvSpPr>
            <a:spLocks noGrp="1" noChangeArrowheads="1"/>
          </p:cNvSpPr>
          <p:nvPr>
            <p:ph type="title"/>
          </p:nvPr>
        </p:nvSpPr>
        <p:spPr bwMode="auto">
          <a:xfrm>
            <a:off x="1835150" y="117477"/>
            <a:ext cx="57673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88420" name="Text Box 4">
            <a:extLst/>
          </p:cNvPr>
          <p:cNvSpPr txBox="1">
            <a:spLocks noChangeArrowheads="1"/>
          </p:cNvSpPr>
          <p:nvPr userDrawn="1"/>
        </p:nvSpPr>
        <p:spPr bwMode="auto">
          <a:xfrm>
            <a:off x="8172451" y="6310313"/>
            <a:ext cx="688975" cy="360362"/>
          </a:xfrm>
          <a:prstGeom prst="rect">
            <a:avLst/>
          </a:prstGeom>
          <a:noFill/>
          <a:ln w="44450" algn="ctr">
            <a:no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lnSpc>
                <a:spcPct val="110000"/>
              </a:lnSpc>
              <a:spcBef>
                <a:spcPct val="50000"/>
              </a:spcBef>
            </a:pPr>
            <a:fld id="{9352DAE2-383B-4FA5-AF4C-90E1EF7055FD}" type="slidenum">
              <a:rPr lang="ru-RU" altLang="ru-RU" sz="1600" b="1">
                <a:solidFill>
                  <a:srgbClr val="000000"/>
                </a:solidFill>
              </a:rPr>
              <a:pPr algn="r">
                <a:lnSpc>
                  <a:spcPct val="110000"/>
                </a:lnSpc>
                <a:spcBef>
                  <a:spcPct val="50000"/>
                </a:spcBef>
              </a:pPr>
              <a:t>‹#›</a:t>
            </a:fld>
            <a:endParaRPr lang="ru-RU" altLang="ru-RU" sz="1600" b="1">
              <a:solidFill>
                <a:srgbClr val="000000"/>
              </a:solidFill>
            </a:endParaRPr>
          </a:p>
        </p:txBody>
      </p:sp>
      <p:sp>
        <p:nvSpPr>
          <p:cNvPr id="1031" name="Rectangle 36">
            <a:extLst/>
          </p:cNvPr>
          <p:cNvSpPr>
            <a:spLocks noChangeArrowheads="1"/>
          </p:cNvSpPr>
          <p:nvPr userDrawn="1"/>
        </p:nvSpPr>
        <p:spPr bwMode="auto">
          <a:xfrm>
            <a:off x="0" y="3733783"/>
            <a:ext cx="181822" cy="371513"/>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graphicFrame>
        <p:nvGraphicFramePr>
          <p:cNvPr id="1030" name="Object 39"/>
          <p:cNvGraphicFramePr>
            <a:graphicFrameLocks noChangeAspect="1"/>
          </p:cNvGraphicFramePr>
          <p:nvPr userDrawn="1">
            <p:custDataLst>
              <p:tags r:id="rId15"/>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15732" name="think-cell Slide" r:id="rId17" imgW="270" imgH="270" progId="">
                  <p:embed/>
                </p:oleObj>
              </mc:Choice>
              <mc:Fallback>
                <p:oleObj name="think-cell Slide" r:id="rId17" imgW="270" imgH="270"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89" y="1590"/>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 name="Object 40"/>
          <p:cNvGraphicFramePr>
            <a:graphicFrameLocks noChangeAspect="1"/>
          </p:cNvGraphicFramePr>
          <p:nvPr userDrawn="1">
            <p:custDataLst>
              <p:tags r:id="rId16"/>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15733" name="think-cell Slide" r:id="rId19" imgW="270" imgH="270" progId="">
                  <p:embed/>
                </p:oleObj>
              </mc:Choice>
              <mc:Fallback>
                <p:oleObj name="think-cell Slide" r:id="rId19" imgW="270" imgH="270"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89" y="1590"/>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32" name="Picture 11" descr="Layer 2"/>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92089" y="115888"/>
            <a:ext cx="128428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6783808"/>
      </p:ext>
    </p:extLst>
  </p:cSld>
  <p:clrMap bg1="lt1" tx1="dk1" bg2="lt2" tx2="dk2" accent1="accent1" accent2="accent2" accent3="accent3" accent4="accent4" accent5="accent5" accent6="accent6" hlink="hlink" folHlink="folHlink"/>
  <p:sldLayoutIdLst>
    <p:sldLayoutId id="2147525867" r:id="rId1"/>
    <p:sldLayoutId id="2147525868" r:id="rId2"/>
    <p:sldLayoutId id="2147525869" r:id="rId3"/>
    <p:sldLayoutId id="2147525870" r:id="rId4"/>
    <p:sldLayoutId id="2147525871" r:id="rId5"/>
    <p:sldLayoutId id="2147525872" r:id="rId6"/>
    <p:sldLayoutId id="2147525873" r:id="rId7"/>
    <p:sldLayoutId id="2147525874" r:id="rId8"/>
    <p:sldLayoutId id="2147525875" r:id="rId9"/>
    <p:sldLayoutId id="2147525876" r:id="rId10"/>
    <p:sldLayoutId id="2147525877" r:id="rId11"/>
    <p:sldLayoutId id="2147525878" r:id="rId12"/>
  </p:sldLayoutIdLst>
  <p:timing>
    <p:tnLst>
      <p:par>
        <p:cTn id="1" dur="indefinite" restart="never" nodeType="tmRoot"/>
      </p:par>
    </p:tnLst>
  </p:timing>
  <p:txStyles>
    <p:titleStyle>
      <a:lvl1pPr algn="l" rtl="0" eaLnBrk="0" fontAlgn="base" hangingPunct="0">
        <a:spcBef>
          <a:spcPct val="0"/>
        </a:spcBef>
        <a:spcAft>
          <a:spcPct val="0"/>
        </a:spcAft>
        <a:defRPr sz="2000" b="1" kern="1200">
          <a:solidFill>
            <a:schemeClr val="bg2"/>
          </a:solidFill>
          <a:latin typeface="+mj-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200" algn="l" rtl="0" fontAlgn="base">
        <a:spcBef>
          <a:spcPct val="0"/>
        </a:spcBef>
        <a:spcAft>
          <a:spcPct val="0"/>
        </a:spcAft>
        <a:defRPr sz="2000" b="1">
          <a:solidFill>
            <a:schemeClr val="bg2"/>
          </a:solidFill>
          <a:latin typeface="Proxima Nova Lt" pitchFamily="50" charset="0"/>
        </a:defRPr>
      </a:lvl6pPr>
      <a:lvl7pPr marL="914400" algn="l" rtl="0" fontAlgn="base">
        <a:spcBef>
          <a:spcPct val="0"/>
        </a:spcBef>
        <a:spcAft>
          <a:spcPct val="0"/>
        </a:spcAft>
        <a:defRPr sz="2000" b="1">
          <a:solidFill>
            <a:schemeClr val="bg2"/>
          </a:solidFill>
          <a:latin typeface="Proxima Nova Lt" pitchFamily="50" charset="0"/>
        </a:defRPr>
      </a:lvl7pPr>
      <a:lvl8pPr marL="1371600" algn="l" rtl="0" fontAlgn="base">
        <a:spcBef>
          <a:spcPct val="0"/>
        </a:spcBef>
        <a:spcAft>
          <a:spcPct val="0"/>
        </a:spcAft>
        <a:defRPr sz="2000" b="1">
          <a:solidFill>
            <a:schemeClr val="bg2"/>
          </a:solidFill>
          <a:latin typeface="Proxima Nova Lt" pitchFamily="50" charset="0"/>
        </a:defRPr>
      </a:lvl8pPr>
      <a:lvl9pPr marL="1828800" algn="l" rtl="0" fontAlgn="base">
        <a:spcBef>
          <a:spcPct val="0"/>
        </a:spcBef>
        <a:spcAft>
          <a:spcPct val="0"/>
        </a:spcAft>
        <a:defRPr sz="2000" b="1">
          <a:solidFill>
            <a:schemeClr val="bg2"/>
          </a:solidFill>
          <a:latin typeface="Proxima Nova Lt" pitchFamily="50" charset="0"/>
        </a:defRPr>
      </a:lvl9pPr>
    </p:titleStyle>
    <p:bodyStyle>
      <a:lvl1pPr marL="342900" indent="-342900" algn="l" rtl="0" eaLnBrk="0" fontAlgn="base" hangingPunct="0">
        <a:spcBef>
          <a:spcPct val="20000"/>
        </a:spcBef>
        <a:spcAft>
          <a:spcPct val="0"/>
        </a:spcAft>
        <a:buChar char="•"/>
        <a:defRPr sz="16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0">
            <a:extLst/>
          </p:cNvPr>
          <p:cNvSpPr>
            <a:spLocks noChangeArrowheads="1"/>
          </p:cNvSpPr>
          <p:nvPr userDrawn="1"/>
        </p:nvSpPr>
        <p:spPr bwMode="auto">
          <a:xfrm>
            <a:off x="0" y="3735371"/>
            <a:ext cx="181822" cy="371513"/>
          </a:xfrm>
          <a:prstGeom prst="rect">
            <a:avLst/>
          </a:prstGeom>
          <a:solidFill>
            <a:schemeClr val="bg1"/>
          </a:solidFill>
          <a:ln>
            <a:noFill/>
          </a:ln>
          <a:effectLst/>
          <a:extLs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
        <p:nvSpPr>
          <p:cNvPr id="1027" name="Rectangle 2"/>
          <p:cNvSpPr>
            <a:spLocks noGrp="1" noChangeArrowheads="1"/>
          </p:cNvSpPr>
          <p:nvPr>
            <p:ph type="title"/>
          </p:nvPr>
        </p:nvSpPr>
        <p:spPr bwMode="auto">
          <a:xfrm>
            <a:off x="1835150" y="117477"/>
            <a:ext cx="57673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88420" name="Text Box 4">
            <a:extLst/>
          </p:cNvPr>
          <p:cNvSpPr txBox="1">
            <a:spLocks noChangeArrowheads="1"/>
          </p:cNvSpPr>
          <p:nvPr userDrawn="1"/>
        </p:nvSpPr>
        <p:spPr bwMode="auto">
          <a:xfrm>
            <a:off x="8172451" y="6310313"/>
            <a:ext cx="688975" cy="360362"/>
          </a:xfrm>
          <a:prstGeom prst="rect">
            <a:avLst/>
          </a:prstGeom>
          <a:noFill/>
          <a:ln w="44450" algn="ctr">
            <a:no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lnSpc>
                <a:spcPct val="110000"/>
              </a:lnSpc>
              <a:spcBef>
                <a:spcPct val="50000"/>
              </a:spcBef>
            </a:pPr>
            <a:fld id="{9352DAE2-383B-4FA5-AF4C-90E1EF7055FD}" type="slidenum">
              <a:rPr lang="ru-RU" altLang="ru-RU" sz="1600" b="1">
                <a:solidFill>
                  <a:srgbClr val="000000"/>
                </a:solidFill>
              </a:rPr>
              <a:pPr algn="r">
                <a:lnSpc>
                  <a:spcPct val="110000"/>
                </a:lnSpc>
                <a:spcBef>
                  <a:spcPct val="50000"/>
                </a:spcBef>
              </a:pPr>
              <a:t>‹#›</a:t>
            </a:fld>
            <a:endParaRPr lang="ru-RU" altLang="ru-RU" sz="1600" b="1">
              <a:solidFill>
                <a:srgbClr val="000000"/>
              </a:solidFill>
            </a:endParaRPr>
          </a:p>
        </p:txBody>
      </p:sp>
      <p:sp>
        <p:nvSpPr>
          <p:cNvPr id="1031" name="Rectangle 36">
            <a:extLst/>
          </p:cNvPr>
          <p:cNvSpPr>
            <a:spLocks noChangeArrowheads="1"/>
          </p:cNvSpPr>
          <p:nvPr userDrawn="1"/>
        </p:nvSpPr>
        <p:spPr bwMode="auto">
          <a:xfrm>
            <a:off x="0" y="3733783"/>
            <a:ext cx="181822" cy="371513"/>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graphicFrame>
        <p:nvGraphicFramePr>
          <p:cNvPr id="1030" name="Object 39"/>
          <p:cNvGraphicFramePr>
            <a:graphicFrameLocks noChangeAspect="1"/>
          </p:cNvGraphicFramePr>
          <p:nvPr userDrawn="1">
            <p:custDataLst>
              <p:tags r:id="rId15"/>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16752" name="think-cell Slide" r:id="rId17" imgW="270" imgH="270" progId="">
                  <p:embed/>
                </p:oleObj>
              </mc:Choice>
              <mc:Fallback>
                <p:oleObj name="think-cell Slide" r:id="rId17" imgW="270" imgH="270"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89" y="1590"/>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 name="Object 40"/>
          <p:cNvGraphicFramePr>
            <a:graphicFrameLocks noChangeAspect="1"/>
          </p:cNvGraphicFramePr>
          <p:nvPr userDrawn="1">
            <p:custDataLst>
              <p:tags r:id="rId16"/>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16753" name="think-cell Slide" r:id="rId19" imgW="270" imgH="270" progId="">
                  <p:embed/>
                </p:oleObj>
              </mc:Choice>
              <mc:Fallback>
                <p:oleObj name="think-cell Slide" r:id="rId19" imgW="270" imgH="270"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89" y="1590"/>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32" name="Picture 11" descr="Layer 2"/>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92089" y="115888"/>
            <a:ext cx="128428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6274158"/>
      </p:ext>
    </p:extLst>
  </p:cSld>
  <p:clrMap bg1="lt1" tx1="dk1" bg2="lt2" tx2="dk2" accent1="accent1" accent2="accent2" accent3="accent3" accent4="accent4" accent5="accent5" accent6="accent6" hlink="hlink" folHlink="folHlink"/>
  <p:sldLayoutIdLst>
    <p:sldLayoutId id="2147525880" r:id="rId1"/>
    <p:sldLayoutId id="2147525881" r:id="rId2"/>
    <p:sldLayoutId id="2147525882" r:id="rId3"/>
    <p:sldLayoutId id="2147525883" r:id="rId4"/>
    <p:sldLayoutId id="2147525884" r:id="rId5"/>
    <p:sldLayoutId id="2147525885" r:id="rId6"/>
    <p:sldLayoutId id="2147525886" r:id="rId7"/>
    <p:sldLayoutId id="2147525887" r:id="rId8"/>
    <p:sldLayoutId id="2147525888" r:id="rId9"/>
    <p:sldLayoutId id="2147525889" r:id="rId10"/>
    <p:sldLayoutId id="2147525890" r:id="rId11"/>
    <p:sldLayoutId id="2147525891" r:id="rId12"/>
  </p:sldLayoutIdLst>
  <p:timing>
    <p:tnLst>
      <p:par>
        <p:cTn id="1" dur="indefinite" restart="never" nodeType="tmRoot"/>
      </p:par>
    </p:tnLst>
  </p:timing>
  <p:txStyles>
    <p:titleStyle>
      <a:lvl1pPr algn="l" rtl="0" eaLnBrk="0" fontAlgn="base" hangingPunct="0">
        <a:spcBef>
          <a:spcPct val="0"/>
        </a:spcBef>
        <a:spcAft>
          <a:spcPct val="0"/>
        </a:spcAft>
        <a:defRPr sz="2000" b="1" kern="1200">
          <a:solidFill>
            <a:schemeClr val="bg2"/>
          </a:solidFill>
          <a:latin typeface="+mj-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200" algn="l" rtl="0" fontAlgn="base">
        <a:spcBef>
          <a:spcPct val="0"/>
        </a:spcBef>
        <a:spcAft>
          <a:spcPct val="0"/>
        </a:spcAft>
        <a:defRPr sz="2000" b="1">
          <a:solidFill>
            <a:schemeClr val="bg2"/>
          </a:solidFill>
          <a:latin typeface="Proxima Nova Lt" pitchFamily="50" charset="0"/>
        </a:defRPr>
      </a:lvl6pPr>
      <a:lvl7pPr marL="914400" algn="l" rtl="0" fontAlgn="base">
        <a:spcBef>
          <a:spcPct val="0"/>
        </a:spcBef>
        <a:spcAft>
          <a:spcPct val="0"/>
        </a:spcAft>
        <a:defRPr sz="2000" b="1">
          <a:solidFill>
            <a:schemeClr val="bg2"/>
          </a:solidFill>
          <a:latin typeface="Proxima Nova Lt" pitchFamily="50" charset="0"/>
        </a:defRPr>
      </a:lvl7pPr>
      <a:lvl8pPr marL="1371600" algn="l" rtl="0" fontAlgn="base">
        <a:spcBef>
          <a:spcPct val="0"/>
        </a:spcBef>
        <a:spcAft>
          <a:spcPct val="0"/>
        </a:spcAft>
        <a:defRPr sz="2000" b="1">
          <a:solidFill>
            <a:schemeClr val="bg2"/>
          </a:solidFill>
          <a:latin typeface="Proxima Nova Lt" pitchFamily="50" charset="0"/>
        </a:defRPr>
      </a:lvl8pPr>
      <a:lvl9pPr marL="1828800" algn="l" rtl="0" fontAlgn="base">
        <a:spcBef>
          <a:spcPct val="0"/>
        </a:spcBef>
        <a:spcAft>
          <a:spcPct val="0"/>
        </a:spcAft>
        <a:defRPr sz="2000" b="1">
          <a:solidFill>
            <a:schemeClr val="bg2"/>
          </a:solidFill>
          <a:latin typeface="Proxima Nova Lt" pitchFamily="50" charset="0"/>
        </a:defRPr>
      </a:lvl9pPr>
    </p:titleStyle>
    <p:bodyStyle>
      <a:lvl1pPr marL="342900" indent="-342900" algn="l" rtl="0" eaLnBrk="0" fontAlgn="base" hangingPunct="0">
        <a:spcBef>
          <a:spcPct val="20000"/>
        </a:spcBef>
        <a:spcAft>
          <a:spcPct val="0"/>
        </a:spcAft>
        <a:buChar char="•"/>
        <a:defRPr sz="16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0">
            <a:extLst/>
          </p:cNvPr>
          <p:cNvSpPr>
            <a:spLocks noChangeArrowheads="1"/>
          </p:cNvSpPr>
          <p:nvPr userDrawn="1"/>
        </p:nvSpPr>
        <p:spPr bwMode="auto">
          <a:xfrm>
            <a:off x="0" y="3735371"/>
            <a:ext cx="181822" cy="371513"/>
          </a:xfrm>
          <a:prstGeom prst="rect">
            <a:avLst/>
          </a:prstGeom>
          <a:solidFill>
            <a:schemeClr val="bg1"/>
          </a:solidFill>
          <a:ln>
            <a:noFill/>
          </a:ln>
          <a:effectLst/>
          <a:extLs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
        <p:nvSpPr>
          <p:cNvPr id="1027" name="Rectangle 2"/>
          <p:cNvSpPr>
            <a:spLocks noGrp="1" noChangeArrowheads="1"/>
          </p:cNvSpPr>
          <p:nvPr>
            <p:ph type="title"/>
          </p:nvPr>
        </p:nvSpPr>
        <p:spPr bwMode="auto">
          <a:xfrm>
            <a:off x="1835150" y="117477"/>
            <a:ext cx="57673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88420" name="Text Box 4">
            <a:extLst/>
          </p:cNvPr>
          <p:cNvSpPr txBox="1">
            <a:spLocks noChangeArrowheads="1"/>
          </p:cNvSpPr>
          <p:nvPr userDrawn="1"/>
        </p:nvSpPr>
        <p:spPr bwMode="auto">
          <a:xfrm>
            <a:off x="8172451" y="6310313"/>
            <a:ext cx="688975" cy="360362"/>
          </a:xfrm>
          <a:prstGeom prst="rect">
            <a:avLst/>
          </a:prstGeom>
          <a:noFill/>
          <a:ln w="44450" algn="ctr">
            <a:no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lnSpc>
                <a:spcPct val="110000"/>
              </a:lnSpc>
              <a:spcBef>
                <a:spcPct val="50000"/>
              </a:spcBef>
            </a:pPr>
            <a:fld id="{9352DAE2-383B-4FA5-AF4C-90E1EF7055FD}" type="slidenum">
              <a:rPr lang="ru-RU" altLang="ru-RU" sz="1600" b="1">
                <a:solidFill>
                  <a:srgbClr val="000000"/>
                </a:solidFill>
              </a:rPr>
              <a:pPr algn="r">
                <a:lnSpc>
                  <a:spcPct val="110000"/>
                </a:lnSpc>
                <a:spcBef>
                  <a:spcPct val="50000"/>
                </a:spcBef>
              </a:pPr>
              <a:t>‹#›</a:t>
            </a:fld>
            <a:endParaRPr lang="ru-RU" altLang="ru-RU" sz="1600" b="1">
              <a:solidFill>
                <a:srgbClr val="000000"/>
              </a:solidFill>
            </a:endParaRPr>
          </a:p>
        </p:txBody>
      </p:sp>
      <p:sp>
        <p:nvSpPr>
          <p:cNvPr id="1031" name="Rectangle 36">
            <a:extLst/>
          </p:cNvPr>
          <p:cNvSpPr>
            <a:spLocks noChangeArrowheads="1"/>
          </p:cNvSpPr>
          <p:nvPr userDrawn="1"/>
        </p:nvSpPr>
        <p:spPr bwMode="auto">
          <a:xfrm>
            <a:off x="0" y="3733783"/>
            <a:ext cx="181822" cy="371513"/>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graphicFrame>
        <p:nvGraphicFramePr>
          <p:cNvPr id="1030" name="Object 39"/>
          <p:cNvGraphicFramePr>
            <a:graphicFrameLocks noChangeAspect="1"/>
          </p:cNvGraphicFramePr>
          <p:nvPr userDrawn="1">
            <p:custDataLst>
              <p:tags r:id="rId15"/>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17770" name="think-cell Slide" r:id="rId17" imgW="270" imgH="270" progId="">
                  <p:embed/>
                </p:oleObj>
              </mc:Choice>
              <mc:Fallback>
                <p:oleObj name="think-cell Slide" r:id="rId17" imgW="270" imgH="270"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89" y="1590"/>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 name="Object 40"/>
          <p:cNvGraphicFramePr>
            <a:graphicFrameLocks noChangeAspect="1"/>
          </p:cNvGraphicFramePr>
          <p:nvPr userDrawn="1">
            <p:custDataLst>
              <p:tags r:id="rId16"/>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17771" name="think-cell Slide" r:id="rId19" imgW="270" imgH="270" progId="">
                  <p:embed/>
                </p:oleObj>
              </mc:Choice>
              <mc:Fallback>
                <p:oleObj name="think-cell Slide" r:id="rId19" imgW="270" imgH="270"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89" y="1590"/>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32" name="Picture 11" descr="Layer 2"/>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92089" y="115888"/>
            <a:ext cx="128428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6917911"/>
      </p:ext>
    </p:extLst>
  </p:cSld>
  <p:clrMap bg1="lt1" tx1="dk1" bg2="lt2" tx2="dk2" accent1="accent1" accent2="accent2" accent3="accent3" accent4="accent4" accent5="accent5" accent6="accent6" hlink="hlink" folHlink="folHlink"/>
  <p:sldLayoutIdLst>
    <p:sldLayoutId id="2147525893" r:id="rId1"/>
    <p:sldLayoutId id="2147525894" r:id="rId2"/>
    <p:sldLayoutId id="2147525895" r:id="rId3"/>
    <p:sldLayoutId id="2147525896" r:id="rId4"/>
    <p:sldLayoutId id="2147525897" r:id="rId5"/>
    <p:sldLayoutId id="2147525898" r:id="rId6"/>
    <p:sldLayoutId id="2147525899" r:id="rId7"/>
    <p:sldLayoutId id="2147525900" r:id="rId8"/>
    <p:sldLayoutId id="2147525901" r:id="rId9"/>
    <p:sldLayoutId id="2147525902" r:id="rId10"/>
    <p:sldLayoutId id="2147525903" r:id="rId11"/>
    <p:sldLayoutId id="2147525904" r:id="rId12"/>
  </p:sldLayoutIdLst>
  <p:timing>
    <p:tnLst>
      <p:par>
        <p:cTn id="1" dur="indefinite" restart="never" nodeType="tmRoot"/>
      </p:par>
    </p:tnLst>
  </p:timing>
  <p:txStyles>
    <p:titleStyle>
      <a:lvl1pPr algn="l" rtl="0" eaLnBrk="0" fontAlgn="base" hangingPunct="0">
        <a:spcBef>
          <a:spcPct val="0"/>
        </a:spcBef>
        <a:spcAft>
          <a:spcPct val="0"/>
        </a:spcAft>
        <a:defRPr sz="2000" b="1" kern="1200">
          <a:solidFill>
            <a:schemeClr val="bg2"/>
          </a:solidFill>
          <a:latin typeface="+mj-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200" algn="l" rtl="0" fontAlgn="base">
        <a:spcBef>
          <a:spcPct val="0"/>
        </a:spcBef>
        <a:spcAft>
          <a:spcPct val="0"/>
        </a:spcAft>
        <a:defRPr sz="2000" b="1">
          <a:solidFill>
            <a:schemeClr val="bg2"/>
          </a:solidFill>
          <a:latin typeface="Proxima Nova Lt" pitchFamily="50" charset="0"/>
        </a:defRPr>
      </a:lvl6pPr>
      <a:lvl7pPr marL="914400" algn="l" rtl="0" fontAlgn="base">
        <a:spcBef>
          <a:spcPct val="0"/>
        </a:spcBef>
        <a:spcAft>
          <a:spcPct val="0"/>
        </a:spcAft>
        <a:defRPr sz="2000" b="1">
          <a:solidFill>
            <a:schemeClr val="bg2"/>
          </a:solidFill>
          <a:latin typeface="Proxima Nova Lt" pitchFamily="50" charset="0"/>
        </a:defRPr>
      </a:lvl7pPr>
      <a:lvl8pPr marL="1371600" algn="l" rtl="0" fontAlgn="base">
        <a:spcBef>
          <a:spcPct val="0"/>
        </a:spcBef>
        <a:spcAft>
          <a:spcPct val="0"/>
        </a:spcAft>
        <a:defRPr sz="2000" b="1">
          <a:solidFill>
            <a:schemeClr val="bg2"/>
          </a:solidFill>
          <a:latin typeface="Proxima Nova Lt" pitchFamily="50" charset="0"/>
        </a:defRPr>
      </a:lvl8pPr>
      <a:lvl9pPr marL="1828800" algn="l" rtl="0" fontAlgn="base">
        <a:spcBef>
          <a:spcPct val="0"/>
        </a:spcBef>
        <a:spcAft>
          <a:spcPct val="0"/>
        </a:spcAft>
        <a:defRPr sz="2000" b="1">
          <a:solidFill>
            <a:schemeClr val="bg2"/>
          </a:solidFill>
          <a:latin typeface="Proxima Nova Lt" pitchFamily="50" charset="0"/>
        </a:defRPr>
      </a:lvl9pPr>
    </p:titleStyle>
    <p:bodyStyle>
      <a:lvl1pPr marL="342900" indent="-342900" algn="l" rtl="0" eaLnBrk="0" fontAlgn="base" hangingPunct="0">
        <a:spcBef>
          <a:spcPct val="20000"/>
        </a:spcBef>
        <a:spcAft>
          <a:spcPct val="0"/>
        </a:spcAft>
        <a:buChar char="•"/>
        <a:defRPr sz="16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6"/>
          <p:cNvSpPr>
            <a:spLocks noGrp="1" noChangeArrowheads="1"/>
          </p:cNvSpPr>
          <p:nvPr>
            <p:ph type="title"/>
          </p:nvPr>
        </p:nvSpPr>
        <p:spPr bwMode="auto">
          <a:xfrm>
            <a:off x="1692276" y="152435"/>
            <a:ext cx="4824413" cy="1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48"/>
          <p:cNvSpPr>
            <a:spLocks noGrp="1" noChangeArrowheads="1"/>
          </p:cNvSpPr>
          <p:nvPr>
            <p:ph type="body" idx="1"/>
          </p:nvPr>
        </p:nvSpPr>
        <p:spPr bwMode="auto">
          <a:xfrm>
            <a:off x="112713" y="1363980"/>
            <a:ext cx="8928100" cy="523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53652" name="Rectangle 52"/>
          <p:cNvSpPr>
            <a:spLocks noGrp="1" noChangeArrowheads="1"/>
          </p:cNvSpPr>
          <p:nvPr>
            <p:ph type="ftr" sz="quarter" idx="3"/>
          </p:nvPr>
        </p:nvSpPr>
        <p:spPr bwMode="auto">
          <a:xfrm>
            <a:off x="0" y="6634114"/>
            <a:ext cx="8172450" cy="252471"/>
          </a:xfrm>
          <a:prstGeom prst="rect">
            <a:avLst/>
          </a:prstGeom>
          <a:noFill/>
          <a:ln>
            <a:noFill/>
          </a:ln>
          <a:effectLst/>
          <a:extLst/>
        </p:spPr>
        <p:txBody>
          <a:bodyPr vert="horz" wrap="square" lIns="0" tIns="0" rIns="0" bIns="0" numCol="1" anchor="t" anchorCtr="0" compatLnSpc="1">
            <a:prstTxWarp prst="textNoShape">
              <a:avLst/>
            </a:prstTxWarp>
          </a:bodyPr>
          <a:lstStyle>
            <a:lvl1pPr algn="ctr" eaLnBrk="1" hangingPunct="1">
              <a:defRPr sz="1400">
                <a:solidFill>
                  <a:srgbClr val="5B0917"/>
                </a:solidFill>
                <a:latin typeface="Arial" charset="0"/>
                <a:cs typeface="+mn-cs"/>
              </a:defRPr>
            </a:lvl1pPr>
          </a:lstStyle>
          <a:p>
            <a:pPr>
              <a:defRPr/>
            </a:pPr>
            <a:r>
              <a:rPr lang="ru-RU" altLang="ru-RU"/>
              <a:t>Наименование </a:t>
            </a:r>
            <a:r>
              <a:rPr lang="ru-RU" altLang="ru-RU">
                <a:solidFill>
                  <a:srgbClr val="5F0000"/>
                </a:solidFill>
              </a:rPr>
              <a:t>слайда</a:t>
            </a:r>
          </a:p>
        </p:txBody>
      </p:sp>
      <p:sp>
        <p:nvSpPr>
          <p:cNvPr id="153655" name="Rectangle 55"/>
          <p:cNvSpPr>
            <a:spLocks noGrp="1" noChangeArrowheads="1"/>
          </p:cNvSpPr>
          <p:nvPr>
            <p:ph type="sldNum" sz="quarter" idx="4"/>
          </p:nvPr>
        </p:nvSpPr>
        <p:spPr bwMode="auto">
          <a:xfrm>
            <a:off x="8243888" y="6599178"/>
            <a:ext cx="766762" cy="26041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000" b="1"/>
            </a:lvl1pPr>
          </a:lstStyle>
          <a:p>
            <a:fld id="{971BD5AC-E600-4869-9D29-BC8D0B999DFF}" type="slidenum">
              <a:rPr lang="ru-RU" altLang="ru-RU" smtClean="0">
                <a:solidFill>
                  <a:srgbClr val="5F0000"/>
                </a:solidFill>
                <a:cs typeface="Arial" panose="020B0604020202020204" pitchFamily="34" charset="0"/>
              </a:rPr>
              <a:pPr/>
              <a:t>‹#›</a:t>
            </a:fld>
            <a:endParaRPr lang="ru-RU" altLang="ru-RU" smtClean="0">
              <a:solidFill>
                <a:srgbClr val="5F0000"/>
              </a:solidFill>
              <a:cs typeface="Arial" panose="020B0604020202020204" pitchFamily="34" charset="0"/>
            </a:endParaRPr>
          </a:p>
        </p:txBody>
      </p:sp>
    </p:spTree>
    <p:extLst>
      <p:ext uri="{BB962C8B-B14F-4D97-AF65-F5344CB8AC3E}">
        <p14:creationId xmlns:p14="http://schemas.microsoft.com/office/powerpoint/2010/main" val="2944789105"/>
      </p:ext>
    </p:extLst>
  </p:cSld>
  <p:clrMap bg1="lt1" tx1="dk1" bg2="lt2" tx2="dk2" accent1="accent1" accent2="accent2" accent3="accent3" accent4="accent4" accent5="accent5" accent6="accent6" hlink="hlink" folHlink="folHlink"/>
  <p:sldLayoutIdLst>
    <p:sldLayoutId id="2147525906" r:id="rId1"/>
    <p:sldLayoutId id="2147525907" r:id="rId2"/>
    <p:sldLayoutId id="2147525908" r:id="rId3"/>
    <p:sldLayoutId id="2147525909" r:id="rId4"/>
    <p:sldLayoutId id="2147525910" r:id="rId5"/>
    <p:sldLayoutId id="2147525911" r:id="rId6"/>
    <p:sldLayoutId id="2147525912" r:id="rId7"/>
    <p:sldLayoutId id="2147525913" r:id="rId8"/>
    <p:sldLayoutId id="2147525914" r:id="rId9"/>
    <p:sldLayoutId id="2147525915" r:id="rId10"/>
    <p:sldLayoutId id="2147525916" r:id="rId11"/>
    <p:sldLayoutId id="2147525917" r:id="rId12"/>
    <p:sldLayoutId id="2147525918" r:id="rId13"/>
    <p:sldLayoutId id="2147525919" r:id="rId14"/>
    <p:sldLayoutId id="2147525920" r:id="rId15"/>
  </p:sldLayoutIdLst>
  <p:timing>
    <p:tnLst>
      <p:par>
        <p:cTn id="1" dur="indefinite" restart="never" nodeType="tmRoot"/>
      </p:par>
    </p:tnLst>
  </p:timing>
  <p:hf hdr="0" ftr="0" dt="0"/>
  <p:txStyles>
    <p:titleStyle>
      <a:lvl1pPr algn="l" rtl="0" eaLnBrk="0" fontAlgn="base" hangingPunct="0">
        <a:lnSpc>
          <a:spcPct val="80000"/>
        </a:lnSpc>
        <a:spcBef>
          <a:spcPct val="0"/>
        </a:spcBef>
        <a:spcAft>
          <a:spcPct val="0"/>
        </a:spcAft>
        <a:defRPr sz="2000" b="1">
          <a:solidFill>
            <a:srgbClr val="D20000"/>
          </a:solidFill>
          <a:latin typeface="+mj-lt"/>
          <a:ea typeface="+mj-ea"/>
          <a:cs typeface="+mj-cs"/>
        </a:defRPr>
      </a:lvl1pPr>
      <a:lvl2pPr algn="l" rtl="0" eaLnBrk="0" fontAlgn="base" hangingPunct="0">
        <a:lnSpc>
          <a:spcPct val="80000"/>
        </a:lnSpc>
        <a:spcBef>
          <a:spcPct val="0"/>
        </a:spcBef>
        <a:spcAft>
          <a:spcPct val="0"/>
        </a:spcAft>
        <a:defRPr sz="2000" b="1">
          <a:solidFill>
            <a:srgbClr val="D20000"/>
          </a:solidFill>
          <a:latin typeface="Arial" charset="0"/>
        </a:defRPr>
      </a:lvl2pPr>
      <a:lvl3pPr algn="l" rtl="0" eaLnBrk="0" fontAlgn="base" hangingPunct="0">
        <a:lnSpc>
          <a:spcPct val="80000"/>
        </a:lnSpc>
        <a:spcBef>
          <a:spcPct val="0"/>
        </a:spcBef>
        <a:spcAft>
          <a:spcPct val="0"/>
        </a:spcAft>
        <a:defRPr sz="2000" b="1">
          <a:solidFill>
            <a:srgbClr val="D20000"/>
          </a:solidFill>
          <a:latin typeface="Arial" charset="0"/>
        </a:defRPr>
      </a:lvl3pPr>
      <a:lvl4pPr algn="l" rtl="0" eaLnBrk="0" fontAlgn="base" hangingPunct="0">
        <a:lnSpc>
          <a:spcPct val="80000"/>
        </a:lnSpc>
        <a:spcBef>
          <a:spcPct val="0"/>
        </a:spcBef>
        <a:spcAft>
          <a:spcPct val="0"/>
        </a:spcAft>
        <a:defRPr sz="2000" b="1">
          <a:solidFill>
            <a:srgbClr val="D20000"/>
          </a:solidFill>
          <a:latin typeface="Arial" charset="0"/>
        </a:defRPr>
      </a:lvl4pPr>
      <a:lvl5pPr algn="l" rtl="0" eaLnBrk="0" fontAlgn="base" hangingPunct="0">
        <a:lnSpc>
          <a:spcPct val="80000"/>
        </a:lnSpc>
        <a:spcBef>
          <a:spcPct val="0"/>
        </a:spcBef>
        <a:spcAft>
          <a:spcPct val="0"/>
        </a:spcAft>
        <a:defRPr sz="2000" b="1">
          <a:solidFill>
            <a:srgbClr val="D20000"/>
          </a:solidFill>
          <a:latin typeface="Arial" charset="0"/>
        </a:defRPr>
      </a:lvl5pPr>
      <a:lvl6pPr marL="457200" algn="l" rtl="0" fontAlgn="base">
        <a:lnSpc>
          <a:spcPct val="80000"/>
        </a:lnSpc>
        <a:spcBef>
          <a:spcPct val="0"/>
        </a:spcBef>
        <a:spcAft>
          <a:spcPct val="0"/>
        </a:spcAft>
        <a:defRPr sz="2000" b="1">
          <a:solidFill>
            <a:srgbClr val="E2271E"/>
          </a:solidFill>
          <a:latin typeface="Arial" charset="0"/>
        </a:defRPr>
      </a:lvl6pPr>
      <a:lvl7pPr marL="914400" algn="l" rtl="0" fontAlgn="base">
        <a:lnSpc>
          <a:spcPct val="80000"/>
        </a:lnSpc>
        <a:spcBef>
          <a:spcPct val="0"/>
        </a:spcBef>
        <a:spcAft>
          <a:spcPct val="0"/>
        </a:spcAft>
        <a:defRPr sz="2000" b="1">
          <a:solidFill>
            <a:srgbClr val="E2271E"/>
          </a:solidFill>
          <a:latin typeface="Arial" charset="0"/>
        </a:defRPr>
      </a:lvl7pPr>
      <a:lvl8pPr marL="1371600" algn="l" rtl="0" fontAlgn="base">
        <a:lnSpc>
          <a:spcPct val="80000"/>
        </a:lnSpc>
        <a:spcBef>
          <a:spcPct val="0"/>
        </a:spcBef>
        <a:spcAft>
          <a:spcPct val="0"/>
        </a:spcAft>
        <a:defRPr sz="2000" b="1">
          <a:solidFill>
            <a:srgbClr val="E2271E"/>
          </a:solidFill>
          <a:latin typeface="Arial" charset="0"/>
        </a:defRPr>
      </a:lvl8pPr>
      <a:lvl9pPr marL="1828800" algn="l" rtl="0" fontAlgn="base">
        <a:lnSpc>
          <a:spcPct val="80000"/>
        </a:lnSpc>
        <a:spcBef>
          <a:spcPct val="0"/>
        </a:spcBef>
        <a:spcAft>
          <a:spcPct val="0"/>
        </a:spcAft>
        <a:defRPr sz="2000" b="1">
          <a:solidFill>
            <a:srgbClr val="E2271E"/>
          </a:solidFill>
          <a:latin typeface="Arial" charset="0"/>
        </a:defRPr>
      </a:lvl9pPr>
    </p:titleStyle>
    <p:bodyStyle>
      <a:lvl1pPr marL="342900" indent="-342900" algn="l" rtl="0" eaLnBrk="0" fontAlgn="base" hangingPunct="0">
        <a:spcBef>
          <a:spcPct val="20000"/>
        </a:spcBef>
        <a:spcAft>
          <a:spcPct val="50000"/>
        </a:spcAft>
        <a:buClr>
          <a:srgbClr val="CC0000"/>
        </a:buClr>
        <a:buSzPct val="60000"/>
        <a:buFont typeface="Wingdings" panose="05000000000000000000" pitchFamily="2" charset="2"/>
        <a:buChar char="n"/>
        <a:defRPr sz="2200">
          <a:solidFill>
            <a:srgbClr val="5B0917"/>
          </a:solidFill>
          <a:latin typeface="+mn-lt"/>
          <a:ea typeface="+mn-ea"/>
          <a:cs typeface="+mn-cs"/>
        </a:defRPr>
      </a:lvl1pPr>
      <a:lvl2pPr marL="742950" indent="-285750" algn="l" rtl="0" eaLnBrk="0" fontAlgn="base" hangingPunct="0">
        <a:spcBef>
          <a:spcPct val="20000"/>
        </a:spcBef>
        <a:spcAft>
          <a:spcPct val="30000"/>
        </a:spcAft>
        <a:buClr>
          <a:srgbClr val="CC0000"/>
        </a:buClr>
        <a:buFont typeface="Wingdings" panose="05000000000000000000" pitchFamily="2" charset="2"/>
        <a:buChar char="§"/>
        <a:defRPr sz="2000">
          <a:solidFill>
            <a:srgbClr val="5B0917"/>
          </a:solidFill>
          <a:latin typeface="+mn-lt"/>
        </a:defRPr>
      </a:lvl2pPr>
      <a:lvl3pPr marL="1143000" indent="-228600" algn="l" rtl="0" eaLnBrk="0" fontAlgn="base" hangingPunct="0">
        <a:spcBef>
          <a:spcPct val="20000"/>
        </a:spcBef>
        <a:spcAft>
          <a:spcPct val="20000"/>
        </a:spcAft>
        <a:buClr>
          <a:srgbClr val="CC0000"/>
        </a:buClr>
        <a:buSzPct val="80000"/>
        <a:buFont typeface="Wingdings" panose="05000000000000000000" pitchFamily="2" charset="2"/>
        <a:buChar char="§"/>
        <a:defRPr>
          <a:solidFill>
            <a:srgbClr val="5B0917"/>
          </a:solidFill>
          <a:latin typeface="+mn-lt"/>
        </a:defRPr>
      </a:lvl3pPr>
      <a:lvl4pPr marL="1600200" indent="-228600" algn="l" rtl="0" eaLnBrk="0" fontAlgn="base" hangingPunct="0">
        <a:spcBef>
          <a:spcPct val="20000"/>
        </a:spcBef>
        <a:spcAft>
          <a:spcPct val="20000"/>
        </a:spcAft>
        <a:buClr>
          <a:srgbClr val="CC0000"/>
        </a:buClr>
        <a:buFont typeface="Times New Roman" panose="02020603050405020304" pitchFamily="18" charset="0"/>
        <a:buChar char="▪"/>
        <a:defRPr sz="1600">
          <a:solidFill>
            <a:srgbClr val="5B0917"/>
          </a:solidFill>
          <a:latin typeface="+mn-lt"/>
        </a:defRPr>
      </a:lvl4pPr>
      <a:lvl5pPr marL="2057400" indent="-228600" algn="l" rtl="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mn-lt"/>
        </a:defRPr>
      </a:lvl5pPr>
      <a:lvl6pPr marL="2514600" indent="-228600" algn="l" rtl="0" fontAlgn="base">
        <a:spcBef>
          <a:spcPct val="20000"/>
        </a:spcBef>
        <a:spcAft>
          <a:spcPct val="0"/>
        </a:spcAft>
        <a:buClr>
          <a:srgbClr val="CC0000"/>
        </a:buClr>
        <a:buFont typeface="Arial" charset="0"/>
        <a:buChar char="∙"/>
        <a:defRPr sz="1400">
          <a:solidFill>
            <a:srgbClr val="5B0917"/>
          </a:solidFill>
          <a:latin typeface="+mn-lt"/>
        </a:defRPr>
      </a:lvl6pPr>
      <a:lvl7pPr marL="2971800" indent="-228600" algn="l" rtl="0" fontAlgn="base">
        <a:spcBef>
          <a:spcPct val="20000"/>
        </a:spcBef>
        <a:spcAft>
          <a:spcPct val="0"/>
        </a:spcAft>
        <a:buClr>
          <a:srgbClr val="CC0000"/>
        </a:buClr>
        <a:buFont typeface="Arial" charset="0"/>
        <a:buChar char="∙"/>
        <a:defRPr sz="1400">
          <a:solidFill>
            <a:srgbClr val="5B0917"/>
          </a:solidFill>
          <a:latin typeface="+mn-lt"/>
        </a:defRPr>
      </a:lvl7pPr>
      <a:lvl8pPr marL="3429000" indent="-228600" algn="l" rtl="0" fontAlgn="base">
        <a:spcBef>
          <a:spcPct val="20000"/>
        </a:spcBef>
        <a:spcAft>
          <a:spcPct val="0"/>
        </a:spcAft>
        <a:buClr>
          <a:srgbClr val="CC0000"/>
        </a:buClr>
        <a:buFont typeface="Arial" charset="0"/>
        <a:buChar char="∙"/>
        <a:defRPr sz="1400">
          <a:solidFill>
            <a:srgbClr val="5B0917"/>
          </a:solidFill>
          <a:latin typeface="+mn-lt"/>
        </a:defRPr>
      </a:lvl8pPr>
      <a:lvl9pPr marL="3886200" indent="-228600" algn="l" rtl="0" fontAlgn="base">
        <a:spcBef>
          <a:spcPct val="20000"/>
        </a:spcBef>
        <a:spcAft>
          <a:spcPct val="0"/>
        </a:spcAft>
        <a:buClr>
          <a:srgbClr val="CC0000"/>
        </a:buClr>
        <a:buFont typeface="Arial" charset="0"/>
        <a:buChar char="∙"/>
        <a:defRPr sz="1400">
          <a:solidFill>
            <a:srgbClr val="5B0917"/>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0">
            <a:extLst>
              <a:ext uri="{FF2B5EF4-FFF2-40B4-BE49-F238E27FC236}"/>
            </a:extLst>
          </p:cNvPr>
          <p:cNvSpPr>
            <a:spLocks noChangeArrowheads="1"/>
          </p:cNvSpPr>
          <p:nvPr userDrawn="1"/>
        </p:nvSpPr>
        <p:spPr bwMode="auto">
          <a:xfrm>
            <a:off x="1" y="3735371"/>
            <a:ext cx="181822" cy="371513"/>
          </a:xfrm>
          <a:prstGeom prst="rect">
            <a:avLst/>
          </a:prstGeom>
          <a:solidFill>
            <a:schemeClr val="bg1"/>
          </a:solidFill>
          <a:ln>
            <a:noFill/>
          </a:ln>
          <a:effectLst/>
          <a:extLs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
        <p:nvSpPr>
          <p:cNvPr id="64515" name="Rectangle 2"/>
          <p:cNvSpPr>
            <a:spLocks noGrp="1" noChangeArrowheads="1"/>
          </p:cNvSpPr>
          <p:nvPr>
            <p:ph type="title"/>
          </p:nvPr>
        </p:nvSpPr>
        <p:spPr bwMode="auto">
          <a:xfrm>
            <a:off x="1835150" y="117477"/>
            <a:ext cx="57673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88420" name="Text Box 4">
            <a:extLst>
              <a:ext uri="{FF2B5EF4-FFF2-40B4-BE49-F238E27FC236}"/>
            </a:extLst>
          </p:cNvPr>
          <p:cNvSpPr txBox="1">
            <a:spLocks noChangeArrowheads="1"/>
          </p:cNvSpPr>
          <p:nvPr userDrawn="1"/>
        </p:nvSpPr>
        <p:spPr bwMode="auto">
          <a:xfrm>
            <a:off x="8172451" y="6310313"/>
            <a:ext cx="688975" cy="360362"/>
          </a:xfrm>
          <a:prstGeom prst="rect">
            <a:avLst/>
          </a:prstGeom>
          <a:noFill/>
          <a:ln w="44450" algn="ctr">
            <a:no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lnSpc>
                <a:spcPct val="110000"/>
              </a:lnSpc>
              <a:spcBef>
                <a:spcPct val="50000"/>
              </a:spcBef>
              <a:defRPr/>
            </a:pPr>
            <a:fld id="{2F682EEE-D545-4E6C-92D6-64D02930B15B}" type="slidenum">
              <a:rPr lang="ru-RU" altLang="ru-RU" sz="1600" b="1" smtClean="0">
                <a:solidFill>
                  <a:srgbClr val="000000"/>
                </a:solidFill>
              </a:rPr>
              <a:pPr algn="r">
                <a:lnSpc>
                  <a:spcPct val="110000"/>
                </a:lnSpc>
                <a:spcBef>
                  <a:spcPct val="50000"/>
                </a:spcBef>
                <a:defRPr/>
              </a:pPr>
              <a:t>‹#›</a:t>
            </a:fld>
            <a:endParaRPr lang="ru-RU" altLang="ru-RU" sz="1600" b="1" smtClean="0">
              <a:solidFill>
                <a:srgbClr val="000000"/>
              </a:solidFill>
            </a:endParaRPr>
          </a:p>
        </p:txBody>
      </p:sp>
      <p:sp>
        <p:nvSpPr>
          <p:cNvPr id="1031" name="Rectangle 36">
            <a:extLst>
              <a:ext uri="{FF2B5EF4-FFF2-40B4-BE49-F238E27FC236}"/>
            </a:extLst>
          </p:cNvPr>
          <p:cNvSpPr>
            <a:spLocks noChangeArrowheads="1"/>
          </p:cNvSpPr>
          <p:nvPr userDrawn="1"/>
        </p:nvSpPr>
        <p:spPr bwMode="auto">
          <a:xfrm>
            <a:off x="1" y="3733783"/>
            <a:ext cx="181822" cy="371513"/>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graphicFrame>
        <p:nvGraphicFramePr>
          <p:cNvPr id="64518" name="Object 39"/>
          <p:cNvGraphicFramePr>
            <a:graphicFrameLocks noChangeAspect="1"/>
          </p:cNvGraphicFramePr>
          <p:nvPr userDrawn="1">
            <p:custDataLst>
              <p:tags r:id="rId14"/>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3510" name="think-cell Slide" r:id="rId16" imgW="360" imgH="360" progId="">
                  <p:embed/>
                </p:oleObj>
              </mc:Choice>
              <mc:Fallback>
                <p:oleObj name="think-cell Slide" r:id="rId16" imgW="360" imgH="36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9" y="1590"/>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4519" name="Object 40"/>
          <p:cNvGraphicFramePr>
            <a:graphicFrameLocks noChangeAspect="1"/>
          </p:cNvGraphicFramePr>
          <p:nvPr userDrawn="1">
            <p:custDataLst>
              <p:tags r:id="rId15"/>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3511" name="think-cell Slide" r:id="rId18" imgW="360" imgH="360" progId="">
                  <p:embed/>
                </p:oleObj>
              </mc:Choice>
              <mc:Fallback>
                <p:oleObj name="think-cell Slide" r:id="rId18" imgW="360" imgH="36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9" y="1590"/>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4520" name="Picture 11" descr="Layer 2"/>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92089" y="115888"/>
            <a:ext cx="128428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0563039"/>
      </p:ext>
    </p:extLst>
  </p:cSld>
  <p:clrMap bg1="lt1" tx1="dk1" bg2="lt2" tx2="dk2" accent1="accent1" accent2="accent2" accent3="accent3" accent4="accent4" accent5="accent5" accent6="accent6" hlink="hlink" folHlink="folHlink"/>
  <p:sldLayoutIdLst>
    <p:sldLayoutId id="2147525680" r:id="rId1"/>
    <p:sldLayoutId id="2147525681" r:id="rId2"/>
    <p:sldLayoutId id="2147525682" r:id="rId3"/>
    <p:sldLayoutId id="2147525683" r:id="rId4"/>
    <p:sldLayoutId id="2147525684" r:id="rId5"/>
    <p:sldLayoutId id="2147525685" r:id="rId6"/>
    <p:sldLayoutId id="2147525686" r:id="rId7"/>
    <p:sldLayoutId id="2147525687" r:id="rId8"/>
    <p:sldLayoutId id="2147525688" r:id="rId9"/>
    <p:sldLayoutId id="2147525689" r:id="rId10"/>
    <p:sldLayoutId id="2147525690" r:id="rId11"/>
  </p:sldLayoutIdLst>
  <p:timing>
    <p:tnLst>
      <p:par>
        <p:cTn id="1" dur="indefinite" restart="never" nodeType="tmRoot"/>
      </p:par>
    </p:tnLst>
  </p:timing>
  <p:txStyles>
    <p:titleStyle>
      <a:lvl1pPr algn="l" rtl="0" eaLnBrk="0" fontAlgn="base" hangingPunct="0">
        <a:spcBef>
          <a:spcPct val="0"/>
        </a:spcBef>
        <a:spcAft>
          <a:spcPct val="0"/>
        </a:spcAft>
        <a:defRPr sz="2000" b="1" kern="1200">
          <a:solidFill>
            <a:schemeClr val="bg2"/>
          </a:solidFill>
          <a:latin typeface="+mj-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200" algn="l" rtl="0" fontAlgn="base">
        <a:spcBef>
          <a:spcPct val="0"/>
        </a:spcBef>
        <a:spcAft>
          <a:spcPct val="0"/>
        </a:spcAft>
        <a:defRPr sz="2000" b="1">
          <a:solidFill>
            <a:schemeClr val="bg2"/>
          </a:solidFill>
          <a:latin typeface="Proxima Nova Lt" pitchFamily="50" charset="0"/>
        </a:defRPr>
      </a:lvl6pPr>
      <a:lvl7pPr marL="914400" algn="l" rtl="0" fontAlgn="base">
        <a:spcBef>
          <a:spcPct val="0"/>
        </a:spcBef>
        <a:spcAft>
          <a:spcPct val="0"/>
        </a:spcAft>
        <a:defRPr sz="2000" b="1">
          <a:solidFill>
            <a:schemeClr val="bg2"/>
          </a:solidFill>
          <a:latin typeface="Proxima Nova Lt" pitchFamily="50" charset="0"/>
        </a:defRPr>
      </a:lvl7pPr>
      <a:lvl8pPr marL="1371600" algn="l" rtl="0" fontAlgn="base">
        <a:spcBef>
          <a:spcPct val="0"/>
        </a:spcBef>
        <a:spcAft>
          <a:spcPct val="0"/>
        </a:spcAft>
        <a:defRPr sz="2000" b="1">
          <a:solidFill>
            <a:schemeClr val="bg2"/>
          </a:solidFill>
          <a:latin typeface="Proxima Nova Lt" pitchFamily="50" charset="0"/>
        </a:defRPr>
      </a:lvl8pPr>
      <a:lvl9pPr marL="1828800" algn="l" rtl="0" fontAlgn="base">
        <a:spcBef>
          <a:spcPct val="0"/>
        </a:spcBef>
        <a:spcAft>
          <a:spcPct val="0"/>
        </a:spcAft>
        <a:defRPr sz="2000" b="1">
          <a:solidFill>
            <a:schemeClr val="bg2"/>
          </a:solidFill>
          <a:latin typeface="Proxima Nova Lt" pitchFamily="50" charset="0"/>
        </a:defRPr>
      </a:lvl9pPr>
    </p:titleStyle>
    <p:bodyStyle>
      <a:lvl1pPr marL="342900" indent="-342900" algn="l" rtl="0" eaLnBrk="0" fontAlgn="base" hangingPunct="0">
        <a:spcBef>
          <a:spcPct val="20000"/>
        </a:spcBef>
        <a:spcAft>
          <a:spcPct val="0"/>
        </a:spcAft>
        <a:buChar char="•"/>
        <a:defRPr sz="16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6"/>
          <p:cNvSpPr>
            <a:spLocks noGrp="1" noChangeArrowheads="1"/>
          </p:cNvSpPr>
          <p:nvPr>
            <p:ph type="title"/>
          </p:nvPr>
        </p:nvSpPr>
        <p:spPr bwMode="auto">
          <a:xfrm>
            <a:off x="1692276" y="152435"/>
            <a:ext cx="4824413" cy="1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48"/>
          <p:cNvSpPr>
            <a:spLocks noGrp="1" noChangeArrowheads="1"/>
          </p:cNvSpPr>
          <p:nvPr>
            <p:ph type="body" idx="1"/>
          </p:nvPr>
        </p:nvSpPr>
        <p:spPr bwMode="auto">
          <a:xfrm>
            <a:off x="112713" y="1363980"/>
            <a:ext cx="8928100" cy="523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53652" name="Rectangle 52"/>
          <p:cNvSpPr>
            <a:spLocks noGrp="1" noChangeArrowheads="1"/>
          </p:cNvSpPr>
          <p:nvPr>
            <p:ph type="ftr" sz="quarter" idx="3"/>
          </p:nvPr>
        </p:nvSpPr>
        <p:spPr bwMode="auto">
          <a:xfrm>
            <a:off x="0" y="6634114"/>
            <a:ext cx="8172450" cy="252471"/>
          </a:xfrm>
          <a:prstGeom prst="rect">
            <a:avLst/>
          </a:prstGeom>
          <a:noFill/>
          <a:ln>
            <a:noFill/>
          </a:ln>
          <a:effectLst/>
          <a:extLst/>
        </p:spPr>
        <p:txBody>
          <a:bodyPr vert="horz" wrap="square" lIns="0" tIns="0" rIns="0" bIns="0" numCol="1" anchor="t" anchorCtr="0" compatLnSpc="1">
            <a:prstTxWarp prst="textNoShape">
              <a:avLst/>
            </a:prstTxWarp>
          </a:bodyPr>
          <a:lstStyle>
            <a:lvl1pPr algn="ctr" eaLnBrk="1" hangingPunct="1">
              <a:defRPr sz="1400">
                <a:solidFill>
                  <a:srgbClr val="5B0917"/>
                </a:solidFill>
                <a:latin typeface="Arial" charset="0"/>
                <a:cs typeface="+mn-cs"/>
              </a:defRPr>
            </a:lvl1pPr>
          </a:lstStyle>
          <a:p>
            <a:pPr>
              <a:defRPr/>
            </a:pPr>
            <a:r>
              <a:rPr lang="ru-RU" altLang="ru-RU"/>
              <a:t>Наименование </a:t>
            </a:r>
            <a:r>
              <a:rPr lang="ru-RU" altLang="ru-RU">
                <a:solidFill>
                  <a:srgbClr val="5F0000"/>
                </a:solidFill>
              </a:rPr>
              <a:t>слайда</a:t>
            </a:r>
          </a:p>
        </p:txBody>
      </p:sp>
      <p:sp>
        <p:nvSpPr>
          <p:cNvPr id="153655" name="Rectangle 55"/>
          <p:cNvSpPr>
            <a:spLocks noGrp="1" noChangeArrowheads="1"/>
          </p:cNvSpPr>
          <p:nvPr>
            <p:ph type="sldNum" sz="quarter" idx="4"/>
          </p:nvPr>
        </p:nvSpPr>
        <p:spPr bwMode="auto">
          <a:xfrm>
            <a:off x="8243888" y="6599178"/>
            <a:ext cx="766762" cy="26041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000" b="1"/>
            </a:lvl1pPr>
          </a:lstStyle>
          <a:p>
            <a:pPr>
              <a:defRPr/>
            </a:pPr>
            <a:fld id="{343C8B00-1245-42F9-9053-3E5EC103AB2C}" type="slidenum">
              <a:rPr lang="ru-RU" altLang="ru-RU">
                <a:solidFill>
                  <a:srgbClr val="5F0000"/>
                </a:solidFill>
                <a:cs typeface="Arial" panose="020B0604020202020204" pitchFamily="34" charset="0"/>
              </a:rPr>
              <a:pPr>
                <a:defRPr/>
              </a:pPr>
              <a:t>‹#›</a:t>
            </a:fld>
            <a:endParaRPr lang="ru-RU" altLang="ru-RU">
              <a:solidFill>
                <a:srgbClr val="5F0000"/>
              </a:solidFill>
              <a:cs typeface="Arial" panose="020B0604020202020204" pitchFamily="34" charset="0"/>
            </a:endParaRPr>
          </a:p>
        </p:txBody>
      </p:sp>
    </p:spTree>
    <p:extLst>
      <p:ext uri="{BB962C8B-B14F-4D97-AF65-F5344CB8AC3E}">
        <p14:creationId xmlns:p14="http://schemas.microsoft.com/office/powerpoint/2010/main" val="1128504411"/>
      </p:ext>
    </p:extLst>
  </p:cSld>
  <p:clrMap bg1="lt1" tx1="dk1" bg2="lt2" tx2="dk2" accent1="accent1" accent2="accent2" accent3="accent3" accent4="accent4" accent5="accent5" accent6="accent6" hlink="hlink" folHlink="folHlink"/>
  <p:sldLayoutIdLst>
    <p:sldLayoutId id="2147525922" r:id="rId1"/>
    <p:sldLayoutId id="2147525923" r:id="rId2"/>
    <p:sldLayoutId id="2147525924" r:id="rId3"/>
    <p:sldLayoutId id="2147525925" r:id="rId4"/>
    <p:sldLayoutId id="2147525926" r:id="rId5"/>
    <p:sldLayoutId id="2147525927" r:id="rId6"/>
    <p:sldLayoutId id="2147525928" r:id="rId7"/>
    <p:sldLayoutId id="2147525929" r:id="rId8"/>
    <p:sldLayoutId id="2147525930" r:id="rId9"/>
    <p:sldLayoutId id="2147525931" r:id="rId10"/>
    <p:sldLayoutId id="2147525932" r:id="rId11"/>
    <p:sldLayoutId id="2147525933" r:id="rId12"/>
    <p:sldLayoutId id="2147525934" r:id="rId13"/>
    <p:sldLayoutId id="2147525935" r:id="rId14"/>
    <p:sldLayoutId id="2147525936" r:id="rId15"/>
  </p:sldLayoutIdLst>
  <p:timing>
    <p:tnLst>
      <p:par>
        <p:cTn id="1" dur="indefinite" restart="never" nodeType="tmRoot"/>
      </p:par>
    </p:tnLst>
  </p:timing>
  <p:hf hdr="0" ftr="0" dt="0"/>
  <p:txStyles>
    <p:titleStyle>
      <a:lvl1pPr algn="l" rtl="0" eaLnBrk="0" fontAlgn="base" hangingPunct="0">
        <a:lnSpc>
          <a:spcPct val="80000"/>
        </a:lnSpc>
        <a:spcBef>
          <a:spcPct val="0"/>
        </a:spcBef>
        <a:spcAft>
          <a:spcPct val="0"/>
        </a:spcAft>
        <a:defRPr sz="2000" b="1">
          <a:solidFill>
            <a:srgbClr val="D20000"/>
          </a:solidFill>
          <a:latin typeface="+mj-lt"/>
          <a:ea typeface="+mj-ea"/>
          <a:cs typeface="+mj-cs"/>
        </a:defRPr>
      </a:lvl1pPr>
      <a:lvl2pPr algn="l" rtl="0" eaLnBrk="0" fontAlgn="base" hangingPunct="0">
        <a:lnSpc>
          <a:spcPct val="80000"/>
        </a:lnSpc>
        <a:spcBef>
          <a:spcPct val="0"/>
        </a:spcBef>
        <a:spcAft>
          <a:spcPct val="0"/>
        </a:spcAft>
        <a:defRPr sz="2000" b="1">
          <a:solidFill>
            <a:srgbClr val="D20000"/>
          </a:solidFill>
          <a:latin typeface="Arial" charset="0"/>
        </a:defRPr>
      </a:lvl2pPr>
      <a:lvl3pPr algn="l" rtl="0" eaLnBrk="0" fontAlgn="base" hangingPunct="0">
        <a:lnSpc>
          <a:spcPct val="80000"/>
        </a:lnSpc>
        <a:spcBef>
          <a:spcPct val="0"/>
        </a:spcBef>
        <a:spcAft>
          <a:spcPct val="0"/>
        </a:spcAft>
        <a:defRPr sz="2000" b="1">
          <a:solidFill>
            <a:srgbClr val="D20000"/>
          </a:solidFill>
          <a:latin typeface="Arial" charset="0"/>
        </a:defRPr>
      </a:lvl3pPr>
      <a:lvl4pPr algn="l" rtl="0" eaLnBrk="0" fontAlgn="base" hangingPunct="0">
        <a:lnSpc>
          <a:spcPct val="80000"/>
        </a:lnSpc>
        <a:spcBef>
          <a:spcPct val="0"/>
        </a:spcBef>
        <a:spcAft>
          <a:spcPct val="0"/>
        </a:spcAft>
        <a:defRPr sz="2000" b="1">
          <a:solidFill>
            <a:srgbClr val="D20000"/>
          </a:solidFill>
          <a:latin typeface="Arial" charset="0"/>
        </a:defRPr>
      </a:lvl4pPr>
      <a:lvl5pPr algn="l" rtl="0" eaLnBrk="0" fontAlgn="base" hangingPunct="0">
        <a:lnSpc>
          <a:spcPct val="80000"/>
        </a:lnSpc>
        <a:spcBef>
          <a:spcPct val="0"/>
        </a:spcBef>
        <a:spcAft>
          <a:spcPct val="0"/>
        </a:spcAft>
        <a:defRPr sz="2000" b="1">
          <a:solidFill>
            <a:srgbClr val="D20000"/>
          </a:solidFill>
          <a:latin typeface="Arial" charset="0"/>
        </a:defRPr>
      </a:lvl5pPr>
      <a:lvl6pPr marL="457200" algn="l" rtl="0" fontAlgn="base">
        <a:lnSpc>
          <a:spcPct val="80000"/>
        </a:lnSpc>
        <a:spcBef>
          <a:spcPct val="0"/>
        </a:spcBef>
        <a:spcAft>
          <a:spcPct val="0"/>
        </a:spcAft>
        <a:defRPr sz="2000" b="1">
          <a:solidFill>
            <a:srgbClr val="E2271E"/>
          </a:solidFill>
          <a:latin typeface="Arial" charset="0"/>
        </a:defRPr>
      </a:lvl6pPr>
      <a:lvl7pPr marL="914400" algn="l" rtl="0" fontAlgn="base">
        <a:lnSpc>
          <a:spcPct val="80000"/>
        </a:lnSpc>
        <a:spcBef>
          <a:spcPct val="0"/>
        </a:spcBef>
        <a:spcAft>
          <a:spcPct val="0"/>
        </a:spcAft>
        <a:defRPr sz="2000" b="1">
          <a:solidFill>
            <a:srgbClr val="E2271E"/>
          </a:solidFill>
          <a:latin typeface="Arial" charset="0"/>
        </a:defRPr>
      </a:lvl7pPr>
      <a:lvl8pPr marL="1371600" algn="l" rtl="0" fontAlgn="base">
        <a:lnSpc>
          <a:spcPct val="80000"/>
        </a:lnSpc>
        <a:spcBef>
          <a:spcPct val="0"/>
        </a:spcBef>
        <a:spcAft>
          <a:spcPct val="0"/>
        </a:spcAft>
        <a:defRPr sz="2000" b="1">
          <a:solidFill>
            <a:srgbClr val="E2271E"/>
          </a:solidFill>
          <a:latin typeface="Arial" charset="0"/>
        </a:defRPr>
      </a:lvl8pPr>
      <a:lvl9pPr marL="1828800" algn="l" rtl="0" fontAlgn="base">
        <a:lnSpc>
          <a:spcPct val="80000"/>
        </a:lnSpc>
        <a:spcBef>
          <a:spcPct val="0"/>
        </a:spcBef>
        <a:spcAft>
          <a:spcPct val="0"/>
        </a:spcAft>
        <a:defRPr sz="2000" b="1">
          <a:solidFill>
            <a:srgbClr val="E2271E"/>
          </a:solidFill>
          <a:latin typeface="Arial" charset="0"/>
        </a:defRPr>
      </a:lvl9pPr>
    </p:titleStyle>
    <p:bodyStyle>
      <a:lvl1pPr marL="342900" indent="-342900" algn="l" rtl="0" eaLnBrk="0" fontAlgn="base" hangingPunct="0">
        <a:spcBef>
          <a:spcPct val="20000"/>
        </a:spcBef>
        <a:spcAft>
          <a:spcPct val="50000"/>
        </a:spcAft>
        <a:buClr>
          <a:srgbClr val="CC0000"/>
        </a:buClr>
        <a:buSzPct val="60000"/>
        <a:buFont typeface="Wingdings" panose="05000000000000000000" pitchFamily="2" charset="2"/>
        <a:buChar char="n"/>
        <a:defRPr sz="2200">
          <a:solidFill>
            <a:srgbClr val="5B0917"/>
          </a:solidFill>
          <a:latin typeface="+mn-lt"/>
          <a:ea typeface="+mn-ea"/>
          <a:cs typeface="+mn-cs"/>
        </a:defRPr>
      </a:lvl1pPr>
      <a:lvl2pPr marL="742950" indent="-285750" algn="l" rtl="0" eaLnBrk="0" fontAlgn="base" hangingPunct="0">
        <a:spcBef>
          <a:spcPct val="20000"/>
        </a:spcBef>
        <a:spcAft>
          <a:spcPct val="30000"/>
        </a:spcAft>
        <a:buClr>
          <a:srgbClr val="CC0000"/>
        </a:buClr>
        <a:buFont typeface="Wingdings" panose="05000000000000000000" pitchFamily="2" charset="2"/>
        <a:buChar char="§"/>
        <a:defRPr sz="2000">
          <a:solidFill>
            <a:srgbClr val="5B0917"/>
          </a:solidFill>
          <a:latin typeface="+mn-lt"/>
        </a:defRPr>
      </a:lvl2pPr>
      <a:lvl3pPr marL="1143000" indent="-228600" algn="l" rtl="0" eaLnBrk="0" fontAlgn="base" hangingPunct="0">
        <a:spcBef>
          <a:spcPct val="20000"/>
        </a:spcBef>
        <a:spcAft>
          <a:spcPct val="20000"/>
        </a:spcAft>
        <a:buClr>
          <a:srgbClr val="CC0000"/>
        </a:buClr>
        <a:buSzPct val="80000"/>
        <a:buFont typeface="Wingdings" panose="05000000000000000000" pitchFamily="2" charset="2"/>
        <a:buChar char="§"/>
        <a:defRPr>
          <a:solidFill>
            <a:srgbClr val="5B0917"/>
          </a:solidFill>
          <a:latin typeface="+mn-lt"/>
        </a:defRPr>
      </a:lvl3pPr>
      <a:lvl4pPr marL="1600200" indent="-228600" algn="l" rtl="0" eaLnBrk="0" fontAlgn="base" hangingPunct="0">
        <a:spcBef>
          <a:spcPct val="20000"/>
        </a:spcBef>
        <a:spcAft>
          <a:spcPct val="20000"/>
        </a:spcAft>
        <a:buClr>
          <a:srgbClr val="CC0000"/>
        </a:buClr>
        <a:buFont typeface="Times New Roman" panose="02020603050405020304" pitchFamily="18" charset="0"/>
        <a:buChar char="▪"/>
        <a:defRPr sz="1600">
          <a:solidFill>
            <a:srgbClr val="5B0917"/>
          </a:solidFill>
          <a:latin typeface="+mn-lt"/>
        </a:defRPr>
      </a:lvl4pPr>
      <a:lvl5pPr marL="2057400" indent="-228600" algn="l" rtl="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mn-lt"/>
        </a:defRPr>
      </a:lvl5pPr>
      <a:lvl6pPr marL="2514600" indent="-228600" algn="l" rtl="0" fontAlgn="base">
        <a:spcBef>
          <a:spcPct val="20000"/>
        </a:spcBef>
        <a:spcAft>
          <a:spcPct val="0"/>
        </a:spcAft>
        <a:buClr>
          <a:srgbClr val="CC0000"/>
        </a:buClr>
        <a:buFont typeface="Arial" charset="0"/>
        <a:buChar char="∙"/>
        <a:defRPr sz="1400">
          <a:solidFill>
            <a:srgbClr val="5B0917"/>
          </a:solidFill>
          <a:latin typeface="+mn-lt"/>
        </a:defRPr>
      </a:lvl6pPr>
      <a:lvl7pPr marL="2971800" indent="-228600" algn="l" rtl="0" fontAlgn="base">
        <a:spcBef>
          <a:spcPct val="20000"/>
        </a:spcBef>
        <a:spcAft>
          <a:spcPct val="0"/>
        </a:spcAft>
        <a:buClr>
          <a:srgbClr val="CC0000"/>
        </a:buClr>
        <a:buFont typeface="Arial" charset="0"/>
        <a:buChar char="∙"/>
        <a:defRPr sz="1400">
          <a:solidFill>
            <a:srgbClr val="5B0917"/>
          </a:solidFill>
          <a:latin typeface="+mn-lt"/>
        </a:defRPr>
      </a:lvl7pPr>
      <a:lvl8pPr marL="3429000" indent="-228600" algn="l" rtl="0" fontAlgn="base">
        <a:spcBef>
          <a:spcPct val="20000"/>
        </a:spcBef>
        <a:spcAft>
          <a:spcPct val="0"/>
        </a:spcAft>
        <a:buClr>
          <a:srgbClr val="CC0000"/>
        </a:buClr>
        <a:buFont typeface="Arial" charset="0"/>
        <a:buChar char="∙"/>
        <a:defRPr sz="1400">
          <a:solidFill>
            <a:srgbClr val="5B0917"/>
          </a:solidFill>
          <a:latin typeface="+mn-lt"/>
        </a:defRPr>
      </a:lvl8pPr>
      <a:lvl9pPr marL="3886200" indent="-228600" algn="l" rtl="0" fontAlgn="base">
        <a:spcBef>
          <a:spcPct val="20000"/>
        </a:spcBef>
        <a:spcAft>
          <a:spcPct val="0"/>
        </a:spcAft>
        <a:buClr>
          <a:srgbClr val="CC0000"/>
        </a:buClr>
        <a:buFont typeface="Arial" charset="0"/>
        <a:buChar char="∙"/>
        <a:defRPr sz="1400">
          <a:solidFill>
            <a:srgbClr val="5B0917"/>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6"/>
          <p:cNvSpPr>
            <a:spLocks noGrp="1" noChangeArrowheads="1"/>
          </p:cNvSpPr>
          <p:nvPr>
            <p:ph type="title"/>
          </p:nvPr>
        </p:nvSpPr>
        <p:spPr bwMode="auto">
          <a:xfrm>
            <a:off x="1692276" y="152435"/>
            <a:ext cx="4824413" cy="1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48"/>
          <p:cNvSpPr>
            <a:spLocks noGrp="1" noChangeArrowheads="1"/>
          </p:cNvSpPr>
          <p:nvPr>
            <p:ph type="body" idx="1"/>
          </p:nvPr>
        </p:nvSpPr>
        <p:spPr bwMode="auto">
          <a:xfrm>
            <a:off x="112713" y="1363980"/>
            <a:ext cx="8928100" cy="523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53652" name="Rectangle 52"/>
          <p:cNvSpPr>
            <a:spLocks noGrp="1" noChangeArrowheads="1"/>
          </p:cNvSpPr>
          <p:nvPr>
            <p:ph type="ftr" sz="quarter" idx="3"/>
          </p:nvPr>
        </p:nvSpPr>
        <p:spPr bwMode="auto">
          <a:xfrm>
            <a:off x="0" y="6634114"/>
            <a:ext cx="8172450" cy="252471"/>
          </a:xfrm>
          <a:prstGeom prst="rect">
            <a:avLst/>
          </a:prstGeom>
          <a:noFill/>
          <a:ln>
            <a:noFill/>
          </a:ln>
          <a:effectLst/>
          <a:extLst/>
        </p:spPr>
        <p:txBody>
          <a:bodyPr vert="horz" wrap="square" lIns="0" tIns="0" rIns="0" bIns="0" numCol="1" anchor="t" anchorCtr="0" compatLnSpc="1">
            <a:prstTxWarp prst="textNoShape">
              <a:avLst/>
            </a:prstTxWarp>
          </a:bodyPr>
          <a:lstStyle>
            <a:lvl1pPr algn="ctr" eaLnBrk="1" hangingPunct="1">
              <a:defRPr sz="1400">
                <a:solidFill>
                  <a:srgbClr val="5B0917"/>
                </a:solidFill>
                <a:latin typeface="Arial" charset="0"/>
                <a:cs typeface="+mn-cs"/>
              </a:defRPr>
            </a:lvl1pPr>
          </a:lstStyle>
          <a:p>
            <a:pPr>
              <a:defRPr/>
            </a:pPr>
            <a:r>
              <a:rPr lang="ru-RU" altLang="ru-RU"/>
              <a:t>Наименование </a:t>
            </a:r>
            <a:r>
              <a:rPr lang="ru-RU" altLang="ru-RU">
                <a:solidFill>
                  <a:srgbClr val="5F0000"/>
                </a:solidFill>
              </a:rPr>
              <a:t>слайда</a:t>
            </a:r>
          </a:p>
        </p:txBody>
      </p:sp>
      <p:sp>
        <p:nvSpPr>
          <p:cNvPr id="153655" name="Rectangle 55"/>
          <p:cNvSpPr>
            <a:spLocks noGrp="1" noChangeArrowheads="1"/>
          </p:cNvSpPr>
          <p:nvPr>
            <p:ph type="sldNum" sz="quarter" idx="4"/>
          </p:nvPr>
        </p:nvSpPr>
        <p:spPr bwMode="auto">
          <a:xfrm>
            <a:off x="8243888" y="6599178"/>
            <a:ext cx="766762" cy="26041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000" b="1"/>
            </a:lvl1pPr>
          </a:lstStyle>
          <a:p>
            <a:pPr>
              <a:defRPr/>
            </a:pPr>
            <a:fld id="{343C8B00-1245-42F9-9053-3E5EC103AB2C}" type="slidenum">
              <a:rPr lang="ru-RU" altLang="ru-RU">
                <a:solidFill>
                  <a:srgbClr val="5F0000"/>
                </a:solidFill>
                <a:cs typeface="Arial" panose="020B0604020202020204" pitchFamily="34" charset="0"/>
              </a:rPr>
              <a:pPr>
                <a:defRPr/>
              </a:pPr>
              <a:t>‹#›</a:t>
            </a:fld>
            <a:endParaRPr lang="ru-RU" altLang="ru-RU">
              <a:solidFill>
                <a:srgbClr val="5F0000"/>
              </a:solidFill>
              <a:cs typeface="Arial" panose="020B0604020202020204" pitchFamily="34" charset="0"/>
            </a:endParaRPr>
          </a:p>
        </p:txBody>
      </p:sp>
    </p:spTree>
    <p:extLst>
      <p:ext uri="{BB962C8B-B14F-4D97-AF65-F5344CB8AC3E}">
        <p14:creationId xmlns:p14="http://schemas.microsoft.com/office/powerpoint/2010/main" val="1072115628"/>
      </p:ext>
    </p:extLst>
  </p:cSld>
  <p:clrMap bg1="lt1" tx1="dk1" bg2="lt2" tx2="dk2" accent1="accent1" accent2="accent2" accent3="accent3" accent4="accent4" accent5="accent5" accent6="accent6" hlink="hlink" folHlink="folHlink"/>
  <p:sldLayoutIdLst>
    <p:sldLayoutId id="2147525938" r:id="rId1"/>
    <p:sldLayoutId id="2147525939" r:id="rId2"/>
    <p:sldLayoutId id="2147525940" r:id="rId3"/>
    <p:sldLayoutId id="2147525941" r:id="rId4"/>
    <p:sldLayoutId id="2147525942" r:id="rId5"/>
    <p:sldLayoutId id="2147525943" r:id="rId6"/>
    <p:sldLayoutId id="2147525944" r:id="rId7"/>
    <p:sldLayoutId id="2147525945" r:id="rId8"/>
    <p:sldLayoutId id="2147525946" r:id="rId9"/>
    <p:sldLayoutId id="2147525947" r:id="rId10"/>
    <p:sldLayoutId id="2147525948" r:id="rId11"/>
    <p:sldLayoutId id="2147525949" r:id="rId12"/>
    <p:sldLayoutId id="2147525950" r:id="rId13"/>
    <p:sldLayoutId id="2147525951" r:id="rId14"/>
    <p:sldLayoutId id="2147525952" r:id="rId15"/>
  </p:sldLayoutIdLst>
  <p:timing>
    <p:tnLst>
      <p:par>
        <p:cTn id="1" dur="indefinite" restart="never" nodeType="tmRoot"/>
      </p:par>
    </p:tnLst>
  </p:timing>
  <p:hf hdr="0" ftr="0" dt="0"/>
  <p:txStyles>
    <p:titleStyle>
      <a:lvl1pPr algn="l" rtl="0" eaLnBrk="0" fontAlgn="base" hangingPunct="0">
        <a:lnSpc>
          <a:spcPct val="80000"/>
        </a:lnSpc>
        <a:spcBef>
          <a:spcPct val="0"/>
        </a:spcBef>
        <a:spcAft>
          <a:spcPct val="0"/>
        </a:spcAft>
        <a:defRPr sz="2000" b="1">
          <a:solidFill>
            <a:srgbClr val="D20000"/>
          </a:solidFill>
          <a:latin typeface="+mj-lt"/>
          <a:ea typeface="+mj-ea"/>
          <a:cs typeface="+mj-cs"/>
        </a:defRPr>
      </a:lvl1pPr>
      <a:lvl2pPr algn="l" rtl="0" eaLnBrk="0" fontAlgn="base" hangingPunct="0">
        <a:lnSpc>
          <a:spcPct val="80000"/>
        </a:lnSpc>
        <a:spcBef>
          <a:spcPct val="0"/>
        </a:spcBef>
        <a:spcAft>
          <a:spcPct val="0"/>
        </a:spcAft>
        <a:defRPr sz="2000" b="1">
          <a:solidFill>
            <a:srgbClr val="D20000"/>
          </a:solidFill>
          <a:latin typeface="Arial" charset="0"/>
        </a:defRPr>
      </a:lvl2pPr>
      <a:lvl3pPr algn="l" rtl="0" eaLnBrk="0" fontAlgn="base" hangingPunct="0">
        <a:lnSpc>
          <a:spcPct val="80000"/>
        </a:lnSpc>
        <a:spcBef>
          <a:spcPct val="0"/>
        </a:spcBef>
        <a:spcAft>
          <a:spcPct val="0"/>
        </a:spcAft>
        <a:defRPr sz="2000" b="1">
          <a:solidFill>
            <a:srgbClr val="D20000"/>
          </a:solidFill>
          <a:latin typeface="Arial" charset="0"/>
        </a:defRPr>
      </a:lvl3pPr>
      <a:lvl4pPr algn="l" rtl="0" eaLnBrk="0" fontAlgn="base" hangingPunct="0">
        <a:lnSpc>
          <a:spcPct val="80000"/>
        </a:lnSpc>
        <a:spcBef>
          <a:spcPct val="0"/>
        </a:spcBef>
        <a:spcAft>
          <a:spcPct val="0"/>
        </a:spcAft>
        <a:defRPr sz="2000" b="1">
          <a:solidFill>
            <a:srgbClr val="D20000"/>
          </a:solidFill>
          <a:latin typeface="Arial" charset="0"/>
        </a:defRPr>
      </a:lvl4pPr>
      <a:lvl5pPr algn="l" rtl="0" eaLnBrk="0" fontAlgn="base" hangingPunct="0">
        <a:lnSpc>
          <a:spcPct val="80000"/>
        </a:lnSpc>
        <a:spcBef>
          <a:spcPct val="0"/>
        </a:spcBef>
        <a:spcAft>
          <a:spcPct val="0"/>
        </a:spcAft>
        <a:defRPr sz="2000" b="1">
          <a:solidFill>
            <a:srgbClr val="D20000"/>
          </a:solidFill>
          <a:latin typeface="Arial" charset="0"/>
        </a:defRPr>
      </a:lvl5pPr>
      <a:lvl6pPr marL="457200" algn="l" rtl="0" fontAlgn="base">
        <a:lnSpc>
          <a:spcPct val="80000"/>
        </a:lnSpc>
        <a:spcBef>
          <a:spcPct val="0"/>
        </a:spcBef>
        <a:spcAft>
          <a:spcPct val="0"/>
        </a:spcAft>
        <a:defRPr sz="2000" b="1">
          <a:solidFill>
            <a:srgbClr val="E2271E"/>
          </a:solidFill>
          <a:latin typeface="Arial" charset="0"/>
        </a:defRPr>
      </a:lvl6pPr>
      <a:lvl7pPr marL="914400" algn="l" rtl="0" fontAlgn="base">
        <a:lnSpc>
          <a:spcPct val="80000"/>
        </a:lnSpc>
        <a:spcBef>
          <a:spcPct val="0"/>
        </a:spcBef>
        <a:spcAft>
          <a:spcPct val="0"/>
        </a:spcAft>
        <a:defRPr sz="2000" b="1">
          <a:solidFill>
            <a:srgbClr val="E2271E"/>
          </a:solidFill>
          <a:latin typeface="Arial" charset="0"/>
        </a:defRPr>
      </a:lvl7pPr>
      <a:lvl8pPr marL="1371600" algn="l" rtl="0" fontAlgn="base">
        <a:lnSpc>
          <a:spcPct val="80000"/>
        </a:lnSpc>
        <a:spcBef>
          <a:spcPct val="0"/>
        </a:spcBef>
        <a:spcAft>
          <a:spcPct val="0"/>
        </a:spcAft>
        <a:defRPr sz="2000" b="1">
          <a:solidFill>
            <a:srgbClr val="E2271E"/>
          </a:solidFill>
          <a:latin typeface="Arial" charset="0"/>
        </a:defRPr>
      </a:lvl8pPr>
      <a:lvl9pPr marL="1828800" algn="l" rtl="0" fontAlgn="base">
        <a:lnSpc>
          <a:spcPct val="80000"/>
        </a:lnSpc>
        <a:spcBef>
          <a:spcPct val="0"/>
        </a:spcBef>
        <a:spcAft>
          <a:spcPct val="0"/>
        </a:spcAft>
        <a:defRPr sz="2000" b="1">
          <a:solidFill>
            <a:srgbClr val="E2271E"/>
          </a:solidFill>
          <a:latin typeface="Arial" charset="0"/>
        </a:defRPr>
      </a:lvl9pPr>
    </p:titleStyle>
    <p:bodyStyle>
      <a:lvl1pPr marL="342900" indent="-342900" algn="l" rtl="0" eaLnBrk="0" fontAlgn="base" hangingPunct="0">
        <a:spcBef>
          <a:spcPct val="20000"/>
        </a:spcBef>
        <a:spcAft>
          <a:spcPct val="50000"/>
        </a:spcAft>
        <a:buClr>
          <a:srgbClr val="CC0000"/>
        </a:buClr>
        <a:buSzPct val="60000"/>
        <a:buFont typeface="Wingdings" panose="05000000000000000000" pitchFamily="2" charset="2"/>
        <a:buChar char="n"/>
        <a:defRPr sz="2200">
          <a:solidFill>
            <a:srgbClr val="5B0917"/>
          </a:solidFill>
          <a:latin typeface="+mn-lt"/>
          <a:ea typeface="+mn-ea"/>
          <a:cs typeface="+mn-cs"/>
        </a:defRPr>
      </a:lvl1pPr>
      <a:lvl2pPr marL="742950" indent="-285750" algn="l" rtl="0" eaLnBrk="0" fontAlgn="base" hangingPunct="0">
        <a:spcBef>
          <a:spcPct val="20000"/>
        </a:spcBef>
        <a:spcAft>
          <a:spcPct val="30000"/>
        </a:spcAft>
        <a:buClr>
          <a:srgbClr val="CC0000"/>
        </a:buClr>
        <a:buFont typeface="Wingdings" panose="05000000000000000000" pitchFamily="2" charset="2"/>
        <a:buChar char="§"/>
        <a:defRPr sz="2000">
          <a:solidFill>
            <a:srgbClr val="5B0917"/>
          </a:solidFill>
          <a:latin typeface="+mn-lt"/>
        </a:defRPr>
      </a:lvl2pPr>
      <a:lvl3pPr marL="1143000" indent="-228600" algn="l" rtl="0" eaLnBrk="0" fontAlgn="base" hangingPunct="0">
        <a:spcBef>
          <a:spcPct val="20000"/>
        </a:spcBef>
        <a:spcAft>
          <a:spcPct val="20000"/>
        </a:spcAft>
        <a:buClr>
          <a:srgbClr val="CC0000"/>
        </a:buClr>
        <a:buSzPct val="80000"/>
        <a:buFont typeface="Wingdings" panose="05000000000000000000" pitchFamily="2" charset="2"/>
        <a:buChar char="§"/>
        <a:defRPr>
          <a:solidFill>
            <a:srgbClr val="5B0917"/>
          </a:solidFill>
          <a:latin typeface="+mn-lt"/>
        </a:defRPr>
      </a:lvl3pPr>
      <a:lvl4pPr marL="1600200" indent="-228600" algn="l" rtl="0" eaLnBrk="0" fontAlgn="base" hangingPunct="0">
        <a:spcBef>
          <a:spcPct val="20000"/>
        </a:spcBef>
        <a:spcAft>
          <a:spcPct val="20000"/>
        </a:spcAft>
        <a:buClr>
          <a:srgbClr val="CC0000"/>
        </a:buClr>
        <a:buFont typeface="Times New Roman" panose="02020603050405020304" pitchFamily="18" charset="0"/>
        <a:buChar char="▪"/>
        <a:defRPr sz="1600">
          <a:solidFill>
            <a:srgbClr val="5B0917"/>
          </a:solidFill>
          <a:latin typeface="+mn-lt"/>
        </a:defRPr>
      </a:lvl4pPr>
      <a:lvl5pPr marL="2057400" indent="-228600" algn="l" rtl="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mn-lt"/>
        </a:defRPr>
      </a:lvl5pPr>
      <a:lvl6pPr marL="2514600" indent="-228600" algn="l" rtl="0" fontAlgn="base">
        <a:spcBef>
          <a:spcPct val="20000"/>
        </a:spcBef>
        <a:spcAft>
          <a:spcPct val="0"/>
        </a:spcAft>
        <a:buClr>
          <a:srgbClr val="CC0000"/>
        </a:buClr>
        <a:buFont typeface="Arial" charset="0"/>
        <a:buChar char="∙"/>
        <a:defRPr sz="1400">
          <a:solidFill>
            <a:srgbClr val="5B0917"/>
          </a:solidFill>
          <a:latin typeface="+mn-lt"/>
        </a:defRPr>
      </a:lvl6pPr>
      <a:lvl7pPr marL="2971800" indent="-228600" algn="l" rtl="0" fontAlgn="base">
        <a:spcBef>
          <a:spcPct val="20000"/>
        </a:spcBef>
        <a:spcAft>
          <a:spcPct val="0"/>
        </a:spcAft>
        <a:buClr>
          <a:srgbClr val="CC0000"/>
        </a:buClr>
        <a:buFont typeface="Arial" charset="0"/>
        <a:buChar char="∙"/>
        <a:defRPr sz="1400">
          <a:solidFill>
            <a:srgbClr val="5B0917"/>
          </a:solidFill>
          <a:latin typeface="+mn-lt"/>
        </a:defRPr>
      </a:lvl7pPr>
      <a:lvl8pPr marL="3429000" indent="-228600" algn="l" rtl="0" fontAlgn="base">
        <a:spcBef>
          <a:spcPct val="20000"/>
        </a:spcBef>
        <a:spcAft>
          <a:spcPct val="0"/>
        </a:spcAft>
        <a:buClr>
          <a:srgbClr val="CC0000"/>
        </a:buClr>
        <a:buFont typeface="Arial" charset="0"/>
        <a:buChar char="∙"/>
        <a:defRPr sz="1400">
          <a:solidFill>
            <a:srgbClr val="5B0917"/>
          </a:solidFill>
          <a:latin typeface="+mn-lt"/>
        </a:defRPr>
      </a:lvl8pPr>
      <a:lvl9pPr marL="3886200" indent="-228600" algn="l" rtl="0" fontAlgn="base">
        <a:spcBef>
          <a:spcPct val="20000"/>
        </a:spcBef>
        <a:spcAft>
          <a:spcPct val="0"/>
        </a:spcAft>
        <a:buClr>
          <a:srgbClr val="CC0000"/>
        </a:buClr>
        <a:buFont typeface="Arial" charset="0"/>
        <a:buChar char="∙"/>
        <a:defRPr sz="1400">
          <a:solidFill>
            <a:srgbClr val="5B0917"/>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6"/>
          <p:cNvSpPr>
            <a:spLocks noGrp="1" noChangeArrowheads="1"/>
          </p:cNvSpPr>
          <p:nvPr>
            <p:ph type="title"/>
          </p:nvPr>
        </p:nvSpPr>
        <p:spPr bwMode="auto">
          <a:xfrm>
            <a:off x="1692276" y="152435"/>
            <a:ext cx="4824413" cy="1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48"/>
          <p:cNvSpPr>
            <a:spLocks noGrp="1" noChangeArrowheads="1"/>
          </p:cNvSpPr>
          <p:nvPr>
            <p:ph type="body" idx="1"/>
          </p:nvPr>
        </p:nvSpPr>
        <p:spPr bwMode="auto">
          <a:xfrm>
            <a:off x="112713" y="1363980"/>
            <a:ext cx="8928100" cy="523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53652" name="Rectangle 52"/>
          <p:cNvSpPr>
            <a:spLocks noGrp="1" noChangeArrowheads="1"/>
          </p:cNvSpPr>
          <p:nvPr>
            <p:ph type="ftr" sz="quarter" idx="3"/>
          </p:nvPr>
        </p:nvSpPr>
        <p:spPr bwMode="auto">
          <a:xfrm>
            <a:off x="0" y="6634114"/>
            <a:ext cx="8172450" cy="252471"/>
          </a:xfrm>
          <a:prstGeom prst="rect">
            <a:avLst/>
          </a:prstGeom>
          <a:noFill/>
          <a:ln>
            <a:noFill/>
          </a:ln>
          <a:effectLst/>
          <a:extLst/>
        </p:spPr>
        <p:txBody>
          <a:bodyPr vert="horz" wrap="square" lIns="0" tIns="0" rIns="0" bIns="0" numCol="1" anchor="t" anchorCtr="0" compatLnSpc="1">
            <a:prstTxWarp prst="textNoShape">
              <a:avLst/>
            </a:prstTxWarp>
          </a:bodyPr>
          <a:lstStyle>
            <a:lvl1pPr algn="ctr" eaLnBrk="1" hangingPunct="1">
              <a:defRPr sz="1400">
                <a:solidFill>
                  <a:srgbClr val="5B0917"/>
                </a:solidFill>
                <a:latin typeface="Arial" charset="0"/>
                <a:cs typeface="+mn-cs"/>
              </a:defRPr>
            </a:lvl1pPr>
          </a:lstStyle>
          <a:p>
            <a:pPr>
              <a:defRPr/>
            </a:pPr>
            <a:r>
              <a:rPr lang="ru-RU" altLang="ru-RU"/>
              <a:t>Наименование </a:t>
            </a:r>
            <a:r>
              <a:rPr lang="ru-RU" altLang="ru-RU">
                <a:solidFill>
                  <a:srgbClr val="5F0000"/>
                </a:solidFill>
              </a:rPr>
              <a:t>слайда</a:t>
            </a:r>
          </a:p>
        </p:txBody>
      </p:sp>
      <p:sp>
        <p:nvSpPr>
          <p:cNvPr id="153655" name="Rectangle 55"/>
          <p:cNvSpPr>
            <a:spLocks noGrp="1" noChangeArrowheads="1"/>
          </p:cNvSpPr>
          <p:nvPr>
            <p:ph type="sldNum" sz="quarter" idx="4"/>
          </p:nvPr>
        </p:nvSpPr>
        <p:spPr bwMode="auto">
          <a:xfrm>
            <a:off x="8243888" y="6599178"/>
            <a:ext cx="766762" cy="26041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000" b="1"/>
            </a:lvl1pPr>
          </a:lstStyle>
          <a:p>
            <a:pPr>
              <a:defRPr/>
            </a:pPr>
            <a:fld id="{343C8B00-1245-42F9-9053-3E5EC103AB2C}" type="slidenum">
              <a:rPr lang="ru-RU" altLang="ru-RU">
                <a:solidFill>
                  <a:srgbClr val="5F0000"/>
                </a:solidFill>
                <a:cs typeface="Arial" panose="020B0604020202020204" pitchFamily="34" charset="0"/>
              </a:rPr>
              <a:pPr>
                <a:defRPr/>
              </a:pPr>
              <a:t>‹#›</a:t>
            </a:fld>
            <a:endParaRPr lang="ru-RU" altLang="ru-RU">
              <a:solidFill>
                <a:srgbClr val="5F0000"/>
              </a:solidFill>
              <a:cs typeface="Arial" panose="020B0604020202020204" pitchFamily="34" charset="0"/>
            </a:endParaRPr>
          </a:p>
        </p:txBody>
      </p:sp>
    </p:spTree>
    <p:extLst>
      <p:ext uri="{BB962C8B-B14F-4D97-AF65-F5344CB8AC3E}">
        <p14:creationId xmlns:p14="http://schemas.microsoft.com/office/powerpoint/2010/main" val="1872766231"/>
      </p:ext>
    </p:extLst>
  </p:cSld>
  <p:clrMap bg1="lt1" tx1="dk1" bg2="lt2" tx2="dk2" accent1="accent1" accent2="accent2" accent3="accent3" accent4="accent4" accent5="accent5" accent6="accent6" hlink="hlink" folHlink="folHlink"/>
  <p:sldLayoutIdLst>
    <p:sldLayoutId id="2147525954" r:id="rId1"/>
    <p:sldLayoutId id="2147525955" r:id="rId2"/>
    <p:sldLayoutId id="2147525956" r:id="rId3"/>
    <p:sldLayoutId id="2147525957" r:id="rId4"/>
    <p:sldLayoutId id="2147525958" r:id="rId5"/>
    <p:sldLayoutId id="2147525959" r:id="rId6"/>
    <p:sldLayoutId id="2147525960" r:id="rId7"/>
    <p:sldLayoutId id="2147525961" r:id="rId8"/>
    <p:sldLayoutId id="2147525962" r:id="rId9"/>
    <p:sldLayoutId id="2147525963" r:id="rId10"/>
    <p:sldLayoutId id="2147525964" r:id="rId11"/>
    <p:sldLayoutId id="2147525965" r:id="rId12"/>
    <p:sldLayoutId id="2147525966" r:id="rId13"/>
    <p:sldLayoutId id="2147525967" r:id="rId14"/>
    <p:sldLayoutId id="2147525968" r:id="rId15"/>
  </p:sldLayoutIdLst>
  <p:timing>
    <p:tnLst>
      <p:par>
        <p:cTn id="1" dur="indefinite" restart="never" nodeType="tmRoot"/>
      </p:par>
    </p:tnLst>
  </p:timing>
  <p:hf hdr="0" ftr="0" dt="0"/>
  <p:txStyles>
    <p:titleStyle>
      <a:lvl1pPr algn="l" rtl="0" eaLnBrk="0" fontAlgn="base" hangingPunct="0">
        <a:lnSpc>
          <a:spcPct val="80000"/>
        </a:lnSpc>
        <a:spcBef>
          <a:spcPct val="0"/>
        </a:spcBef>
        <a:spcAft>
          <a:spcPct val="0"/>
        </a:spcAft>
        <a:defRPr sz="2000" b="1">
          <a:solidFill>
            <a:srgbClr val="D20000"/>
          </a:solidFill>
          <a:latin typeface="+mj-lt"/>
          <a:ea typeface="+mj-ea"/>
          <a:cs typeface="+mj-cs"/>
        </a:defRPr>
      </a:lvl1pPr>
      <a:lvl2pPr algn="l" rtl="0" eaLnBrk="0" fontAlgn="base" hangingPunct="0">
        <a:lnSpc>
          <a:spcPct val="80000"/>
        </a:lnSpc>
        <a:spcBef>
          <a:spcPct val="0"/>
        </a:spcBef>
        <a:spcAft>
          <a:spcPct val="0"/>
        </a:spcAft>
        <a:defRPr sz="2000" b="1">
          <a:solidFill>
            <a:srgbClr val="D20000"/>
          </a:solidFill>
          <a:latin typeface="Arial" charset="0"/>
        </a:defRPr>
      </a:lvl2pPr>
      <a:lvl3pPr algn="l" rtl="0" eaLnBrk="0" fontAlgn="base" hangingPunct="0">
        <a:lnSpc>
          <a:spcPct val="80000"/>
        </a:lnSpc>
        <a:spcBef>
          <a:spcPct val="0"/>
        </a:spcBef>
        <a:spcAft>
          <a:spcPct val="0"/>
        </a:spcAft>
        <a:defRPr sz="2000" b="1">
          <a:solidFill>
            <a:srgbClr val="D20000"/>
          </a:solidFill>
          <a:latin typeface="Arial" charset="0"/>
        </a:defRPr>
      </a:lvl3pPr>
      <a:lvl4pPr algn="l" rtl="0" eaLnBrk="0" fontAlgn="base" hangingPunct="0">
        <a:lnSpc>
          <a:spcPct val="80000"/>
        </a:lnSpc>
        <a:spcBef>
          <a:spcPct val="0"/>
        </a:spcBef>
        <a:spcAft>
          <a:spcPct val="0"/>
        </a:spcAft>
        <a:defRPr sz="2000" b="1">
          <a:solidFill>
            <a:srgbClr val="D20000"/>
          </a:solidFill>
          <a:latin typeface="Arial" charset="0"/>
        </a:defRPr>
      </a:lvl4pPr>
      <a:lvl5pPr algn="l" rtl="0" eaLnBrk="0" fontAlgn="base" hangingPunct="0">
        <a:lnSpc>
          <a:spcPct val="80000"/>
        </a:lnSpc>
        <a:spcBef>
          <a:spcPct val="0"/>
        </a:spcBef>
        <a:spcAft>
          <a:spcPct val="0"/>
        </a:spcAft>
        <a:defRPr sz="2000" b="1">
          <a:solidFill>
            <a:srgbClr val="D20000"/>
          </a:solidFill>
          <a:latin typeface="Arial" charset="0"/>
        </a:defRPr>
      </a:lvl5pPr>
      <a:lvl6pPr marL="457200" algn="l" rtl="0" fontAlgn="base">
        <a:lnSpc>
          <a:spcPct val="80000"/>
        </a:lnSpc>
        <a:spcBef>
          <a:spcPct val="0"/>
        </a:spcBef>
        <a:spcAft>
          <a:spcPct val="0"/>
        </a:spcAft>
        <a:defRPr sz="2000" b="1">
          <a:solidFill>
            <a:srgbClr val="E2271E"/>
          </a:solidFill>
          <a:latin typeface="Arial" charset="0"/>
        </a:defRPr>
      </a:lvl6pPr>
      <a:lvl7pPr marL="914400" algn="l" rtl="0" fontAlgn="base">
        <a:lnSpc>
          <a:spcPct val="80000"/>
        </a:lnSpc>
        <a:spcBef>
          <a:spcPct val="0"/>
        </a:spcBef>
        <a:spcAft>
          <a:spcPct val="0"/>
        </a:spcAft>
        <a:defRPr sz="2000" b="1">
          <a:solidFill>
            <a:srgbClr val="E2271E"/>
          </a:solidFill>
          <a:latin typeface="Arial" charset="0"/>
        </a:defRPr>
      </a:lvl7pPr>
      <a:lvl8pPr marL="1371600" algn="l" rtl="0" fontAlgn="base">
        <a:lnSpc>
          <a:spcPct val="80000"/>
        </a:lnSpc>
        <a:spcBef>
          <a:spcPct val="0"/>
        </a:spcBef>
        <a:spcAft>
          <a:spcPct val="0"/>
        </a:spcAft>
        <a:defRPr sz="2000" b="1">
          <a:solidFill>
            <a:srgbClr val="E2271E"/>
          </a:solidFill>
          <a:latin typeface="Arial" charset="0"/>
        </a:defRPr>
      </a:lvl8pPr>
      <a:lvl9pPr marL="1828800" algn="l" rtl="0" fontAlgn="base">
        <a:lnSpc>
          <a:spcPct val="80000"/>
        </a:lnSpc>
        <a:spcBef>
          <a:spcPct val="0"/>
        </a:spcBef>
        <a:spcAft>
          <a:spcPct val="0"/>
        </a:spcAft>
        <a:defRPr sz="2000" b="1">
          <a:solidFill>
            <a:srgbClr val="E2271E"/>
          </a:solidFill>
          <a:latin typeface="Arial" charset="0"/>
        </a:defRPr>
      </a:lvl9pPr>
    </p:titleStyle>
    <p:bodyStyle>
      <a:lvl1pPr marL="342900" indent="-342900" algn="l" rtl="0" eaLnBrk="0" fontAlgn="base" hangingPunct="0">
        <a:spcBef>
          <a:spcPct val="20000"/>
        </a:spcBef>
        <a:spcAft>
          <a:spcPct val="50000"/>
        </a:spcAft>
        <a:buClr>
          <a:srgbClr val="CC0000"/>
        </a:buClr>
        <a:buSzPct val="60000"/>
        <a:buFont typeface="Wingdings" panose="05000000000000000000" pitchFamily="2" charset="2"/>
        <a:buChar char="n"/>
        <a:defRPr sz="2200">
          <a:solidFill>
            <a:srgbClr val="5B0917"/>
          </a:solidFill>
          <a:latin typeface="+mn-lt"/>
          <a:ea typeface="+mn-ea"/>
          <a:cs typeface="+mn-cs"/>
        </a:defRPr>
      </a:lvl1pPr>
      <a:lvl2pPr marL="742950" indent="-285750" algn="l" rtl="0" eaLnBrk="0" fontAlgn="base" hangingPunct="0">
        <a:spcBef>
          <a:spcPct val="20000"/>
        </a:spcBef>
        <a:spcAft>
          <a:spcPct val="30000"/>
        </a:spcAft>
        <a:buClr>
          <a:srgbClr val="CC0000"/>
        </a:buClr>
        <a:buFont typeface="Wingdings" panose="05000000000000000000" pitchFamily="2" charset="2"/>
        <a:buChar char="§"/>
        <a:defRPr sz="2000">
          <a:solidFill>
            <a:srgbClr val="5B0917"/>
          </a:solidFill>
          <a:latin typeface="+mn-lt"/>
        </a:defRPr>
      </a:lvl2pPr>
      <a:lvl3pPr marL="1143000" indent="-228600" algn="l" rtl="0" eaLnBrk="0" fontAlgn="base" hangingPunct="0">
        <a:spcBef>
          <a:spcPct val="20000"/>
        </a:spcBef>
        <a:spcAft>
          <a:spcPct val="20000"/>
        </a:spcAft>
        <a:buClr>
          <a:srgbClr val="CC0000"/>
        </a:buClr>
        <a:buSzPct val="80000"/>
        <a:buFont typeface="Wingdings" panose="05000000000000000000" pitchFamily="2" charset="2"/>
        <a:buChar char="§"/>
        <a:defRPr>
          <a:solidFill>
            <a:srgbClr val="5B0917"/>
          </a:solidFill>
          <a:latin typeface="+mn-lt"/>
        </a:defRPr>
      </a:lvl3pPr>
      <a:lvl4pPr marL="1600200" indent="-228600" algn="l" rtl="0" eaLnBrk="0" fontAlgn="base" hangingPunct="0">
        <a:spcBef>
          <a:spcPct val="20000"/>
        </a:spcBef>
        <a:spcAft>
          <a:spcPct val="20000"/>
        </a:spcAft>
        <a:buClr>
          <a:srgbClr val="CC0000"/>
        </a:buClr>
        <a:buFont typeface="Times New Roman" panose="02020603050405020304" pitchFamily="18" charset="0"/>
        <a:buChar char="▪"/>
        <a:defRPr sz="1600">
          <a:solidFill>
            <a:srgbClr val="5B0917"/>
          </a:solidFill>
          <a:latin typeface="+mn-lt"/>
        </a:defRPr>
      </a:lvl4pPr>
      <a:lvl5pPr marL="2057400" indent="-228600" algn="l" rtl="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mn-lt"/>
        </a:defRPr>
      </a:lvl5pPr>
      <a:lvl6pPr marL="2514600" indent="-228600" algn="l" rtl="0" fontAlgn="base">
        <a:spcBef>
          <a:spcPct val="20000"/>
        </a:spcBef>
        <a:spcAft>
          <a:spcPct val="0"/>
        </a:spcAft>
        <a:buClr>
          <a:srgbClr val="CC0000"/>
        </a:buClr>
        <a:buFont typeface="Arial" charset="0"/>
        <a:buChar char="∙"/>
        <a:defRPr sz="1400">
          <a:solidFill>
            <a:srgbClr val="5B0917"/>
          </a:solidFill>
          <a:latin typeface="+mn-lt"/>
        </a:defRPr>
      </a:lvl6pPr>
      <a:lvl7pPr marL="2971800" indent="-228600" algn="l" rtl="0" fontAlgn="base">
        <a:spcBef>
          <a:spcPct val="20000"/>
        </a:spcBef>
        <a:spcAft>
          <a:spcPct val="0"/>
        </a:spcAft>
        <a:buClr>
          <a:srgbClr val="CC0000"/>
        </a:buClr>
        <a:buFont typeface="Arial" charset="0"/>
        <a:buChar char="∙"/>
        <a:defRPr sz="1400">
          <a:solidFill>
            <a:srgbClr val="5B0917"/>
          </a:solidFill>
          <a:latin typeface="+mn-lt"/>
        </a:defRPr>
      </a:lvl7pPr>
      <a:lvl8pPr marL="3429000" indent="-228600" algn="l" rtl="0" fontAlgn="base">
        <a:spcBef>
          <a:spcPct val="20000"/>
        </a:spcBef>
        <a:spcAft>
          <a:spcPct val="0"/>
        </a:spcAft>
        <a:buClr>
          <a:srgbClr val="CC0000"/>
        </a:buClr>
        <a:buFont typeface="Arial" charset="0"/>
        <a:buChar char="∙"/>
        <a:defRPr sz="1400">
          <a:solidFill>
            <a:srgbClr val="5B0917"/>
          </a:solidFill>
          <a:latin typeface="+mn-lt"/>
        </a:defRPr>
      </a:lvl8pPr>
      <a:lvl9pPr marL="3886200" indent="-228600" algn="l" rtl="0" fontAlgn="base">
        <a:spcBef>
          <a:spcPct val="20000"/>
        </a:spcBef>
        <a:spcAft>
          <a:spcPct val="0"/>
        </a:spcAft>
        <a:buClr>
          <a:srgbClr val="CC0000"/>
        </a:buClr>
        <a:buFont typeface="Arial" charset="0"/>
        <a:buChar char="∙"/>
        <a:defRPr sz="1400">
          <a:solidFill>
            <a:srgbClr val="5B0917"/>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0">
            <a:extLst/>
          </p:cNvPr>
          <p:cNvSpPr>
            <a:spLocks noChangeArrowheads="1"/>
          </p:cNvSpPr>
          <p:nvPr userDrawn="1"/>
        </p:nvSpPr>
        <p:spPr bwMode="auto">
          <a:xfrm>
            <a:off x="1" y="3735371"/>
            <a:ext cx="181822" cy="371513"/>
          </a:xfrm>
          <a:prstGeom prst="rect">
            <a:avLst/>
          </a:prstGeom>
          <a:solidFill>
            <a:schemeClr val="bg1"/>
          </a:solidFill>
          <a:ln>
            <a:noFill/>
          </a:ln>
          <a:effectLst/>
          <a:extLs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
        <p:nvSpPr>
          <p:cNvPr id="1027" name="Rectangle 2"/>
          <p:cNvSpPr>
            <a:spLocks noGrp="1" noChangeArrowheads="1"/>
          </p:cNvSpPr>
          <p:nvPr>
            <p:ph type="title"/>
          </p:nvPr>
        </p:nvSpPr>
        <p:spPr bwMode="auto">
          <a:xfrm>
            <a:off x="1835150" y="117477"/>
            <a:ext cx="57673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88420" name="Text Box 4">
            <a:extLst/>
          </p:cNvPr>
          <p:cNvSpPr txBox="1">
            <a:spLocks noChangeArrowheads="1"/>
          </p:cNvSpPr>
          <p:nvPr userDrawn="1"/>
        </p:nvSpPr>
        <p:spPr bwMode="auto">
          <a:xfrm>
            <a:off x="8172451" y="6310313"/>
            <a:ext cx="688975" cy="360362"/>
          </a:xfrm>
          <a:prstGeom prst="rect">
            <a:avLst/>
          </a:prstGeom>
          <a:noFill/>
          <a:ln w="44450" algn="ctr">
            <a:no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lnSpc>
                <a:spcPct val="110000"/>
              </a:lnSpc>
              <a:spcBef>
                <a:spcPct val="50000"/>
              </a:spcBef>
              <a:defRPr/>
            </a:pPr>
            <a:fld id="{45647A1D-7CAD-4C0D-BF60-D7508C1EC10C}" type="slidenum">
              <a:rPr lang="ru-RU" altLang="ru-RU" sz="1600" b="1" smtClean="0">
                <a:solidFill>
                  <a:srgbClr val="000000"/>
                </a:solidFill>
              </a:rPr>
              <a:pPr algn="r">
                <a:lnSpc>
                  <a:spcPct val="110000"/>
                </a:lnSpc>
                <a:spcBef>
                  <a:spcPct val="50000"/>
                </a:spcBef>
                <a:defRPr/>
              </a:pPr>
              <a:t>‹#›</a:t>
            </a:fld>
            <a:endParaRPr lang="ru-RU" altLang="ru-RU" sz="1600" b="1" smtClean="0">
              <a:solidFill>
                <a:srgbClr val="000000"/>
              </a:solidFill>
            </a:endParaRPr>
          </a:p>
        </p:txBody>
      </p:sp>
      <p:sp>
        <p:nvSpPr>
          <p:cNvPr id="1031" name="Rectangle 36">
            <a:extLst/>
          </p:cNvPr>
          <p:cNvSpPr>
            <a:spLocks noChangeArrowheads="1"/>
          </p:cNvSpPr>
          <p:nvPr userDrawn="1"/>
        </p:nvSpPr>
        <p:spPr bwMode="auto">
          <a:xfrm>
            <a:off x="1" y="3733783"/>
            <a:ext cx="181822" cy="371513"/>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graphicFrame>
        <p:nvGraphicFramePr>
          <p:cNvPr id="1030" name="Object 39"/>
          <p:cNvGraphicFramePr>
            <a:graphicFrameLocks noChangeAspect="1"/>
          </p:cNvGraphicFramePr>
          <p:nvPr userDrawn="1">
            <p:custDataLst>
              <p:tags r:id="rId14"/>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18762" name="think-cell Slide" r:id="rId16" imgW="360" imgH="360" progId="">
                  <p:embed/>
                </p:oleObj>
              </mc:Choice>
              <mc:Fallback>
                <p:oleObj name="think-cell Slide" r:id="rId16" imgW="360" imgH="36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9" y="1590"/>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Object 40"/>
          <p:cNvGraphicFramePr>
            <a:graphicFrameLocks noChangeAspect="1"/>
          </p:cNvGraphicFramePr>
          <p:nvPr userDrawn="1">
            <p:custDataLst>
              <p:tags r:id="rId15"/>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18763" name="think-cell Slide" r:id="rId18" imgW="360" imgH="360" progId="">
                  <p:embed/>
                </p:oleObj>
              </mc:Choice>
              <mc:Fallback>
                <p:oleObj name="think-cell Slide" r:id="rId18" imgW="360" imgH="36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9" y="1590"/>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32" name="Picture 11" descr="Layer 2"/>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92089" y="115888"/>
            <a:ext cx="128428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755341"/>
      </p:ext>
    </p:extLst>
  </p:cSld>
  <p:clrMap bg1="lt1" tx1="dk1" bg2="lt2" tx2="dk2" accent1="accent1" accent2="accent2" accent3="accent3" accent4="accent4" accent5="accent5" accent6="accent6" hlink="hlink" folHlink="folHlink"/>
  <p:sldLayoutIdLst>
    <p:sldLayoutId id="2147525970" r:id="rId1"/>
    <p:sldLayoutId id="2147525971" r:id="rId2"/>
    <p:sldLayoutId id="2147525972" r:id="rId3"/>
    <p:sldLayoutId id="2147525973" r:id="rId4"/>
    <p:sldLayoutId id="2147525974" r:id="rId5"/>
    <p:sldLayoutId id="2147525975" r:id="rId6"/>
    <p:sldLayoutId id="2147525976" r:id="rId7"/>
    <p:sldLayoutId id="2147525977" r:id="rId8"/>
    <p:sldLayoutId id="2147525978" r:id="rId9"/>
    <p:sldLayoutId id="2147525979" r:id="rId10"/>
    <p:sldLayoutId id="2147525980" r:id="rId11"/>
  </p:sldLayoutIdLst>
  <p:timing>
    <p:tnLst>
      <p:par>
        <p:cTn id="1" dur="indefinite" restart="never" nodeType="tmRoot"/>
      </p:par>
    </p:tnLst>
  </p:timing>
  <p:txStyles>
    <p:titleStyle>
      <a:lvl1pPr algn="l" rtl="0" eaLnBrk="0" fontAlgn="base" hangingPunct="0">
        <a:spcBef>
          <a:spcPct val="0"/>
        </a:spcBef>
        <a:spcAft>
          <a:spcPct val="0"/>
        </a:spcAft>
        <a:defRPr sz="2000" b="1" kern="1200">
          <a:solidFill>
            <a:schemeClr val="bg2"/>
          </a:solidFill>
          <a:latin typeface="+mj-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200" algn="l" rtl="0" fontAlgn="base">
        <a:spcBef>
          <a:spcPct val="0"/>
        </a:spcBef>
        <a:spcAft>
          <a:spcPct val="0"/>
        </a:spcAft>
        <a:defRPr sz="2000" b="1">
          <a:solidFill>
            <a:schemeClr val="bg2"/>
          </a:solidFill>
          <a:latin typeface="Proxima Nova Lt" pitchFamily="50" charset="0"/>
        </a:defRPr>
      </a:lvl6pPr>
      <a:lvl7pPr marL="914400" algn="l" rtl="0" fontAlgn="base">
        <a:spcBef>
          <a:spcPct val="0"/>
        </a:spcBef>
        <a:spcAft>
          <a:spcPct val="0"/>
        </a:spcAft>
        <a:defRPr sz="2000" b="1">
          <a:solidFill>
            <a:schemeClr val="bg2"/>
          </a:solidFill>
          <a:latin typeface="Proxima Nova Lt" pitchFamily="50" charset="0"/>
        </a:defRPr>
      </a:lvl7pPr>
      <a:lvl8pPr marL="1371600" algn="l" rtl="0" fontAlgn="base">
        <a:spcBef>
          <a:spcPct val="0"/>
        </a:spcBef>
        <a:spcAft>
          <a:spcPct val="0"/>
        </a:spcAft>
        <a:defRPr sz="2000" b="1">
          <a:solidFill>
            <a:schemeClr val="bg2"/>
          </a:solidFill>
          <a:latin typeface="Proxima Nova Lt" pitchFamily="50" charset="0"/>
        </a:defRPr>
      </a:lvl8pPr>
      <a:lvl9pPr marL="1828800" algn="l" rtl="0" fontAlgn="base">
        <a:spcBef>
          <a:spcPct val="0"/>
        </a:spcBef>
        <a:spcAft>
          <a:spcPct val="0"/>
        </a:spcAft>
        <a:defRPr sz="2000" b="1">
          <a:solidFill>
            <a:schemeClr val="bg2"/>
          </a:solidFill>
          <a:latin typeface="Proxima Nova Lt" pitchFamily="50" charset="0"/>
        </a:defRPr>
      </a:lvl9pPr>
    </p:titleStyle>
    <p:bodyStyle>
      <a:lvl1pPr marL="342900" indent="-342900" algn="l" rtl="0" eaLnBrk="0" fontAlgn="base" hangingPunct="0">
        <a:spcBef>
          <a:spcPct val="20000"/>
        </a:spcBef>
        <a:spcAft>
          <a:spcPct val="0"/>
        </a:spcAft>
        <a:buChar char="•"/>
        <a:defRPr sz="16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0">
            <a:extLst/>
          </p:cNvPr>
          <p:cNvSpPr>
            <a:spLocks noChangeArrowheads="1"/>
          </p:cNvSpPr>
          <p:nvPr userDrawn="1"/>
        </p:nvSpPr>
        <p:spPr bwMode="auto">
          <a:xfrm>
            <a:off x="1" y="3735371"/>
            <a:ext cx="181822" cy="371513"/>
          </a:xfrm>
          <a:prstGeom prst="rect">
            <a:avLst/>
          </a:prstGeom>
          <a:solidFill>
            <a:schemeClr val="bg1"/>
          </a:solidFill>
          <a:ln>
            <a:noFill/>
          </a:ln>
          <a:effectLst/>
          <a:extLs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
        <p:nvSpPr>
          <p:cNvPr id="1027" name="Rectangle 2"/>
          <p:cNvSpPr>
            <a:spLocks noGrp="1" noChangeArrowheads="1"/>
          </p:cNvSpPr>
          <p:nvPr>
            <p:ph type="title"/>
          </p:nvPr>
        </p:nvSpPr>
        <p:spPr bwMode="auto">
          <a:xfrm>
            <a:off x="1835150" y="117477"/>
            <a:ext cx="57673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88420" name="Text Box 4">
            <a:extLst/>
          </p:cNvPr>
          <p:cNvSpPr txBox="1">
            <a:spLocks noChangeArrowheads="1"/>
          </p:cNvSpPr>
          <p:nvPr userDrawn="1"/>
        </p:nvSpPr>
        <p:spPr bwMode="auto">
          <a:xfrm>
            <a:off x="8172451" y="6310313"/>
            <a:ext cx="688975" cy="360362"/>
          </a:xfrm>
          <a:prstGeom prst="rect">
            <a:avLst/>
          </a:prstGeom>
          <a:noFill/>
          <a:ln w="44450" algn="ctr">
            <a:no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lnSpc>
                <a:spcPct val="110000"/>
              </a:lnSpc>
              <a:spcBef>
                <a:spcPct val="50000"/>
              </a:spcBef>
              <a:defRPr/>
            </a:pPr>
            <a:fld id="{45647A1D-7CAD-4C0D-BF60-D7508C1EC10C}" type="slidenum">
              <a:rPr lang="ru-RU" altLang="ru-RU" sz="1600" b="1" smtClean="0">
                <a:solidFill>
                  <a:srgbClr val="000000"/>
                </a:solidFill>
              </a:rPr>
              <a:pPr algn="r">
                <a:lnSpc>
                  <a:spcPct val="110000"/>
                </a:lnSpc>
                <a:spcBef>
                  <a:spcPct val="50000"/>
                </a:spcBef>
                <a:defRPr/>
              </a:pPr>
              <a:t>‹#›</a:t>
            </a:fld>
            <a:endParaRPr lang="ru-RU" altLang="ru-RU" sz="1600" b="1" smtClean="0">
              <a:solidFill>
                <a:srgbClr val="000000"/>
              </a:solidFill>
            </a:endParaRPr>
          </a:p>
        </p:txBody>
      </p:sp>
      <p:sp>
        <p:nvSpPr>
          <p:cNvPr id="1031" name="Rectangle 36">
            <a:extLst/>
          </p:cNvPr>
          <p:cNvSpPr>
            <a:spLocks noChangeArrowheads="1"/>
          </p:cNvSpPr>
          <p:nvPr userDrawn="1"/>
        </p:nvSpPr>
        <p:spPr bwMode="auto">
          <a:xfrm>
            <a:off x="1" y="3733783"/>
            <a:ext cx="181822" cy="371513"/>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graphicFrame>
        <p:nvGraphicFramePr>
          <p:cNvPr id="1030" name="Object 39"/>
          <p:cNvGraphicFramePr>
            <a:graphicFrameLocks noChangeAspect="1"/>
          </p:cNvGraphicFramePr>
          <p:nvPr userDrawn="1">
            <p:custDataLst>
              <p:tags r:id="rId14"/>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19774" name="think-cell Slide" r:id="rId16" imgW="360" imgH="360" progId="">
                  <p:embed/>
                </p:oleObj>
              </mc:Choice>
              <mc:Fallback>
                <p:oleObj name="think-cell Slide" r:id="rId16" imgW="360" imgH="36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9" y="1590"/>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Object 40"/>
          <p:cNvGraphicFramePr>
            <a:graphicFrameLocks noChangeAspect="1"/>
          </p:cNvGraphicFramePr>
          <p:nvPr userDrawn="1">
            <p:custDataLst>
              <p:tags r:id="rId15"/>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19775" name="think-cell Slide" r:id="rId18" imgW="360" imgH="360" progId="">
                  <p:embed/>
                </p:oleObj>
              </mc:Choice>
              <mc:Fallback>
                <p:oleObj name="think-cell Slide" r:id="rId18" imgW="360" imgH="36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9" y="1590"/>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32" name="Picture 11" descr="Layer 2"/>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92089" y="115888"/>
            <a:ext cx="128428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2517062"/>
      </p:ext>
    </p:extLst>
  </p:cSld>
  <p:clrMap bg1="lt1" tx1="dk1" bg2="lt2" tx2="dk2" accent1="accent1" accent2="accent2" accent3="accent3" accent4="accent4" accent5="accent5" accent6="accent6" hlink="hlink" folHlink="folHlink"/>
  <p:sldLayoutIdLst>
    <p:sldLayoutId id="2147525982" r:id="rId1"/>
    <p:sldLayoutId id="2147525983" r:id="rId2"/>
    <p:sldLayoutId id="2147525984" r:id="rId3"/>
    <p:sldLayoutId id="2147525985" r:id="rId4"/>
    <p:sldLayoutId id="2147525986" r:id="rId5"/>
    <p:sldLayoutId id="2147525987" r:id="rId6"/>
    <p:sldLayoutId id="2147525988" r:id="rId7"/>
    <p:sldLayoutId id="2147525989" r:id="rId8"/>
    <p:sldLayoutId id="2147525990" r:id="rId9"/>
    <p:sldLayoutId id="2147525991" r:id="rId10"/>
    <p:sldLayoutId id="2147525992" r:id="rId11"/>
  </p:sldLayoutIdLst>
  <p:timing>
    <p:tnLst>
      <p:par>
        <p:cTn id="1" dur="indefinite" restart="never" nodeType="tmRoot"/>
      </p:par>
    </p:tnLst>
  </p:timing>
  <p:txStyles>
    <p:titleStyle>
      <a:lvl1pPr algn="l" rtl="0" eaLnBrk="0" fontAlgn="base" hangingPunct="0">
        <a:spcBef>
          <a:spcPct val="0"/>
        </a:spcBef>
        <a:spcAft>
          <a:spcPct val="0"/>
        </a:spcAft>
        <a:defRPr sz="2000" b="1" kern="1200">
          <a:solidFill>
            <a:schemeClr val="bg2"/>
          </a:solidFill>
          <a:latin typeface="+mj-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200" algn="l" rtl="0" fontAlgn="base">
        <a:spcBef>
          <a:spcPct val="0"/>
        </a:spcBef>
        <a:spcAft>
          <a:spcPct val="0"/>
        </a:spcAft>
        <a:defRPr sz="2000" b="1">
          <a:solidFill>
            <a:schemeClr val="bg2"/>
          </a:solidFill>
          <a:latin typeface="Proxima Nova Lt" pitchFamily="50" charset="0"/>
        </a:defRPr>
      </a:lvl6pPr>
      <a:lvl7pPr marL="914400" algn="l" rtl="0" fontAlgn="base">
        <a:spcBef>
          <a:spcPct val="0"/>
        </a:spcBef>
        <a:spcAft>
          <a:spcPct val="0"/>
        </a:spcAft>
        <a:defRPr sz="2000" b="1">
          <a:solidFill>
            <a:schemeClr val="bg2"/>
          </a:solidFill>
          <a:latin typeface="Proxima Nova Lt" pitchFamily="50" charset="0"/>
        </a:defRPr>
      </a:lvl7pPr>
      <a:lvl8pPr marL="1371600" algn="l" rtl="0" fontAlgn="base">
        <a:spcBef>
          <a:spcPct val="0"/>
        </a:spcBef>
        <a:spcAft>
          <a:spcPct val="0"/>
        </a:spcAft>
        <a:defRPr sz="2000" b="1">
          <a:solidFill>
            <a:schemeClr val="bg2"/>
          </a:solidFill>
          <a:latin typeface="Proxima Nova Lt" pitchFamily="50" charset="0"/>
        </a:defRPr>
      </a:lvl8pPr>
      <a:lvl9pPr marL="1828800" algn="l" rtl="0" fontAlgn="base">
        <a:spcBef>
          <a:spcPct val="0"/>
        </a:spcBef>
        <a:spcAft>
          <a:spcPct val="0"/>
        </a:spcAft>
        <a:defRPr sz="2000" b="1">
          <a:solidFill>
            <a:schemeClr val="bg2"/>
          </a:solidFill>
          <a:latin typeface="Proxima Nova Lt" pitchFamily="50" charset="0"/>
        </a:defRPr>
      </a:lvl9pPr>
    </p:titleStyle>
    <p:bodyStyle>
      <a:lvl1pPr marL="342900" indent="-342900" algn="l" rtl="0" eaLnBrk="0" fontAlgn="base" hangingPunct="0">
        <a:spcBef>
          <a:spcPct val="20000"/>
        </a:spcBef>
        <a:spcAft>
          <a:spcPct val="0"/>
        </a:spcAft>
        <a:buChar char="•"/>
        <a:defRPr sz="16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050" name="Group 8"/>
          <p:cNvGrpSpPr>
            <a:grpSpLocks/>
          </p:cNvGrpSpPr>
          <p:nvPr userDrawn="1"/>
        </p:nvGrpSpPr>
        <p:grpSpPr bwMode="auto">
          <a:xfrm>
            <a:off x="250825" y="0"/>
            <a:ext cx="8713788" cy="6599178"/>
            <a:chOff x="158" y="0"/>
            <a:chExt cx="5489" cy="4156"/>
          </a:xfrm>
        </p:grpSpPr>
        <p:sp>
          <p:nvSpPr>
            <p:cNvPr id="2056" name="Line 9"/>
            <p:cNvSpPr>
              <a:spLocks noChangeShapeType="1"/>
            </p:cNvSpPr>
            <p:nvPr userDrawn="1"/>
          </p:nvSpPr>
          <p:spPr bwMode="auto">
            <a:xfrm flipV="1">
              <a:off x="295" y="0"/>
              <a:ext cx="0" cy="4156"/>
            </a:xfrm>
            <a:prstGeom prst="line">
              <a:avLst/>
            </a:prstGeom>
            <a:noFill/>
            <a:ln w="3175">
              <a:solidFill>
                <a:schemeClr val="bg1"/>
              </a:solidFill>
              <a:prstDash val="dash"/>
              <a:round/>
              <a:headEnd/>
              <a:tailEnd/>
            </a:ln>
            <a:extLst>
              <a:ext uri="{909E8E84-426E-40DD-AFC4-6F175D3DCCD1}">
                <a14:hiddenFill xmlns:a14="http://schemas.microsoft.com/office/drawing/2010/main">
                  <a:noFill/>
                </a14:hiddenFill>
              </a:ext>
            </a:extLst>
          </p:spPr>
          <p:txBody>
            <a:bodyPr anchor="ctr"/>
            <a:lstStyle/>
            <a:p>
              <a:pPr eaLnBrk="1" hangingPunct="1"/>
              <a:endParaRPr lang="ru-RU" sz="1600" smtClean="0">
                <a:solidFill>
                  <a:srgbClr val="008000"/>
                </a:solidFill>
              </a:endParaRPr>
            </a:p>
          </p:txBody>
        </p:sp>
        <p:sp>
          <p:nvSpPr>
            <p:cNvPr id="2057" name="Line 10"/>
            <p:cNvSpPr>
              <a:spLocks noChangeShapeType="1"/>
            </p:cNvSpPr>
            <p:nvPr userDrawn="1"/>
          </p:nvSpPr>
          <p:spPr bwMode="auto">
            <a:xfrm flipH="1">
              <a:off x="158" y="371"/>
              <a:ext cx="5489" cy="0"/>
            </a:xfrm>
            <a:prstGeom prst="line">
              <a:avLst/>
            </a:prstGeom>
            <a:noFill/>
            <a:ln w="6350">
              <a:solidFill>
                <a:schemeClr val="bg1"/>
              </a:solidFill>
              <a:prstDash val="dash"/>
              <a:round/>
              <a:headEnd/>
              <a:tailEnd/>
            </a:ln>
            <a:extLst>
              <a:ext uri="{909E8E84-426E-40DD-AFC4-6F175D3DCCD1}">
                <a14:hiddenFill xmlns:a14="http://schemas.microsoft.com/office/drawing/2010/main">
                  <a:noFill/>
                </a14:hiddenFill>
              </a:ext>
            </a:extLst>
          </p:spPr>
          <p:txBody>
            <a:bodyPr anchor="ctr"/>
            <a:lstStyle/>
            <a:p>
              <a:pPr eaLnBrk="1" hangingPunct="1"/>
              <a:endParaRPr lang="ru-RU" sz="1600" smtClean="0">
                <a:solidFill>
                  <a:srgbClr val="008000"/>
                </a:solidFill>
              </a:endParaRPr>
            </a:p>
          </p:txBody>
        </p:sp>
        <p:sp>
          <p:nvSpPr>
            <p:cNvPr id="2058" name="Line 11"/>
            <p:cNvSpPr>
              <a:spLocks noChangeShapeType="1"/>
            </p:cNvSpPr>
            <p:nvPr userDrawn="1"/>
          </p:nvSpPr>
          <p:spPr bwMode="auto">
            <a:xfrm flipH="1">
              <a:off x="158" y="663"/>
              <a:ext cx="5489" cy="0"/>
            </a:xfrm>
            <a:prstGeom prst="line">
              <a:avLst/>
            </a:prstGeom>
            <a:noFill/>
            <a:ln w="6350">
              <a:solidFill>
                <a:schemeClr val="bg1"/>
              </a:solidFill>
              <a:prstDash val="dash"/>
              <a:round/>
              <a:headEnd/>
              <a:tailEnd/>
            </a:ln>
            <a:extLst>
              <a:ext uri="{909E8E84-426E-40DD-AFC4-6F175D3DCCD1}">
                <a14:hiddenFill xmlns:a14="http://schemas.microsoft.com/office/drawing/2010/main">
                  <a:noFill/>
                </a14:hiddenFill>
              </a:ext>
            </a:extLst>
          </p:spPr>
          <p:txBody>
            <a:bodyPr anchor="ctr"/>
            <a:lstStyle/>
            <a:p>
              <a:pPr eaLnBrk="1" hangingPunct="1"/>
              <a:endParaRPr lang="ru-RU" sz="1600" smtClean="0">
                <a:solidFill>
                  <a:srgbClr val="008000"/>
                </a:solidFill>
              </a:endParaRPr>
            </a:p>
          </p:txBody>
        </p:sp>
      </p:grpSp>
      <p:sp>
        <p:nvSpPr>
          <p:cNvPr id="2051" name="Rectangle 12"/>
          <p:cNvSpPr>
            <a:spLocks noGrp="1" noChangeArrowheads="1"/>
          </p:cNvSpPr>
          <p:nvPr>
            <p:ph type="body" idx="1"/>
          </p:nvPr>
        </p:nvSpPr>
        <p:spPr bwMode="auto">
          <a:xfrm>
            <a:off x="215901" y="1700607"/>
            <a:ext cx="8640763" cy="316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2052" name="Rectangle 13"/>
          <p:cNvSpPr>
            <a:spLocks noGrp="1" noChangeArrowheads="1"/>
          </p:cNvSpPr>
          <p:nvPr>
            <p:ph type="title"/>
          </p:nvPr>
        </p:nvSpPr>
        <p:spPr bwMode="auto">
          <a:xfrm>
            <a:off x="1835151" y="115917"/>
            <a:ext cx="4716463" cy="1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73742" name="Rectangle 14"/>
          <p:cNvSpPr>
            <a:spLocks noGrp="1" noChangeArrowheads="1"/>
          </p:cNvSpPr>
          <p:nvPr>
            <p:ph type="sldNum" sz="quarter" idx="4"/>
          </p:nvPr>
        </p:nvSpPr>
        <p:spPr bwMode="auto">
          <a:xfrm>
            <a:off x="8388350" y="6346709"/>
            <a:ext cx="571500" cy="36838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800">
                <a:solidFill>
                  <a:srgbClr val="292929"/>
                </a:solidFill>
              </a:defRPr>
            </a:lvl1pPr>
          </a:lstStyle>
          <a:p>
            <a:pPr eaLnBrk="1" hangingPunct="1"/>
            <a:fld id="{F49F3733-8740-4CCE-B809-B371DF2F8495}" type="slidenum">
              <a:rPr lang="ru-RU" altLang="ru-RU" smtClean="0"/>
              <a:pPr eaLnBrk="1" hangingPunct="1"/>
              <a:t>‹#›</a:t>
            </a:fld>
            <a:endParaRPr lang="ru-RU" altLang="ru-RU" smtClean="0"/>
          </a:p>
        </p:txBody>
      </p:sp>
      <p:sp>
        <p:nvSpPr>
          <p:cNvPr id="2054" name="Line 15"/>
          <p:cNvSpPr>
            <a:spLocks noChangeShapeType="1"/>
          </p:cNvSpPr>
          <p:nvPr userDrawn="1"/>
        </p:nvSpPr>
        <p:spPr bwMode="auto">
          <a:xfrm>
            <a:off x="468313" y="0"/>
            <a:ext cx="0" cy="6859588"/>
          </a:xfrm>
          <a:prstGeom prst="line">
            <a:avLst/>
          </a:prstGeom>
          <a:noFill/>
          <a:ln w="9525">
            <a:solidFill>
              <a:schemeClr val="bg1"/>
            </a:solidFill>
            <a:prstDash val="dash"/>
            <a:round/>
            <a:headEnd/>
            <a:tailEnd/>
          </a:ln>
          <a:extLst>
            <a:ext uri="{909E8E84-426E-40DD-AFC4-6F175D3DCCD1}">
              <a14:hiddenFill xmlns:a14="http://schemas.microsoft.com/office/drawing/2010/main">
                <a:noFill/>
              </a14:hiddenFill>
            </a:ext>
          </a:extLst>
        </p:spPr>
        <p:txBody>
          <a:bodyPr anchor="ctr"/>
          <a:lstStyle/>
          <a:p>
            <a:pPr eaLnBrk="1" hangingPunct="1"/>
            <a:endParaRPr lang="ru-RU" sz="1600" smtClean="0">
              <a:solidFill>
                <a:srgbClr val="008000"/>
              </a:solidFill>
            </a:endParaRPr>
          </a:p>
        </p:txBody>
      </p:sp>
      <p:pic>
        <p:nvPicPr>
          <p:cNvPr id="2055" name="Picture 16" descr="Layer 2"/>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69850" y="49225"/>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3121208"/>
      </p:ext>
    </p:extLst>
  </p:cSld>
  <p:clrMap bg1="lt1" tx1="dk1" bg2="lt2" tx2="dk2" accent1="accent1" accent2="accent2" accent3="accent3" accent4="accent4" accent5="accent5" accent6="accent6" hlink="hlink" folHlink="folHlink"/>
  <p:sldLayoutIdLst>
    <p:sldLayoutId id="2147525994" r:id="rId1"/>
    <p:sldLayoutId id="2147525995" r:id="rId2"/>
    <p:sldLayoutId id="2147525996" r:id="rId3"/>
    <p:sldLayoutId id="2147525997" r:id="rId4"/>
    <p:sldLayoutId id="2147525998" r:id="rId5"/>
    <p:sldLayoutId id="2147525999" r:id="rId6"/>
    <p:sldLayoutId id="2147526000" r:id="rId7"/>
    <p:sldLayoutId id="2147526001" r:id="rId8"/>
    <p:sldLayoutId id="2147526002" r:id="rId9"/>
    <p:sldLayoutId id="2147526003" r:id="rId10"/>
    <p:sldLayoutId id="2147526004" r:id="rId11"/>
    <p:sldLayoutId id="2147526005" r:id="rId12"/>
    <p:sldLayoutId id="2147526006" r:id="rId13"/>
    <p:sldLayoutId id="2147526007" r:id="rId14"/>
    <p:sldLayoutId id="2147526008" r:id="rId15"/>
    <p:sldLayoutId id="2147526009" r:id="rId16"/>
    <p:sldLayoutId id="2147526010" r:id="rId17"/>
    <p:sldLayoutId id="2147526011" r:id="rId18"/>
    <p:sldLayoutId id="2147526012" r:id="rId19"/>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Futura PT Demi" pitchFamily="34" charset="0"/>
        </a:defRPr>
      </a:lvl2pPr>
      <a:lvl3pPr algn="l" rtl="0" eaLnBrk="0" fontAlgn="base" hangingPunct="0">
        <a:lnSpc>
          <a:spcPct val="90000"/>
        </a:lnSpc>
        <a:spcBef>
          <a:spcPct val="0"/>
        </a:spcBef>
        <a:spcAft>
          <a:spcPct val="0"/>
        </a:spcAft>
        <a:defRPr sz="2800">
          <a:solidFill>
            <a:schemeClr val="tx2"/>
          </a:solidFill>
          <a:latin typeface="Futura PT Demi" pitchFamily="34" charset="0"/>
        </a:defRPr>
      </a:lvl3pPr>
      <a:lvl4pPr algn="l" rtl="0" eaLnBrk="0" fontAlgn="base" hangingPunct="0">
        <a:lnSpc>
          <a:spcPct val="90000"/>
        </a:lnSpc>
        <a:spcBef>
          <a:spcPct val="0"/>
        </a:spcBef>
        <a:spcAft>
          <a:spcPct val="0"/>
        </a:spcAft>
        <a:defRPr sz="2800">
          <a:solidFill>
            <a:schemeClr val="tx2"/>
          </a:solidFill>
          <a:latin typeface="Futura PT Demi" pitchFamily="34" charset="0"/>
        </a:defRPr>
      </a:lvl4pPr>
      <a:lvl5pPr algn="l" rtl="0" eaLnBrk="0" fontAlgn="base" hangingPunct="0">
        <a:lnSpc>
          <a:spcPct val="90000"/>
        </a:lnSpc>
        <a:spcBef>
          <a:spcPct val="0"/>
        </a:spcBef>
        <a:spcAft>
          <a:spcPct val="0"/>
        </a:spcAft>
        <a:defRPr sz="2800">
          <a:solidFill>
            <a:schemeClr val="tx2"/>
          </a:solidFill>
          <a:latin typeface="Futura PT Demi" pitchFamily="34" charset="0"/>
        </a:defRPr>
      </a:lvl5pPr>
      <a:lvl6pPr marL="457200" algn="l" rtl="0" fontAlgn="base">
        <a:lnSpc>
          <a:spcPct val="90000"/>
        </a:lnSpc>
        <a:spcBef>
          <a:spcPct val="0"/>
        </a:spcBef>
        <a:spcAft>
          <a:spcPct val="0"/>
        </a:spcAft>
        <a:defRPr sz="2800">
          <a:solidFill>
            <a:schemeClr val="tx2"/>
          </a:solidFill>
          <a:latin typeface="Futura PT Demi" pitchFamily="34" charset="0"/>
        </a:defRPr>
      </a:lvl6pPr>
      <a:lvl7pPr marL="914400" algn="l" rtl="0" fontAlgn="base">
        <a:lnSpc>
          <a:spcPct val="90000"/>
        </a:lnSpc>
        <a:spcBef>
          <a:spcPct val="0"/>
        </a:spcBef>
        <a:spcAft>
          <a:spcPct val="0"/>
        </a:spcAft>
        <a:defRPr sz="2800">
          <a:solidFill>
            <a:schemeClr val="tx2"/>
          </a:solidFill>
          <a:latin typeface="Futura PT Demi" pitchFamily="34" charset="0"/>
        </a:defRPr>
      </a:lvl7pPr>
      <a:lvl8pPr marL="1371600" algn="l" rtl="0" fontAlgn="base">
        <a:lnSpc>
          <a:spcPct val="90000"/>
        </a:lnSpc>
        <a:spcBef>
          <a:spcPct val="0"/>
        </a:spcBef>
        <a:spcAft>
          <a:spcPct val="0"/>
        </a:spcAft>
        <a:defRPr sz="2800">
          <a:solidFill>
            <a:schemeClr val="tx2"/>
          </a:solidFill>
          <a:latin typeface="Futura PT Demi" pitchFamily="34" charset="0"/>
        </a:defRPr>
      </a:lvl8pPr>
      <a:lvl9pPr marL="1828800" algn="l" rtl="0" fontAlgn="base">
        <a:lnSpc>
          <a:spcPct val="90000"/>
        </a:lnSpc>
        <a:spcBef>
          <a:spcPct val="0"/>
        </a:spcBef>
        <a:spcAft>
          <a:spcPct val="0"/>
        </a:spcAft>
        <a:defRPr sz="2800">
          <a:solidFill>
            <a:schemeClr val="tx2"/>
          </a:solidFill>
          <a:latin typeface="Futura PT Demi" pitchFamily="34" charset="0"/>
        </a:defRPr>
      </a:lvl9pPr>
    </p:titleStyle>
    <p:bodyStyle>
      <a:lvl1pPr marL="342900" indent="-342900" algn="l" rtl="0" eaLnBrk="0" fontAlgn="base" hangingPunct="0">
        <a:spcBef>
          <a:spcPct val="20000"/>
        </a:spcBef>
        <a:spcAft>
          <a:spcPct val="0"/>
        </a:spcAft>
        <a:buClr>
          <a:srgbClr val="CC3300"/>
        </a:buClr>
        <a:buChar char="•"/>
        <a:defRPr sz="2000">
          <a:solidFill>
            <a:srgbClr val="292929"/>
          </a:solidFill>
          <a:latin typeface="+mn-lt"/>
          <a:ea typeface="+mn-ea"/>
          <a:cs typeface="+mn-cs"/>
        </a:defRPr>
      </a:lvl1pPr>
      <a:lvl2pPr marL="742950" indent="-285750" algn="l" rtl="0" eaLnBrk="0" fontAlgn="base" hangingPunct="0">
        <a:spcBef>
          <a:spcPct val="20000"/>
        </a:spcBef>
        <a:spcAft>
          <a:spcPct val="0"/>
        </a:spcAft>
        <a:buClr>
          <a:srgbClr val="CC3300"/>
        </a:buClr>
        <a:buChar char="•"/>
        <a:defRPr>
          <a:solidFill>
            <a:srgbClr val="292929"/>
          </a:solidFill>
          <a:latin typeface="+mn-lt"/>
        </a:defRPr>
      </a:lvl2pPr>
      <a:lvl3pPr marL="1143000" indent="-228600" algn="l" rtl="0" eaLnBrk="0" fontAlgn="base" hangingPunct="0">
        <a:spcBef>
          <a:spcPct val="20000"/>
        </a:spcBef>
        <a:spcAft>
          <a:spcPct val="0"/>
        </a:spcAft>
        <a:buClr>
          <a:srgbClr val="CC3300"/>
        </a:buClr>
        <a:buChar char="•"/>
        <a:defRPr sz="1600">
          <a:solidFill>
            <a:srgbClr val="292929"/>
          </a:solidFill>
          <a:latin typeface="+mn-lt"/>
        </a:defRPr>
      </a:lvl3pPr>
      <a:lvl4pPr marL="1600200" indent="-228600" algn="l" rtl="0" eaLnBrk="0" fontAlgn="base" hangingPunct="0">
        <a:spcBef>
          <a:spcPct val="20000"/>
        </a:spcBef>
        <a:spcAft>
          <a:spcPct val="0"/>
        </a:spcAft>
        <a:buClr>
          <a:srgbClr val="CC3300"/>
        </a:buClr>
        <a:buChar char="•"/>
        <a:defRPr sz="1400">
          <a:solidFill>
            <a:srgbClr val="292929"/>
          </a:solidFill>
          <a:latin typeface="+mn-lt"/>
        </a:defRPr>
      </a:lvl4pPr>
      <a:lvl5pPr marL="2057400" indent="-228600" algn="l" rtl="0" eaLnBrk="0" fontAlgn="base" hangingPunct="0">
        <a:spcBef>
          <a:spcPct val="20000"/>
        </a:spcBef>
        <a:spcAft>
          <a:spcPct val="0"/>
        </a:spcAft>
        <a:buClr>
          <a:srgbClr val="CC3300"/>
        </a:buClr>
        <a:buChar char="•"/>
        <a:defRPr sz="1200">
          <a:solidFill>
            <a:srgbClr val="292929"/>
          </a:solidFill>
          <a:latin typeface="+mn-lt"/>
        </a:defRPr>
      </a:lvl5pPr>
      <a:lvl6pPr marL="2514600" indent="-228600" algn="l" rtl="0" fontAlgn="base">
        <a:spcBef>
          <a:spcPct val="20000"/>
        </a:spcBef>
        <a:spcAft>
          <a:spcPct val="0"/>
        </a:spcAft>
        <a:buClr>
          <a:srgbClr val="CC3300"/>
        </a:buClr>
        <a:buChar char="•"/>
        <a:defRPr sz="1200">
          <a:solidFill>
            <a:srgbClr val="292929"/>
          </a:solidFill>
          <a:latin typeface="+mn-lt"/>
        </a:defRPr>
      </a:lvl6pPr>
      <a:lvl7pPr marL="2971800" indent="-228600" algn="l" rtl="0" fontAlgn="base">
        <a:spcBef>
          <a:spcPct val="20000"/>
        </a:spcBef>
        <a:spcAft>
          <a:spcPct val="0"/>
        </a:spcAft>
        <a:buClr>
          <a:srgbClr val="CC3300"/>
        </a:buClr>
        <a:buChar char="•"/>
        <a:defRPr sz="1200">
          <a:solidFill>
            <a:srgbClr val="292929"/>
          </a:solidFill>
          <a:latin typeface="+mn-lt"/>
        </a:defRPr>
      </a:lvl7pPr>
      <a:lvl8pPr marL="3429000" indent="-228600" algn="l" rtl="0" fontAlgn="base">
        <a:spcBef>
          <a:spcPct val="20000"/>
        </a:spcBef>
        <a:spcAft>
          <a:spcPct val="0"/>
        </a:spcAft>
        <a:buClr>
          <a:srgbClr val="CC3300"/>
        </a:buClr>
        <a:buChar char="•"/>
        <a:defRPr sz="1200">
          <a:solidFill>
            <a:srgbClr val="292929"/>
          </a:solidFill>
          <a:latin typeface="+mn-lt"/>
        </a:defRPr>
      </a:lvl8pPr>
      <a:lvl9pPr marL="3886200" indent="-228600" algn="l" rtl="0" fontAlgn="base">
        <a:spcBef>
          <a:spcPct val="20000"/>
        </a:spcBef>
        <a:spcAft>
          <a:spcPct val="0"/>
        </a:spcAft>
        <a:buClr>
          <a:srgbClr val="CC3300"/>
        </a:buClr>
        <a:buChar char="•"/>
        <a:defRPr sz="1200">
          <a:solidFill>
            <a:srgbClr val="292929"/>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0">
            <a:extLst>
              <a:ext uri="{FF2B5EF4-FFF2-40B4-BE49-F238E27FC236}"/>
            </a:extLst>
          </p:cNvPr>
          <p:cNvSpPr>
            <a:spLocks noChangeArrowheads="1"/>
          </p:cNvSpPr>
          <p:nvPr userDrawn="1"/>
        </p:nvSpPr>
        <p:spPr bwMode="auto">
          <a:xfrm>
            <a:off x="0" y="3735388"/>
            <a:ext cx="182563" cy="371475"/>
          </a:xfrm>
          <a:prstGeom prst="rect">
            <a:avLst/>
          </a:prstGeom>
          <a:solidFill>
            <a:schemeClr val="bg1"/>
          </a:solidFill>
          <a:ln>
            <a:noFill/>
          </a:ln>
          <a:effectLst/>
          <a:extLs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
        <p:nvSpPr>
          <p:cNvPr id="48131" name="Rectangle 2"/>
          <p:cNvSpPr>
            <a:spLocks noGrp="1" noChangeArrowheads="1"/>
          </p:cNvSpPr>
          <p:nvPr>
            <p:ph type="title"/>
          </p:nvPr>
        </p:nvSpPr>
        <p:spPr bwMode="auto">
          <a:xfrm>
            <a:off x="1835150" y="117475"/>
            <a:ext cx="57673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88420" name="Text Box 4">
            <a:extLst>
              <a:ext uri="{FF2B5EF4-FFF2-40B4-BE49-F238E27FC236}"/>
            </a:extLst>
          </p:cNvPr>
          <p:cNvSpPr txBox="1">
            <a:spLocks noChangeArrowheads="1"/>
          </p:cNvSpPr>
          <p:nvPr userDrawn="1"/>
        </p:nvSpPr>
        <p:spPr bwMode="auto">
          <a:xfrm>
            <a:off x="8172450" y="6310313"/>
            <a:ext cx="688975" cy="360362"/>
          </a:xfrm>
          <a:prstGeom prst="rect">
            <a:avLst/>
          </a:prstGeom>
          <a:noFill/>
          <a:ln w="44450" algn="ctr">
            <a:no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lnSpc>
                <a:spcPct val="110000"/>
              </a:lnSpc>
              <a:spcBef>
                <a:spcPct val="50000"/>
              </a:spcBef>
              <a:defRPr/>
            </a:pPr>
            <a:fld id="{58DE82D5-41C8-4685-8710-8FA342DAF58D}" type="slidenum">
              <a:rPr lang="ru-RU" altLang="ru-RU" sz="1600" b="1" smtClean="0">
                <a:solidFill>
                  <a:srgbClr val="000000"/>
                </a:solidFill>
              </a:rPr>
              <a:pPr algn="r">
                <a:lnSpc>
                  <a:spcPct val="110000"/>
                </a:lnSpc>
                <a:spcBef>
                  <a:spcPct val="50000"/>
                </a:spcBef>
                <a:defRPr/>
              </a:pPr>
              <a:t>‹#›</a:t>
            </a:fld>
            <a:endParaRPr lang="ru-RU" altLang="ru-RU" sz="1600" b="1" smtClean="0">
              <a:solidFill>
                <a:srgbClr val="000000"/>
              </a:solidFill>
            </a:endParaRPr>
          </a:p>
        </p:txBody>
      </p:sp>
      <p:sp>
        <p:nvSpPr>
          <p:cNvPr id="1031" name="Rectangle 36">
            <a:extLst>
              <a:ext uri="{FF2B5EF4-FFF2-40B4-BE49-F238E27FC236}"/>
            </a:extLst>
          </p:cNvPr>
          <p:cNvSpPr>
            <a:spLocks noChangeArrowheads="1"/>
          </p:cNvSpPr>
          <p:nvPr userDrawn="1"/>
        </p:nvSpPr>
        <p:spPr bwMode="auto">
          <a:xfrm>
            <a:off x="0" y="3733800"/>
            <a:ext cx="182563" cy="37147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graphicFrame>
        <p:nvGraphicFramePr>
          <p:cNvPr id="48134" name="Object 39"/>
          <p:cNvGraphicFramePr>
            <a:graphicFrameLocks noChangeAspect="1"/>
          </p:cNvGraphicFramePr>
          <p:nvPr userDrawn="1">
            <p:custDataLst>
              <p:tags r:id="rId14"/>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768" name="think-cell Slide" r:id="rId16" imgW="360" imgH="360" progId="">
                  <p:embed/>
                </p:oleObj>
              </mc:Choice>
              <mc:Fallback>
                <p:oleObj name="think-cell Slide" r:id="rId16" imgW="360" imgH="36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8135" name="Object 40"/>
          <p:cNvGraphicFramePr>
            <a:graphicFrameLocks noChangeAspect="1"/>
          </p:cNvGraphicFramePr>
          <p:nvPr userDrawn="1">
            <p:custDataLst>
              <p:tags r:id="rId15"/>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769" name="think-cell Slide" r:id="rId18" imgW="360" imgH="360" progId="">
                  <p:embed/>
                </p:oleObj>
              </mc:Choice>
              <mc:Fallback>
                <p:oleObj name="think-cell Slide" r:id="rId18" imgW="360" imgH="36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8136" name="Picture 11" descr="Layer 2"/>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92088" y="115888"/>
            <a:ext cx="128428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0780396"/>
      </p:ext>
    </p:extLst>
  </p:cSld>
  <p:clrMap bg1="lt1" tx1="dk1" bg2="lt2" tx2="dk2" accent1="accent1" accent2="accent2" accent3="accent3" accent4="accent4" accent5="accent5" accent6="accent6" hlink="hlink" folHlink="folHlink"/>
  <p:sldLayoutIdLst>
    <p:sldLayoutId id="2147526014" r:id="rId1"/>
    <p:sldLayoutId id="2147526015" r:id="rId2"/>
    <p:sldLayoutId id="2147526016" r:id="rId3"/>
    <p:sldLayoutId id="2147526017" r:id="rId4"/>
    <p:sldLayoutId id="2147526018" r:id="rId5"/>
    <p:sldLayoutId id="2147526019" r:id="rId6"/>
    <p:sldLayoutId id="2147526020" r:id="rId7"/>
    <p:sldLayoutId id="2147526021" r:id="rId8"/>
    <p:sldLayoutId id="2147526022" r:id="rId9"/>
    <p:sldLayoutId id="2147526023" r:id="rId10"/>
    <p:sldLayoutId id="2147526024" r:id="rId11"/>
  </p:sldLayoutIdLst>
  <p:timing>
    <p:tnLst>
      <p:par>
        <p:cTn id="1" dur="indefinite" restart="never" nodeType="tmRoot"/>
      </p:par>
    </p:tnLst>
  </p:timing>
  <p:txStyles>
    <p:titleStyle>
      <a:lvl1pPr algn="l" rtl="0" eaLnBrk="0" fontAlgn="base" hangingPunct="0">
        <a:spcBef>
          <a:spcPct val="0"/>
        </a:spcBef>
        <a:spcAft>
          <a:spcPct val="0"/>
        </a:spcAft>
        <a:defRPr sz="2000" b="1" kern="1200">
          <a:solidFill>
            <a:schemeClr val="bg2"/>
          </a:solidFill>
          <a:latin typeface="+mj-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200" algn="l" rtl="0" fontAlgn="base">
        <a:spcBef>
          <a:spcPct val="0"/>
        </a:spcBef>
        <a:spcAft>
          <a:spcPct val="0"/>
        </a:spcAft>
        <a:defRPr sz="2000" b="1">
          <a:solidFill>
            <a:schemeClr val="bg2"/>
          </a:solidFill>
          <a:latin typeface="Proxima Nova Lt" pitchFamily="50" charset="0"/>
        </a:defRPr>
      </a:lvl6pPr>
      <a:lvl7pPr marL="914400" algn="l" rtl="0" fontAlgn="base">
        <a:spcBef>
          <a:spcPct val="0"/>
        </a:spcBef>
        <a:spcAft>
          <a:spcPct val="0"/>
        </a:spcAft>
        <a:defRPr sz="2000" b="1">
          <a:solidFill>
            <a:schemeClr val="bg2"/>
          </a:solidFill>
          <a:latin typeface="Proxima Nova Lt" pitchFamily="50" charset="0"/>
        </a:defRPr>
      </a:lvl7pPr>
      <a:lvl8pPr marL="1371600" algn="l" rtl="0" fontAlgn="base">
        <a:spcBef>
          <a:spcPct val="0"/>
        </a:spcBef>
        <a:spcAft>
          <a:spcPct val="0"/>
        </a:spcAft>
        <a:defRPr sz="2000" b="1">
          <a:solidFill>
            <a:schemeClr val="bg2"/>
          </a:solidFill>
          <a:latin typeface="Proxima Nova Lt" pitchFamily="50" charset="0"/>
        </a:defRPr>
      </a:lvl8pPr>
      <a:lvl9pPr marL="1828800" algn="l" rtl="0" fontAlgn="base">
        <a:spcBef>
          <a:spcPct val="0"/>
        </a:spcBef>
        <a:spcAft>
          <a:spcPct val="0"/>
        </a:spcAft>
        <a:defRPr sz="2000" b="1">
          <a:solidFill>
            <a:schemeClr val="bg2"/>
          </a:solidFill>
          <a:latin typeface="Proxima Nova Lt" pitchFamily="50" charset="0"/>
        </a:defRPr>
      </a:lvl9pPr>
    </p:titleStyle>
    <p:bodyStyle>
      <a:lvl1pPr marL="342900" indent="-342900" algn="l" rtl="0" eaLnBrk="0" fontAlgn="base" hangingPunct="0">
        <a:spcBef>
          <a:spcPct val="20000"/>
        </a:spcBef>
        <a:spcAft>
          <a:spcPct val="0"/>
        </a:spcAft>
        <a:buChar char="•"/>
        <a:defRPr sz="16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986" name="Rectangle 46"/>
          <p:cNvSpPr>
            <a:spLocks noGrp="1" noChangeArrowheads="1"/>
          </p:cNvSpPr>
          <p:nvPr>
            <p:ph type="title"/>
          </p:nvPr>
        </p:nvSpPr>
        <p:spPr bwMode="auto">
          <a:xfrm>
            <a:off x="1692275" y="152400"/>
            <a:ext cx="4824413"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41987" name="Rectangle 48"/>
          <p:cNvSpPr>
            <a:spLocks noGrp="1" noChangeArrowheads="1"/>
          </p:cNvSpPr>
          <p:nvPr>
            <p:ph type="body" idx="1"/>
          </p:nvPr>
        </p:nvSpPr>
        <p:spPr bwMode="auto">
          <a:xfrm>
            <a:off x="112713" y="1363663"/>
            <a:ext cx="89281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53652" name="Rectangle 52"/>
          <p:cNvSpPr>
            <a:spLocks noGrp="1" noChangeArrowheads="1"/>
          </p:cNvSpPr>
          <p:nvPr>
            <p:ph type="ftr" sz="quarter" idx="3"/>
          </p:nvPr>
        </p:nvSpPr>
        <p:spPr bwMode="auto">
          <a:xfrm>
            <a:off x="0" y="6634163"/>
            <a:ext cx="8172450" cy="252412"/>
          </a:xfrm>
          <a:prstGeom prst="rect">
            <a:avLst/>
          </a:prstGeom>
          <a:noFill/>
          <a:ln>
            <a:noFill/>
          </a:ln>
          <a:effectLst/>
          <a:extLst/>
        </p:spPr>
        <p:txBody>
          <a:bodyPr vert="horz" wrap="square" lIns="0" tIns="0" rIns="0" bIns="0" numCol="1" anchor="t" anchorCtr="0" compatLnSpc="1">
            <a:prstTxWarp prst="textNoShape">
              <a:avLst/>
            </a:prstTxWarp>
          </a:bodyPr>
          <a:lstStyle>
            <a:lvl1pPr algn="ctr" eaLnBrk="1" hangingPunct="1">
              <a:defRPr sz="1400">
                <a:solidFill>
                  <a:srgbClr val="5B0917"/>
                </a:solidFill>
                <a:latin typeface="Arial" charset="0"/>
                <a:cs typeface="Arial" charset="0"/>
              </a:defRPr>
            </a:lvl1pPr>
          </a:lstStyle>
          <a:p>
            <a:pPr>
              <a:defRPr/>
            </a:pPr>
            <a:r>
              <a:rPr lang="ru-RU" altLang="ru-RU"/>
              <a:t>Наименование слайда</a:t>
            </a:r>
          </a:p>
        </p:txBody>
      </p:sp>
      <p:sp>
        <p:nvSpPr>
          <p:cNvPr id="153655" name="Rectangle 55"/>
          <p:cNvSpPr>
            <a:spLocks noGrp="1" noChangeArrowheads="1"/>
          </p:cNvSpPr>
          <p:nvPr>
            <p:ph type="sldNum" sz="quarter" idx="4"/>
          </p:nvPr>
        </p:nvSpPr>
        <p:spPr bwMode="auto">
          <a:xfrm>
            <a:off x="8243888" y="6599238"/>
            <a:ext cx="766762" cy="2603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000" b="1">
                <a:solidFill>
                  <a:srgbClr val="D20000"/>
                </a:solidFill>
                <a:cs typeface="Arial" panose="020B0604020202020204" pitchFamily="34" charset="0"/>
              </a:defRPr>
            </a:lvl1pPr>
          </a:lstStyle>
          <a:p>
            <a:pPr>
              <a:defRPr/>
            </a:pPr>
            <a:fld id="{155B9DA3-95E3-4FCE-AFB1-1641C77902CA}" type="slidenum">
              <a:rPr lang="ru-RU" altLang="ru-RU"/>
              <a:pPr>
                <a:defRPr/>
              </a:pPr>
              <a:t>‹#›</a:t>
            </a:fld>
            <a:endParaRPr lang="ru-RU" altLang="ru-RU"/>
          </a:p>
        </p:txBody>
      </p:sp>
      <p:pic>
        <p:nvPicPr>
          <p:cNvPr id="41990" name="Picture 16" descr="Layer 2"/>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44463" y="144463"/>
            <a:ext cx="1549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2922582"/>
      </p:ext>
    </p:extLst>
  </p:cSld>
  <p:clrMap bg1="lt1" tx1="dk1" bg2="lt2" tx2="dk2" accent1="accent1" accent2="accent2" accent3="accent3" accent4="accent4" accent5="accent5" accent6="accent6" hlink="hlink" folHlink="folHlink"/>
  <p:sldLayoutIdLst>
    <p:sldLayoutId id="2147526026" r:id="rId1"/>
    <p:sldLayoutId id="2147526027" r:id="rId2"/>
    <p:sldLayoutId id="2147526028" r:id="rId3"/>
    <p:sldLayoutId id="2147526029" r:id="rId4"/>
    <p:sldLayoutId id="2147526030" r:id="rId5"/>
    <p:sldLayoutId id="2147526031" r:id="rId6"/>
    <p:sldLayoutId id="2147526032" r:id="rId7"/>
    <p:sldLayoutId id="2147526033" r:id="rId8"/>
    <p:sldLayoutId id="2147526034" r:id="rId9"/>
    <p:sldLayoutId id="2147526035" r:id="rId10"/>
    <p:sldLayoutId id="2147526036" r:id="rId11"/>
    <p:sldLayoutId id="2147526037" r:id="rId12"/>
    <p:sldLayoutId id="2147526038" r:id="rId13"/>
    <p:sldLayoutId id="2147526039" r:id="rId14"/>
  </p:sldLayoutIdLst>
  <p:timing>
    <p:tnLst>
      <p:par>
        <p:cTn id="1" dur="indefinite" restart="never" nodeType="tmRoot"/>
      </p:par>
    </p:tnLst>
  </p:timing>
  <p:hf hdr="0" ftr="0" dt="0"/>
  <p:txStyles>
    <p:titleStyle>
      <a:lvl1pPr algn="l" rtl="0" eaLnBrk="0" fontAlgn="base" hangingPunct="0">
        <a:lnSpc>
          <a:spcPct val="80000"/>
        </a:lnSpc>
        <a:spcBef>
          <a:spcPct val="0"/>
        </a:spcBef>
        <a:spcAft>
          <a:spcPct val="0"/>
        </a:spcAft>
        <a:defRPr sz="2000" b="1">
          <a:solidFill>
            <a:srgbClr val="D20000"/>
          </a:solidFill>
          <a:latin typeface="+mj-lt"/>
          <a:ea typeface="+mj-ea"/>
          <a:cs typeface="+mj-cs"/>
        </a:defRPr>
      </a:lvl1pPr>
      <a:lvl2pPr algn="l" rtl="0" eaLnBrk="0" fontAlgn="base" hangingPunct="0">
        <a:lnSpc>
          <a:spcPct val="80000"/>
        </a:lnSpc>
        <a:spcBef>
          <a:spcPct val="0"/>
        </a:spcBef>
        <a:spcAft>
          <a:spcPct val="0"/>
        </a:spcAft>
        <a:defRPr sz="2000" b="1">
          <a:solidFill>
            <a:srgbClr val="D20000"/>
          </a:solidFill>
          <a:latin typeface="Arial" charset="0"/>
        </a:defRPr>
      </a:lvl2pPr>
      <a:lvl3pPr algn="l" rtl="0" eaLnBrk="0" fontAlgn="base" hangingPunct="0">
        <a:lnSpc>
          <a:spcPct val="80000"/>
        </a:lnSpc>
        <a:spcBef>
          <a:spcPct val="0"/>
        </a:spcBef>
        <a:spcAft>
          <a:spcPct val="0"/>
        </a:spcAft>
        <a:defRPr sz="2000" b="1">
          <a:solidFill>
            <a:srgbClr val="D20000"/>
          </a:solidFill>
          <a:latin typeface="Arial" charset="0"/>
        </a:defRPr>
      </a:lvl3pPr>
      <a:lvl4pPr algn="l" rtl="0" eaLnBrk="0" fontAlgn="base" hangingPunct="0">
        <a:lnSpc>
          <a:spcPct val="80000"/>
        </a:lnSpc>
        <a:spcBef>
          <a:spcPct val="0"/>
        </a:spcBef>
        <a:spcAft>
          <a:spcPct val="0"/>
        </a:spcAft>
        <a:defRPr sz="2000" b="1">
          <a:solidFill>
            <a:srgbClr val="D20000"/>
          </a:solidFill>
          <a:latin typeface="Arial" charset="0"/>
        </a:defRPr>
      </a:lvl4pPr>
      <a:lvl5pPr algn="l" rtl="0" eaLnBrk="0" fontAlgn="base" hangingPunct="0">
        <a:lnSpc>
          <a:spcPct val="80000"/>
        </a:lnSpc>
        <a:spcBef>
          <a:spcPct val="0"/>
        </a:spcBef>
        <a:spcAft>
          <a:spcPct val="0"/>
        </a:spcAft>
        <a:defRPr sz="2000" b="1">
          <a:solidFill>
            <a:srgbClr val="D20000"/>
          </a:solidFill>
          <a:latin typeface="Arial" charset="0"/>
        </a:defRPr>
      </a:lvl5pPr>
      <a:lvl6pPr marL="457200" algn="l" rtl="0" fontAlgn="base">
        <a:lnSpc>
          <a:spcPct val="80000"/>
        </a:lnSpc>
        <a:spcBef>
          <a:spcPct val="0"/>
        </a:spcBef>
        <a:spcAft>
          <a:spcPct val="0"/>
        </a:spcAft>
        <a:defRPr sz="2000" b="1">
          <a:solidFill>
            <a:srgbClr val="E2271E"/>
          </a:solidFill>
          <a:latin typeface="Arial" charset="0"/>
        </a:defRPr>
      </a:lvl6pPr>
      <a:lvl7pPr marL="914400" algn="l" rtl="0" fontAlgn="base">
        <a:lnSpc>
          <a:spcPct val="80000"/>
        </a:lnSpc>
        <a:spcBef>
          <a:spcPct val="0"/>
        </a:spcBef>
        <a:spcAft>
          <a:spcPct val="0"/>
        </a:spcAft>
        <a:defRPr sz="2000" b="1">
          <a:solidFill>
            <a:srgbClr val="E2271E"/>
          </a:solidFill>
          <a:latin typeface="Arial" charset="0"/>
        </a:defRPr>
      </a:lvl7pPr>
      <a:lvl8pPr marL="1371600" algn="l" rtl="0" fontAlgn="base">
        <a:lnSpc>
          <a:spcPct val="80000"/>
        </a:lnSpc>
        <a:spcBef>
          <a:spcPct val="0"/>
        </a:spcBef>
        <a:spcAft>
          <a:spcPct val="0"/>
        </a:spcAft>
        <a:defRPr sz="2000" b="1">
          <a:solidFill>
            <a:srgbClr val="E2271E"/>
          </a:solidFill>
          <a:latin typeface="Arial" charset="0"/>
        </a:defRPr>
      </a:lvl8pPr>
      <a:lvl9pPr marL="1828800" algn="l" rtl="0" fontAlgn="base">
        <a:lnSpc>
          <a:spcPct val="80000"/>
        </a:lnSpc>
        <a:spcBef>
          <a:spcPct val="0"/>
        </a:spcBef>
        <a:spcAft>
          <a:spcPct val="0"/>
        </a:spcAft>
        <a:defRPr sz="2000" b="1">
          <a:solidFill>
            <a:srgbClr val="E2271E"/>
          </a:solidFill>
          <a:latin typeface="Arial" charset="0"/>
        </a:defRPr>
      </a:lvl9pPr>
    </p:titleStyle>
    <p:bodyStyle>
      <a:lvl1pPr marL="342900" indent="-342900" algn="l" rtl="0" eaLnBrk="0" fontAlgn="base" hangingPunct="0">
        <a:spcBef>
          <a:spcPct val="20000"/>
        </a:spcBef>
        <a:spcAft>
          <a:spcPct val="50000"/>
        </a:spcAft>
        <a:buClr>
          <a:srgbClr val="CC0000"/>
        </a:buClr>
        <a:buSzPct val="60000"/>
        <a:buFont typeface="Wingdings" panose="05000000000000000000" pitchFamily="2" charset="2"/>
        <a:buChar char="n"/>
        <a:defRPr sz="2200">
          <a:solidFill>
            <a:srgbClr val="5B0917"/>
          </a:solidFill>
          <a:latin typeface="+mn-lt"/>
          <a:ea typeface="+mn-ea"/>
          <a:cs typeface="+mn-cs"/>
        </a:defRPr>
      </a:lvl1pPr>
      <a:lvl2pPr marL="742950" indent="-285750" algn="l" rtl="0" eaLnBrk="0" fontAlgn="base" hangingPunct="0">
        <a:spcBef>
          <a:spcPct val="20000"/>
        </a:spcBef>
        <a:spcAft>
          <a:spcPct val="30000"/>
        </a:spcAft>
        <a:buClr>
          <a:srgbClr val="CC0000"/>
        </a:buClr>
        <a:buFont typeface="Wingdings" panose="05000000000000000000" pitchFamily="2" charset="2"/>
        <a:buChar char="§"/>
        <a:defRPr sz="2000">
          <a:solidFill>
            <a:srgbClr val="5B0917"/>
          </a:solidFill>
          <a:latin typeface="+mn-lt"/>
        </a:defRPr>
      </a:lvl2pPr>
      <a:lvl3pPr marL="1143000" indent="-228600" algn="l" rtl="0" eaLnBrk="0" fontAlgn="base" hangingPunct="0">
        <a:spcBef>
          <a:spcPct val="20000"/>
        </a:spcBef>
        <a:spcAft>
          <a:spcPct val="20000"/>
        </a:spcAft>
        <a:buClr>
          <a:srgbClr val="CC0000"/>
        </a:buClr>
        <a:buSzPct val="80000"/>
        <a:buFont typeface="Wingdings" panose="05000000000000000000" pitchFamily="2" charset="2"/>
        <a:buChar char="§"/>
        <a:defRPr>
          <a:solidFill>
            <a:srgbClr val="5B0917"/>
          </a:solidFill>
          <a:latin typeface="+mn-lt"/>
        </a:defRPr>
      </a:lvl3pPr>
      <a:lvl4pPr marL="1600200" indent="-228600" algn="l" rtl="0" eaLnBrk="0" fontAlgn="base" hangingPunct="0">
        <a:spcBef>
          <a:spcPct val="20000"/>
        </a:spcBef>
        <a:spcAft>
          <a:spcPct val="20000"/>
        </a:spcAft>
        <a:buClr>
          <a:srgbClr val="CC0000"/>
        </a:buClr>
        <a:buFont typeface="Times New Roman" panose="02020603050405020304" pitchFamily="18" charset="0"/>
        <a:buChar char="▪"/>
        <a:defRPr sz="1600">
          <a:solidFill>
            <a:srgbClr val="5B0917"/>
          </a:solidFill>
          <a:latin typeface="+mn-lt"/>
        </a:defRPr>
      </a:lvl4pPr>
      <a:lvl5pPr marL="2057400" indent="-228600" algn="l" rtl="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mn-lt"/>
        </a:defRPr>
      </a:lvl5pPr>
      <a:lvl6pPr marL="2514600" indent="-228600" algn="l" rtl="0" fontAlgn="base">
        <a:spcBef>
          <a:spcPct val="20000"/>
        </a:spcBef>
        <a:spcAft>
          <a:spcPct val="0"/>
        </a:spcAft>
        <a:buClr>
          <a:srgbClr val="CC0000"/>
        </a:buClr>
        <a:buFont typeface="Arial" charset="0"/>
        <a:buChar char="∙"/>
        <a:defRPr sz="1400">
          <a:solidFill>
            <a:srgbClr val="5B0917"/>
          </a:solidFill>
          <a:latin typeface="+mn-lt"/>
        </a:defRPr>
      </a:lvl6pPr>
      <a:lvl7pPr marL="2971800" indent="-228600" algn="l" rtl="0" fontAlgn="base">
        <a:spcBef>
          <a:spcPct val="20000"/>
        </a:spcBef>
        <a:spcAft>
          <a:spcPct val="0"/>
        </a:spcAft>
        <a:buClr>
          <a:srgbClr val="CC0000"/>
        </a:buClr>
        <a:buFont typeface="Arial" charset="0"/>
        <a:buChar char="∙"/>
        <a:defRPr sz="1400">
          <a:solidFill>
            <a:srgbClr val="5B0917"/>
          </a:solidFill>
          <a:latin typeface="+mn-lt"/>
        </a:defRPr>
      </a:lvl7pPr>
      <a:lvl8pPr marL="3429000" indent="-228600" algn="l" rtl="0" fontAlgn="base">
        <a:spcBef>
          <a:spcPct val="20000"/>
        </a:spcBef>
        <a:spcAft>
          <a:spcPct val="0"/>
        </a:spcAft>
        <a:buClr>
          <a:srgbClr val="CC0000"/>
        </a:buClr>
        <a:buFont typeface="Arial" charset="0"/>
        <a:buChar char="∙"/>
        <a:defRPr sz="1400">
          <a:solidFill>
            <a:srgbClr val="5B0917"/>
          </a:solidFill>
          <a:latin typeface="+mn-lt"/>
        </a:defRPr>
      </a:lvl8pPr>
      <a:lvl9pPr marL="3886200" indent="-228600" algn="l" rtl="0" fontAlgn="base">
        <a:spcBef>
          <a:spcPct val="20000"/>
        </a:spcBef>
        <a:spcAft>
          <a:spcPct val="0"/>
        </a:spcAft>
        <a:buClr>
          <a:srgbClr val="CC0000"/>
        </a:buClr>
        <a:buFont typeface="Arial" charset="0"/>
        <a:buChar char="∙"/>
        <a:defRPr sz="1400">
          <a:solidFill>
            <a:srgbClr val="5B0917"/>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2226" name="Rectangle 46"/>
          <p:cNvSpPr>
            <a:spLocks noGrp="1" noChangeArrowheads="1"/>
          </p:cNvSpPr>
          <p:nvPr>
            <p:ph type="title"/>
          </p:nvPr>
        </p:nvSpPr>
        <p:spPr bwMode="auto">
          <a:xfrm>
            <a:off x="1692275" y="152400"/>
            <a:ext cx="4824413"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52227" name="Rectangle 48"/>
          <p:cNvSpPr>
            <a:spLocks noGrp="1" noChangeArrowheads="1"/>
          </p:cNvSpPr>
          <p:nvPr>
            <p:ph type="body" idx="1"/>
          </p:nvPr>
        </p:nvSpPr>
        <p:spPr bwMode="auto">
          <a:xfrm>
            <a:off x="112713" y="1363663"/>
            <a:ext cx="89281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53652" name="Rectangle 52"/>
          <p:cNvSpPr>
            <a:spLocks noGrp="1" noChangeArrowheads="1"/>
          </p:cNvSpPr>
          <p:nvPr>
            <p:ph type="ftr" sz="quarter" idx="3"/>
          </p:nvPr>
        </p:nvSpPr>
        <p:spPr bwMode="auto">
          <a:xfrm>
            <a:off x="0" y="6634163"/>
            <a:ext cx="8172450" cy="252412"/>
          </a:xfrm>
          <a:prstGeom prst="rect">
            <a:avLst/>
          </a:prstGeom>
          <a:noFill/>
          <a:ln>
            <a:noFill/>
          </a:ln>
          <a:effectLst/>
          <a:extLst/>
        </p:spPr>
        <p:txBody>
          <a:bodyPr vert="horz" wrap="square" lIns="0" tIns="0" rIns="0" bIns="0" numCol="1" anchor="t" anchorCtr="0" compatLnSpc="1">
            <a:prstTxWarp prst="textNoShape">
              <a:avLst/>
            </a:prstTxWarp>
          </a:bodyPr>
          <a:lstStyle>
            <a:lvl1pPr algn="ctr" eaLnBrk="1" hangingPunct="1">
              <a:defRPr sz="1400">
                <a:solidFill>
                  <a:srgbClr val="5B0917"/>
                </a:solidFill>
                <a:latin typeface="Arial" charset="0"/>
                <a:cs typeface="Arial" charset="0"/>
              </a:defRPr>
            </a:lvl1pPr>
          </a:lstStyle>
          <a:p>
            <a:pPr>
              <a:defRPr/>
            </a:pPr>
            <a:r>
              <a:rPr lang="ru-RU" altLang="ru-RU"/>
              <a:t>Наименование слайда</a:t>
            </a:r>
          </a:p>
        </p:txBody>
      </p:sp>
      <p:sp>
        <p:nvSpPr>
          <p:cNvPr id="153655" name="Rectangle 55"/>
          <p:cNvSpPr>
            <a:spLocks noGrp="1" noChangeArrowheads="1"/>
          </p:cNvSpPr>
          <p:nvPr>
            <p:ph type="sldNum" sz="quarter" idx="4"/>
          </p:nvPr>
        </p:nvSpPr>
        <p:spPr bwMode="auto">
          <a:xfrm>
            <a:off x="8243888" y="6599238"/>
            <a:ext cx="766762" cy="2603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000" b="1">
                <a:solidFill>
                  <a:srgbClr val="D20000"/>
                </a:solidFill>
                <a:latin typeface="Arial" charset="0"/>
                <a:cs typeface="Arial" charset="0"/>
              </a:defRPr>
            </a:lvl1pPr>
          </a:lstStyle>
          <a:p>
            <a:pPr>
              <a:defRPr/>
            </a:pPr>
            <a:fld id="{DD0496C2-4504-4AD0-B1FC-049771DF961B}" type="slidenum">
              <a:rPr lang="ru-RU" altLang="ru-RU"/>
              <a:pPr>
                <a:defRPr/>
              </a:pPr>
              <a:t>‹#›</a:t>
            </a:fld>
            <a:endParaRPr lang="ru-RU" altLang="ru-RU" dirty="0"/>
          </a:p>
        </p:txBody>
      </p:sp>
      <p:pic>
        <p:nvPicPr>
          <p:cNvPr id="52230" name="Picture 16" descr="Layer 2"/>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44463" y="144463"/>
            <a:ext cx="1549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2789991"/>
      </p:ext>
    </p:extLst>
  </p:cSld>
  <p:clrMap bg1="lt1" tx1="dk1" bg2="lt2" tx2="dk2" accent1="accent1" accent2="accent2" accent3="accent3" accent4="accent4" accent5="accent5" accent6="accent6" hlink="hlink" folHlink="folHlink"/>
  <p:sldLayoutIdLst>
    <p:sldLayoutId id="2147526042" r:id="rId1"/>
    <p:sldLayoutId id="2147526043" r:id="rId2"/>
    <p:sldLayoutId id="2147526044" r:id="rId3"/>
    <p:sldLayoutId id="2147526045" r:id="rId4"/>
    <p:sldLayoutId id="2147526046" r:id="rId5"/>
    <p:sldLayoutId id="2147526047" r:id="rId6"/>
    <p:sldLayoutId id="2147526048" r:id="rId7"/>
    <p:sldLayoutId id="2147526049" r:id="rId8"/>
    <p:sldLayoutId id="2147526050" r:id="rId9"/>
    <p:sldLayoutId id="2147526051" r:id="rId10"/>
    <p:sldLayoutId id="2147526052" r:id="rId11"/>
    <p:sldLayoutId id="2147526053" r:id="rId12"/>
    <p:sldLayoutId id="2147526054" r:id="rId13"/>
    <p:sldLayoutId id="2147526055" r:id="rId14"/>
  </p:sldLayoutIdLst>
  <p:timing>
    <p:tnLst>
      <p:par>
        <p:cTn id="1" dur="indefinite" restart="never" nodeType="tmRoot"/>
      </p:par>
    </p:tnLst>
  </p:timing>
  <p:hf hdr="0" ftr="0" dt="0"/>
  <p:txStyles>
    <p:titleStyle>
      <a:lvl1pPr algn="l" rtl="0" eaLnBrk="0" fontAlgn="base" hangingPunct="0">
        <a:lnSpc>
          <a:spcPct val="80000"/>
        </a:lnSpc>
        <a:spcBef>
          <a:spcPct val="0"/>
        </a:spcBef>
        <a:spcAft>
          <a:spcPct val="0"/>
        </a:spcAft>
        <a:defRPr sz="2000" b="1">
          <a:solidFill>
            <a:srgbClr val="D20000"/>
          </a:solidFill>
          <a:latin typeface="+mj-lt"/>
          <a:ea typeface="+mj-ea"/>
          <a:cs typeface="+mj-cs"/>
        </a:defRPr>
      </a:lvl1pPr>
      <a:lvl2pPr algn="l" rtl="0" eaLnBrk="0" fontAlgn="base" hangingPunct="0">
        <a:lnSpc>
          <a:spcPct val="80000"/>
        </a:lnSpc>
        <a:spcBef>
          <a:spcPct val="0"/>
        </a:spcBef>
        <a:spcAft>
          <a:spcPct val="0"/>
        </a:spcAft>
        <a:defRPr sz="2000" b="1">
          <a:solidFill>
            <a:srgbClr val="D20000"/>
          </a:solidFill>
          <a:latin typeface="Arial" charset="0"/>
        </a:defRPr>
      </a:lvl2pPr>
      <a:lvl3pPr algn="l" rtl="0" eaLnBrk="0" fontAlgn="base" hangingPunct="0">
        <a:lnSpc>
          <a:spcPct val="80000"/>
        </a:lnSpc>
        <a:spcBef>
          <a:spcPct val="0"/>
        </a:spcBef>
        <a:spcAft>
          <a:spcPct val="0"/>
        </a:spcAft>
        <a:defRPr sz="2000" b="1">
          <a:solidFill>
            <a:srgbClr val="D20000"/>
          </a:solidFill>
          <a:latin typeface="Arial" charset="0"/>
        </a:defRPr>
      </a:lvl3pPr>
      <a:lvl4pPr algn="l" rtl="0" eaLnBrk="0" fontAlgn="base" hangingPunct="0">
        <a:lnSpc>
          <a:spcPct val="80000"/>
        </a:lnSpc>
        <a:spcBef>
          <a:spcPct val="0"/>
        </a:spcBef>
        <a:spcAft>
          <a:spcPct val="0"/>
        </a:spcAft>
        <a:defRPr sz="2000" b="1">
          <a:solidFill>
            <a:srgbClr val="D20000"/>
          </a:solidFill>
          <a:latin typeface="Arial" charset="0"/>
        </a:defRPr>
      </a:lvl4pPr>
      <a:lvl5pPr algn="l" rtl="0" eaLnBrk="0" fontAlgn="base" hangingPunct="0">
        <a:lnSpc>
          <a:spcPct val="80000"/>
        </a:lnSpc>
        <a:spcBef>
          <a:spcPct val="0"/>
        </a:spcBef>
        <a:spcAft>
          <a:spcPct val="0"/>
        </a:spcAft>
        <a:defRPr sz="2000" b="1">
          <a:solidFill>
            <a:srgbClr val="D20000"/>
          </a:solidFill>
          <a:latin typeface="Arial" charset="0"/>
        </a:defRPr>
      </a:lvl5pPr>
      <a:lvl6pPr marL="457200" algn="l" rtl="0" fontAlgn="base">
        <a:lnSpc>
          <a:spcPct val="80000"/>
        </a:lnSpc>
        <a:spcBef>
          <a:spcPct val="0"/>
        </a:spcBef>
        <a:spcAft>
          <a:spcPct val="0"/>
        </a:spcAft>
        <a:defRPr sz="2000" b="1">
          <a:solidFill>
            <a:srgbClr val="E2271E"/>
          </a:solidFill>
          <a:latin typeface="Arial" charset="0"/>
        </a:defRPr>
      </a:lvl6pPr>
      <a:lvl7pPr marL="914400" algn="l" rtl="0" fontAlgn="base">
        <a:lnSpc>
          <a:spcPct val="80000"/>
        </a:lnSpc>
        <a:spcBef>
          <a:spcPct val="0"/>
        </a:spcBef>
        <a:spcAft>
          <a:spcPct val="0"/>
        </a:spcAft>
        <a:defRPr sz="2000" b="1">
          <a:solidFill>
            <a:srgbClr val="E2271E"/>
          </a:solidFill>
          <a:latin typeface="Arial" charset="0"/>
        </a:defRPr>
      </a:lvl7pPr>
      <a:lvl8pPr marL="1371600" algn="l" rtl="0" fontAlgn="base">
        <a:lnSpc>
          <a:spcPct val="80000"/>
        </a:lnSpc>
        <a:spcBef>
          <a:spcPct val="0"/>
        </a:spcBef>
        <a:spcAft>
          <a:spcPct val="0"/>
        </a:spcAft>
        <a:defRPr sz="2000" b="1">
          <a:solidFill>
            <a:srgbClr val="E2271E"/>
          </a:solidFill>
          <a:latin typeface="Arial" charset="0"/>
        </a:defRPr>
      </a:lvl8pPr>
      <a:lvl9pPr marL="1828800" algn="l" rtl="0" fontAlgn="base">
        <a:lnSpc>
          <a:spcPct val="80000"/>
        </a:lnSpc>
        <a:spcBef>
          <a:spcPct val="0"/>
        </a:spcBef>
        <a:spcAft>
          <a:spcPct val="0"/>
        </a:spcAft>
        <a:defRPr sz="2000" b="1">
          <a:solidFill>
            <a:srgbClr val="E2271E"/>
          </a:solidFill>
          <a:latin typeface="Arial" charset="0"/>
        </a:defRPr>
      </a:lvl9pPr>
    </p:titleStyle>
    <p:bodyStyle>
      <a:lvl1pPr marL="342900" indent="-342900" algn="l" rtl="0" eaLnBrk="0" fontAlgn="base" hangingPunct="0">
        <a:spcBef>
          <a:spcPct val="20000"/>
        </a:spcBef>
        <a:spcAft>
          <a:spcPct val="50000"/>
        </a:spcAft>
        <a:buClr>
          <a:srgbClr val="CC0000"/>
        </a:buClr>
        <a:buSzPct val="60000"/>
        <a:buFont typeface="Wingdings" panose="05000000000000000000" pitchFamily="2" charset="2"/>
        <a:buChar char="n"/>
        <a:defRPr sz="2200">
          <a:solidFill>
            <a:srgbClr val="5B0917"/>
          </a:solidFill>
          <a:latin typeface="+mn-lt"/>
          <a:ea typeface="+mn-ea"/>
          <a:cs typeface="+mn-cs"/>
        </a:defRPr>
      </a:lvl1pPr>
      <a:lvl2pPr marL="742950" indent="-285750" algn="l" rtl="0" eaLnBrk="0" fontAlgn="base" hangingPunct="0">
        <a:spcBef>
          <a:spcPct val="20000"/>
        </a:spcBef>
        <a:spcAft>
          <a:spcPct val="30000"/>
        </a:spcAft>
        <a:buClr>
          <a:srgbClr val="CC0000"/>
        </a:buClr>
        <a:buFont typeface="Wingdings" panose="05000000000000000000" pitchFamily="2" charset="2"/>
        <a:buChar char="§"/>
        <a:defRPr sz="2000">
          <a:solidFill>
            <a:srgbClr val="5B0917"/>
          </a:solidFill>
          <a:latin typeface="+mn-lt"/>
        </a:defRPr>
      </a:lvl2pPr>
      <a:lvl3pPr marL="1143000" indent="-228600" algn="l" rtl="0" eaLnBrk="0" fontAlgn="base" hangingPunct="0">
        <a:spcBef>
          <a:spcPct val="20000"/>
        </a:spcBef>
        <a:spcAft>
          <a:spcPct val="20000"/>
        </a:spcAft>
        <a:buClr>
          <a:srgbClr val="CC0000"/>
        </a:buClr>
        <a:buSzPct val="80000"/>
        <a:buFont typeface="Wingdings" panose="05000000000000000000" pitchFamily="2" charset="2"/>
        <a:buChar char="§"/>
        <a:defRPr>
          <a:solidFill>
            <a:srgbClr val="5B0917"/>
          </a:solidFill>
          <a:latin typeface="+mn-lt"/>
        </a:defRPr>
      </a:lvl3pPr>
      <a:lvl4pPr marL="1600200" indent="-228600" algn="l" rtl="0" eaLnBrk="0" fontAlgn="base" hangingPunct="0">
        <a:spcBef>
          <a:spcPct val="20000"/>
        </a:spcBef>
        <a:spcAft>
          <a:spcPct val="20000"/>
        </a:spcAft>
        <a:buClr>
          <a:srgbClr val="CC0000"/>
        </a:buClr>
        <a:buFont typeface="Times New Roman" panose="02020603050405020304" pitchFamily="18" charset="0"/>
        <a:buChar char="▪"/>
        <a:defRPr sz="1600">
          <a:solidFill>
            <a:srgbClr val="5B0917"/>
          </a:solidFill>
          <a:latin typeface="+mn-lt"/>
        </a:defRPr>
      </a:lvl4pPr>
      <a:lvl5pPr marL="2057400" indent="-228600" algn="l" rtl="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mn-lt"/>
        </a:defRPr>
      </a:lvl5pPr>
      <a:lvl6pPr marL="2514600" indent="-228600" algn="l" rtl="0" fontAlgn="base">
        <a:spcBef>
          <a:spcPct val="20000"/>
        </a:spcBef>
        <a:spcAft>
          <a:spcPct val="0"/>
        </a:spcAft>
        <a:buClr>
          <a:srgbClr val="CC0000"/>
        </a:buClr>
        <a:buFont typeface="Arial" charset="0"/>
        <a:buChar char="∙"/>
        <a:defRPr sz="1400">
          <a:solidFill>
            <a:srgbClr val="5B0917"/>
          </a:solidFill>
          <a:latin typeface="+mn-lt"/>
        </a:defRPr>
      </a:lvl6pPr>
      <a:lvl7pPr marL="2971800" indent="-228600" algn="l" rtl="0" fontAlgn="base">
        <a:spcBef>
          <a:spcPct val="20000"/>
        </a:spcBef>
        <a:spcAft>
          <a:spcPct val="0"/>
        </a:spcAft>
        <a:buClr>
          <a:srgbClr val="CC0000"/>
        </a:buClr>
        <a:buFont typeface="Arial" charset="0"/>
        <a:buChar char="∙"/>
        <a:defRPr sz="1400">
          <a:solidFill>
            <a:srgbClr val="5B0917"/>
          </a:solidFill>
          <a:latin typeface="+mn-lt"/>
        </a:defRPr>
      </a:lvl7pPr>
      <a:lvl8pPr marL="3429000" indent="-228600" algn="l" rtl="0" fontAlgn="base">
        <a:spcBef>
          <a:spcPct val="20000"/>
        </a:spcBef>
        <a:spcAft>
          <a:spcPct val="0"/>
        </a:spcAft>
        <a:buClr>
          <a:srgbClr val="CC0000"/>
        </a:buClr>
        <a:buFont typeface="Arial" charset="0"/>
        <a:buChar char="∙"/>
        <a:defRPr sz="1400">
          <a:solidFill>
            <a:srgbClr val="5B0917"/>
          </a:solidFill>
          <a:latin typeface="+mn-lt"/>
        </a:defRPr>
      </a:lvl8pPr>
      <a:lvl9pPr marL="3886200" indent="-228600" algn="l" rtl="0" fontAlgn="base">
        <a:spcBef>
          <a:spcPct val="20000"/>
        </a:spcBef>
        <a:spcAft>
          <a:spcPct val="0"/>
        </a:spcAft>
        <a:buClr>
          <a:srgbClr val="CC0000"/>
        </a:buClr>
        <a:buFont typeface="Arial" charset="0"/>
        <a:buChar char="∙"/>
        <a:defRPr sz="1400">
          <a:solidFill>
            <a:srgbClr val="5B0917"/>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5058" name="Rectangle 46"/>
          <p:cNvSpPr>
            <a:spLocks noGrp="1" noChangeArrowheads="1"/>
          </p:cNvSpPr>
          <p:nvPr>
            <p:ph type="title"/>
          </p:nvPr>
        </p:nvSpPr>
        <p:spPr bwMode="auto">
          <a:xfrm>
            <a:off x="1692312" y="152400"/>
            <a:ext cx="4824413" cy="108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45059" name="Rectangle 48"/>
          <p:cNvSpPr>
            <a:spLocks noGrp="1" noChangeArrowheads="1"/>
          </p:cNvSpPr>
          <p:nvPr>
            <p:ph type="body" idx="1"/>
          </p:nvPr>
        </p:nvSpPr>
        <p:spPr bwMode="auto">
          <a:xfrm>
            <a:off x="112713" y="1363703"/>
            <a:ext cx="8928100" cy="523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53652" name="Rectangle 52"/>
          <p:cNvSpPr>
            <a:spLocks noGrp="1" noChangeArrowheads="1"/>
          </p:cNvSpPr>
          <p:nvPr>
            <p:ph type="ftr" sz="quarter" idx="3"/>
          </p:nvPr>
        </p:nvSpPr>
        <p:spPr bwMode="auto">
          <a:xfrm>
            <a:off x="0" y="6634163"/>
            <a:ext cx="8172450" cy="25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eaLnBrk="1" hangingPunct="1">
              <a:lnSpc>
                <a:spcPct val="100000"/>
              </a:lnSpc>
              <a:spcBef>
                <a:spcPct val="0"/>
              </a:spcBef>
              <a:defRPr sz="1400">
                <a:solidFill>
                  <a:srgbClr val="5B0917"/>
                </a:solidFill>
                <a:latin typeface="Arial" charset="0"/>
              </a:defRPr>
            </a:lvl1pPr>
          </a:lstStyle>
          <a:p>
            <a:pPr>
              <a:defRPr/>
            </a:pPr>
            <a:r>
              <a:rPr lang="ru-RU" altLang="ru-RU"/>
              <a:t>Наименование слайда</a:t>
            </a:r>
          </a:p>
        </p:txBody>
      </p:sp>
      <p:sp>
        <p:nvSpPr>
          <p:cNvPr id="153655" name="Rectangle 55"/>
          <p:cNvSpPr>
            <a:spLocks noGrp="1" noChangeArrowheads="1"/>
          </p:cNvSpPr>
          <p:nvPr>
            <p:ph type="sldNum" sz="quarter" idx="4"/>
          </p:nvPr>
        </p:nvSpPr>
        <p:spPr bwMode="auto">
          <a:xfrm>
            <a:off x="8243888" y="6599238"/>
            <a:ext cx="766762"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000" b="1">
                <a:solidFill>
                  <a:srgbClr val="D20000"/>
                </a:solidFill>
                <a:latin typeface="Arial" charset="0"/>
              </a:defRPr>
            </a:lvl1pPr>
          </a:lstStyle>
          <a:p>
            <a:pPr>
              <a:defRPr/>
            </a:pPr>
            <a:fld id="{14B7BB77-E157-418A-867B-985162D59159}" type="slidenum">
              <a:rPr lang="ru-RU" altLang="ru-RU"/>
              <a:pPr>
                <a:defRPr/>
              </a:pPr>
              <a:t>‹#›</a:t>
            </a:fld>
            <a:endParaRPr lang="ru-RU" altLang="ru-RU" dirty="0"/>
          </a:p>
        </p:txBody>
      </p:sp>
      <p:pic>
        <p:nvPicPr>
          <p:cNvPr id="45062" name="Picture 16" descr="Layer 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44463" y="144463"/>
            <a:ext cx="1549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6157532"/>
      </p:ext>
    </p:extLst>
  </p:cSld>
  <p:clrMap bg1="lt1" tx1="dk1" bg2="lt2" tx2="dk2" accent1="accent1" accent2="accent2" accent3="accent3" accent4="accent4" accent5="accent5" accent6="accent6" hlink="hlink" folHlink="folHlink"/>
  <p:sldLayoutIdLst>
    <p:sldLayoutId id="2147526057" r:id="rId1"/>
    <p:sldLayoutId id="2147526058" r:id="rId2"/>
    <p:sldLayoutId id="2147526059" r:id="rId3"/>
    <p:sldLayoutId id="2147526060" r:id="rId4"/>
    <p:sldLayoutId id="2147526061" r:id="rId5"/>
    <p:sldLayoutId id="2147526062" r:id="rId6"/>
    <p:sldLayoutId id="2147526063" r:id="rId7"/>
    <p:sldLayoutId id="2147526064" r:id="rId8"/>
    <p:sldLayoutId id="2147526065" r:id="rId9"/>
    <p:sldLayoutId id="2147526066" r:id="rId10"/>
    <p:sldLayoutId id="2147526067" r:id="rId11"/>
    <p:sldLayoutId id="2147526068" r:id="rId12"/>
    <p:sldLayoutId id="2147526069" r:id="rId13"/>
  </p:sldLayoutIdLst>
  <p:transition/>
  <p:hf hdr="0" ftr="0" dt="0"/>
  <p:txStyles>
    <p:titleStyle>
      <a:lvl1pPr algn="l" rtl="0" eaLnBrk="0" fontAlgn="base" hangingPunct="0">
        <a:lnSpc>
          <a:spcPct val="80000"/>
        </a:lnSpc>
        <a:spcBef>
          <a:spcPct val="0"/>
        </a:spcBef>
        <a:spcAft>
          <a:spcPct val="0"/>
        </a:spcAft>
        <a:defRPr sz="2000" b="1">
          <a:solidFill>
            <a:srgbClr val="D20000"/>
          </a:solidFill>
          <a:latin typeface="+mj-lt"/>
          <a:ea typeface="+mj-ea"/>
          <a:cs typeface="+mj-cs"/>
        </a:defRPr>
      </a:lvl1pPr>
      <a:lvl2pPr algn="l" rtl="0" eaLnBrk="0" fontAlgn="base" hangingPunct="0">
        <a:lnSpc>
          <a:spcPct val="80000"/>
        </a:lnSpc>
        <a:spcBef>
          <a:spcPct val="0"/>
        </a:spcBef>
        <a:spcAft>
          <a:spcPct val="0"/>
        </a:spcAft>
        <a:defRPr sz="2000" b="1">
          <a:solidFill>
            <a:srgbClr val="D20000"/>
          </a:solidFill>
          <a:latin typeface="Arial" charset="0"/>
        </a:defRPr>
      </a:lvl2pPr>
      <a:lvl3pPr algn="l" rtl="0" eaLnBrk="0" fontAlgn="base" hangingPunct="0">
        <a:lnSpc>
          <a:spcPct val="80000"/>
        </a:lnSpc>
        <a:spcBef>
          <a:spcPct val="0"/>
        </a:spcBef>
        <a:spcAft>
          <a:spcPct val="0"/>
        </a:spcAft>
        <a:defRPr sz="2000" b="1">
          <a:solidFill>
            <a:srgbClr val="D20000"/>
          </a:solidFill>
          <a:latin typeface="Arial" charset="0"/>
        </a:defRPr>
      </a:lvl3pPr>
      <a:lvl4pPr algn="l" rtl="0" eaLnBrk="0" fontAlgn="base" hangingPunct="0">
        <a:lnSpc>
          <a:spcPct val="80000"/>
        </a:lnSpc>
        <a:spcBef>
          <a:spcPct val="0"/>
        </a:spcBef>
        <a:spcAft>
          <a:spcPct val="0"/>
        </a:spcAft>
        <a:defRPr sz="2000" b="1">
          <a:solidFill>
            <a:srgbClr val="D20000"/>
          </a:solidFill>
          <a:latin typeface="Arial" charset="0"/>
        </a:defRPr>
      </a:lvl4pPr>
      <a:lvl5pPr algn="l" rtl="0" eaLnBrk="0" fontAlgn="base" hangingPunct="0">
        <a:lnSpc>
          <a:spcPct val="80000"/>
        </a:lnSpc>
        <a:spcBef>
          <a:spcPct val="0"/>
        </a:spcBef>
        <a:spcAft>
          <a:spcPct val="0"/>
        </a:spcAft>
        <a:defRPr sz="2000" b="1">
          <a:solidFill>
            <a:srgbClr val="D20000"/>
          </a:solidFill>
          <a:latin typeface="Arial" charset="0"/>
        </a:defRPr>
      </a:lvl5pPr>
      <a:lvl6pPr marL="457200" algn="l" rtl="0" fontAlgn="base">
        <a:lnSpc>
          <a:spcPct val="80000"/>
        </a:lnSpc>
        <a:spcBef>
          <a:spcPct val="0"/>
        </a:spcBef>
        <a:spcAft>
          <a:spcPct val="0"/>
        </a:spcAft>
        <a:defRPr sz="2000" b="1">
          <a:solidFill>
            <a:srgbClr val="E2271E"/>
          </a:solidFill>
          <a:latin typeface="Arial" charset="0"/>
        </a:defRPr>
      </a:lvl6pPr>
      <a:lvl7pPr marL="914400" algn="l" rtl="0" fontAlgn="base">
        <a:lnSpc>
          <a:spcPct val="80000"/>
        </a:lnSpc>
        <a:spcBef>
          <a:spcPct val="0"/>
        </a:spcBef>
        <a:spcAft>
          <a:spcPct val="0"/>
        </a:spcAft>
        <a:defRPr sz="2000" b="1">
          <a:solidFill>
            <a:srgbClr val="E2271E"/>
          </a:solidFill>
          <a:latin typeface="Arial" charset="0"/>
        </a:defRPr>
      </a:lvl7pPr>
      <a:lvl8pPr marL="1371600" algn="l" rtl="0" fontAlgn="base">
        <a:lnSpc>
          <a:spcPct val="80000"/>
        </a:lnSpc>
        <a:spcBef>
          <a:spcPct val="0"/>
        </a:spcBef>
        <a:spcAft>
          <a:spcPct val="0"/>
        </a:spcAft>
        <a:defRPr sz="2000" b="1">
          <a:solidFill>
            <a:srgbClr val="E2271E"/>
          </a:solidFill>
          <a:latin typeface="Arial" charset="0"/>
        </a:defRPr>
      </a:lvl8pPr>
      <a:lvl9pPr marL="1828800" algn="l" rtl="0" fontAlgn="base">
        <a:lnSpc>
          <a:spcPct val="80000"/>
        </a:lnSpc>
        <a:spcBef>
          <a:spcPct val="0"/>
        </a:spcBef>
        <a:spcAft>
          <a:spcPct val="0"/>
        </a:spcAft>
        <a:defRPr sz="2000" b="1">
          <a:solidFill>
            <a:srgbClr val="E2271E"/>
          </a:solidFill>
          <a:latin typeface="Arial" charset="0"/>
        </a:defRPr>
      </a:lvl9pPr>
    </p:titleStyle>
    <p:bodyStyle>
      <a:lvl1pPr marL="342900" indent="-342900" algn="l" rtl="0" eaLnBrk="0" fontAlgn="base" hangingPunct="0">
        <a:spcBef>
          <a:spcPct val="20000"/>
        </a:spcBef>
        <a:spcAft>
          <a:spcPct val="50000"/>
        </a:spcAft>
        <a:buClr>
          <a:srgbClr val="CC0000"/>
        </a:buClr>
        <a:buSzPct val="60000"/>
        <a:buFont typeface="Wingdings" pitchFamily="2" charset="2"/>
        <a:buChar char="n"/>
        <a:defRPr sz="2200">
          <a:solidFill>
            <a:srgbClr val="5B0917"/>
          </a:solidFill>
          <a:latin typeface="+mn-lt"/>
          <a:ea typeface="+mn-ea"/>
          <a:cs typeface="+mn-cs"/>
        </a:defRPr>
      </a:lvl1pPr>
      <a:lvl2pPr marL="742950" indent="-285750" algn="l" rtl="0" eaLnBrk="0" fontAlgn="base" hangingPunct="0">
        <a:spcBef>
          <a:spcPct val="20000"/>
        </a:spcBef>
        <a:spcAft>
          <a:spcPct val="30000"/>
        </a:spcAft>
        <a:buClr>
          <a:srgbClr val="CC0000"/>
        </a:buClr>
        <a:buFont typeface="Wingdings" pitchFamily="2" charset="2"/>
        <a:buChar char="§"/>
        <a:defRPr sz="2000">
          <a:solidFill>
            <a:srgbClr val="5B0917"/>
          </a:solidFill>
          <a:latin typeface="+mn-lt"/>
        </a:defRPr>
      </a:lvl2pPr>
      <a:lvl3pPr marL="1143000" indent="-228600" algn="l" rtl="0" eaLnBrk="0" fontAlgn="base" hangingPunct="0">
        <a:spcBef>
          <a:spcPct val="20000"/>
        </a:spcBef>
        <a:spcAft>
          <a:spcPct val="20000"/>
        </a:spcAft>
        <a:buClr>
          <a:srgbClr val="CC0000"/>
        </a:buClr>
        <a:buSzPct val="80000"/>
        <a:buFont typeface="Wingdings" pitchFamily="2" charset="2"/>
        <a:buChar char="§"/>
        <a:defRPr>
          <a:solidFill>
            <a:srgbClr val="5B0917"/>
          </a:solidFill>
          <a:latin typeface="+mn-lt"/>
        </a:defRPr>
      </a:lvl3pPr>
      <a:lvl4pPr marL="1600200" indent="-228600" algn="l" rtl="0" eaLnBrk="0" fontAlgn="base" hangingPunct="0">
        <a:spcBef>
          <a:spcPct val="20000"/>
        </a:spcBef>
        <a:spcAft>
          <a:spcPct val="20000"/>
        </a:spcAft>
        <a:buClr>
          <a:srgbClr val="CC0000"/>
        </a:buClr>
        <a:buFont typeface="Times New Roman" pitchFamily="18" charset="0"/>
        <a:buChar char="▪"/>
        <a:defRPr sz="1600">
          <a:solidFill>
            <a:srgbClr val="5B0917"/>
          </a:solidFill>
          <a:latin typeface="+mn-lt"/>
        </a:defRPr>
      </a:lvl4pPr>
      <a:lvl5pPr marL="2057400" indent="-228600" algn="l" rtl="0" eaLnBrk="0" fontAlgn="base" hangingPunct="0">
        <a:spcBef>
          <a:spcPct val="20000"/>
        </a:spcBef>
        <a:spcAft>
          <a:spcPct val="0"/>
        </a:spcAft>
        <a:buClr>
          <a:srgbClr val="CC0000"/>
        </a:buClr>
        <a:buFont typeface="Arial" pitchFamily="34" charset="0"/>
        <a:buChar char="∙"/>
        <a:defRPr sz="1400">
          <a:solidFill>
            <a:srgbClr val="5B0917"/>
          </a:solidFill>
          <a:latin typeface="+mn-lt"/>
        </a:defRPr>
      </a:lvl5pPr>
      <a:lvl6pPr marL="2514600" indent="-228600" algn="l" rtl="0" fontAlgn="base">
        <a:spcBef>
          <a:spcPct val="20000"/>
        </a:spcBef>
        <a:spcAft>
          <a:spcPct val="0"/>
        </a:spcAft>
        <a:buClr>
          <a:srgbClr val="CC0000"/>
        </a:buClr>
        <a:buFont typeface="Arial" charset="0"/>
        <a:buChar char="∙"/>
        <a:defRPr sz="1400">
          <a:solidFill>
            <a:srgbClr val="5B0917"/>
          </a:solidFill>
          <a:latin typeface="+mn-lt"/>
        </a:defRPr>
      </a:lvl6pPr>
      <a:lvl7pPr marL="2971800" indent="-228600" algn="l" rtl="0" fontAlgn="base">
        <a:spcBef>
          <a:spcPct val="20000"/>
        </a:spcBef>
        <a:spcAft>
          <a:spcPct val="0"/>
        </a:spcAft>
        <a:buClr>
          <a:srgbClr val="CC0000"/>
        </a:buClr>
        <a:buFont typeface="Arial" charset="0"/>
        <a:buChar char="∙"/>
        <a:defRPr sz="1400">
          <a:solidFill>
            <a:srgbClr val="5B0917"/>
          </a:solidFill>
          <a:latin typeface="+mn-lt"/>
        </a:defRPr>
      </a:lvl7pPr>
      <a:lvl8pPr marL="3429000" indent="-228600" algn="l" rtl="0" fontAlgn="base">
        <a:spcBef>
          <a:spcPct val="20000"/>
        </a:spcBef>
        <a:spcAft>
          <a:spcPct val="0"/>
        </a:spcAft>
        <a:buClr>
          <a:srgbClr val="CC0000"/>
        </a:buClr>
        <a:buFont typeface="Arial" charset="0"/>
        <a:buChar char="∙"/>
        <a:defRPr sz="1400">
          <a:solidFill>
            <a:srgbClr val="5B0917"/>
          </a:solidFill>
          <a:latin typeface="+mn-lt"/>
        </a:defRPr>
      </a:lvl8pPr>
      <a:lvl9pPr marL="3886200" indent="-228600" algn="l" rtl="0" fontAlgn="base">
        <a:spcBef>
          <a:spcPct val="20000"/>
        </a:spcBef>
        <a:spcAft>
          <a:spcPct val="0"/>
        </a:spcAft>
        <a:buClr>
          <a:srgbClr val="CC0000"/>
        </a:buClr>
        <a:buFont typeface="Arial" charset="0"/>
        <a:buChar char="∙"/>
        <a:defRPr sz="1400">
          <a:solidFill>
            <a:srgbClr val="5B0917"/>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0">
            <a:extLst>
              <a:ext uri="{FF2B5EF4-FFF2-40B4-BE49-F238E27FC236}"/>
            </a:extLst>
          </p:cNvPr>
          <p:cNvSpPr>
            <a:spLocks noChangeArrowheads="1"/>
          </p:cNvSpPr>
          <p:nvPr userDrawn="1"/>
        </p:nvSpPr>
        <p:spPr bwMode="auto">
          <a:xfrm>
            <a:off x="1" y="3735371"/>
            <a:ext cx="181822" cy="371513"/>
          </a:xfrm>
          <a:prstGeom prst="rect">
            <a:avLst/>
          </a:prstGeom>
          <a:solidFill>
            <a:schemeClr val="bg1"/>
          </a:solidFill>
          <a:ln>
            <a:noFill/>
          </a:ln>
          <a:effectLst/>
          <a:extLs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
        <p:nvSpPr>
          <p:cNvPr id="27651" name="Rectangle 2"/>
          <p:cNvSpPr>
            <a:spLocks noGrp="1" noChangeArrowheads="1"/>
          </p:cNvSpPr>
          <p:nvPr>
            <p:ph type="title"/>
          </p:nvPr>
        </p:nvSpPr>
        <p:spPr bwMode="auto">
          <a:xfrm>
            <a:off x="1835150" y="117477"/>
            <a:ext cx="57673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88420" name="Text Box 4">
            <a:extLst>
              <a:ext uri="{FF2B5EF4-FFF2-40B4-BE49-F238E27FC236}"/>
            </a:extLst>
          </p:cNvPr>
          <p:cNvSpPr txBox="1">
            <a:spLocks noChangeArrowheads="1"/>
          </p:cNvSpPr>
          <p:nvPr userDrawn="1"/>
        </p:nvSpPr>
        <p:spPr bwMode="auto">
          <a:xfrm>
            <a:off x="8172451" y="6310313"/>
            <a:ext cx="688975" cy="360362"/>
          </a:xfrm>
          <a:prstGeom prst="rect">
            <a:avLst/>
          </a:prstGeom>
          <a:noFill/>
          <a:ln w="44450" algn="ctr">
            <a:no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lnSpc>
                <a:spcPct val="110000"/>
              </a:lnSpc>
              <a:spcBef>
                <a:spcPct val="50000"/>
              </a:spcBef>
            </a:pPr>
            <a:fld id="{4165EFE7-66F4-4244-8B46-BCEC2441891F}" type="slidenum">
              <a:rPr lang="ru-RU" altLang="ru-RU" sz="1600" b="1">
                <a:solidFill>
                  <a:srgbClr val="000000"/>
                </a:solidFill>
              </a:rPr>
              <a:pPr algn="r">
                <a:lnSpc>
                  <a:spcPct val="110000"/>
                </a:lnSpc>
                <a:spcBef>
                  <a:spcPct val="50000"/>
                </a:spcBef>
              </a:pPr>
              <a:t>‹#›</a:t>
            </a:fld>
            <a:endParaRPr lang="ru-RU" altLang="ru-RU" sz="1600" b="1">
              <a:solidFill>
                <a:srgbClr val="000000"/>
              </a:solidFill>
            </a:endParaRPr>
          </a:p>
        </p:txBody>
      </p:sp>
      <p:sp>
        <p:nvSpPr>
          <p:cNvPr id="1031" name="Rectangle 36">
            <a:extLst>
              <a:ext uri="{FF2B5EF4-FFF2-40B4-BE49-F238E27FC236}"/>
            </a:extLst>
          </p:cNvPr>
          <p:cNvSpPr>
            <a:spLocks noChangeArrowheads="1"/>
          </p:cNvSpPr>
          <p:nvPr userDrawn="1"/>
        </p:nvSpPr>
        <p:spPr bwMode="auto">
          <a:xfrm>
            <a:off x="1" y="3733783"/>
            <a:ext cx="181822" cy="371513"/>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graphicFrame>
        <p:nvGraphicFramePr>
          <p:cNvPr id="27654" name="Object 39"/>
          <p:cNvGraphicFramePr>
            <a:graphicFrameLocks noChangeAspect="1"/>
          </p:cNvGraphicFramePr>
          <p:nvPr userDrawn="1">
            <p:custDataLst>
              <p:tags r:id="rId15"/>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4534" name="think-cell Slide" r:id="rId17" imgW="360" imgH="360" progId="">
                  <p:embed/>
                </p:oleObj>
              </mc:Choice>
              <mc:Fallback>
                <p:oleObj name="think-cell Slide" r:id="rId17" imgW="360" imgH="360"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89" y="1590"/>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655" name="Object 40"/>
          <p:cNvGraphicFramePr>
            <a:graphicFrameLocks noChangeAspect="1"/>
          </p:cNvGraphicFramePr>
          <p:nvPr userDrawn="1">
            <p:custDataLst>
              <p:tags r:id="rId16"/>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4535" name="think-cell Slide" r:id="rId19" imgW="360" imgH="360" progId="">
                  <p:embed/>
                </p:oleObj>
              </mc:Choice>
              <mc:Fallback>
                <p:oleObj name="think-cell Slide" r:id="rId19" imgW="360" imgH="360"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89" y="1590"/>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7656" name="Picture 11" descr="Layer 2"/>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92089" y="115888"/>
            <a:ext cx="128428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7188087"/>
      </p:ext>
    </p:extLst>
  </p:cSld>
  <p:clrMap bg1="lt1" tx1="dk1" bg2="lt2" tx2="dk2" accent1="accent1" accent2="accent2" accent3="accent3" accent4="accent4" accent5="accent5" accent6="accent6" hlink="hlink" folHlink="folHlink"/>
  <p:sldLayoutIdLst>
    <p:sldLayoutId id="2147525692" r:id="rId1"/>
    <p:sldLayoutId id="2147525693" r:id="rId2"/>
    <p:sldLayoutId id="2147525694" r:id="rId3"/>
    <p:sldLayoutId id="2147525695" r:id="rId4"/>
    <p:sldLayoutId id="2147525696" r:id="rId5"/>
    <p:sldLayoutId id="2147525697" r:id="rId6"/>
    <p:sldLayoutId id="2147525698" r:id="rId7"/>
    <p:sldLayoutId id="2147525699" r:id="rId8"/>
    <p:sldLayoutId id="2147525700" r:id="rId9"/>
    <p:sldLayoutId id="2147525701" r:id="rId10"/>
    <p:sldLayoutId id="2147525702" r:id="rId11"/>
    <p:sldLayoutId id="2147525703" r:id="rId12"/>
  </p:sldLayoutIdLst>
  <p:timing>
    <p:tnLst>
      <p:par>
        <p:cTn id="1" dur="indefinite" restart="never" nodeType="tmRoot"/>
      </p:par>
    </p:tnLst>
  </p:timing>
  <p:txStyles>
    <p:titleStyle>
      <a:lvl1pPr algn="l" rtl="0" eaLnBrk="0" fontAlgn="base" hangingPunct="0">
        <a:spcBef>
          <a:spcPct val="0"/>
        </a:spcBef>
        <a:spcAft>
          <a:spcPct val="0"/>
        </a:spcAft>
        <a:defRPr sz="2000" b="1" kern="1200">
          <a:solidFill>
            <a:schemeClr val="bg2"/>
          </a:solidFill>
          <a:latin typeface="+mj-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200" algn="l" rtl="0" fontAlgn="base">
        <a:spcBef>
          <a:spcPct val="0"/>
        </a:spcBef>
        <a:spcAft>
          <a:spcPct val="0"/>
        </a:spcAft>
        <a:defRPr sz="2000" b="1">
          <a:solidFill>
            <a:schemeClr val="bg2"/>
          </a:solidFill>
          <a:latin typeface="Proxima Nova Lt" pitchFamily="50" charset="0"/>
        </a:defRPr>
      </a:lvl6pPr>
      <a:lvl7pPr marL="914400" algn="l" rtl="0" fontAlgn="base">
        <a:spcBef>
          <a:spcPct val="0"/>
        </a:spcBef>
        <a:spcAft>
          <a:spcPct val="0"/>
        </a:spcAft>
        <a:defRPr sz="2000" b="1">
          <a:solidFill>
            <a:schemeClr val="bg2"/>
          </a:solidFill>
          <a:latin typeface="Proxima Nova Lt" pitchFamily="50" charset="0"/>
        </a:defRPr>
      </a:lvl7pPr>
      <a:lvl8pPr marL="1371600" algn="l" rtl="0" fontAlgn="base">
        <a:spcBef>
          <a:spcPct val="0"/>
        </a:spcBef>
        <a:spcAft>
          <a:spcPct val="0"/>
        </a:spcAft>
        <a:defRPr sz="2000" b="1">
          <a:solidFill>
            <a:schemeClr val="bg2"/>
          </a:solidFill>
          <a:latin typeface="Proxima Nova Lt" pitchFamily="50" charset="0"/>
        </a:defRPr>
      </a:lvl8pPr>
      <a:lvl9pPr marL="1828800" algn="l" rtl="0" fontAlgn="base">
        <a:spcBef>
          <a:spcPct val="0"/>
        </a:spcBef>
        <a:spcAft>
          <a:spcPct val="0"/>
        </a:spcAft>
        <a:defRPr sz="2000" b="1">
          <a:solidFill>
            <a:schemeClr val="bg2"/>
          </a:solidFill>
          <a:latin typeface="Proxima Nova Lt" pitchFamily="50" charset="0"/>
        </a:defRPr>
      </a:lvl9pPr>
    </p:titleStyle>
    <p:bodyStyle>
      <a:lvl1pPr marL="342900" indent="-342900" algn="l" rtl="0" eaLnBrk="0" fontAlgn="base" hangingPunct="0">
        <a:spcBef>
          <a:spcPct val="20000"/>
        </a:spcBef>
        <a:spcAft>
          <a:spcPct val="0"/>
        </a:spcAft>
        <a:buChar char="•"/>
        <a:defRPr sz="16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0">
            <a:extLst>
              <a:ext uri="{FF2B5EF4-FFF2-40B4-BE49-F238E27FC236}"/>
            </a:extLst>
          </p:cNvPr>
          <p:cNvSpPr>
            <a:spLocks noChangeArrowheads="1"/>
          </p:cNvSpPr>
          <p:nvPr userDrawn="1"/>
        </p:nvSpPr>
        <p:spPr bwMode="auto">
          <a:xfrm>
            <a:off x="0" y="3735388"/>
            <a:ext cx="182563" cy="371475"/>
          </a:xfrm>
          <a:prstGeom prst="rect">
            <a:avLst/>
          </a:prstGeom>
          <a:solidFill>
            <a:schemeClr val="bg1"/>
          </a:solidFill>
          <a:ln>
            <a:noFill/>
          </a:ln>
          <a:effectLst/>
          <a:extLs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
        <p:nvSpPr>
          <p:cNvPr id="64515" name="Rectangle 2"/>
          <p:cNvSpPr>
            <a:spLocks noGrp="1" noChangeArrowheads="1"/>
          </p:cNvSpPr>
          <p:nvPr>
            <p:ph type="title"/>
          </p:nvPr>
        </p:nvSpPr>
        <p:spPr bwMode="auto">
          <a:xfrm>
            <a:off x="1835150" y="117475"/>
            <a:ext cx="57673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88420" name="Text Box 4">
            <a:extLst>
              <a:ext uri="{FF2B5EF4-FFF2-40B4-BE49-F238E27FC236}"/>
            </a:extLst>
          </p:cNvPr>
          <p:cNvSpPr txBox="1">
            <a:spLocks noChangeArrowheads="1"/>
          </p:cNvSpPr>
          <p:nvPr userDrawn="1"/>
        </p:nvSpPr>
        <p:spPr bwMode="auto">
          <a:xfrm>
            <a:off x="8172450" y="6310313"/>
            <a:ext cx="688975" cy="360362"/>
          </a:xfrm>
          <a:prstGeom prst="rect">
            <a:avLst/>
          </a:prstGeom>
          <a:noFill/>
          <a:ln w="44450" algn="ctr">
            <a:no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lnSpc>
                <a:spcPct val="110000"/>
              </a:lnSpc>
              <a:spcBef>
                <a:spcPct val="50000"/>
              </a:spcBef>
              <a:defRPr/>
            </a:pPr>
            <a:fld id="{2F682EEE-D545-4E6C-92D6-64D02930B15B}" type="slidenum">
              <a:rPr lang="ru-RU" altLang="ru-RU" sz="1600" b="1" smtClean="0">
                <a:solidFill>
                  <a:srgbClr val="000000"/>
                </a:solidFill>
              </a:rPr>
              <a:pPr algn="r">
                <a:lnSpc>
                  <a:spcPct val="110000"/>
                </a:lnSpc>
                <a:spcBef>
                  <a:spcPct val="50000"/>
                </a:spcBef>
                <a:defRPr/>
              </a:pPr>
              <a:t>‹#›</a:t>
            </a:fld>
            <a:endParaRPr lang="ru-RU" altLang="ru-RU" sz="1600" b="1" smtClean="0">
              <a:solidFill>
                <a:srgbClr val="000000"/>
              </a:solidFill>
            </a:endParaRPr>
          </a:p>
        </p:txBody>
      </p:sp>
      <p:sp>
        <p:nvSpPr>
          <p:cNvPr id="1031" name="Rectangle 36">
            <a:extLst>
              <a:ext uri="{FF2B5EF4-FFF2-40B4-BE49-F238E27FC236}"/>
            </a:extLst>
          </p:cNvPr>
          <p:cNvSpPr>
            <a:spLocks noChangeArrowheads="1"/>
          </p:cNvSpPr>
          <p:nvPr userDrawn="1"/>
        </p:nvSpPr>
        <p:spPr bwMode="auto">
          <a:xfrm>
            <a:off x="0" y="3733800"/>
            <a:ext cx="182563" cy="37147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graphicFrame>
        <p:nvGraphicFramePr>
          <p:cNvPr id="64518" name="Object 39"/>
          <p:cNvGraphicFramePr>
            <a:graphicFrameLocks noChangeAspect="1"/>
          </p:cNvGraphicFramePr>
          <p:nvPr userDrawn="1">
            <p:custDataLst>
              <p:tags r:id="rId14"/>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790" name="think-cell Slide" r:id="rId16" imgW="360" imgH="360" progId="">
                  <p:embed/>
                </p:oleObj>
              </mc:Choice>
              <mc:Fallback>
                <p:oleObj name="think-cell Slide" r:id="rId16" imgW="360" imgH="36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4519" name="Object 40"/>
          <p:cNvGraphicFramePr>
            <a:graphicFrameLocks noChangeAspect="1"/>
          </p:cNvGraphicFramePr>
          <p:nvPr userDrawn="1">
            <p:custDataLst>
              <p:tags r:id="rId15"/>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791" name="think-cell Slide" r:id="rId18" imgW="360" imgH="360" progId="">
                  <p:embed/>
                </p:oleObj>
              </mc:Choice>
              <mc:Fallback>
                <p:oleObj name="think-cell Slide" r:id="rId18" imgW="360" imgH="36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4520" name="Picture 11" descr="Layer 2"/>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92088" y="115888"/>
            <a:ext cx="128428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4196755"/>
      </p:ext>
    </p:extLst>
  </p:cSld>
  <p:clrMap bg1="lt1" tx1="dk1" bg2="lt2" tx2="dk2" accent1="accent1" accent2="accent2" accent3="accent3" accent4="accent4" accent5="accent5" accent6="accent6" hlink="hlink" folHlink="folHlink"/>
  <p:sldLayoutIdLst>
    <p:sldLayoutId id="2147526071" r:id="rId1"/>
    <p:sldLayoutId id="2147526072" r:id="rId2"/>
    <p:sldLayoutId id="2147526073" r:id="rId3"/>
    <p:sldLayoutId id="2147526074" r:id="rId4"/>
    <p:sldLayoutId id="2147526075" r:id="rId5"/>
    <p:sldLayoutId id="2147526076" r:id="rId6"/>
    <p:sldLayoutId id="2147526077" r:id="rId7"/>
    <p:sldLayoutId id="2147526078" r:id="rId8"/>
    <p:sldLayoutId id="2147526079" r:id="rId9"/>
    <p:sldLayoutId id="2147526080" r:id="rId10"/>
    <p:sldLayoutId id="2147526081" r:id="rId11"/>
  </p:sldLayoutIdLst>
  <p:timing>
    <p:tnLst>
      <p:par>
        <p:cTn id="1" dur="indefinite" restart="never" nodeType="tmRoot"/>
      </p:par>
    </p:tnLst>
  </p:timing>
  <p:txStyles>
    <p:titleStyle>
      <a:lvl1pPr algn="l" rtl="0" eaLnBrk="0" fontAlgn="base" hangingPunct="0">
        <a:spcBef>
          <a:spcPct val="0"/>
        </a:spcBef>
        <a:spcAft>
          <a:spcPct val="0"/>
        </a:spcAft>
        <a:defRPr sz="2000" b="1" kern="1200">
          <a:solidFill>
            <a:schemeClr val="bg2"/>
          </a:solidFill>
          <a:latin typeface="+mj-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200" algn="l" rtl="0" fontAlgn="base">
        <a:spcBef>
          <a:spcPct val="0"/>
        </a:spcBef>
        <a:spcAft>
          <a:spcPct val="0"/>
        </a:spcAft>
        <a:defRPr sz="2000" b="1">
          <a:solidFill>
            <a:schemeClr val="bg2"/>
          </a:solidFill>
          <a:latin typeface="Proxima Nova Lt" pitchFamily="50" charset="0"/>
        </a:defRPr>
      </a:lvl6pPr>
      <a:lvl7pPr marL="914400" algn="l" rtl="0" fontAlgn="base">
        <a:spcBef>
          <a:spcPct val="0"/>
        </a:spcBef>
        <a:spcAft>
          <a:spcPct val="0"/>
        </a:spcAft>
        <a:defRPr sz="2000" b="1">
          <a:solidFill>
            <a:schemeClr val="bg2"/>
          </a:solidFill>
          <a:latin typeface="Proxima Nova Lt" pitchFamily="50" charset="0"/>
        </a:defRPr>
      </a:lvl7pPr>
      <a:lvl8pPr marL="1371600" algn="l" rtl="0" fontAlgn="base">
        <a:spcBef>
          <a:spcPct val="0"/>
        </a:spcBef>
        <a:spcAft>
          <a:spcPct val="0"/>
        </a:spcAft>
        <a:defRPr sz="2000" b="1">
          <a:solidFill>
            <a:schemeClr val="bg2"/>
          </a:solidFill>
          <a:latin typeface="Proxima Nova Lt" pitchFamily="50" charset="0"/>
        </a:defRPr>
      </a:lvl8pPr>
      <a:lvl9pPr marL="1828800" algn="l" rtl="0" fontAlgn="base">
        <a:spcBef>
          <a:spcPct val="0"/>
        </a:spcBef>
        <a:spcAft>
          <a:spcPct val="0"/>
        </a:spcAft>
        <a:defRPr sz="2000" b="1">
          <a:solidFill>
            <a:schemeClr val="bg2"/>
          </a:solidFill>
          <a:latin typeface="Proxima Nova Lt" pitchFamily="50" charset="0"/>
        </a:defRPr>
      </a:lvl9pPr>
    </p:titleStyle>
    <p:bodyStyle>
      <a:lvl1pPr marL="342900" indent="-342900" algn="l" rtl="0" eaLnBrk="0" fontAlgn="base" hangingPunct="0">
        <a:spcBef>
          <a:spcPct val="20000"/>
        </a:spcBef>
        <a:spcAft>
          <a:spcPct val="0"/>
        </a:spcAft>
        <a:buChar char="•"/>
        <a:defRPr sz="16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0">
            <a:extLst>
              <a:ext uri="{FF2B5EF4-FFF2-40B4-BE49-F238E27FC236}"/>
            </a:extLst>
          </p:cNvPr>
          <p:cNvSpPr>
            <a:spLocks noChangeArrowheads="1"/>
          </p:cNvSpPr>
          <p:nvPr userDrawn="1"/>
        </p:nvSpPr>
        <p:spPr bwMode="auto">
          <a:xfrm>
            <a:off x="0" y="3735388"/>
            <a:ext cx="182563" cy="371475"/>
          </a:xfrm>
          <a:prstGeom prst="rect">
            <a:avLst/>
          </a:prstGeom>
          <a:solidFill>
            <a:schemeClr val="bg1"/>
          </a:solidFill>
          <a:ln>
            <a:noFill/>
          </a:ln>
          <a:effectLst/>
          <a:extLs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
        <p:nvSpPr>
          <p:cNvPr id="26627" name="Rectangle 2"/>
          <p:cNvSpPr>
            <a:spLocks noGrp="1" noChangeArrowheads="1"/>
          </p:cNvSpPr>
          <p:nvPr>
            <p:ph type="title"/>
          </p:nvPr>
        </p:nvSpPr>
        <p:spPr bwMode="auto">
          <a:xfrm>
            <a:off x="1835150" y="117475"/>
            <a:ext cx="57673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88420" name="Text Box 4">
            <a:extLst>
              <a:ext uri="{FF2B5EF4-FFF2-40B4-BE49-F238E27FC236}"/>
            </a:extLst>
          </p:cNvPr>
          <p:cNvSpPr txBox="1">
            <a:spLocks noChangeArrowheads="1"/>
          </p:cNvSpPr>
          <p:nvPr userDrawn="1"/>
        </p:nvSpPr>
        <p:spPr bwMode="auto">
          <a:xfrm>
            <a:off x="8172450" y="6310313"/>
            <a:ext cx="688975" cy="360362"/>
          </a:xfrm>
          <a:prstGeom prst="rect">
            <a:avLst/>
          </a:prstGeom>
          <a:noFill/>
          <a:ln w="44450" algn="ctr">
            <a:no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lnSpc>
                <a:spcPct val="110000"/>
              </a:lnSpc>
              <a:spcBef>
                <a:spcPct val="50000"/>
              </a:spcBef>
              <a:defRPr/>
            </a:pPr>
            <a:fld id="{2BF593DD-8C45-444F-A2B1-78A8DC3131F4}" type="slidenum">
              <a:rPr lang="ru-RU" altLang="ru-RU" sz="1600" b="1" smtClean="0">
                <a:solidFill>
                  <a:srgbClr val="000000"/>
                </a:solidFill>
              </a:rPr>
              <a:pPr algn="r">
                <a:lnSpc>
                  <a:spcPct val="110000"/>
                </a:lnSpc>
                <a:spcBef>
                  <a:spcPct val="50000"/>
                </a:spcBef>
                <a:defRPr/>
              </a:pPr>
              <a:t>‹#›</a:t>
            </a:fld>
            <a:endParaRPr lang="ru-RU" altLang="ru-RU" sz="1600" b="1" smtClean="0">
              <a:solidFill>
                <a:srgbClr val="000000"/>
              </a:solidFill>
            </a:endParaRPr>
          </a:p>
        </p:txBody>
      </p:sp>
      <p:sp>
        <p:nvSpPr>
          <p:cNvPr id="1031" name="Rectangle 36">
            <a:extLst>
              <a:ext uri="{FF2B5EF4-FFF2-40B4-BE49-F238E27FC236}"/>
            </a:extLst>
          </p:cNvPr>
          <p:cNvSpPr>
            <a:spLocks noChangeArrowheads="1"/>
          </p:cNvSpPr>
          <p:nvPr userDrawn="1"/>
        </p:nvSpPr>
        <p:spPr bwMode="auto">
          <a:xfrm>
            <a:off x="0" y="3733800"/>
            <a:ext cx="182563" cy="37147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graphicFrame>
        <p:nvGraphicFramePr>
          <p:cNvPr id="26630" name="Object 39"/>
          <p:cNvGraphicFramePr>
            <a:graphicFrameLocks noChangeAspect="1"/>
          </p:cNvGraphicFramePr>
          <p:nvPr userDrawn="1">
            <p:custDataLst>
              <p:tags r:id="rId14"/>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3808" name="think-cell Slide" r:id="rId16" imgW="360" imgH="360" progId="">
                  <p:embed/>
                </p:oleObj>
              </mc:Choice>
              <mc:Fallback>
                <p:oleObj name="think-cell Slide" r:id="rId16" imgW="360" imgH="36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631" name="Object 40"/>
          <p:cNvGraphicFramePr>
            <a:graphicFrameLocks noChangeAspect="1"/>
          </p:cNvGraphicFramePr>
          <p:nvPr userDrawn="1">
            <p:custDataLst>
              <p:tags r:id="rId15"/>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3809" name="think-cell Slide" r:id="rId18" imgW="360" imgH="360" progId="">
                  <p:embed/>
                </p:oleObj>
              </mc:Choice>
              <mc:Fallback>
                <p:oleObj name="think-cell Slide" r:id="rId18" imgW="360" imgH="36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6632" name="Picture 11" descr="Layer 2"/>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92088" y="115888"/>
            <a:ext cx="128428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5562729"/>
      </p:ext>
    </p:extLst>
  </p:cSld>
  <p:clrMap bg1="lt1" tx1="dk1" bg2="lt2" tx2="dk2" accent1="accent1" accent2="accent2" accent3="accent3" accent4="accent4" accent5="accent5" accent6="accent6" hlink="hlink" folHlink="folHlink"/>
  <p:sldLayoutIdLst>
    <p:sldLayoutId id="2147526083" r:id="rId1"/>
    <p:sldLayoutId id="2147526084" r:id="rId2"/>
    <p:sldLayoutId id="2147526085" r:id="rId3"/>
    <p:sldLayoutId id="2147526086" r:id="rId4"/>
    <p:sldLayoutId id="2147526087" r:id="rId5"/>
    <p:sldLayoutId id="2147526088" r:id="rId6"/>
    <p:sldLayoutId id="2147526089" r:id="rId7"/>
    <p:sldLayoutId id="2147526090" r:id="rId8"/>
    <p:sldLayoutId id="2147526091" r:id="rId9"/>
    <p:sldLayoutId id="2147526092" r:id="rId10"/>
    <p:sldLayoutId id="2147526093" r:id="rId11"/>
  </p:sldLayoutIdLst>
  <p:timing>
    <p:tnLst>
      <p:par>
        <p:cTn id="1" dur="indefinite" restart="never" nodeType="tmRoot"/>
      </p:par>
    </p:tnLst>
  </p:timing>
  <p:txStyles>
    <p:titleStyle>
      <a:lvl1pPr algn="l" rtl="0" eaLnBrk="0" fontAlgn="base" hangingPunct="0">
        <a:spcBef>
          <a:spcPct val="0"/>
        </a:spcBef>
        <a:spcAft>
          <a:spcPct val="0"/>
        </a:spcAft>
        <a:defRPr sz="2000" b="1" kern="1200">
          <a:solidFill>
            <a:schemeClr val="bg2"/>
          </a:solidFill>
          <a:latin typeface="+mj-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200" algn="l" rtl="0" fontAlgn="base">
        <a:spcBef>
          <a:spcPct val="0"/>
        </a:spcBef>
        <a:spcAft>
          <a:spcPct val="0"/>
        </a:spcAft>
        <a:defRPr sz="2000" b="1">
          <a:solidFill>
            <a:schemeClr val="bg2"/>
          </a:solidFill>
          <a:latin typeface="Proxima Nova Lt" pitchFamily="50" charset="0"/>
        </a:defRPr>
      </a:lvl6pPr>
      <a:lvl7pPr marL="914400" algn="l" rtl="0" fontAlgn="base">
        <a:spcBef>
          <a:spcPct val="0"/>
        </a:spcBef>
        <a:spcAft>
          <a:spcPct val="0"/>
        </a:spcAft>
        <a:defRPr sz="2000" b="1">
          <a:solidFill>
            <a:schemeClr val="bg2"/>
          </a:solidFill>
          <a:latin typeface="Proxima Nova Lt" pitchFamily="50" charset="0"/>
        </a:defRPr>
      </a:lvl7pPr>
      <a:lvl8pPr marL="1371600" algn="l" rtl="0" fontAlgn="base">
        <a:spcBef>
          <a:spcPct val="0"/>
        </a:spcBef>
        <a:spcAft>
          <a:spcPct val="0"/>
        </a:spcAft>
        <a:defRPr sz="2000" b="1">
          <a:solidFill>
            <a:schemeClr val="bg2"/>
          </a:solidFill>
          <a:latin typeface="Proxima Nova Lt" pitchFamily="50" charset="0"/>
        </a:defRPr>
      </a:lvl8pPr>
      <a:lvl9pPr marL="1828800" algn="l" rtl="0" fontAlgn="base">
        <a:spcBef>
          <a:spcPct val="0"/>
        </a:spcBef>
        <a:spcAft>
          <a:spcPct val="0"/>
        </a:spcAft>
        <a:defRPr sz="2000" b="1">
          <a:solidFill>
            <a:schemeClr val="bg2"/>
          </a:solidFill>
          <a:latin typeface="Proxima Nova Lt" pitchFamily="50" charset="0"/>
        </a:defRPr>
      </a:lvl9pPr>
    </p:titleStyle>
    <p:bodyStyle>
      <a:lvl1pPr marL="342900" indent="-342900" algn="l" rtl="0" eaLnBrk="0" fontAlgn="base" hangingPunct="0">
        <a:spcBef>
          <a:spcPct val="20000"/>
        </a:spcBef>
        <a:spcAft>
          <a:spcPct val="0"/>
        </a:spcAft>
        <a:buChar char="•"/>
        <a:defRPr sz="16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0">
            <a:extLst>
              <a:ext uri="{FF2B5EF4-FFF2-40B4-BE49-F238E27FC236}"/>
            </a:extLst>
          </p:cNvPr>
          <p:cNvSpPr>
            <a:spLocks noChangeArrowheads="1"/>
          </p:cNvSpPr>
          <p:nvPr userDrawn="1"/>
        </p:nvSpPr>
        <p:spPr bwMode="auto">
          <a:xfrm>
            <a:off x="0" y="3735388"/>
            <a:ext cx="182563" cy="371475"/>
          </a:xfrm>
          <a:prstGeom prst="rect">
            <a:avLst/>
          </a:prstGeom>
          <a:solidFill>
            <a:schemeClr val="bg1"/>
          </a:solidFill>
          <a:ln>
            <a:noFill/>
          </a:ln>
          <a:effectLst/>
          <a:extLs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
        <p:nvSpPr>
          <p:cNvPr id="22531" name="Rectangle 2"/>
          <p:cNvSpPr>
            <a:spLocks noGrp="1" noChangeArrowheads="1"/>
          </p:cNvSpPr>
          <p:nvPr>
            <p:ph type="title"/>
          </p:nvPr>
        </p:nvSpPr>
        <p:spPr bwMode="auto">
          <a:xfrm>
            <a:off x="1835150" y="117475"/>
            <a:ext cx="57673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88420" name="Text Box 4">
            <a:extLst>
              <a:ext uri="{FF2B5EF4-FFF2-40B4-BE49-F238E27FC236}"/>
            </a:extLst>
          </p:cNvPr>
          <p:cNvSpPr txBox="1">
            <a:spLocks noChangeArrowheads="1"/>
          </p:cNvSpPr>
          <p:nvPr userDrawn="1"/>
        </p:nvSpPr>
        <p:spPr bwMode="auto">
          <a:xfrm>
            <a:off x="8172450" y="6310313"/>
            <a:ext cx="688975" cy="360362"/>
          </a:xfrm>
          <a:prstGeom prst="rect">
            <a:avLst/>
          </a:prstGeom>
          <a:noFill/>
          <a:ln w="44450" algn="ctr">
            <a:no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lnSpc>
                <a:spcPct val="110000"/>
              </a:lnSpc>
              <a:spcBef>
                <a:spcPct val="50000"/>
              </a:spcBef>
              <a:defRPr/>
            </a:pPr>
            <a:fld id="{C9B9E6BB-0038-4FB0-8BB7-41F863071AC4}" type="slidenum">
              <a:rPr lang="ru-RU" altLang="ru-RU" sz="1600" b="1" smtClean="0">
                <a:solidFill>
                  <a:srgbClr val="000000"/>
                </a:solidFill>
              </a:rPr>
              <a:pPr algn="r">
                <a:lnSpc>
                  <a:spcPct val="110000"/>
                </a:lnSpc>
                <a:spcBef>
                  <a:spcPct val="50000"/>
                </a:spcBef>
                <a:defRPr/>
              </a:pPr>
              <a:t>‹#›</a:t>
            </a:fld>
            <a:endParaRPr lang="ru-RU" altLang="ru-RU" sz="1600" b="1" smtClean="0">
              <a:solidFill>
                <a:srgbClr val="000000"/>
              </a:solidFill>
            </a:endParaRPr>
          </a:p>
        </p:txBody>
      </p:sp>
      <p:sp>
        <p:nvSpPr>
          <p:cNvPr id="1031" name="Rectangle 36">
            <a:extLst>
              <a:ext uri="{FF2B5EF4-FFF2-40B4-BE49-F238E27FC236}"/>
            </a:extLst>
          </p:cNvPr>
          <p:cNvSpPr>
            <a:spLocks noChangeArrowheads="1"/>
          </p:cNvSpPr>
          <p:nvPr userDrawn="1"/>
        </p:nvSpPr>
        <p:spPr bwMode="auto">
          <a:xfrm>
            <a:off x="0" y="3733800"/>
            <a:ext cx="182563" cy="37147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graphicFrame>
        <p:nvGraphicFramePr>
          <p:cNvPr id="22534" name="Object 39"/>
          <p:cNvGraphicFramePr>
            <a:graphicFrameLocks noChangeAspect="1"/>
          </p:cNvGraphicFramePr>
          <p:nvPr userDrawn="1">
            <p:custDataLst>
              <p:tags r:id="rId14"/>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4832" name="think-cell Slide" r:id="rId16" imgW="360" imgH="360" progId="">
                  <p:embed/>
                </p:oleObj>
              </mc:Choice>
              <mc:Fallback>
                <p:oleObj name="think-cell Slide" r:id="rId16" imgW="360" imgH="36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535" name="Object 40"/>
          <p:cNvGraphicFramePr>
            <a:graphicFrameLocks noChangeAspect="1"/>
          </p:cNvGraphicFramePr>
          <p:nvPr userDrawn="1">
            <p:custDataLst>
              <p:tags r:id="rId15"/>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4833" name="think-cell Slide" r:id="rId18" imgW="360" imgH="360" progId="">
                  <p:embed/>
                </p:oleObj>
              </mc:Choice>
              <mc:Fallback>
                <p:oleObj name="think-cell Slide" r:id="rId18" imgW="360" imgH="36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2536" name="Picture 11" descr="Layer 2"/>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92088" y="115888"/>
            <a:ext cx="128428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5340612"/>
      </p:ext>
    </p:extLst>
  </p:cSld>
  <p:clrMap bg1="lt1" tx1="dk1" bg2="lt2" tx2="dk2" accent1="accent1" accent2="accent2" accent3="accent3" accent4="accent4" accent5="accent5" accent6="accent6" hlink="hlink" folHlink="folHlink"/>
  <p:sldLayoutIdLst>
    <p:sldLayoutId id="2147526095" r:id="rId1"/>
    <p:sldLayoutId id="2147526096" r:id="rId2"/>
    <p:sldLayoutId id="2147526097" r:id="rId3"/>
    <p:sldLayoutId id="2147526098" r:id="rId4"/>
    <p:sldLayoutId id="2147526099" r:id="rId5"/>
    <p:sldLayoutId id="2147526100" r:id="rId6"/>
    <p:sldLayoutId id="2147526101" r:id="rId7"/>
    <p:sldLayoutId id="2147526102" r:id="rId8"/>
    <p:sldLayoutId id="2147526103" r:id="rId9"/>
    <p:sldLayoutId id="2147526104" r:id="rId10"/>
    <p:sldLayoutId id="2147526105" r:id="rId11"/>
  </p:sldLayoutIdLst>
  <p:timing>
    <p:tnLst>
      <p:par>
        <p:cTn id="1" dur="indefinite" restart="never" nodeType="tmRoot"/>
      </p:par>
    </p:tnLst>
  </p:timing>
  <p:txStyles>
    <p:titleStyle>
      <a:lvl1pPr algn="l" rtl="0" eaLnBrk="0" fontAlgn="base" hangingPunct="0">
        <a:spcBef>
          <a:spcPct val="0"/>
        </a:spcBef>
        <a:spcAft>
          <a:spcPct val="0"/>
        </a:spcAft>
        <a:defRPr sz="2000" b="1" kern="1200">
          <a:solidFill>
            <a:schemeClr val="bg2"/>
          </a:solidFill>
          <a:latin typeface="+mj-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200" algn="l" rtl="0" fontAlgn="base">
        <a:spcBef>
          <a:spcPct val="0"/>
        </a:spcBef>
        <a:spcAft>
          <a:spcPct val="0"/>
        </a:spcAft>
        <a:defRPr sz="2000" b="1">
          <a:solidFill>
            <a:schemeClr val="bg2"/>
          </a:solidFill>
          <a:latin typeface="Proxima Nova Lt" pitchFamily="50" charset="0"/>
        </a:defRPr>
      </a:lvl6pPr>
      <a:lvl7pPr marL="914400" algn="l" rtl="0" fontAlgn="base">
        <a:spcBef>
          <a:spcPct val="0"/>
        </a:spcBef>
        <a:spcAft>
          <a:spcPct val="0"/>
        </a:spcAft>
        <a:defRPr sz="2000" b="1">
          <a:solidFill>
            <a:schemeClr val="bg2"/>
          </a:solidFill>
          <a:latin typeface="Proxima Nova Lt" pitchFamily="50" charset="0"/>
        </a:defRPr>
      </a:lvl7pPr>
      <a:lvl8pPr marL="1371600" algn="l" rtl="0" fontAlgn="base">
        <a:spcBef>
          <a:spcPct val="0"/>
        </a:spcBef>
        <a:spcAft>
          <a:spcPct val="0"/>
        </a:spcAft>
        <a:defRPr sz="2000" b="1">
          <a:solidFill>
            <a:schemeClr val="bg2"/>
          </a:solidFill>
          <a:latin typeface="Proxima Nova Lt" pitchFamily="50" charset="0"/>
        </a:defRPr>
      </a:lvl8pPr>
      <a:lvl9pPr marL="1828800" algn="l" rtl="0" fontAlgn="base">
        <a:spcBef>
          <a:spcPct val="0"/>
        </a:spcBef>
        <a:spcAft>
          <a:spcPct val="0"/>
        </a:spcAft>
        <a:defRPr sz="2000" b="1">
          <a:solidFill>
            <a:schemeClr val="bg2"/>
          </a:solidFill>
          <a:latin typeface="Proxima Nova Lt" pitchFamily="50" charset="0"/>
        </a:defRPr>
      </a:lvl9pPr>
    </p:titleStyle>
    <p:bodyStyle>
      <a:lvl1pPr marL="342900" indent="-342900" algn="l" rtl="0" eaLnBrk="0" fontAlgn="base" hangingPunct="0">
        <a:spcBef>
          <a:spcPct val="20000"/>
        </a:spcBef>
        <a:spcAft>
          <a:spcPct val="0"/>
        </a:spcAft>
        <a:buChar char="•"/>
        <a:defRPr sz="16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0">
            <a:extLst/>
          </p:cNvPr>
          <p:cNvSpPr>
            <a:spLocks noChangeArrowheads="1"/>
          </p:cNvSpPr>
          <p:nvPr userDrawn="1"/>
        </p:nvSpPr>
        <p:spPr bwMode="auto">
          <a:xfrm>
            <a:off x="0" y="3735388"/>
            <a:ext cx="182563" cy="371475"/>
          </a:xfrm>
          <a:prstGeom prst="rect">
            <a:avLst/>
          </a:prstGeom>
          <a:solidFill>
            <a:schemeClr val="bg1"/>
          </a:solidFill>
          <a:ln>
            <a:noFill/>
          </a:ln>
          <a:effectLst/>
          <a:extLs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
        <p:nvSpPr>
          <p:cNvPr id="1027" name="Rectangle 2"/>
          <p:cNvSpPr>
            <a:spLocks noGrp="1" noChangeArrowheads="1"/>
          </p:cNvSpPr>
          <p:nvPr>
            <p:ph type="title"/>
          </p:nvPr>
        </p:nvSpPr>
        <p:spPr bwMode="auto">
          <a:xfrm>
            <a:off x="1835150" y="117475"/>
            <a:ext cx="57673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88420" name="Text Box 4">
            <a:extLst/>
          </p:cNvPr>
          <p:cNvSpPr txBox="1">
            <a:spLocks noChangeArrowheads="1"/>
          </p:cNvSpPr>
          <p:nvPr userDrawn="1"/>
        </p:nvSpPr>
        <p:spPr bwMode="auto">
          <a:xfrm>
            <a:off x="8172450" y="6310313"/>
            <a:ext cx="688975" cy="360362"/>
          </a:xfrm>
          <a:prstGeom prst="rect">
            <a:avLst/>
          </a:prstGeom>
          <a:noFill/>
          <a:ln w="44450" algn="ctr">
            <a:no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lnSpc>
                <a:spcPct val="110000"/>
              </a:lnSpc>
              <a:spcBef>
                <a:spcPct val="50000"/>
              </a:spcBef>
              <a:defRPr/>
            </a:pPr>
            <a:fld id="{45647A1D-7CAD-4C0D-BF60-D7508C1EC10C}" type="slidenum">
              <a:rPr lang="ru-RU" altLang="ru-RU" sz="1600" b="1" smtClean="0">
                <a:solidFill>
                  <a:srgbClr val="000000"/>
                </a:solidFill>
              </a:rPr>
              <a:pPr algn="r">
                <a:lnSpc>
                  <a:spcPct val="110000"/>
                </a:lnSpc>
                <a:spcBef>
                  <a:spcPct val="50000"/>
                </a:spcBef>
                <a:defRPr/>
              </a:pPr>
              <a:t>‹#›</a:t>
            </a:fld>
            <a:endParaRPr lang="ru-RU" altLang="ru-RU" sz="1600" b="1" smtClean="0">
              <a:solidFill>
                <a:srgbClr val="000000"/>
              </a:solidFill>
            </a:endParaRPr>
          </a:p>
        </p:txBody>
      </p:sp>
      <p:sp>
        <p:nvSpPr>
          <p:cNvPr id="1031" name="Rectangle 36">
            <a:extLst/>
          </p:cNvPr>
          <p:cNvSpPr>
            <a:spLocks noChangeArrowheads="1"/>
          </p:cNvSpPr>
          <p:nvPr userDrawn="1"/>
        </p:nvSpPr>
        <p:spPr bwMode="auto">
          <a:xfrm>
            <a:off x="0" y="3733800"/>
            <a:ext cx="182563" cy="37147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graphicFrame>
        <p:nvGraphicFramePr>
          <p:cNvPr id="1030" name="Object 39"/>
          <p:cNvGraphicFramePr>
            <a:graphicFrameLocks noChangeAspect="1"/>
          </p:cNvGraphicFramePr>
          <p:nvPr userDrawn="1">
            <p:custDataLst>
              <p:tags r:id="rId14"/>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820" name="think-cell Slide" r:id="rId16" imgW="360" imgH="360" progId="">
                  <p:embed/>
                </p:oleObj>
              </mc:Choice>
              <mc:Fallback>
                <p:oleObj name="think-cell Slide" r:id="rId16" imgW="360" imgH="36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Object 40"/>
          <p:cNvGraphicFramePr>
            <a:graphicFrameLocks noChangeAspect="1"/>
          </p:cNvGraphicFramePr>
          <p:nvPr userDrawn="1">
            <p:custDataLst>
              <p:tags r:id="rId15"/>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821" name="think-cell Slide" r:id="rId18" imgW="360" imgH="360" progId="">
                  <p:embed/>
                </p:oleObj>
              </mc:Choice>
              <mc:Fallback>
                <p:oleObj name="think-cell Slide" r:id="rId18" imgW="360" imgH="36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32" name="Picture 11" descr="Layer 2"/>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92088" y="115888"/>
            <a:ext cx="128428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1446047"/>
      </p:ext>
    </p:extLst>
  </p:cSld>
  <p:clrMap bg1="lt1" tx1="dk1" bg2="lt2" tx2="dk2" accent1="accent1" accent2="accent2" accent3="accent3" accent4="accent4" accent5="accent5" accent6="accent6" hlink="hlink" folHlink="folHlink"/>
  <p:sldLayoutIdLst>
    <p:sldLayoutId id="2147526107" r:id="rId1"/>
    <p:sldLayoutId id="2147526108" r:id="rId2"/>
    <p:sldLayoutId id="2147526109" r:id="rId3"/>
    <p:sldLayoutId id="2147526110" r:id="rId4"/>
    <p:sldLayoutId id="2147526111" r:id="rId5"/>
    <p:sldLayoutId id="2147526112" r:id="rId6"/>
    <p:sldLayoutId id="2147526113" r:id="rId7"/>
    <p:sldLayoutId id="2147526114" r:id="rId8"/>
    <p:sldLayoutId id="2147526115" r:id="rId9"/>
    <p:sldLayoutId id="2147526116" r:id="rId10"/>
    <p:sldLayoutId id="2147526117" r:id="rId11"/>
  </p:sldLayoutIdLst>
  <p:timing>
    <p:tnLst>
      <p:par>
        <p:cTn id="1" dur="indefinite" restart="never" nodeType="tmRoot"/>
      </p:par>
    </p:tnLst>
  </p:timing>
  <p:txStyles>
    <p:titleStyle>
      <a:lvl1pPr algn="l" rtl="0" eaLnBrk="0" fontAlgn="base" hangingPunct="0">
        <a:spcBef>
          <a:spcPct val="0"/>
        </a:spcBef>
        <a:spcAft>
          <a:spcPct val="0"/>
        </a:spcAft>
        <a:defRPr sz="2000" b="1" kern="1200">
          <a:solidFill>
            <a:schemeClr val="bg2"/>
          </a:solidFill>
          <a:latin typeface="+mj-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200" algn="l" rtl="0" fontAlgn="base">
        <a:spcBef>
          <a:spcPct val="0"/>
        </a:spcBef>
        <a:spcAft>
          <a:spcPct val="0"/>
        </a:spcAft>
        <a:defRPr sz="2000" b="1">
          <a:solidFill>
            <a:schemeClr val="bg2"/>
          </a:solidFill>
          <a:latin typeface="Proxima Nova Lt" pitchFamily="50" charset="0"/>
        </a:defRPr>
      </a:lvl6pPr>
      <a:lvl7pPr marL="914400" algn="l" rtl="0" fontAlgn="base">
        <a:spcBef>
          <a:spcPct val="0"/>
        </a:spcBef>
        <a:spcAft>
          <a:spcPct val="0"/>
        </a:spcAft>
        <a:defRPr sz="2000" b="1">
          <a:solidFill>
            <a:schemeClr val="bg2"/>
          </a:solidFill>
          <a:latin typeface="Proxima Nova Lt" pitchFamily="50" charset="0"/>
        </a:defRPr>
      </a:lvl7pPr>
      <a:lvl8pPr marL="1371600" algn="l" rtl="0" fontAlgn="base">
        <a:spcBef>
          <a:spcPct val="0"/>
        </a:spcBef>
        <a:spcAft>
          <a:spcPct val="0"/>
        </a:spcAft>
        <a:defRPr sz="2000" b="1">
          <a:solidFill>
            <a:schemeClr val="bg2"/>
          </a:solidFill>
          <a:latin typeface="Proxima Nova Lt" pitchFamily="50" charset="0"/>
        </a:defRPr>
      </a:lvl8pPr>
      <a:lvl9pPr marL="1828800" algn="l" rtl="0" fontAlgn="base">
        <a:spcBef>
          <a:spcPct val="0"/>
        </a:spcBef>
        <a:spcAft>
          <a:spcPct val="0"/>
        </a:spcAft>
        <a:defRPr sz="2000" b="1">
          <a:solidFill>
            <a:schemeClr val="bg2"/>
          </a:solidFill>
          <a:latin typeface="Proxima Nova Lt" pitchFamily="50" charset="0"/>
        </a:defRPr>
      </a:lvl9pPr>
    </p:titleStyle>
    <p:bodyStyle>
      <a:lvl1pPr marL="342900" indent="-342900" algn="l" rtl="0" eaLnBrk="0" fontAlgn="base" hangingPunct="0">
        <a:spcBef>
          <a:spcPct val="20000"/>
        </a:spcBef>
        <a:spcAft>
          <a:spcPct val="0"/>
        </a:spcAft>
        <a:buChar char="•"/>
        <a:defRPr sz="16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0">
            <a:extLst>
              <a:ext uri="{FF2B5EF4-FFF2-40B4-BE49-F238E27FC236}"/>
            </a:extLst>
          </p:cNvPr>
          <p:cNvSpPr>
            <a:spLocks noChangeArrowheads="1"/>
          </p:cNvSpPr>
          <p:nvPr userDrawn="1"/>
        </p:nvSpPr>
        <p:spPr bwMode="auto">
          <a:xfrm>
            <a:off x="0" y="3735388"/>
            <a:ext cx="182563" cy="371475"/>
          </a:xfrm>
          <a:prstGeom prst="rect">
            <a:avLst/>
          </a:prstGeom>
          <a:solidFill>
            <a:schemeClr val="bg1"/>
          </a:solidFill>
          <a:ln>
            <a:noFill/>
          </a:ln>
          <a:effectLst/>
          <a:extLs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
        <p:nvSpPr>
          <p:cNvPr id="1027" name="Rectangle 2"/>
          <p:cNvSpPr>
            <a:spLocks noGrp="1" noChangeArrowheads="1"/>
          </p:cNvSpPr>
          <p:nvPr>
            <p:ph type="title"/>
          </p:nvPr>
        </p:nvSpPr>
        <p:spPr bwMode="auto">
          <a:xfrm>
            <a:off x="1835150" y="117475"/>
            <a:ext cx="57673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88420" name="Text Box 4">
            <a:extLst>
              <a:ext uri="{FF2B5EF4-FFF2-40B4-BE49-F238E27FC236}"/>
            </a:extLst>
          </p:cNvPr>
          <p:cNvSpPr txBox="1">
            <a:spLocks noChangeArrowheads="1"/>
          </p:cNvSpPr>
          <p:nvPr userDrawn="1"/>
        </p:nvSpPr>
        <p:spPr bwMode="auto">
          <a:xfrm>
            <a:off x="8172450" y="6310313"/>
            <a:ext cx="688975" cy="360362"/>
          </a:xfrm>
          <a:prstGeom prst="rect">
            <a:avLst/>
          </a:prstGeom>
          <a:noFill/>
          <a:ln w="44450" algn="ctr">
            <a:no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lnSpc>
                <a:spcPct val="110000"/>
              </a:lnSpc>
              <a:spcBef>
                <a:spcPct val="50000"/>
              </a:spcBef>
            </a:pPr>
            <a:fld id="{3BBC5496-9E8A-438B-97ED-2DACB03813C8}" type="slidenum">
              <a:rPr lang="ru-RU" altLang="ru-RU" sz="1600" b="1" smtClean="0">
                <a:solidFill>
                  <a:srgbClr val="000000"/>
                </a:solidFill>
              </a:rPr>
              <a:pPr algn="r">
                <a:lnSpc>
                  <a:spcPct val="110000"/>
                </a:lnSpc>
                <a:spcBef>
                  <a:spcPct val="50000"/>
                </a:spcBef>
              </a:pPr>
              <a:t>‹#›</a:t>
            </a:fld>
            <a:endParaRPr lang="ru-RU" altLang="ru-RU" sz="1600" b="1" smtClean="0">
              <a:solidFill>
                <a:srgbClr val="000000"/>
              </a:solidFill>
            </a:endParaRPr>
          </a:p>
        </p:txBody>
      </p:sp>
      <p:sp>
        <p:nvSpPr>
          <p:cNvPr id="1031" name="Rectangle 36">
            <a:extLst>
              <a:ext uri="{FF2B5EF4-FFF2-40B4-BE49-F238E27FC236}"/>
            </a:extLst>
          </p:cNvPr>
          <p:cNvSpPr>
            <a:spLocks noChangeArrowheads="1"/>
          </p:cNvSpPr>
          <p:nvPr userDrawn="1"/>
        </p:nvSpPr>
        <p:spPr bwMode="auto">
          <a:xfrm>
            <a:off x="0" y="3733800"/>
            <a:ext cx="182563" cy="37147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graphicFrame>
        <p:nvGraphicFramePr>
          <p:cNvPr id="1030" name="Object 39"/>
          <p:cNvGraphicFramePr>
            <a:graphicFrameLocks noChangeAspect="1"/>
          </p:cNvGraphicFramePr>
          <p:nvPr userDrawn="1">
            <p:custDataLst>
              <p:tags r:id="rId1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844" name="think-cell Slide" r:id="rId14" imgW="360" imgH="360" progId="">
                  <p:embed/>
                </p:oleObj>
              </mc:Choice>
              <mc:Fallback>
                <p:oleObj name="think-cell Slide" r:id="rId14" imgW="360" imgH="360"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 name="Object 40"/>
          <p:cNvGraphicFramePr>
            <a:graphicFrameLocks noChangeAspect="1"/>
          </p:cNvGraphicFramePr>
          <p:nvPr userDrawn="1">
            <p:custDataLst>
              <p:tags r:id="rId1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6845" name="think-cell Slide" r:id="rId16" imgW="360" imgH="360" progId="">
                  <p:embed/>
                </p:oleObj>
              </mc:Choice>
              <mc:Fallback>
                <p:oleObj name="think-cell Slide" r:id="rId16" imgW="360" imgH="360"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32" name="Picture 11" descr="Layer 2"/>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92088" y="115888"/>
            <a:ext cx="128428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7611791"/>
      </p:ext>
    </p:extLst>
  </p:cSld>
  <p:clrMap bg1="lt1" tx1="dk1" bg2="lt2" tx2="dk2" accent1="accent1" accent2="accent2" accent3="accent3" accent4="accent4" accent5="accent5" accent6="accent6" hlink="hlink" folHlink="folHlink"/>
  <p:sldLayoutIdLst>
    <p:sldLayoutId id="2147526119" r:id="rId1"/>
    <p:sldLayoutId id="2147526120" r:id="rId2"/>
    <p:sldLayoutId id="2147526121" r:id="rId3"/>
    <p:sldLayoutId id="2147526122" r:id="rId4"/>
    <p:sldLayoutId id="2147526123" r:id="rId5"/>
    <p:sldLayoutId id="2147526124" r:id="rId6"/>
    <p:sldLayoutId id="2147526125" r:id="rId7"/>
    <p:sldLayoutId id="2147526126" r:id="rId8"/>
    <p:sldLayoutId id="2147526127" r:id="rId9"/>
  </p:sldLayoutIdLst>
  <p:timing>
    <p:tnLst>
      <p:par>
        <p:cTn id="1" dur="indefinite" restart="never" nodeType="tmRoot"/>
      </p:par>
    </p:tnLst>
  </p:timing>
  <p:txStyles>
    <p:titleStyle>
      <a:lvl1pPr algn="l" rtl="0" eaLnBrk="0" fontAlgn="base" hangingPunct="0">
        <a:spcBef>
          <a:spcPct val="0"/>
        </a:spcBef>
        <a:spcAft>
          <a:spcPct val="0"/>
        </a:spcAft>
        <a:defRPr sz="2000" b="1" kern="1200">
          <a:solidFill>
            <a:schemeClr val="bg2"/>
          </a:solidFill>
          <a:latin typeface="+mj-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200" algn="l" rtl="0" fontAlgn="base">
        <a:spcBef>
          <a:spcPct val="0"/>
        </a:spcBef>
        <a:spcAft>
          <a:spcPct val="0"/>
        </a:spcAft>
        <a:defRPr sz="2000" b="1">
          <a:solidFill>
            <a:schemeClr val="bg2"/>
          </a:solidFill>
          <a:latin typeface="Proxima Nova Lt" pitchFamily="50" charset="0"/>
        </a:defRPr>
      </a:lvl6pPr>
      <a:lvl7pPr marL="914400" algn="l" rtl="0" fontAlgn="base">
        <a:spcBef>
          <a:spcPct val="0"/>
        </a:spcBef>
        <a:spcAft>
          <a:spcPct val="0"/>
        </a:spcAft>
        <a:defRPr sz="2000" b="1">
          <a:solidFill>
            <a:schemeClr val="bg2"/>
          </a:solidFill>
          <a:latin typeface="Proxima Nova Lt" pitchFamily="50" charset="0"/>
        </a:defRPr>
      </a:lvl7pPr>
      <a:lvl8pPr marL="1371600" algn="l" rtl="0" fontAlgn="base">
        <a:spcBef>
          <a:spcPct val="0"/>
        </a:spcBef>
        <a:spcAft>
          <a:spcPct val="0"/>
        </a:spcAft>
        <a:defRPr sz="2000" b="1">
          <a:solidFill>
            <a:schemeClr val="bg2"/>
          </a:solidFill>
          <a:latin typeface="Proxima Nova Lt" pitchFamily="50" charset="0"/>
        </a:defRPr>
      </a:lvl8pPr>
      <a:lvl9pPr marL="1828800" algn="l" rtl="0" fontAlgn="base">
        <a:spcBef>
          <a:spcPct val="0"/>
        </a:spcBef>
        <a:spcAft>
          <a:spcPct val="0"/>
        </a:spcAft>
        <a:defRPr sz="2000" b="1">
          <a:solidFill>
            <a:schemeClr val="bg2"/>
          </a:solidFill>
          <a:latin typeface="Proxima Nova Lt" pitchFamily="50" charset="0"/>
        </a:defRPr>
      </a:lvl9pPr>
    </p:titleStyle>
    <p:bodyStyle>
      <a:lvl1pPr marL="342900" indent="-342900" algn="l" rtl="0" eaLnBrk="0" fontAlgn="base" hangingPunct="0">
        <a:spcBef>
          <a:spcPct val="20000"/>
        </a:spcBef>
        <a:spcAft>
          <a:spcPct val="0"/>
        </a:spcAft>
        <a:buChar char="•"/>
        <a:defRPr sz="16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6"/>
          <p:cNvSpPr>
            <a:spLocks noGrp="1" noChangeArrowheads="1"/>
          </p:cNvSpPr>
          <p:nvPr>
            <p:ph type="title"/>
          </p:nvPr>
        </p:nvSpPr>
        <p:spPr bwMode="auto">
          <a:xfrm>
            <a:off x="1692276" y="152435"/>
            <a:ext cx="4824413" cy="1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48"/>
          <p:cNvSpPr>
            <a:spLocks noGrp="1" noChangeArrowheads="1"/>
          </p:cNvSpPr>
          <p:nvPr>
            <p:ph type="body" idx="1"/>
          </p:nvPr>
        </p:nvSpPr>
        <p:spPr bwMode="auto">
          <a:xfrm>
            <a:off x="112713" y="1363979"/>
            <a:ext cx="8928100" cy="523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53652" name="Rectangle 52"/>
          <p:cNvSpPr>
            <a:spLocks noGrp="1" noChangeArrowheads="1"/>
          </p:cNvSpPr>
          <p:nvPr>
            <p:ph type="ftr" sz="quarter" idx="3"/>
          </p:nvPr>
        </p:nvSpPr>
        <p:spPr bwMode="auto">
          <a:xfrm>
            <a:off x="0" y="6634112"/>
            <a:ext cx="8172450" cy="252471"/>
          </a:xfrm>
          <a:prstGeom prst="rect">
            <a:avLst/>
          </a:prstGeom>
          <a:noFill/>
          <a:ln>
            <a:noFill/>
          </a:ln>
          <a:effectLst/>
          <a:extLst/>
        </p:spPr>
        <p:txBody>
          <a:bodyPr vert="horz" wrap="square" lIns="0" tIns="0" rIns="0" bIns="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r>
              <a:rPr lang="ru-RU" altLang="ru-RU"/>
              <a:t>Наименование слайда</a:t>
            </a:r>
          </a:p>
        </p:txBody>
      </p:sp>
      <p:sp>
        <p:nvSpPr>
          <p:cNvPr id="153655" name="Rectangle 55"/>
          <p:cNvSpPr>
            <a:spLocks noGrp="1" noChangeArrowheads="1"/>
          </p:cNvSpPr>
          <p:nvPr>
            <p:ph type="sldNum" sz="quarter" idx="4"/>
          </p:nvPr>
        </p:nvSpPr>
        <p:spPr bwMode="auto">
          <a:xfrm>
            <a:off x="8243888" y="6599178"/>
            <a:ext cx="766762" cy="26041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000">
                <a:solidFill>
                  <a:srgbClr val="000000"/>
                </a:solidFill>
              </a:defRPr>
            </a:lvl1pPr>
          </a:lstStyle>
          <a:p>
            <a:fld id="{BB9FEC38-7ADF-4E91-868F-ECD9B61E5CD6}" type="slidenum">
              <a:rPr lang="ru-RU" altLang="ru-RU" smtClean="0">
                <a:cs typeface="Arial" panose="020B0604020202020204" pitchFamily="34" charset="0"/>
              </a:rPr>
              <a:pPr/>
              <a:t>‹#›</a:t>
            </a:fld>
            <a:endParaRPr lang="ru-RU" altLang="ru-RU" smtClean="0">
              <a:cs typeface="Arial" panose="020B0604020202020204" pitchFamily="34" charset="0"/>
            </a:endParaRPr>
          </a:p>
        </p:txBody>
      </p:sp>
    </p:spTree>
    <p:extLst>
      <p:ext uri="{BB962C8B-B14F-4D97-AF65-F5344CB8AC3E}">
        <p14:creationId xmlns:p14="http://schemas.microsoft.com/office/powerpoint/2010/main" val="69682176"/>
      </p:ext>
    </p:extLst>
  </p:cSld>
  <p:clrMap bg1="lt1" tx1="dk1" bg2="lt2" tx2="dk2" accent1="accent1" accent2="accent2" accent3="accent3" accent4="accent4" accent5="accent5" accent6="accent6" hlink="hlink" folHlink="folHlink"/>
  <p:sldLayoutIdLst>
    <p:sldLayoutId id="2147526129" r:id="rId1"/>
    <p:sldLayoutId id="2147526130" r:id="rId2"/>
    <p:sldLayoutId id="2147526131" r:id="rId3"/>
    <p:sldLayoutId id="2147526132" r:id="rId4"/>
    <p:sldLayoutId id="2147526133" r:id="rId5"/>
    <p:sldLayoutId id="2147526134" r:id="rId6"/>
    <p:sldLayoutId id="2147526135" r:id="rId7"/>
    <p:sldLayoutId id="2147526136" r:id="rId8"/>
    <p:sldLayoutId id="2147526137" r:id="rId9"/>
    <p:sldLayoutId id="2147526138" r:id="rId10"/>
    <p:sldLayoutId id="2147526139" r:id="rId11"/>
    <p:sldLayoutId id="2147526140" r:id="rId12"/>
    <p:sldLayoutId id="2147526141" r:id="rId13"/>
    <p:sldLayoutId id="2147526142" r:id="rId14"/>
    <p:sldLayoutId id="2147526143" r:id="rId15"/>
    <p:sldLayoutId id="2147526144" r:id="rId16"/>
  </p:sldLayoutIdLst>
  <p:timing>
    <p:tnLst>
      <p:par>
        <p:cTn id="1" dur="indefinite" restart="never" nodeType="tmRoot"/>
      </p:par>
    </p:tnLst>
  </p:timing>
  <p:hf hdr="0" ftr="0" dt="0"/>
  <p:txStyles>
    <p:titleStyle>
      <a:lvl1pPr algn="l" rtl="0" eaLnBrk="0" fontAlgn="base" hangingPunct="0">
        <a:lnSpc>
          <a:spcPct val="80000"/>
        </a:lnSpc>
        <a:spcBef>
          <a:spcPct val="0"/>
        </a:spcBef>
        <a:spcAft>
          <a:spcPct val="0"/>
        </a:spcAft>
        <a:defRPr sz="2000" b="1">
          <a:solidFill>
            <a:srgbClr val="480000"/>
          </a:solidFill>
          <a:latin typeface="+mj-lt"/>
          <a:ea typeface="+mj-ea"/>
          <a:cs typeface="+mj-cs"/>
        </a:defRPr>
      </a:lvl1pPr>
      <a:lvl2pPr algn="l" rtl="0" eaLnBrk="0" fontAlgn="base" hangingPunct="0">
        <a:lnSpc>
          <a:spcPct val="80000"/>
        </a:lnSpc>
        <a:spcBef>
          <a:spcPct val="0"/>
        </a:spcBef>
        <a:spcAft>
          <a:spcPct val="0"/>
        </a:spcAft>
        <a:defRPr sz="2000" b="1">
          <a:solidFill>
            <a:srgbClr val="480000"/>
          </a:solidFill>
          <a:latin typeface="Arial" charset="0"/>
        </a:defRPr>
      </a:lvl2pPr>
      <a:lvl3pPr algn="l" rtl="0" eaLnBrk="0" fontAlgn="base" hangingPunct="0">
        <a:lnSpc>
          <a:spcPct val="80000"/>
        </a:lnSpc>
        <a:spcBef>
          <a:spcPct val="0"/>
        </a:spcBef>
        <a:spcAft>
          <a:spcPct val="0"/>
        </a:spcAft>
        <a:defRPr sz="2000" b="1">
          <a:solidFill>
            <a:srgbClr val="480000"/>
          </a:solidFill>
          <a:latin typeface="Arial" charset="0"/>
        </a:defRPr>
      </a:lvl3pPr>
      <a:lvl4pPr algn="l" rtl="0" eaLnBrk="0" fontAlgn="base" hangingPunct="0">
        <a:lnSpc>
          <a:spcPct val="80000"/>
        </a:lnSpc>
        <a:spcBef>
          <a:spcPct val="0"/>
        </a:spcBef>
        <a:spcAft>
          <a:spcPct val="0"/>
        </a:spcAft>
        <a:defRPr sz="2000" b="1">
          <a:solidFill>
            <a:srgbClr val="480000"/>
          </a:solidFill>
          <a:latin typeface="Arial" charset="0"/>
        </a:defRPr>
      </a:lvl4pPr>
      <a:lvl5pPr algn="l" rtl="0" eaLnBrk="0" fontAlgn="base" hangingPunct="0">
        <a:lnSpc>
          <a:spcPct val="80000"/>
        </a:lnSpc>
        <a:spcBef>
          <a:spcPct val="0"/>
        </a:spcBef>
        <a:spcAft>
          <a:spcPct val="0"/>
        </a:spcAft>
        <a:defRPr sz="2000" b="1">
          <a:solidFill>
            <a:srgbClr val="480000"/>
          </a:solidFill>
          <a:latin typeface="Arial" charset="0"/>
        </a:defRPr>
      </a:lvl5pPr>
      <a:lvl6pPr marL="457200" algn="l" rtl="0" fontAlgn="base">
        <a:lnSpc>
          <a:spcPct val="80000"/>
        </a:lnSpc>
        <a:spcBef>
          <a:spcPct val="0"/>
        </a:spcBef>
        <a:spcAft>
          <a:spcPct val="0"/>
        </a:spcAft>
        <a:defRPr sz="2000" b="1">
          <a:solidFill>
            <a:srgbClr val="E2271E"/>
          </a:solidFill>
          <a:latin typeface="Arial" charset="0"/>
        </a:defRPr>
      </a:lvl6pPr>
      <a:lvl7pPr marL="914400" algn="l" rtl="0" fontAlgn="base">
        <a:lnSpc>
          <a:spcPct val="80000"/>
        </a:lnSpc>
        <a:spcBef>
          <a:spcPct val="0"/>
        </a:spcBef>
        <a:spcAft>
          <a:spcPct val="0"/>
        </a:spcAft>
        <a:defRPr sz="2000" b="1">
          <a:solidFill>
            <a:srgbClr val="E2271E"/>
          </a:solidFill>
          <a:latin typeface="Arial" charset="0"/>
        </a:defRPr>
      </a:lvl7pPr>
      <a:lvl8pPr marL="1371600" algn="l" rtl="0" fontAlgn="base">
        <a:lnSpc>
          <a:spcPct val="80000"/>
        </a:lnSpc>
        <a:spcBef>
          <a:spcPct val="0"/>
        </a:spcBef>
        <a:spcAft>
          <a:spcPct val="0"/>
        </a:spcAft>
        <a:defRPr sz="2000" b="1">
          <a:solidFill>
            <a:srgbClr val="E2271E"/>
          </a:solidFill>
          <a:latin typeface="Arial" charset="0"/>
        </a:defRPr>
      </a:lvl8pPr>
      <a:lvl9pPr marL="1828800" algn="l" rtl="0" fontAlgn="base">
        <a:lnSpc>
          <a:spcPct val="80000"/>
        </a:lnSpc>
        <a:spcBef>
          <a:spcPct val="0"/>
        </a:spcBef>
        <a:spcAft>
          <a:spcPct val="0"/>
        </a:spcAft>
        <a:defRPr sz="2000" b="1">
          <a:solidFill>
            <a:srgbClr val="E2271E"/>
          </a:solidFill>
          <a:latin typeface="Arial" charset="0"/>
        </a:defRPr>
      </a:lvl9pPr>
    </p:titleStyle>
    <p:bodyStyle>
      <a:lvl1pPr marL="342900" indent="-342900" algn="l" rtl="0" eaLnBrk="0" fontAlgn="base" hangingPunct="0">
        <a:spcBef>
          <a:spcPct val="20000"/>
        </a:spcBef>
        <a:spcAft>
          <a:spcPct val="50000"/>
        </a:spcAft>
        <a:buClr>
          <a:srgbClr val="CC0000"/>
        </a:buClr>
        <a:buSzPct val="60000"/>
        <a:buFont typeface="Wingdings" panose="05000000000000000000" pitchFamily="2" charset="2"/>
        <a:buChar char="n"/>
        <a:defRPr sz="2200">
          <a:solidFill>
            <a:srgbClr val="000000"/>
          </a:solidFill>
          <a:latin typeface="+mn-lt"/>
          <a:ea typeface="+mn-ea"/>
          <a:cs typeface="+mn-cs"/>
        </a:defRPr>
      </a:lvl1pPr>
      <a:lvl2pPr marL="742950" indent="-285750" algn="l" rtl="0" eaLnBrk="0" fontAlgn="base" hangingPunct="0">
        <a:spcBef>
          <a:spcPct val="20000"/>
        </a:spcBef>
        <a:spcAft>
          <a:spcPct val="30000"/>
        </a:spcAft>
        <a:buClr>
          <a:srgbClr val="CC0000"/>
        </a:buClr>
        <a:buFont typeface="Wingdings" panose="05000000000000000000" pitchFamily="2" charset="2"/>
        <a:buChar char="§"/>
        <a:defRPr sz="2000">
          <a:solidFill>
            <a:srgbClr val="000000"/>
          </a:solidFill>
          <a:latin typeface="+mn-lt"/>
        </a:defRPr>
      </a:lvl2pPr>
      <a:lvl3pPr marL="1143000" indent="-228600" algn="l" rtl="0" eaLnBrk="0" fontAlgn="base" hangingPunct="0">
        <a:spcBef>
          <a:spcPct val="20000"/>
        </a:spcBef>
        <a:spcAft>
          <a:spcPct val="20000"/>
        </a:spcAft>
        <a:buClr>
          <a:srgbClr val="CC0000"/>
        </a:buClr>
        <a:buSzPct val="80000"/>
        <a:buFont typeface="Wingdings" panose="05000000000000000000" pitchFamily="2" charset="2"/>
        <a:buChar char="§"/>
        <a:defRPr>
          <a:solidFill>
            <a:srgbClr val="000000"/>
          </a:solidFill>
          <a:latin typeface="+mn-lt"/>
        </a:defRPr>
      </a:lvl3pPr>
      <a:lvl4pPr marL="1600200" indent="-228600" algn="l" rtl="0" eaLnBrk="0" fontAlgn="base" hangingPunct="0">
        <a:spcBef>
          <a:spcPct val="20000"/>
        </a:spcBef>
        <a:spcAft>
          <a:spcPct val="20000"/>
        </a:spcAft>
        <a:buClr>
          <a:srgbClr val="CC0000"/>
        </a:buClr>
        <a:buFont typeface="Times New Roman" panose="02020603050405020304" pitchFamily="18" charset="0"/>
        <a:buChar char="▪"/>
        <a:defRPr sz="1600">
          <a:solidFill>
            <a:srgbClr val="000000"/>
          </a:solidFill>
          <a:latin typeface="+mn-lt"/>
        </a:defRPr>
      </a:lvl4pPr>
      <a:lvl5pPr marL="2057400" indent="-228600" algn="l" rtl="0" eaLnBrk="0" fontAlgn="base" hangingPunct="0">
        <a:spcBef>
          <a:spcPct val="20000"/>
        </a:spcBef>
        <a:spcAft>
          <a:spcPct val="0"/>
        </a:spcAft>
        <a:buClr>
          <a:srgbClr val="CC0000"/>
        </a:buClr>
        <a:buFont typeface="Arial" panose="020B0604020202020204" pitchFamily="34" charset="0"/>
        <a:buChar char="∙"/>
        <a:defRPr sz="1400">
          <a:solidFill>
            <a:srgbClr val="000000"/>
          </a:solidFill>
          <a:latin typeface="+mn-lt"/>
        </a:defRPr>
      </a:lvl5pPr>
      <a:lvl6pPr marL="2514600" indent="-228600" algn="l" rtl="0" fontAlgn="base">
        <a:spcBef>
          <a:spcPct val="20000"/>
        </a:spcBef>
        <a:spcAft>
          <a:spcPct val="0"/>
        </a:spcAft>
        <a:buClr>
          <a:srgbClr val="CC0000"/>
        </a:buClr>
        <a:buFont typeface="Arial" charset="0"/>
        <a:buChar char="∙"/>
        <a:defRPr sz="1400">
          <a:solidFill>
            <a:srgbClr val="5B0917"/>
          </a:solidFill>
          <a:latin typeface="+mn-lt"/>
        </a:defRPr>
      </a:lvl6pPr>
      <a:lvl7pPr marL="2971800" indent="-228600" algn="l" rtl="0" fontAlgn="base">
        <a:spcBef>
          <a:spcPct val="20000"/>
        </a:spcBef>
        <a:spcAft>
          <a:spcPct val="0"/>
        </a:spcAft>
        <a:buClr>
          <a:srgbClr val="CC0000"/>
        </a:buClr>
        <a:buFont typeface="Arial" charset="0"/>
        <a:buChar char="∙"/>
        <a:defRPr sz="1400">
          <a:solidFill>
            <a:srgbClr val="5B0917"/>
          </a:solidFill>
          <a:latin typeface="+mn-lt"/>
        </a:defRPr>
      </a:lvl7pPr>
      <a:lvl8pPr marL="3429000" indent="-228600" algn="l" rtl="0" fontAlgn="base">
        <a:spcBef>
          <a:spcPct val="20000"/>
        </a:spcBef>
        <a:spcAft>
          <a:spcPct val="0"/>
        </a:spcAft>
        <a:buClr>
          <a:srgbClr val="CC0000"/>
        </a:buClr>
        <a:buFont typeface="Arial" charset="0"/>
        <a:buChar char="∙"/>
        <a:defRPr sz="1400">
          <a:solidFill>
            <a:srgbClr val="5B0917"/>
          </a:solidFill>
          <a:latin typeface="+mn-lt"/>
        </a:defRPr>
      </a:lvl8pPr>
      <a:lvl9pPr marL="3886200" indent="-228600" algn="l" rtl="0" fontAlgn="base">
        <a:spcBef>
          <a:spcPct val="20000"/>
        </a:spcBef>
        <a:spcAft>
          <a:spcPct val="0"/>
        </a:spcAft>
        <a:buClr>
          <a:srgbClr val="CC0000"/>
        </a:buClr>
        <a:buFont typeface="Arial" charset="0"/>
        <a:buChar char="∙"/>
        <a:defRPr sz="1400">
          <a:solidFill>
            <a:srgbClr val="5B0917"/>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6"/>
          <p:cNvSpPr>
            <a:spLocks noGrp="1" noChangeArrowheads="1"/>
          </p:cNvSpPr>
          <p:nvPr>
            <p:ph type="title"/>
          </p:nvPr>
        </p:nvSpPr>
        <p:spPr bwMode="auto">
          <a:xfrm>
            <a:off x="1692276" y="152435"/>
            <a:ext cx="4824413" cy="1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48"/>
          <p:cNvSpPr>
            <a:spLocks noGrp="1" noChangeArrowheads="1"/>
          </p:cNvSpPr>
          <p:nvPr>
            <p:ph type="body" idx="1"/>
          </p:nvPr>
        </p:nvSpPr>
        <p:spPr bwMode="auto">
          <a:xfrm>
            <a:off x="112713" y="1363979"/>
            <a:ext cx="8928100" cy="523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53652" name="Rectangle 52"/>
          <p:cNvSpPr>
            <a:spLocks noGrp="1" noChangeArrowheads="1"/>
          </p:cNvSpPr>
          <p:nvPr>
            <p:ph type="ftr" sz="quarter" idx="3"/>
          </p:nvPr>
        </p:nvSpPr>
        <p:spPr bwMode="auto">
          <a:xfrm>
            <a:off x="0" y="6634112"/>
            <a:ext cx="8172450" cy="252471"/>
          </a:xfrm>
          <a:prstGeom prst="rect">
            <a:avLst/>
          </a:prstGeom>
          <a:noFill/>
          <a:ln>
            <a:noFill/>
          </a:ln>
          <a:effectLst/>
          <a:extLst/>
        </p:spPr>
        <p:txBody>
          <a:bodyPr vert="horz" wrap="square" lIns="0" tIns="0" rIns="0" bIns="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r>
              <a:rPr lang="ru-RU" altLang="ru-RU"/>
              <a:t>Наименование слайда</a:t>
            </a:r>
          </a:p>
        </p:txBody>
      </p:sp>
      <p:sp>
        <p:nvSpPr>
          <p:cNvPr id="153655" name="Rectangle 55"/>
          <p:cNvSpPr>
            <a:spLocks noGrp="1" noChangeArrowheads="1"/>
          </p:cNvSpPr>
          <p:nvPr>
            <p:ph type="sldNum" sz="quarter" idx="4"/>
          </p:nvPr>
        </p:nvSpPr>
        <p:spPr bwMode="auto">
          <a:xfrm>
            <a:off x="8243888" y="6599178"/>
            <a:ext cx="766762" cy="26041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000">
                <a:solidFill>
                  <a:srgbClr val="000000"/>
                </a:solidFill>
              </a:defRPr>
            </a:lvl1pPr>
          </a:lstStyle>
          <a:p>
            <a:fld id="{BB9FEC38-7ADF-4E91-868F-ECD9B61E5CD6}" type="slidenum">
              <a:rPr lang="ru-RU" altLang="ru-RU" smtClean="0">
                <a:cs typeface="Arial" panose="020B0604020202020204" pitchFamily="34" charset="0"/>
              </a:rPr>
              <a:pPr/>
              <a:t>‹#›</a:t>
            </a:fld>
            <a:endParaRPr lang="ru-RU" altLang="ru-RU" smtClean="0">
              <a:cs typeface="Arial" panose="020B0604020202020204" pitchFamily="34" charset="0"/>
            </a:endParaRPr>
          </a:p>
        </p:txBody>
      </p:sp>
    </p:spTree>
    <p:extLst>
      <p:ext uri="{BB962C8B-B14F-4D97-AF65-F5344CB8AC3E}">
        <p14:creationId xmlns:p14="http://schemas.microsoft.com/office/powerpoint/2010/main" val="1945692771"/>
      </p:ext>
    </p:extLst>
  </p:cSld>
  <p:clrMap bg1="lt1" tx1="dk1" bg2="lt2" tx2="dk2" accent1="accent1" accent2="accent2" accent3="accent3" accent4="accent4" accent5="accent5" accent6="accent6" hlink="hlink" folHlink="folHlink"/>
  <p:sldLayoutIdLst>
    <p:sldLayoutId id="2147526146" r:id="rId1"/>
    <p:sldLayoutId id="2147526147" r:id="rId2"/>
    <p:sldLayoutId id="2147526148" r:id="rId3"/>
    <p:sldLayoutId id="2147526149" r:id="rId4"/>
    <p:sldLayoutId id="2147526150" r:id="rId5"/>
    <p:sldLayoutId id="2147526151" r:id="rId6"/>
    <p:sldLayoutId id="2147526152" r:id="rId7"/>
    <p:sldLayoutId id="2147526153" r:id="rId8"/>
    <p:sldLayoutId id="2147526154" r:id="rId9"/>
    <p:sldLayoutId id="2147526155" r:id="rId10"/>
    <p:sldLayoutId id="2147526156" r:id="rId11"/>
    <p:sldLayoutId id="2147526157" r:id="rId12"/>
    <p:sldLayoutId id="2147526158" r:id="rId13"/>
    <p:sldLayoutId id="2147526159" r:id="rId14"/>
    <p:sldLayoutId id="2147526160" r:id="rId15"/>
    <p:sldLayoutId id="2147526161" r:id="rId16"/>
  </p:sldLayoutIdLst>
  <p:timing>
    <p:tnLst>
      <p:par>
        <p:cTn id="1" dur="indefinite" restart="never" nodeType="tmRoot"/>
      </p:par>
    </p:tnLst>
  </p:timing>
  <p:hf hdr="0" ftr="0" dt="0"/>
  <p:txStyles>
    <p:titleStyle>
      <a:lvl1pPr algn="l" rtl="0" eaLnBrk="0" fontAlgn="base" hangingPunct="0">
        <a:lnSpc>
          <a:spcPct val="80000"/>
        </a:lnSpc>
        <a:spcBef>
          <a:spcPct val="0"/>
        </a:spcBef>
        <a:spcAft>
          <a:spcPct val="0"/>
        </a:spcAft>
        <a:defRPr sz="2000" b="1">
          <a:solidFill>
            <a:srgbClr val="480000"/>
          </a:solidFill>
          <a:latin typeface="+mj-lt"/>
          <a:ea typeface="+mj-ea"/>
          <a:cs typeface="+mj-cs"/>
        </a:defRPr>
      </a:lvl1pPr>
      <a:lvl2pPr algn="l" rtl="0" eaLnBrk="0" fontAlgn="base" hangingPunct="0">
        <a:lnSpc>
          <a:spcPct val="80000"/>
        </a:lnSpc>
        <a:spcBef>
          <a:spcPct val="0"/>
        </a:spcBef>
        <a:spcAft>
          <a:spcPct val="0"/>
        </a:spcAft>
        <a:defRPr sz="2000" b="1">
          <a:solidFill>
            <a:srgbClr val="480000"/>
          </a:solidFill>
          <a:latin typeface="Arial" charset="0"/>
        </a:defRPr>
      </a:lvl2pPr>
      <a:lvl3pPr algn="l" rtl="0" eaLnBrk="0" fontAlgn="base" hangingPunct="0">
        <a:lnSpc>
          <a:spcPct val="80000"/>
        </a:lnSpc>
        <a:spcBef>
          <a:spcPct val="0"/>
        </a:spcBef>
        <a:spcAft>
          <a:spcPct val="0"/>
        </a:spcAft>
        <a:defRPr sz="2000" b="1">
          <a:solidFill>
            <a:srgbClr val="480000"/>
          </a:solidFill>
          <a:latin typeface="Arial" charset="0"/>
        </a:defRPr>
      </a:lvl3pPr>
      <a:lvl4pPr algn="l" rtl="0" eaLnBrk="0" fontAlgn="base" hangingPunct="0">
        <a:lnSpc>
          <a:spcPct val="80000"/>
        </a:lnSpc>
        <a:spcBef>
          <a:spcPct val="0"/>
        </a:spcBef>
        <a:spcAft>
          <a:spcPct val="0"/>
        </a:spcAft>
        <a:defRPr sz="2000" b="1">
          <a:solidFill>
            <a:srgbClr val="480000"/>
          </a:solidFill>
          <a:latin typeface="Arial" charset="0"/>
        </a:defRPr>
      </a:lvl4pPr>
      <a:lvl5pPr algn="l" rtl="0" eaLnBrk="0" fontAlgn="base" hangingPunct="0">
        <a:lnSpc>
          <a:spcPct val="80000"/>
        </a:lnSpc>
        <a:spcBef>
          <a:spcPct val="0"/>
        </a:spcBef>
        <a:spcAft>
          <a:spcPct val="0"/>
        </a:spcAft>
        <a:defRPr sz="2000" b="1">
          <a:solidFill>
            <a:srgbClr val="480000"/>
          </a:solidFill>
          <a:latin typeface="Arial" charset="0"/>
        </a:defRPr>
      </a:lvl5pPr>
      <a:lvl6pPr marL="457200" algn="l" rtl="0" fontAlgn="base">
        <a:lnSpc>
          <a:spcPct val="80000"/>
        </a:lnSpc>
        <a:spcBef>
          <a:spcPct val="0"/>
        </a:spcBef>
        <a:spcAft>
          <a:spcPct val="0"/>
        </a:spcAft>
        <a:defRPr sz="2000" b="1">
          <a:solidFill>
            <a:srgbClr val="E2271E"/>
          </a:solidFill>
          <a:latin typeface="Arial" charset="0"/>
        </a:defRPr>
      </a:lvl6pPr>
      <a:lvl7pPr marL="914400" algn="l" rtl="0" fontAlgn="base">
        <a:lnSpc>
          <a:spcPct val="80000"/>
        </a:lnSpc>
        <a:spcBef>
          <a:spcPct val="0"/>
        </a:spcBef>
        <a:spcAft>
          <a:spcPct val="0"/>
        </a:spcAft>
        <a:defRPr sz="2000" b="1">
          <a:solidFill>
            <a:srgbClr val="E2271E"/>
          </a:solidFill>
          <a:latin typeface="Arial" charset="0"/>
        </a:defRPr>
      </a:lvl7pPr>
      <a:lvl8pPr marL="1371600" algn="l" rtl="0" fontAlgn="base">
        <a:lnSpc>
          <a:spcPct val="80000"/>
        </a:lnSpc>
        <a:spcBef>
          <a:spcPct val="0"/>
        </a:spcBef>
        <a:spcAft>
          <a:spcPct val="0"/>
        </a:spcAft>
        <a:defRPr sz="2000" b="1">
          <a:solidFill>
            <a:srgbClr val="E2271E"/>
          </a:solidFill>
          <a:latin typeface="Arial" charset="0"/>
        </a:defRPr>
      </a:lvl8pPr>
      <a:lvl9pPr marL="1828800" algn="l" rtl="0" fontAlgn="base">
        <a:lnSpc>
          <a:spcPct val="80000"/>
        </a:lnSpc>
        <a:spcBef>
          <a:spcPct val="0"/>
        </a:spcBef>
        <a:spcAft>
          <a:spcPct val="0"/>
        </a:spcAft>
        <a:defRPr sz="2000" b="1">
          <a:solidFill>
            <a:srgbClr val="E2271E"/>
          </a:solidFill>
          <a:latin typeface="Arial" charset="0"/>
        </a:defRPr>
      </a:lvl9pPr>
    </p:titleStyle>
    <p:bodyStyle>
      <a:lvl1pPr marL="342900" indent="-342900" algn="l" rtl="0" eaLnBrk="0" fontAlgn="base" hangingPunct="0">
        <a:spcBef>
          <a:spcPct val="20000"/>
        </a:spcBef>
        <a:spcAft>
          <a:spcPct val="50000"/>
        </a:spcAft>
        <a:buClr>
          <a:srgbClr val="CC0000"/>
        </a:buClr>
        <a:buSzPct val="60000"/>
        <a:buFont typeface="Wingdings" panose="05000000000000000000" pitchFamily="2" charset="2"/>
        <a:buChar char="n"/>
        <a:defRPr sz="2200">
          <a:solidFill>
            <a:srgbClr val="000000"/>
          </a:solidFill>
          <a:latin typeface="+mn-lt"/>
          <a:ea typeface="+mn-ea"/>
          <a:cs typeface="+mn-cs"/>
        </a:defRPr>
      </a:lvl1pPr>
      <a:lvl2pPr marL="742950" indent="-285750" algn="l" rtl="0" eaLnBrk="0" fontAlgn="base" hangingPunct="0">
        <a:spcBef>
          <a:spcPct val="20000"/>
        </a:spcBef>
        <a:spcAft>
          <a:spcPct val="30000"/>
        </a:spcAft>
        <a:buClr>
          <a:srgbClr val="CC0000"/>
        </a:buClr>
        <a:buFont typeface="Wingdings" panose="05000000000000000000" pitchFamily="2" charset="2"/>
        <a:buChar char="§"/>
        <a:defRPr sz="2000">
          <a:solidFill>
            <a:srgbClr val="000000"/>
          </a:solidFill>
          <a:latin typeface="+mn-lt"/>
        </a:defRPr>
      </a:lvl2pPr>
      <a:lvl3pPr marL="1143000" indent="-228600" algn="l" rtl="0" eaLnBrk="0" fontAlgn="base" hangingPunct="0">
        <a:spcBef>
          <a:spcPct val="20000"/>
        </a:spcBef>
        <a:spcAft>
          <a:spcPct val="20000"/>
        </a:spcAft>
        <a:buClr>
          <a:srgbClr val="CC0000"/>
        </a:buClr>
        <a:buSzPct val="80000"/>
        <a:buFont typeface="Wingdings" panose="05000000000000000000" pitchFamily="2" charset="2"/>
        <a:buChar char="§"/>
        <a:defRPr>
          <a:solidFill>
            <a:srgbClr val="000000"/>
          </a:solidFill>
          <a:latin typeface="+mn-lt"/>
        </a:defRPr>
      </a:lvl3pPr>
      <a:lvl4pPr marL="1600200" indent="-228600" algn="l" rtl="0" eaLnBrk="0" fontAlgn="base" hangingPunct="0">
        <a:spcBef>
          <a:spcPct val="20000"/>
        </a:spcBef>
        <a:spcAft>
          <a:spcPct val="20000"/>
        </a:spcAft>
        <a:buClr>
          <a:srgbClr val="CC0000"/>
        </a:buClr>
        <a:buFont typeface="Times New Roman" panose="02020603050405020304" pitchFamily="18" charset="0"/>
        <a:buChar char="▪"/>
        <a:defRPr sz="1600">
          <a:solidFill>
            <a:srgbClr val="000000"/>
          </a:solidFill>
          <a:latin typeface="+mn-lt"/>
        </a:defRPr>
      </a:lvl4pPr>
      <a:lvl5pPr marL="2057400" indent="-228600" algn="l" rtl="0" eaLnBrk="0" fontAlgn="base" hangingPunct="0">
        <a:spcBef>
          <a:spcPct val="20000"/>
        </a:spcBef>
        <a:spcAft>
          <a:spcPct val="0"/>
        </a:spcAft>
        <a:buClr>
          <a:srgbClr val="CC0000"/>
        </a:buClr>
        <a:buFont typeface="Arial" panose="020B0604020202020204" pitchFamily="34" charset="0"/>
        <a:buChar char="∙"/>
        <a:defRPr sz="1400">
          <a:solidFill>
            <a:srgbClr val="000000"/>
          </a:solidFill>
          <a:latin typeface="+mn-lt"/>
        </a:defRPr>
      </a:lvl5pPr>
      <a:lvl6pPr marL="2514600" indent="-228600" algn="l" rtl="0" fontAlgn="base">
        <a:spcBef>
          <a:spcPct val="20000"/>
        </a:spcBef>
        <a:spcAft>
          <a:spcPct val="0"/>
        </a:spcAft>
        <a:buClr>
          <a:srgbClr val="CC0000"/>
        </a:buClr>
        <a:buFont typeface="Arial" charset="0"/>
        <a:buChar char="∙"/>
        <a:defRPr sz="1400">
          <a:solidFill>
            <a:srgbClr val="5B0917"/>
          </a:solidFill>
          <a:latin typeface="+mn-lt"/>
        </a:defRPr>
      </a:lvl6pPr>
      <a:lvl7pPr marL="2971800" indent="-228600" algn="l" rtl="0" fontAlgn="base">
        <a:spcBef>
          <a:spcPct val="20000"/>
        </a:spcBef>
        <a:spcAft>
          <a:spcPct val="0"/>
        </a:spcAft>
        <a:buClr>
          <a:srgbClr val="CC0000"/>
        </a:buClr>
        <a:buFont typeface="Arial" charset="0"/>
        <a:buChar char="∙"/>
        <a:defRPr sz="1400">
          <a:solidFill>
            <a:srgbClr val="5B0917"/>
          </a:solidFill>
          <a:latin typeface="+mn-lt"/>
        </a:defRPr>
      </a:lvl7pPr>
      <a:lvl8pPr marL="3429000" indent="-228600" algn="l" rtl="0" fontAlgn="base">
        <a:spcBef>
          <a:spcPct val="20000"/>
        </a:spcBef>
        <a:spcAft>
          <a:spcPct val="0"/>
        </a:spcAft>
        <a:buClr>
          <a:srgbClr val="CC0000"/>
        </a:buClr>
        <a:buFont typeface="Arial" charset="0"/>
        <a:buChar char="∙"/>
        <a:defRPr sz="1400">
          <a:solidFill>
            <a:srgbClr val="5B0917"/>
          </a:solidFill>
          <a:latin typeface="+mn-lt"/>
        </a:defRPr>
      </a:lvl8pPr>
      <a:lvl9pPr marL="3886200" indent="-228600" algn="l" rtl="0" fontAlgn="base">
        <a:spcBef>
          <a:spcPct val="20000"/>
        </a:spcBef>
        <a:spcAft>
          <a:spcPct val="0"/>
        </a:spcAft>
        <a:buClr>
          <a:srgbClr val="CC0000"/>
        </a:buClr>
        <a:buFont typeface="Arial" charset="0"/>
        <a:buChar char="∙"/>
        <a:defRPr sz="1400">
          <a:solidFill>
            <a:srgbClr val="5B0917"/>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9"/>
          <a:srcRect/>
          <a:stretch>
            <a:fillRect/>
          </a:stretch>
        </a:blipFill>
        <a:effectLst/>
      </p:bgPr>
    </p:bg>
    <p:spTree>
      <p:nvGrpSpPr>
        <p:cNvPr id="1" name=""/>
        <p:cNvGrpSpPr/>
        <p:nvPr/>
      </p:nvGrpSpPr>
      <p:grpSpPr>
        <a:xfrm>
          <a:off x="0" y="0"/>
          <a:ext cx="0" cy="0"/>
          <a:chOff x="0" y="0"/>
          <a:chExt cx="0" cy="0"/>
        </a:xfrm>
      </p:grpSpPr>
      <p:pic>
        <p:nvPicPr>
          <p:cNvPr id="1026" name="Picture 47" descr="1C_06_L"/>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6618232"/>
            <a:ext cx="9144000" cy="241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Line 7"/>
          <p:cNvSpPr>
            <a:spLocks noChangeShapeType="1"/>
          </p:cNvSpPr>
          <p:nvPr/>
        </p:nvSpPr>
        <p:spPr bwMode="auto">
          <a:xfrm>
            <a:off x="1258888" y="115916"/>
            <a:ext cx="0" cy="865387"/>
          </a:xfrm>
          <a:prstGeom prst="line">
            <a:avLst/>
          </a:prstGeom>
          <a:noFill/>
          <a:ln w="12699">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sp>
        <p:nvSpPr>
          <p:cNvPr id="1028" name="Line 8"/>
          <p:cNvSpPr>
            <a:spLocks noChangeShapeType="1"/>
          </p:cNvSpPr>
          <p:nvPr/>
        </p:nvSpPr>
        <p:spPr bwMode="auto">
          <a:xfrm>
            <a:off x="1258888" y="117502"/>
            <a:ext cx="0" cy="865388"/>
          </a:xfrm>
          <a:prstGeom prst="line">
            <a:avLst/>
          </a:prstGeom>
          <a:noFill/>
          <a:ln w="12699">
            <a:solidFill>
              <a:srgbClr val="FFCC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sz="2000" smtClean="0">
              <a:solidFill>
                <a:srgbClr val="5F0000"/>
              </a:solidFill>
            </a:endParaRPr>
          </a:p>
        </p:txBody>
      </p:sp>
      <p:pic>
        <p:nvPicPr>
          <p:cNvPr id="1029" name="Picture 44" descr="лого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79389" y="260411"/>
            <a:ext cx="809625" cy="37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46"/>
          <p:cNvSpPr>
            <a:spLocks noGrp="1" noChangeArrowheads="1"/>
          </p:cNvSpPr>
          <p:nvPr>
            <p:ph type="title"/>
          </p:nvPr>
        </p:nvSpPr>
        <p:spPr bwMode="auto">
          <a:xfrm>
            <a:off x="1258888" y="44460"/>
            <a:ext cx="5618162" cy="1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31" name="Rectangle 48"/>
          <p:cNvSpPr>
            <a:spLocks noGrp="1" noChangeArrowheads="1"/>
          </p:cNvSpPr>
          <p:nvPr>
            <p:ph type="body" idx="1"/>
          </p:nvPr>
        </p:nvSpPr>
        <p:spPr bwMode="auto">
          <a:xfrm>
            <a:off x="107950" y="1268707"/>
            <a:ext cx="8928100" cy="5257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53652" name="Rectangle 52"/>
          <p:cNvSpPr>
            <a:spLocks noGrp="1" noChangeArrowheads="1"/>
          </p:cNvSpPr>
          <p:nvPr>
            <p:ph type="ftr" sz="quarter" idx="3"/>
          </p:nvPr>
        </p:nvSpPr>
        <p:spPr bwMode="auto">
          <a:xfrm>
            <a:off x="0" y="6634112"/>
            <a:ext cx="8172450" cy="252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eaLnBrk="1" hangingPunct="1">
              <a:lnSpc>
                <a:spcPct val="100000"/>
              </a:lnSpc>
              <a:spcBef>
                <a:spcPct val="0"/>
              </a:spcBef>
              <a:defRPr sz="1400">
                <a:solidFill>
                  <a:srgbClr val="5B0917"/>
                </a:solidFill>
                <a:latin typeface="Arial" charset="0"/>
              </a:defRPr>
            </a:lvl1pPr>
          </a:lstStyle>
          <a:p>
            <a:pPr>
              <a:defRPr/>
            </a:pPr>
            <a:endParaRPr lang="ru-RU"/>
          </a:p>
        </p:txBody>
      </p:sp>
      <p:sp>
        <p:nvSpPr>
          <p:cNvPr id="153655" name="Rectangle 55"/>
          <p:cNvSpPr>
            <a:spLocks noGrp="1" noChangeArrowheads="1"/>
          </p:cNvSpPr>
          <p:nvPr>
            <p:ph type="sldNum" sz="quarter" idx="4"/>
          </p:nvPr>
        </p:nvSpPr>
        <p:spPr bwMode="auto">
          <a:xfrm>
            <a:off x="8243888" y="6599178"/>
            <a:ext cx="766762" cy="260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1">
                <a:solidFill>
                  <a:srgbClr val="5B0917"/>
                </a:solidFill>
              </a:defRPr>
            </a:lvl1pPr>
          </a:lstStyle>
          <a:p>
            <a:fld id="{F1344A3A-0D3F-4E6A-8C1D-5BD6DC8E7A41}" type="slidenum">
              <a:rPr lang="ru-RU" altLang="ru-RU" smtClean="0"/>
              <a:pPr/>
              <a:t>‹#›</a:t>
            </a:fld>
            <a:endParaRPr lang="ru-RU" altLang="ru-RU" smtClean="0"/>
          </a:p>
        </p:txBody>
      </p:sp>
    </p:spTree>
    <p:extLst>
      <p:ext uri="{BB962C8B-B14F-4D97-AF65-F5344CB8AC3E}">
        <p14:creationId xmlns:p14="http://schemas.microsoft.com/office/powerpoint/2010/main" val="916744904"/>
      </p:ext>
    </p:extLst>
  </p:cSld>
  <p:clrMap bg1="lt1" tx1="dk1" bg2="lt2" tx2="dk2" accent1="accent1" accent2="accent2" accent3="accent3" accent4="accent4" accent5="accent5" accent6="accent6" hlink="hlink" folHlink="folHlink"/>
  <p:sldLayoutIdLst>
    <p:sldLayoutId id="2147526163" r:id="rId1"/>
    <p:sldLayoutId id="2147526164" r:id="rId2"/>
    <p:sldLayoutId id="2147526165" r:id="rId3"/>
    <p:sldLayoutId id="2147526166" r:id="rId4"/>
    <p:sldLayoutId id="2147526167" r:id="rId5"/>
    <p:sldLayoutId id="2147526168" r:id="rId6"/>
    <p:sldLayoutId id="2147526169" r:id="rId7"/>
    <p:sldLayoutId id="2147526170" r:id="rId8"/>
    <p:sldLayoutId id="2147526171" r:id="rId9"/>
    <p:sldLayoutId id="2147526172" r:id="rId10"/>
    <p:sldLayoutId id="2147526173" r:id="rId11"/>
    <p:sldLayoutId id="2147526174" r:id="rId12"/>
    <p:sldLayoutId id="2147526175" r:id="rId13"/>
    <p:sldLayoutId id="2147526176" r:id="rId14"/>
    <p:sldLayoutId id="2147526177" r:id="rId15"/>
    <p:sldLayoutId id="2147526178" r:id="rId16"/>
    <p:sldLayoutId id="2147526179" r:id="rId17"/>
  </p:sldLayoutIdLst>
  <p:transition/>
  <p:hf hdr="0" ftr="0" dt="0"/>
  <p:txStyles>
    <p:titleStyle>
      <a:lvl1pPr algn="l" rtl="0" eaLnBrk="0" fontAlgn="base" hangingPunct="0">
        <a:lnSpc>
          <a:spcPct val="80000"/>
        </a:lnSpc>
        <a:spcBef>
          <a:spcPct val="0"/>
        </a:spcBef>
        <a:spcAft>
          <a:spcPct val="0"/>
        </a:spcAft>
        <a:defRPr sz="2300" b="1">
          <a:solidFill>
            <a:srgbClr val="CC0000"/>
          </a:solidFill>
          <a:latin typeface="+mj-lt"/>
          <a:ea typeface="+mj-ea"/>
          <a:cs typeface="+mj-cs"/>
        </a:defRPr>
      </a:lvl1pPr>
      <a:lvl2pPr algn="l" rtl="0" eaLnBrk="0" fontAlgn="base" hangingPunct="0">
        <a:lnSpc>
          <a:spcPct val="80000"/>
        </a:lnSpc>
        <a:spcBef>
          <a:spcPct val="0"/>
        </a:spcBef>
        <a:spcAft>
          <a:spcPct val="0"/>
        </a:spcAft>
        <a:defRPr sz="2300" b="1">
          <a:solidFill>
            <a:srgbClr val="CC0000"/>
          </a:solidFill>
          <a:latin typeface="Arial" charset="0"/>
        </a:defRPr>
      </a:lvl2pPr>
      <a:lvl3pPr algn="l" rtl="0" eaLnBrk="0" fontAlgn="base" hangingPunct="0">
        <a:lnSpc>
          <a:spcPct val="80000"/>
        </a:lnSpc>
        <a:spcBef>
          <a:spcPct val="0"/>
        </a:spcBef>
        <a:spcAft>
          <a:spcPct val="0"/>
        </a:spcAft>
        <a:defRPr sz="2300" b="1">
          <a:solidFill>
            <a:srgbClr val="CC0000"/>
          </a:solidFill>
          <a:latin typeface="Arial" charset="0"/>
        </a:defRPr>
      </a:lvl3pPr>
      <a:lvl4pPr algn="l" rtl="0" eaLnBrk="0" fontAlgn="base" hangingPunct="0">
        <a:lnSpc>
          <a:spcPct val="80000"/>
        </a:lnSpc>
        <a:spcBef>
          <a:spcPct val="0"/>
        </a:spcBef>
        <a:spcAft>
          <a:spcPct val="0"/>
        </a:spcAft>
        <a:defRPr sz="2300" b="1">
          <a:solidFill>
            <a:srgbClr val="CC0000"/>
          </a:solidFill>
          <a:latin typeface="Arial" charset="0"/>
        </a:defRPr>
      </a:lvl4pPr>
      <a:lvl5pPr algn="l" rtl="0" eaLnBrk="0" fontAlgn="base" hangingPunct="0">
        <a:lnSpc>
          <a:spcPct val="80000"/>
        </a:lnSpc>
        <a:spcBef>
          <a:spcPct val="0"/>
        </a:spcBef>
        <a:spcAft>
          <a:spcPct val="0"/>
        </a:spcAft>
        <a:defRPr sz="2300" b="1">
          <a:solidFill>
            <a:srgbClr val="CC0000"/>
          </a:solidFill>
          <a:latin typeface="Arial" charset="0"/>
        </a:defRPr>
      </a:lvl5pPr>
      <a:lvl6pPr marL="457200" algn="l" rtl="0" fontAlgn="base">
        <a:lnSpc>
          <a:spcPct val="80000"/>
        </a:lnSpc>
        <a:spcBef>
          <a:spcPct val="0"/>
        </a:spcBef>
        <a:spcAft>
          <a:spcPct val="0"/>
        </a:spcAft>
        <a:defRPr sz="2300" b="1">
          <a:solidFill>
            <a:srgbClr val="CC0000"/>
          </a:solidFill>
          <a:latin typeface="Arial" charset="0"/>
        </a:defRPr>
      </a:lvl6pPr>
      <a:lvl7pPr marL="914400" algn="l" rtl="0" fontAlgn="base">
        <a:lnSpc>
          <a:spcPct val="80000"/>
        </a:lnSpc>
        <a:spcBef>
          <a:spcPct val="0"/>
        </a:spcBef>
        <a:spcAft>
          <a:spcPct val="0"/>
        </a:spcAft>
        <a:defRPr sz="2300" b="1">
          <a:solidFill>
            <a:srgbClr val="CC0000"/>
          </a:solidFill>
          <a:latin typeface="Arial" charset="0"/>
        </a:defRPr>
      </a:lvl7pPr>
      <a:lvl8pPr marL="1371600" algn="l" rtl="0" fontAlgn="base">
        <a:lnSpc>
          <a:spcPct val="80000"/>
        </a:lnSpc>
        <a:spcBef>
          <a:spcPct val="0"/>
        </a:spcBef>
        <a:spcAft>
          <a:spcPct val="0"/>
        </a:spcAft>
        <a:defRPr sz="2300" b="1">
          <a:solidFill>
            <a:srgbClr val="CC0000"/>
          </a:solidFill>
          <a:latin typeface="Arial" charset="0"/>
        </a:defRPr>
      </a:lvl8pPr>
      <a:lvl9pPr marL="1828800" algn="l" rtl="0" fontAlgn="base">
        <a:lnSpc>
          <a:spcPct val="80000"/>
        </a:lnSpc>
        <a:spcBef>
          <a:spcPct val="0"/>
        </a:spcBef>
        <a:spcAft>
          <a:spcPct val="0"/>
        </a:spcAft>
        <a:defRPr sz="2300" b="1">
          <a:solidFill>
            <a:srgbClr val="CC0000"/>
          </a:solidFill>
          <a:latin typeface="Arial" charset="0"/>
        </a:defRPr>
      </a:lvl9pPr>
    </p:titleStyle>
    <p:bodyStyle>
      <a:lvl1pPr marL="342900" indent="-342900" algn="l" rtl="0" eaLnBrk="0" fontAlgn="base" hangingPunct="0">
        <a:spcBef>
          <a:spcPct val="20000"/>
        </a:spcBef>
        <a:spcAft>
          <a:spcPct val="50000"/>
        </a:spcAft>
        <a:buClr>
          <a:srgbClr val="CC0000"/>
        </a:buClr>
        <a:buSzPct val="60000"/>
        <a:buFont typeface="Wingdings" panose="05000000000000000000" pitchFamily="2" charset="2"/>
        <a:buChar char="n"/>
        <a:defRPr sz="2200">
          <a:solidFill>
            <a:srgbClr val="5B0917"/>
          </a:solidFill>
          <a:latin typeface="+mn-lt"/>
          <a:ea typeface="+mn-ea"/>
          <a:cs typeface="+mn-cs"/>
        </a:defRPr>
      </a:lvl1pPr>
      <a:lvl2pPr marL="742950" indent="-285750" algn="l" rtl="0" eaLnBrk="0" fontAlgn="base" hangingPunct="0">
        <a:spcBef>
          <a:spcPct val="20000"/>
        </a:spcBef>
        <a:spcAft>
          <a:spcPct val="30000"/>
        </a:spcAft>
        <a:buClr>
          <a:srgbClr val="CC0000"/>
        </a:buClr>
        <a:buFont typeface="Wingdings" panose="05000000000000000000" pitchFamily="2" charset="2"/>
        <a:buChar char="§"/>
        <a:defRPr sz="2000">
          <a:solidFill>
            <a:srgbClr val="5B0917"/>
          </a:solidFill>
          <a:latin typeface="+mn-lt"/>
        </a:defRPr>
      </a:lvl2pPr>
      <a:lvl3pPr marL="1143000" indent="-228600" algn="l" rtl="0" eaLnBrk="0" fontAlgn="base" hangingPunct="0">
        <a:spcBef>
          <a:spcPct val="20000"/>
        </a:spcBef>
        <a:spcAft>
          <a:spcPct val="20000"/>
        </a:spcAft>
        <a:buClr>
          <a:srgbClr val="CC0000"/>
        </a:buClr>
        <a:buSzPct val="80000"/>
        <a:buFont typeface="Wingdings" panose="05000000000000000000" pitchFamily="2" charset="2"/>
        <a:buChar char="§"/>
        <a:defRPr>
          <a:solidFill>
            <a:srgbClr val="5B0917"/>
          </a:solidFill>
          <a:latin typeface="+mn-lt"/>
        </a:defRPr>
      </a:lvl3pPr>
      <a:lvl4pPr marL="1600200" indent="-228600" algn="l" rtl="0" eaLnBrk="0" fontAlgn="base" hangingPunct="0">
        <a:spcBef>
          <a:spcPct val="20000"/>
        </a:spcBef>
        <a:spcAft>
          <a:spcPct val="20000"/>
        </a:spcAft>
        <a:buClr>
          <a:srgbClr val="CC0000"/>
        </a:buClr>
        <a:buFont typeface="Times New Roman" panose="02020603050405020304" pitchFamily="18" charset="0"/>
        <a:buChar char="▪"/>
        <a:defRPr sz="1600">
          <a:solidFill>
            <a:srgbClr val="5B0917"/>
          </a:solidFill>
          <a:latin typeface="+mn-lt"/>
        </a:defRPr>
      </a:lvl4pPr>
      <a:lvl5pPr marL="2057400" indent="-228600" algn="l" rtl="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mn-lt"/>
        </a:defRPr>
      </a:lvl5pPr>
      <a:lvl6pPr marL="2514600" indent="-228600" algn="l" rtl="0" fontAlgn="base">
        <a:spcBef>
          <a:spcPct val="20000"/>
        </a:spcBef>
        <a:spcAft>
          <a:spcPct val="0"/>
        </a:spcAft>
        <a:buClr>
          <a:srgbClr val="CC0000"/>
        </a:buClr>
        <a:buFont typeface="Arial" charset="0"/>
        <a:buChar char="∙"/>
        <a:defRPr sz="1400">
          <a:solidFill>
            <a:srgbClr val="5B0917"/>
          </a:solidFill>
          <a:latin typeface="+mn-lt"/>
        </a:defRPr>
      </a:lvl6pPr>
      <a:lvl7pPr marL="2971800" indent="-228600" algn="l" rtl="0" fontAlgn="base">
        <a:spcBef>
          <a:spcPct val="20000"/>
        </a:spcBef>
        <a:spcAft>
          <a:spcPct val="0"/>
        </a:spcAft>
        <a:buClr>
          <a:srgbClr val="CC0000"/>
        </a:buClr>
        <a:buFont typeface="Arial" charset="0"/>
        <a:buChar char="∙"/>
        <a:defRPr sz="1400">
          <a:solidFill>
            <a:srgbClr val="5B0917"/>
          </a:solidFill>
          <a:latin typeface="+mn-lt"/>
        </a:defRPr>
      </a:lvl7pPr>
      <a:lvl8pPr marL="3429000" indent="-228600" algn="l" rtl="0" fontAlgn="base">
        <a:spcBef>
          <a:spcPct val="20000"/>
        </a:spcBef>
        <a:spcAft>
          <a:spcPct val="0"/>
        </a:spcAft>
        <a:buClr>
          <a:srgbClr val="CC0000"/>
        </a:buClr>
        <a:buFont typeface="Arial" charset="0"/>
        <a:buChar char="∙"/>
        <a:defRPr sz="1400">
          <a:solidFill>
            <a:srgbClr val="5B0917"/>
          </a:solidFill>
          <a:latin typeface="+mn-lt"/>
        </a:defRPr>
      </a:lvl8pPr>
      <a:lvl9pPr marL="3886200" indent="-228600" algn="l" rtl="0" fontAlgn="base">
        <a:spcBef>
          <a:spcPct val="20000"/>
        </a:spcBef>
        <a:spcAft>
          <a:spcPct val="0"/>
        </a:spcAft>
        <a:buClr>
          <a:srgbClr val="CC0000"/>
        </a:buClr>
        <a:buFont typeface="Arial" charset="0"/>
        <a:buChar char="∙"/>
        <a:defRPr sz="1400">
          <a:solidFill>
            <a:srgbClr val="5B0917"/>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 name="Rectangle 15"/>
          <p:cNvSpPr>
            <a:spLocks noChangeArrowheads="1"/>
          </p:cNvSpPr>
          <p:nvPr userDrawn="1"/>
        </p:nvSpPr>
        <p:spPr bwMode="auto">
          <a:xfrm>
            <a:off x="6858000" y="607319"/>
            <a:ext cx="2286000" cy="498713"/>
          </a:xfrm>
          <a:prstGeom prst="rect">
            <a:avLst/>
          </a:prstGeom>
          <a:solidFill>
            <a:srgbClr val="C0C0C0">
              <a:alpha val="74117"/>
            </a:srgbClr>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ct val="20000"/>
              </a:spcBef>
              <a:spcAft>
                <a:spcPct val="50000"/>
              </a:spcAft>
              <a:buClr>
                <a:srgbClr val="CC0000"/>
              </a:buClr>
              <a:buSzPct val="60000"/>
              <a:buFont typeface="Wingdings" pitchFamily="2" charset="2"/>
              <a:buChar char="n"/>
              <a:defRPr>
                <a:solidFill>
                  <a:srgbClr val="333333"/>
                </a:solidFill>
                <a:latin typeface="Arial" charset="0"/>
              </a:defRPr>
            </a:lvl1pPr>
            <a:lvl2pPr marL="742950" indent="-285750">
              <a:lnSpc>
                <a:spcPct val="90000"/>
              </a:lnSpc>
              <a:spcBef>
                <a:spcPct val="20000"/>
              </a:spcBef>
              <a:spcAft>
                <a:spcPct val="30000"/>
              </a:spcAft>
              <a:buClr>
                <a:srgbClr val="CC0000"/>
              </a:buClr>
              <a:buFont typeface="Wingdings" pitchFamily="2" charset="2"/>
              <a:buChar char="§"/>
              <a:defRPr sz="1600">
                <a:solidFill>
                  <a:srgbClr val="333333"/>
                </a:solidFill>
                <a:latin typeface="Arial" charset="0"/>
              </a:defRPr>
            </a:lvl2pPr>
            <a:lvl3pPr marL="1143000" indent="-228600">
              <a:lnSpc>
                <a:spcPct val="90000"/>
              </a:lnSpc>
              <a:spcBef>
                <a:spcPct val="20000"/>
              </a:spcBef>
              <a:spcAft>
                <a:spcPct val="20000"/>
              </a:spcAft>
              <a:buClr>
                <a:srgbClr val="CC0000"/>
              </a:buClr>
              <a:buSzPct val="80000"/>
              <a:buFont typeface="Wingdings" pitchFamily="2" charset="2"/>
              <a:buChar char="§"/>
              <a:defRPr sz="1400">
                <a:solidFill>
                  <a:srgbClr val="333333"/>
                </a:solidFill>
                <a:latin typeface="Arial" charset="0"/>
              </a:defRPr>
            </a:lvl3pPr>
            <a:lvl4pPr marL="1600200" indent="-228600">
              <a:lnSpc>
                <a:spcPct val="90000"/>
              </a:lnSpc>
              <a:spcBef>
                <a:spcPct val="20000"/>
              </a:spcBef>
              <a:spcAft>
                <a:spcPct val="20000"/>
              </a:spcAft>
              <a:buClr>
                <a:srgbClr val="CC0000"/>
              </a:buClr>
              <a:buFont typeface="Times New Roman" pitchFamily="18" charset="0"/>
              <a:buChar char="▪"/>
              <a:defRPr sz="1200">
                <a:solidFill>
                  <a:srgbClr val="333333"/>
                </a:solidFill>
                <a:latin typeface="Arial" charset="0"/>
              </a:defRPr>
            </a:lvl4pPr>
            <a:lvl5pPr marL="2057400" indent="-228600">
              <a:lnSpc>
                <a:spcPct val="90000"/>
              </a:lnSpc>
              <a:spcBef>
                <a:spcPct val="20000"/>
              </a:spcBef>
              <a:buClr>
                <a:srgbClr val="CC0000"/>
              </a:buClr>
              <a:buFont typeface="Arial" charset="0"/>
              <a:buChar char="∙"/>
              <a:defRPr sz="1000">
                <a:solidFill>
                  <a:srgbClr val="333333"/>
                </a:solidFill>
                <a:latin typeface="Arial" charset="0"/>
              </a:defRPr>
            </a:lvl5pPr>
            <a:lvl6pPr marL="2514600" indent="-228600" eaLnBrk="0" fontAlgn="base" hangingPunct="0">
              <a:lnSpc>
                <a:spcPct val="90000"/>
              </a:lnSpc>
              <a:spcBef>
                <a:spcPct val="20000"/>
              </a:spcBef>
              <a:spcAft>
                <a:spcPct val="0"/>
              </a:spcAft>
              <a:buClr>
                <a:srgbClr val="CC0000"/>
              </a:buClr>
              <a:buFont typeface="Arial" charset="0"/>
              <a:buChar char="∙"/>
              <a:defRPr sz="1000">
                <a:solidFill>
                  <a:srgbClr val="333333"/>
                </a:solidFill>
                <a:latin typeface="Arial" charset="0"/>
              </a:defRPr>
            </a:lvl6pPr>
            <a:lvl7pPr marL="2971800" indent="-228600" eaLnBrk="0" fontAlgn="base" hangingPunct="0">
              <a:lnSpc>
                <a:spcPct val="90000"/>
              </a:lnSpc>
              <a:spcBef>
                <a:spcPct val="20000"/>
              </a:spcBef>
              <a:spcAft>
                <a:spcPct val="0"/>
              </a:spcAft>
              <a:buClr>
                <a:srgbClr val="CC0000"/>
              </a:buClr>
              <a:buFont typeface="Arial" charset="0"/>
              <a:buChar char="∙"/>
              <a:defRPr sz="1000">
                <a:solidFill>
                  <a:srgbClr val="333333"/>
                </a:solidFill>
                <a:latin typeface="Arial" charset="0"/>
              </a:defRPr>
            </a:lvl7pPr>
            <a:lvl8pPr marL="3429000" indent="-228600" eaLnBrk="0" fontAlgn="base" hangingPunct="0">
              <a:lnSpc>
                <a:spcPct val="90000"/>
              </a:lnSpc>
              <a:spcBef>
                <a:spcPct val="20000"/>
              </a:spcBef>
              <a:spcAft>
                <a:spcPct val="0"/>
              </a:spcAft>
              <a:buClr>
                <a:srgbClr val="CC0000"/>
              </a:buClr>
              <a:buFont typeface="Arial" charset="0"/>
              <a:buChar char="∙"/>
              <a:defRPr sz="1000">
                <a:solidFill>
                  <a:srgbClr val="333333"/>
                </a:solidFill>
                <a:latin typeface="Arial" charset="0"/>
              </a:defRPr>
            </a:lvl8pPr>
            <a:lvl9pPr marL="3886200" indent="-228600" eaLnBrk="0" fontAlgn="base" hangingPunct="0">
              <a:lnSpc>
                <a:spcPct val="90000"/>
              </a:lnSpc>
              <a:spcBef>
                <a:spcPct val="20000"/>
              </a:spcBef>
              <a:spcAft>
                <a:spcPct val="0"/>
              </a:spcAft>
              <a:buClr>
                <a:srgbClr val="CC0000"/>
              </a:buClr>
              <a:buFont typeface="Arial" charset="0"/>
              <a:buChar char="∙"/>
              <a:defRPr sz="1000">
                <a:solidFill>
                  <a:srgbClr val="333333"/>
                </a:solidFill>
                <a:latin typeface="Arial" charset="0"/>
              </a:defRPr>
            </a:lvl9pPr>
          </a:lstStyle>
          <a:p>
            <a:pPr algn="ctr" eaLnBrk="1" hangingPunct="1">
              <a:lnSpc>
                <a:spcPct val="110000"/>
              </a:lnSpc>
              <a:spcBef>
                <a:spcPct val="0"/>
              </a:spcBef>
              <a:spcAft>
                <a:spcPct val="0"/>
              </a:spcAft>
              <a:buClrTx/>
              <a:buSzTx/>
              <a:buFontTx/>
              <a:buNone/>
              <a:defRPr/>
            </a:pPr>
            <a:endParaRPr lang="ru-RU" altLang="ru-RU" sz="2400">
              <a:solidFill>
                <a:srgbClr val="000000"/>
              </a:solidFill>
              <a:latin typeface="Times New Roman" pitchFamily="18" charset="0"/>
            </a:endParaRPr>
          </a:p>
        </p:txBody>
      </p:sp>
    </p:spTree>
    <p:extLst>
      <p:ext uri="{BB962C8B-B14F-4D97-AF65-F5344CB8AC3E}">
        <p14:creationId xmlns:p14="http://schemas.microsoft.com/office/powerpoint/2010/main" val="4285320197"/>
      </p:ext>
    </p:extLst>
  </p:cSld>
  <p:clrMap bg1="lt1" tx1="dk1" bg2="lt2" tx2="dk2" accent1="accent1" accent2="accent2" accent3="accent3" accent4="accent4" accent5="accent5" accent6="accent6" hlink="hlink" folHlink="folHlink"/>
  <p:sldLayoutIdLst>
    <p:sldLayoutId id="2147526181" r:id="rId1"/>
    <p:sldLayoutId id="2147526182" r:id="rId2"/>
    <p:sldLayoutId id="2147526183" r:id="rId3"/>
    <p:sldLayoutId id="2147526184" r:id="rId4"/>
    <p:sldLayoutId id="2147526185" r:id="rId5"/>
    <p:sldLayoutId id="2147526186" r:id="rId6"/>
    <p:sldLayoutId id="2147526187" r:id="rId7"/>
    <p:sldLayoutId id="2147526188" r:id="rId8"/>
    <p:sldLayoutId id="2147526189" r:id="rId9"/>
    <p:sldLayoutId id="2147526190" r:id="rId10"/>
    <p:sldLayoutId id="2147526191" r:id="rId11"/>
    <p:sldLayoutId id="2147526192" r:id="rId12"/>
    <p:sldLayoutId id="214752619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PragmaticaITT" pitchFamily="34" charset="0"/>
        </a:defRPr>
      </a:lvl2pPr>
      <a:lvl3pPr algn="ctr" rtl="0" eaLnBrk="0" fontAlgn="base" hangingPunct="0">
        <a:spcBef>
          <a:spcPct val="0"/>
        </a:spcBef>
        <a:spcAft>
          <a:spcPct val="0"/>
        </a:spcAft>
        <a:defRPr sz="4400">
          <a:solidFill>
            <a:schemeClr val="tx2"/>
          </a:solidFill>
          <a:latin typeface="PragmaticaITT" pitchFamily="34" charset="0"/>
        </a:defRPr>
      </a:lvl3pPr>
      <a:lvl4pPr algn="ctr" rtl="0" eaLnBrk="0" fontAlgn="base" hangingPunct="0">
        <a:spcBef>
          <a:spcPct val="0"/>
        </a:spcBef>
        <a:spcAft>
          <a:spcPct val="0"/>
        </a:spcAft>
        <a:defRPr sz="4400">
          <a:solidFill>
            <a:schemeClr val="tx2"/>
          </a:solidFill>
          <a:latin typeface="PragmaticaITT" pitchFamily="34" charset="0"/>
        </a:defRPr>
      </a:lvl4pPr>
      <a:lvl5pPr algn="ctr" rtl="0" eaLnBrk="0" fontAlgn="base" hangingPunct="0">
        <a:spcBef>
          <a:spcPct val="0"/>
        </a:spcBef>
        <a:spcAft>
          <a:spcPct val="0"/>
        </a:spcAft>
        <a:defRPr sz="4400">
          <a:solidFill>
            <a:schemeClr val="tx2"/>
          </a:solidFill>
          <a:latin typeface="PragmaticaITT" pitchFamily="34" charset="0"/>
        </a:defRPr>
      </a:lvl5pPr>
      <a:lvl6pPr marL="457200" algn="ctr" rtl="0" fontAlgn="base">
        <a:spcBef>
          <a:spcPct val="0"/>
        </a:spcBef>
        <a:spcAft>
          <a:spcPct val="0"/>
        </a:spcAft>
        <a:defRPr sz="4400">
          <a:solidFill>
            <a:schemeClr val="tx2"/>
          </a:solidFill>
          <a:latin typeface="PragmaticaITT" pitchFamily="34" charset="0"/>
        </a:defRPr>
      </a:lvl6pPr>
      <a:lvl7pPr marL="914400" algn="ctr" rtl="0" fontAlgn="base">
        <a:spcBef>
          <a:spcPct val="0"/>
        </a:spcBef>
        <a:spcAft>
          <a:spcPct val="0"/>
        </a:spcAft>
        <a:defRPr sz="4400">
          <a:solidFill>
            <a:schemeClr val="tx2"/>
          </a:solidFill>
          <a:latin typeface="PragmaticaITT" pitchFamily="34" charset="0"/>
        </a:defRPr>
      </a:lvl7pPr>
      <a:lvl8pPr marL="1371600" algn="ctr" rtl="0" fontAlgn="base">
        <a:spcBef>
          <a:spcPct val="0"/>
        </a:spcBef>
        <a:spcAft>
          <a:spcPct val="0"/>
        </a:spcAft>
        <a:defRPr sz="4400">
          <a:solidFill>
            <a:schemeClr val="tx2"/>
          </a:solidFill>
          <a:latin typeface="PragmaticaITT" pitchFamily="34" charset="0"/>
        </a:defRPr>
      </a:lvl8pPr>
      <a:lvl9pPr marL="1828800" algn="ctr" rtl="0" fontAlgn="base">
        <a:spcBef>
          <a:spcPct val="0"/>
        </a:spcBef>
        <a:spcAft>
          <a:spcPct val="0"/>
        </a:spcAft>
        <a:defRPr sz="4400">
          <a:solidFill>
            <a:schemeClr val="tx2"/>
          </a:solidFill>
          <a:latin typeface="PragmaticaITT"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16" descr="Layer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42875" y="152435"/>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12"/>
          <p:cNvSpPr>
            <a:spLocks noGrp="1" noChangeArrowheads="1"/>
          </p:cNvSpPr>
          <p:nvPr>
            <p:ph type="body" idx="1"/>
          </p:nvPr>
        </p:nvSpPr>
        <p:spPr bwMode="auto">
          <a:xfrm>
            <a:off x="215901" y="1700607"/>
            <a:ext cx="8677275" cy="316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6148" name="Rectangle 13"/>
          <p:cNvSpPr>
            <a:spLocks noGrp="1" noChangeArrowheads="1"/>
          </p:cNvSpPr>
          <p:nvPr>
            <p:ph type="title"/>
          </p:nvPr>
        </p:nvSpPr>
        <p:spPr bwMode="auto">
          <a:xfrm>
            <a:off x="1835151" y="115915"/>
            <a:ext cx="7058025" cy="1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5" name="Rectangle 4"/>
          <p:cNvSpPr>
            <a:spLocks noChangeArrowheads="1"/>
          </p:cNvSpPr>
          <p:nvPr userDrawn="1"/>
        </p:nvSpPr>
        <p:spPr bwMode="auto">
          <a:xfrm>
            <a:off x="6877050" y="-9596"/>
            <a:ext cx="2266950" cy="1754732"/>
          </a:xfrm>
          <a:prstGeom prst="rect">
            <a:avLst/>
          </a:prstGeom>
          <a:solidFill>
            <a:srgbClr val="CCFFFF"/>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150000"/>
              </a:lnSpc>
              <a:defRPr/>
            </a:pPr>
            <a:endParaRPr lang="en-US" altLang="ru-RU" sz="2400" smtClean="0">
              <a:solidFill>
                <a:srgbClr val="000000"/>
              </a:solidFill>
              <a:latin typeface="Times New Roman" pitchFamily="18" charset="0"/>
              <a:cs typeface="Arial" pitchFamily="34" charset="0"/>
            </a:endParaRPr>
          </a:p>
          <a:p>
            <a:pPr algn="ctr" eaLnBrk="1" hangingPunct="1">
              <a:lnSpc>
                <a:spcPct val="150000"/>
              </a:lnSpc>
              <a:defRPr/>
            </a:pPr>
            <a:endParaRPr lang="en-US" altLang="ru-RU" sz="2400" smtClean="0">
              <a:solidFill>
                <a:srgbClr val="000000"/>
              </a:solidFill>
              <a:latin typeface="Times New Roman" pitchFamily="18" charset="0"/>
              <a:cs typeface="Arial" pitchFamily="34" charset="0"/>
            </a:endParaRPr>
          </a:p>
          <a:p>
            <a:pPr algn="ctr" eaLnBrk="1" hangingPunct="1">
              <a:lnSpc>
                <a:spcPct val="150000"/>
              </a:lnSpc>
              <a:defRPr/>
            </a:pPr>
            <a:endParaRPr lang="ru-RU" altLang="ru-RU" sz="2400" smtClean="0">
              <a:solidFill>
                <a:srgbClr val="000000"/>
              </a:solidFill>
              <a:latin typeface="Times New Roman" pitchFamily="18" charset="0"/>
              <a:cs typeface="Arial" pitchFamily="34" charset="0"/>
            </a:endParaRPr>
          </a:p>
        </p:txBody>
      </p:sp>
    </p:spTree>
    <p:extLst>
      <p:ext uri="{BB962C8B-B14F-4D97-AF65-F5344CB8AC3E}">
        <p14:creationId xmlns:p14="http://schemas.microsoft.com/office/powerpoint/2010/main" val="2270688586"/>
      </p:ext>
    </p:extLst>
  </p:cSld>
  <p:clrMap bg1="lt1" tx1="dk1" bg2="lt2" tx2="dk2" accent1="accent1" accent2="accent2" accent3="accent3" accent4="accent4" accent5="accent5" accent6="accent6" hlink="hlink" folHlink="folHlink"/>
  <p:sldLayoutIdLst>
    <p:sldLayoutId id="2147526195" r:id="rId1"/>
    <p:sldLayoutId id="2147526196" r:id="rId2"/>
    <p:sldLayoutId id="2147526197" r:id="rId3"/>
    <p:sldLayoutId id="2147526198" r:id="rId4"/>
    <p:sldLayoutId id="2147526199" r:id="rId5"/>
    <p:sldLayoutId id="2147526200" r:id="rId6"/>
    <p:sldLayoutId id="2147526201" r:id="rId7"/>
    <p:sldLayoutId id="2147526202" r:id="rId8"/>
    <p:sldLayoutId id="2147526203" r:id="rId9"/>
    <p:sldLayoutId id="2147526204" r:id="rId10"/>
    <p:sldLayoutId id="2147526205" r:id="rId11"/>
    <p:sldLayoutId id="2147526206" r:id="rId12"/>
  </p:sldLayoutIdLst>
  <p:timing>
    <p:tnLst>
      <p:par>
        <p:cTn id="1" dur="indefinite" restart="never" nodeType="tmRoot"/>
      </p:par>
    </p:tnLst>
  </p:timing>
  <p:txStyles>
    <p:title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Futura PT Demi" pitchFamily="34" charset="0"/>
        </a:defRPr>
      </a:lvl2pPr>
      <a:lvl3pPr algn="l" rtl="0" eaLnBrk="0" fontAlgn="base" hangingPunct="0">
        <a:spcBef>
          <a:spcPct val="0"/>
        </a:spcBef>
        <a:spcAft>
          <a:spcPct val="0"/>
        </a:spcAft>
        <a:defRPr sz="2800">
          <a:solidFill>
            <a:schemeClr val="tx2"/>
          </a:solidFill>
          <a:latin typeface="Futura PT Demi" pitchFamily="34" charset="0"/>
        </a:defRPr>
      </a:lvl3pPr>
      <a:lvl4pPr algn="l" rtl="0" eaLnBrk="0" fontAlgn="base" hangingPunct="0">
        <a:spcBef>
          <a:spcPct val="0"/>
        </a:spcBef>
        <a:spcAft>
          <a:spcPct val="0"/>
        </a:spcAft>
        <a:defRPr sz="2800">
          <a:solidFill>
            <a:schemeClr val="tx2"/>
          </a:solidFill>
          <a:latin typeface="Futura PT Demi" pitchFamily="34" charset="0"/>
        </a:defRPr>
      </a:lvl4pPr>
      <a:lvl5pPr algn="l" rtl="0" eaLnBrk="0" fontAlgn="base" hangingPunct="0">
        <a:spcBef>
          <a:spcPct val="0"/>
        </a:spcBef>
        <a:spcAft>
          <a:spcPct val="0"/>
        </a:spcAft>
        <a:defRPr sz="2800">
          <a:solidFill>
            <a:schemeClr val="tx2"/>
          </a:solidFill>
          <a:latin typeface="Futura PT Demi" pitchFamily="34" charset="0"/>
        </a:defRPr>
      </a:lvl5pPr>
      <a:lvl6pPr marL="457200" algn="l" rtl="0" eaLnBrk="0" fontAlgn="base" hangingPunct="0">
        <a:spcBef>
          <a:spcPct val="0"/>
        </a:spcBef>
        <a:spcAft>
          <a:spcPct val="0"/>
        </a:spcAft>
        <a:defRPr sz="2800">
          <a:solidFill>
            <a:schemeClr val="tx2"/>
          </a:solidFill>
          <a:latin typeface="Futura PT Demi" pitchFamily="34" charset="0"/>
        </a:defRPr>
      </a:lvl6pPr>
      <a:lvl7pPr marL="914400" algn="l" rtl="0" eaLnBrk="0" fontAlgn="base" hangingPunct="0">
        <a:spcBef>
          <a:spcPct val="0"/>
        </a:spcBef>
        <a:spcAft>
          <a:spcPct val="0"/>
        </a:spcAft>
        <a:defRPr sz="2800">
          <a:solidFill>
            <a:schemeClr val="tx2"/>
          </a:solidFill>
          <a:latin typeface="Futura PT Demi" pitchFamily="34" charset="0"/>
        </a:defRPr>
      </a:lvl7pPr>
      <a:lvl8pPr marL="1371600" algn="l" rtl="0" eaLnBrk="0" fontAlgn="base" hangingPunct="0">
        <a:spcBef>
          <a:spcPct val="0"/>
        </a:spcBef>
        <a:spcAft>
          <a:spcPct val="0"/>
        </a:spcAft>
        <a:defRPr sz="2800">
          <a:solidFill>
            <a:schemeClr val="tx2"/>
          </a:solidFill>
          <a:latin typeface="Futura PT Demi" pitchFamily="34" charset="0"/>
        </a:defRPr>
      </a:lvl8pPr>
      <a:lvl9pPr marL="1828800" algn="l" rtl="0" eaLnBrk="0" fontAlgn="base" hangingPunct="0">
        <a:spcBef>
          <a:spcPct val="0"/>
        </a:spcBef>
        <a:spcAft>
          <a:spcPct val="0"/>
        </a:spcAft>
        <a:defRPr sz="2800">
          <a:solidFill>
            <a:schemeClr val="tx2"/>
          </a:solidFill>
          <a:latin typeface="Futura PT Demi" pitchFamily="34" charset="0"/>
        </a:defRPr>
      </a:lvl9pPr>
    </p:titleStyle>
    <p:bodyStyle>
      <a:lvl1pPr marL="342900" indent="-342900" algn="l" rtl="0" eaLnBrk="0" fontAlgn="base" hangingPunct="0">
        <a:spcBef>
          <a:spcPct val="20000"/>
        </a:spcBef>
        <a:spcAft>
          <a:spcPct val="0"/>
        </a:spcAft>
        <a:buClr>
          <a:srgbClr val="CC0000"/>
        </a:buClr>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Char char="•"/>
        <a:defRPr>
          <a:solidFill>
            <a:schemeClr val="tx1"/>
          </a:solidFill>
          <a:latin typeface="+mn-lt"/>
        </a:defRPr>
      </a:lvl2pPr>
      <a:lvl3pPr marL="1143000" indent="-228600" algn="l" rtl="0" eaLnBrk="0" fontAlgn="base" hangingPunct="0">
        <a:spcBef>
          <a:spcPct val="20000"/>
        </a:spcBef>
        <a:spcAft>
          <a:spcPct val="0"/>
        </a:spcAft>
        <a:buClr>
          <a:srgbClr val="CC0000"/>
        </a:buClr>
        <a:buChar char="•"/>
        <a:defRPr sz="1600">
          <a:solidFill>
            <a:schemeClr val="tx1"/>
          </a:solidFill>
          <a:latin typeface="+mn-lt"/>
        </a:defRPr>
      </a:lvl3pPr>
      <a:lvl4pPr marL="1600200" indent="-228600" algn="l" rtl="0" eaLnBrk="0" fontAlgn="base" hangingPunct="0">
        <a:spcBef>
          <a:spcPct val="20000"/>
        </a:spcBef>
        <a:spcAft>
          <a:spcPct val="0"/>
        </a:spcAft>
        <a:buClr>
          <a:srgbClr val="CC0000"/>
        </a:buClr>
        <a:buChar char="•"/>
        <a:defRPr sz="1400">
          <a:solidFill>
            <a:schemeClr val="tx1"/>
          </a:solidFill>
          <a:latin typeface="+mn-lt"/>
        </a:defRPr>
      </a:lvl4pPr>
      <a:lvl5pPr marL="2057400" indent="-228600" algn="l" rtl="0" eaLnBrk="0" fontAlgn="base" hangingPunct="0">
        <a:spcBef>
          <a:spcPct val="20000"/>
        </a:spcBef>
        <a:spcAft>
          <a:spcPct val="0"/>
        </a:spcAft>
        <a:buClr>
          <a:srgbClr val="CC0000"/>
        </a:buClr>
        <a:buChar char="•"/>
        <a:defRPr sz="1200">
          <a:solidFill>
            <a:schemeClr val="tx1"/>
          </a:solidFill>
          <a:latin typeface="+mn-lt"/>
        </a:defRPr>
      </a:lvl5pPr>
      <a:lvl6pPr marL="2514600" indent="-228600" algn="l" rtl="0" eaLnBrk="0" fontAlgn="base" hangingPunct="0">
        <a:spcBef>
          <a:spcPct val="20000"/>
        </a:spcBef>
        <a:spcAft>
          <a:spcPct val="0"/>
        </a:spcAft>
        <a:buClr>
          <a:srgbClr val="CC0000"/>
        </a:buClr>
        <a:buChar char="•"/>
        <a:defRPr sz="1200">
          <a:solidFill>
            <a:schemeClr val="tx1"/>
          </a:solidFill>
          <a:latin typeface="+mn-lt"/>
        </a:defRPr>
      </a:lvl6pPr>
      <a:lvl7pPr marL="2971800" indent="-228600" algn="l" rtl="0" eaLnBrk="0" fontAlgn="base" hangingPunct="0">
        <a:spcBef>
          <a:spcPct val="20000"/>
        </a:spcBef>
        <a:spcAft>
          <a:spcPct val="0"/>
        </a:spcAft>
        <a:buClr>
          <a:srgbClr val="CC0000"/>
        </a:buClr>
        <a:buChar char="•"/>
        <a:defRPr sz="1200">
          <a:solidFill>
            <a:schemeClr val="tx1"/>
          </a:solidFill>
          <a:latin typeface="+mn-lt"/>
        </a:defRPr>
      </a:lvl7pPr>
      <a:lvl8pPr marL="3429000" indent="-228600" algn="l" rtl="0" eaLnBrk="0" fontAlgn="base" hangingPunct="0">
        <a:spcBef>
          <a:spcPct val="20000"/>
        </a:spcBef>
        <a:spcAft>
          <a:spcPct val="0"/>
        </a:spcAft>
        <a:buClr>
          <a:srgbClr val="CC0000"/>
        </a:buClr>
        <a:buChar char="•"/>
        <a:defRPr sz="1200">
          <a:solidFill>
            <a:schemeClr val="tx1"/>
          </a:solidFill>
          <a:latin typeface="+mn-lt"/>
        </a:defRPr>
      </a:lvl8pPr>
      <a:lvl9pPr marL="3886200" indent="-228600" algn="l" rtl="0" eaLnBrk="0" fontAlgn="base" hangingPunct="0">
        <a:spcBef>
          <a:spcPct val="20000"/>
        </a:spcBef>
        <a:spcAft>
          <a:spcPct val="0"/>
        </a:spcAft>
        <a:buClr>
          <a:srgbClr val="CC0000"/>
        </a:buClr>
        <a:buChar char="•"/>
        <a:defRPr sz="12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0">
            <a:extLst>
              <a:ext uri="{FF2B5EF4-FFF2-40B4-BE49-F238E27FC236}"/>
            </a:extLst>
          </p:cNvPr>
          <p:cNvSpPr>
            <a:spLocks noChangeArrowheads="1"/>
          </p:cNvSpPr>
          <p:nvPr userDrawn="1"/>
        </p:nvSpPr>
        <p:spPr bwMode="auto">
          <a:xfrm>
            <a:off x="1" y="3735371"/>
            <a:ext cx="181822" cy="371513"/>
          </a:xfrm>
          <a:prstGeom prst="rect">
            <a:avLst/>
          </a:prstGeom>
          <a:solidFill>
            <a:schemeClr val="bg1"/>
          </a:solidFill>
          <a:ln>
            <a:noFill/>
          </a:ln>
          <a:effectLst/>
          <a:extLs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
        <p:nvSpPr>
          <p:cNvPr id="26627" name="Rectangle 2"/>
          <p:cNvSpPr>
            <a:spLocks noGrp="1" noChangeArrowheads="1"/>
          </p:cNvSpPr>
          <p:nvPr>
            <p:ph type="title"/>
          </p:nvPr>
        </p:nvSpPr>
        <p:spPr bwMode="auto">
          <a:xfrm>
            <a:off x="1835150" y="117477"/>
            <a:ext cx="57673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88420" name="Text Box 4">
            <a:extLst>
              <a:ext uri="{FF2B5EF4-FFF2-40B4-BE49-F238E27FC236}"/>
            </a:extLst>
          </p:cNvPr>
          <p:cNvSpPr txBox="1">
            <a:spLocks noChangeArrowheads="1"/>
          </p:cNvSpPr>
          <p:nvPr userDrawn="1"/>
        </p:nvSpPr>
        <p:spPr bwMode="auto">
          <a:xfrm>
            <a:off x="8172451" y="6310313"/>
            <a:ext cx="688975" cy="360362"/>
          </a:xfrm>
          <a:prstGeom prst="rect">
            <a:avLst/>
          </a:prstGeom>
          <a:noFill/>
          <a:ln w="44450" algn="ctr">
            <a:no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lnSpc>
                <a:spcPct val="110000"/>
              </a:lnSpc>
              <a:spcBef>
                <a:spcPct val="50000"/>
              </a:spcBef>
            </a:pPr>
            <a:fld id="{686CEB6A-83ED-4B72-9B94-1EABE61D4E60}" type="slidenum">
              <a:rPr lang="ru-RU" altLang="ru-RU" sz="1600" b="1">
                <a:solidFill>
                  <a:srgbClr val="000000"/>
                </a:solidFill>
              </a:rPr>
              <a:pPr algn="r">
                <a:lnSpc>
                  <a:spcPct val="110000"/>
                </a:lnSpc>
                <a:spcBef>
                  <a:spcPct val="50000"/>
                </a:spcBef>
              </a:pPr>
              <a:t>‹#›</a:t>
            </a:fld>
            <a:endParaRPr lang="ru-RU" altLang="ru-RU" sz="1600" b="1">
              <a:solidFill>
                <a:srgbClr val="000000"/>
              </a:solidFill>
            </a:endParaRPr>
          </a:p>
        </p:txBody>
      </p:sp>
      <p:sp>
        <p:nvSpPr>
          <p:cNvPr id="1031" name="Rectangle 36">
            <a:extLst>
              <a:ext uri="{FF2B5EF4-FFF2-40B4-BE49-F238E27FC236}"/>
            </a:extLst>
          </p:cNvPr>
          <p:cNvSpPr>
            <a:spLocks noChangeArrowheads="1"/>
          </p:cNvSpPr>
          <p:nvPr userDrawn="1"/>
        </p:nvSpPr>
        <p:spPr bwMode="auto">
          <a:xfrm>
            <a:off x="1" y="3733783"/>
            <a:ext cx="181822" cy="371513"/>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graphicFrame>
        <p:nvGraphicFramePr>
          <p:cNvPr id="26630" name="Object 39"/>
          <p:cNvGraphicFramePr>
            <a:graphicFrameLocks noChangeAspect="1"/>
          </p:cNvGraphicFramePr>
          <p:nvPr userDrawn="1">
            <p:custDataLst>
              <p:tags r:id="rId14"/>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5550" name="think-cell Slide" r:id="rId16" imgW="360" imgH="360" progId="">
                  <p:embed/>
                </p:oleObj>
              </mc:Choice>
              <mc:Fallback>
                <p:oleObj name="think-cell Slide" r:id="rId16" imgW="360" imgH="36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9" y="1590"/>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631" name="Object 40"/>
          <p:cNvGraphicFramePr>
            <a:graphicFrameLocks noChangeAspect="1"/>
          </p:cNvGraphicFramePr>
          <p:nvPr userDrawn="1">
            <p:custDataLst>
              <p:tags r:id="rId15"/>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5551" name="think-cell Slide" r:id="rId18" imgW="360" imgH="360" progId="">
                  <p:embed/>
                </p:oleObj>
              </mc:Choice>
              <mc:Fallback>
                <p:oleObj name="think-cell Slide" r:id="rId18" imgW="360" imgH="36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9" y="1590"/>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6632" name="Picture 11" descr="Layer 2"/>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92089" y="115888"/>
            <a:ext cx="128428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80867"/>
      </p:ext>
    </p:extLst>
  </p:cSld>
  <p:clrMap bg1="lt1" tx1="dk1" bg2="lt2" tx2="dk2" accent1="accent1" accent2="accent2" accent3="accent3" accent4="accent4" accent5="accent5" accent6="accent6" hlink="hlink" folHlink="folHlink"/>
  <p:sldLayoutIdLst>
    <p:sldLayoutId id="2147525705" r:id="rId1"/>
    <p:sldLayoutId id="2147525706" r:id="rId2"/>
    <p:sldLayoutId id="2147525707" r:id="rId3"/>
    <p:sldLayoutId id="2147525708" r:id="rId4"/>
    <p:sldLayoutId id="2147525709" r:id="rId5"/>
    <p:sldLayoutId id="2147525710" r:id="rId6"/>
    <p:sldLayoutId id="2147525711" r:id="rId7"/>
    <p:sldLayoutId id="2147525712" r:id="rId8"/>
    <p:sldLayoutId id="2147525713" r:id="rId9"/>
    <p:sldLayoutId id="2147525714" r:id="rId10"/>
    <p:sldLayoutId id="2147525715" r:id="rId11"/>
  </p:sldLayoutIdLst>
  <p:timing>
    <p:tnLst>
      <p:par>
        <p:cTn id="1" dur="indefinite" restart="never" nodeType="tmRoot"/>
      </p:par>
    </p:tnLst>
  </p:timing>
  <p:txStyles>
    <p:titleStyle>
      <a:lvl1pPr algn="l" rtl="0" eaLnBrk="0" fontAlgn="base" hangingPunct="0">
        <a:spcBef>
          <a:spcPct val="0"/>
        </a:spcBef>
        <a:spcAft>
          <a:spcPct val="0"/>
        </a:spcAft>
        <a:defRPr sz="2000" b="1" kern="1200">
          <a:solidFill>
            <a:schemeClr val="bg2"/>
          </a:solidFill>
          <a:latin typeface="+mj-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200" algn="l" rtl="0" fontAlgn="base">
        <a:spcBef>
          <a:spcPct val="0"/>
        </a:spcBef>
        <a:spcAft>
          <a:spcPct val="0"/>
        </a:spcAft>
        <a:defRPr sz="2000" b="1">
          <a:solidFill>
            <a:schemeClr val="bg2"/>
          </a:solidFill>
          <a:latin typeface="Proxima Nova Lt" pitchFamily="50" charset="0"/>
        </a:defRPr>
      </a:lvl6pPr>
      <a:lvl7pPr marL="914400" algn="l" rtl="0" fontAlgn="base">
        <a:spcBef>
          <a:spcPct val="0"/>
        </a:spcBef>
        <a:spcAft>
          <a:spcPct val="0"/>
        </a:spcAft>
        <a:defRPr sz="2000" b="1">
          <a:solidFill>
            <a:schemeClr val="bg2"/>
          </a:solidFill>
          <a:latin typeface="Proxima Nova Lt" pitchFamily="50" charset="0"/>
        </a:defRPr>
      </a:lvl7pPr>
      <a:lvl8pPr marL="1371600" algn="l" rtl="0" fontAlgn="base">
        <a:spcBef>
          <a:spcPct val="0"/>
        </a:spcBef>
        <a:spcAft>
          <a:spcPct val="0"/>
        </a:spcAft>
        <a:defRPr sz="2000" b="1">
          <a:solidFill>
            <a:schemeClr val="bg2"/>
          </a:solidFill>
          <a:latin typeface="Proxima Nova Lt" pitchFamily="50" charset="0"/>
        </a:defRPr>
      </a:lvl8pPr>
      <a:lvl9pPr marL="1828800" algn="l" rtl="0" fontAlgn="base">
        <a:spcBef>
          <a:spcPct val="0"/>
        </a:spcBef>
        <a:spcAft>
          <a:spcPct val="0"/>
        </a:spcAft>
        <a:defRPr sz="2000" b="1">
          <a:solidFill>
            <a:schemeClr val="bg2"/>
          </a:solidFill>
          <a:latin typeface="Proxima Nova Lt" pitchFamily="50" charset="0"/>
        </a:defRPr>
      </a:lvl9pPr>
    </p:titleStyle>
    <p:bodyStyle>
      <a:lvl1pPr marL="342900" indent="-342900" algn="l" rtl="0" eaLnBrk="0" fontAlgn="base" hangingPunct="0">
        <a:spcBef>
          <a:spcPct val="20000"/>
        </a:spcBef>
        <a:spcAft>
          <a:spcPct val="0"/>
        </a:spcAft>
        <a:buChar char="•"/>
        <a:defRPr sz="16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16" descr="Layer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42875" y="152435"/>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12"/>
          <p:cNvSpPr>
            <a:spLocks noGrp="1" noChangeArrowheads="1"/>
          </p:cNvSpPr>
          <p:nvPr>
            <p:ph type="body" idx="1"/>
          </p:nvPr>
        </p:nvSpPr>
        <p:spPr bwMode="auto">
          <a:xfrm>
            <a:off x="215901" y="1700607"/>
            <a:ext cx="8677275" cy="316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6148" name="Rectangle 13"/>
          <p:cNvSpPr>
            <a:spLocks noGrp="1" noChangeArrowheads="1"/>
          </p:cNvSpPr>
          <p:nvPr>
            <p:ph type="title"/>
          </p:nvPr>
        </p:nvSpPr>
        <p:spPr bwMode="auto">
          <a:xfrm>
            <a:off x="1835151" y="115915"/>
            <a:ext cx="7058025" cy="1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5" name="Rectangle 4"/>
          <p:cNvSpPr>
            <a:spLocks noChangeArrowheads="1"/>
          </p:cNvSpPr>
          <p:nvPr userDrawn="1"/>
        </p:nvSpPr>
        <p:spPr bwMode="auto">
          <a:xfrm>
            <a:off x="6877050" y="-9596"/>
            <a:ext cx="2266950" cy="1754732"/>
          </a:xfrm>
          <a:prstGeom prst="rect">
            <a:avLst/>
          </a:prstGeom>
          <a:solidFill>
            <a:srgbClr val="CCFFFF"/>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150000"/>
              </a:lnSpc>
              <a:defRPr/>
            </a:pPr>
            <a:endParaRPr lang="en-US" altLang="ru-RU" sz="2400" smtClean="0">
              <a:solidFill>
                <a:srgbClr val="000000"/>
              </a:solidFill>
              <a:latin typeface="Times New Roman" pitchFamily="18" charset="0"/>
              <a:cs typeface="Arial" pitchFamily="34" charset="0"/>
            </a:endParaRPr>
          </a:p>
          <a:p>
            <a:pPr algn="ctr" eaLnBrk="1" hangingPunct="1">
              <a:lnSpc>
                <a:spcPct val="150000"/>
              </a:lnSpc>
              <a:defRPr/>
            </a:pPr>
            <a:endParaRPr lang="en-US" altLang="ru-RU" sz="2400" smtClean="0">
              <a:solidFill>
                <a:srgbClr val="000000"/>
              </a:solidFill>
              <a:latin typeface="Times New Roman" pitchFamily="18" charset="0"/>
              <a:cs typeface="Arial" pitchFamily="34" charset="0"/>
            </a:endParaRPr>
          </a:p>
          <a:p>
            <a:pPr algn="ctr" eaLnBrk="1" hangingPunct="1">
              <a:lnSpc>
                <a:spcPct val="150000"/>
              </a:lnSpc>
              <a:defRPr/>
            </a:pPr>
            <a:endParaRPr lang="ru-RU" altLang="ru-RU" sz="2400" smtClean="0">
              <a:solidFill>
                <a:srgbClr val="000000"/>
              </a:solidFill>
              <a:latin typeface="Times New Roman" pitchFamily="18" charset="0"/>
              <a:cs typeface="Arial" pitchFamily="34" charset="0"/>
            </a:endParaRPr>
          </a:p>
        </p:txBody>
      </p:sp>
    </p:spTree>
    <p:extLst>
      <p:ext uri="{BB962C8B-B14F-4D97-AF65-F5344CB8AC3E}">
        <p14:creationId xmlns:p14="http://schemas.microsoft.com/office/powerpoint/2010/main" val="423512782"/>
      </p:ext>
    </p:extLst>
  </p:cSld>
  <p:clrMap bg1="lt1" tx1="dk1" bg2="lt2" tx2="dk2" accent1="accent1" accent2="accent2" accent3="accent3" accent4="accent4" accent5="accent5" accent6="accent6" hlink="hlink" folHlink="folHlink"/>
  <p:sldLayoutIdLst>
    <p:sldLayoutId id="2147526208" r:id="rId1"/>
    <p:sldLayoutId id="2147526209" r:id="rId2"/>
    <p:sldLayoutId id="2147526210" r:id="rId3"/>
    <p:sldLayoutId id="2147526211" r:id="rId4"/>
    <p:sldLayoutId id="2147526212" r:id="rId5"/>
    <p:sldLayoutId id="2147526213" r:id="rId6"/>
    <p:sldLayoutId id="2147526214" r:id="rId7"/>
    <p:sldLayoutId id="2147526215" r:id="rId8"/>
    <p:sldLayoutId id="2147526216" r:id="rId9"/>
    <p:sldLayoutId id="2147526217" r:id="rId10"/>
    <p:sldLayoutId id="2147526218" r:id="rId11"/>
    <p:sldLayoutId id="2147526219" r:id="rId12"/>
  </p:sldLayoutIdLst>
  <p:timing>
    <p:tnLst>
      <p:par>
        <p:cTn id="1" dur="indefinite" restart="never" nodeType="tmRoot"/>
      </p:par>
    </p:tnLst>
  </p:timing>
  <p:txStyles>
    <p:title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Futura PT Demi" pitchFamily="34" charset="0"/>
        </a:defRPr>
      </a:lvl2pPr>
      <a:lvl3pPr algn="l" rtl="0" eaLnBrk="0" fontAlgn="base" hangingPunct="0">
        <a:spcBef>
          <a:spcPct val="0"/>
        </a:spcBef>
        <a:spcAft>
          <a:spcPct val="0"/>
        </a:spcAft>
        <a:defRPr sz="2800">
          <a:solidFill>
            <a:schemeClr val="tx2"/>
          </a:solidFill>
          <a:latin typeface="Futura PT Demi" pitchFamily="34" charset="0"/>
        </a:defRPr>
      </a:lvl3pPr>
      <a:lvl4pPr algn="l" rtl="0" eaLnBrk="0" fontAlgn="base" hangingPunct="0">
        <a:spcBef>
          <a:spcPct val="0"/>
        </a:spcBef>
        <a:spcAft>
          <a:spcPct val="0"/>
        </a:spcAft>
        <a:defRPr sz="2800">
          <a:solidFill>
            <a:schemeClr val="tx2"/>
          </a:solidFill>
          <a:latin typeface="Futura PT Demi" pitchFamily="34" charset="0"/>
        </a:defRPr>
      </a:lvl4pPr>
      <a:lvl5pPr algn="l" rtl="0" eaLnBrk="0" fontAlgn="base" hangingPunct="0">
        <a:spcBef>
          <a:spcPct val="0"/>
        </a:spcBef>
        <a:spcAft>
          <a:spcPct val="0"/>
        </a:spcAft>
        <a:defRPr sz="2800">
          <a:solidFill>
            <a:schemeClr val="tx2"/>
          </a:solidFill>
          <a:latin typeface="Futura PT Demi" pitchFamily="34" charset="0"/>
        </a:defRPr>
      </a:lvl5pPr>
      <a:lvl6pPr marL="457200" algn="l" rtl="0" eaLnBrk="0" fontAlgn="base" hangingPunct="0">
        <a:spcBef>
          <a:spcPct val="0"/>
        </a:spcBef>
        <a:spcAft>
          <a:spcPct val="0"/>
        </a:spcAft>
        <a:defRPr sz="2800">
          <a:solidFill>
            <a:schemeClr val="tx2"/>
          </a:solidFill>
          <a:latin typeface="Futura PT Demi" pitchFamily="34" charset="0"/>
        </a:defRPr>
      </a:lvl6pPr>
      <a:lvl7pPr marL="914400" algn="l" rtl="0" eaLnBrk="0" fontAlgn="base" hangingPunct="0">
        <a:spcBef>
          <a:spcPct val="0"/>
        </a:spcBef>
        <a:spcAft>
          <a:spcPct val="0"/>
        </a:spcAft>
        <a:defRPr sz="2800">
          <a:solidFill>
            <a:schemeClr val="tx2"/>
          </a:solidFill>
          <a:latin typeface="Futura PT Demi" pitchFamily="34" charset="0"/>
        </a:defRPr>
      </a:lvl7pPr>
      <a:lvl8pPr marL="1371600" algn="l" rtl="0" eaLnBrk="0" fontAlgn="base" hangingPunct="0">
        <a:spcBef>
          <a:spcPct val="0"/>
        </a:spcBef>
        <a:spcAft>
          <a:spcPct val="0"/>
        </a:spcAft>
        <a:defRPr sz="2800">
          <a:solidFill>
            <a:schemeClr val="tx2"/>
          </a:solidFill>
          <a:latin typeface="Futura PT Demi" pitchFamily="34" charset="0"/>
        </a:defRPr>
      </a:lvl8pPr>
      <a:lvl9pPr marL="1828800" algn="l" rtl="0" eaLnBrk="0" fontAlgn="base" hangingPunct="0">
        <a:spcBef>
          <a:spcPct val="0"/>
        </a:spcBef>
        <a:spcAft>
          <a:spcPct val="0"/>
        </a:spcAft>
        <a:defRPr sz="2800">
          <a:solidFill>
            <a:schemeClr val="tx2"/>
          </a:solidFill>
          <a:latin typeface="Futura PT Demi" pitchFamily="34" charset="0"/>
        </a:defRPr>
      </a:lvl9pPr>
    </p:titleStyle>
    <p:bodyStyle>
      <a:lvl1pPr marL="342900" indent="-342900" algn="l" rtl="0" eaLnBrk="0" fontAlgn="base" hangingPunct="0">
        <a:spcBef>
          <a:spcPct val="20000"/>
        </a:spcBef>
        <a:spcAft>
          <a:spcPct val="0"/>
        </a:spcAft>
        <a:buClr>
          <a:srgbClr val="CC0000"/>
        </a:buClr>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Char char="•"/>
        <a:defRPr>
          <a:solidFill>
            <a:schemeClr val="tx1"/>
          </a:solidFill>
          <a:latin typeface="+mn-lt"/>
        </a:defRPr>
      </a:lvl2pPr>
      <a:lvl3pPr marL="1143000" indent="-228600" algn="l" rtl="0" eaLnBrk="0" fontAlgn="base" hangingPunct="0">
        <a:spcBef>
          <a:spcPct val="20000"/>
        </a:spcBef>
        <a:spcAft>
          <a:spcPct val="0"/>
        </a:spcAft>
        <a:buClr>
          <a:srgbClr val="CC0000"/>
        </a:buClr>
        <a:buChar char="•"/>
        <a:defRPr sz="1600">
          <a:solidFill>
            <a:schemeClr val="tx1"/>
          </a:solidFill>
          <a:latin typeface="+mn-lt"/>
        </a:defRPr>
      </a:lvl3pPr>
      <a:lvl4pPr marL="1600200" indent="-228600" algn="l" rtl="0" eaLnBrk="0" fontAlgn="base" hangingPunct="0">
        <a:spcBef>
          <a:spcPct val="20000"/>
        </a:spcBef>
        <a:spcAft>
          <a:spcPct val="0"/>
        </a:spcAft>
        <a:buClr>
          <a:srgbClr val="CC0000"/>
        </a:buClr>
        <a:buChar char="•"/>
        <a:defRPr sz="1400">
          <a:solidFill>
            <a:schemeClr val="tx1"/>
          </a:solidFill>
          <a:latin typeface="+mn-lt"/>
        </a:defRPr>
      </a:lvl4pPr>
      <a:lvl5pPr marL="2057400" indent="-228600" algn="l" rtl="0" eaLnBrk="0" fontAlgn="base" hangingPunct="0">
        <a:spcBef>
          <a:spcPct val="20000"/>
        </a:spcBef>
        <a:spcAft>
          <a:spcPct val="0"/>
        </a:spcAft>
        <a:buClr>
          <a:srgbClr val="CC0000"/>
        </a:buClr>
        <a:buChar char="•"/>
        <a:defRPr sz="1200">
          <a:solidFill>
            <a:schemeClr val="tx1"/>
          </a:solidFill>
          <a:latin typeface="+mn-lt"/>
        </a:defRPr>
      </a:lvl5pPr>
      <a:lvl6pPr marL="2514600" indent="-228600" algn="l" rtl="0" eaLnBrk="0" fontAlgn="base" hangingPunct="0">
        <a:spcBef>
          <a:spcPct val="20000"/>
        </a:spcBef>
        <a:spcAft>
          <a:spcPct val="0"/>
        </a:spcAft>
        <a:buClr>
          <a:srgbClr val="CC0000"/>
        </a:buClr>
        <a:buChar char="•"/>
        <a:defRPr sz="1200">
          <a:solidFill>
            <a:schemeClr val="tx1"/>
          </a:solidFill>
          <a:latin typeface="+mn-lt"/>
        </a:defRPr>
      </a:lvl6pPr>
      <a:lvl7pPr marL="2971800" indent="-228600" algn="l" rtl="0" eaLnBrk="0" fontAlgn="base" hangingPunct="0">
        <a:spcBef>
          <a:spcPct val="20000"/>
        </a:spcBef>
        <a:spcAft>
          <a:spcPct val="0"/>
        </a:spcAft>
        <a:buClr>
          <a:srgbClr val="CC0000"/>
        </a:buClr>
        <a:buChar char="•"/>
        <a:defRPr sz="1200">
          <a:solidFill>
            <a:schemeClr val="tx1"/>
          </a:solidFill>
          <a:latin typeface="+mn-lt"/>
        </a:defRPr>
      </a:lvl7pPr>
      <a:lvl8pPr marL="3429000" indent="-228600" algn="l" rtl="0" eaLnBrk="0" fontAlgn="base" hangingPunct="0">
        <a:spcBef>
          <a:spcPct val="20000"/>
        </a:spcBef>
        <a:spcAft>
          <a:spcPct val="0"/>
        </a:spcAft>
        <a:buClr>
          <a:srgbClr val="CC0000"/>
        </a:buClr>
        <a:buChar char="•"/>
        <a:defRPr sz="1200">
          <a:solidFill>
            <a:schemeClr val="tx1"/>
          </a:solidFill>
          <a:latin typeface="+mn-lt"/>
        </a:defRPr>
      </a:lvl8pPr>
      <a:lvl9pPr marL="3886200" indent="-228600" algn="l" rtl="0" eaLnBrk="0" fontAlgn="base" hangingPunct="0">
        <a:spcBef>
          <a:spcPct val="20000"/>
        </a:spcBef>
        <a:spcAft>
          <a:spcPct val="0"/>
        </a:spcAft>
        <a:buClr>
          <a:srgbClr val="CC0000"/>
        </a:buClr>
        <a:buChar char="•"/>
        <a:defRPr sz="12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Заголовок 1"/>
          <p:cNvSpPr>
            <a:spLocks noGrp="1"/>
          </p:cNvSpPr>
          <p:nvPr>
            <p:ph type="title"/>
          </p:nvPr>
        </p:nvSpPr>
        <p:spPr bwMode="auto">
          <a:xfrm>
            <a:off x="457200" y="274702"/>
            <a:ext cx="8229600" cy="1143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3075" name="Текст 2"/>
          <p:cNvSpPr>
            <a:spLocks noGrp="1"/>
          </p:cNvSpPr>
          <p:nvPr>
            <p:ph type="body" idx="1"/>
          </p:nvPr>
        </p:nvSpPr>
        <p:spPr bwMode="auto">
          <a:xfrm>
            <a:off x="457200" y="1600592"/>
            <a:ext cx="8229600" cy="4527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7824"/>
            <a:ext cx="2133600" cy="365210"/>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defRPr>
            </a:lvl1pPr>
          </a:lstStyle>
          <a:p>
            <a:pPr>
              <a:defRPr/>
            </a:pPr>
            <a:fld id="{F14CB996-FE1F-4A3B-BFDE-3D52EB74D7BD}" type="datetimeFigureOut">
              <a:rPr lang="ru-RU"/>
              <a:pPr>
                <a:defRPr/>
              </a:pPr>
              <a:t>06.07.2020</a:t>
            </a:fld>
            <a:endParaRPr lang="ru-RU"/>
          </a:p>
        </p:txBody>
      </p:sp>
      <p:sp>
        <p:nvSpPr>
          <p:cNvPr id="5" name="Нижний колонтитул 4"/>
          <p:cNvSpPr>
            <a:spLocks noGrp="1"/>
          </p:cNvSpPr>
          <p:nvPr>
            <p:ph type="ftr" sz="quarter" idx="3"/>
          </p:nvPr>
        </p:nvSpPr>
        <p:spPr>
          <a:xfrm>
            <a:off x="3124200" y="6357824"/>
            <a:ext cx="2895600" cy="365210"/>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defRPr>
            </a:lvl1pPr>
          </a:lstStyle>
          <a:p>
            <a:pPr>
              <a:defRPr/>
            </a:pPr>
            <a:endParaRPr lang="ru-RU"/>
          </a:p>
        </p:txBody>
      </p:sp>
      <p:sp>
        <p:nvSpPr>
          <p:cNvPr id="6" name="Номер слайда 5"/>
          <p:cNvSpPr>
            <a:spLocks noGrp="1"/>
          </p:cNvSpPr>
          <p:nvPr>
            <p:ph type="sldNum" sz="quarter" idx="4"/>
          </p:nvPr>
        </p:nvSpPr>
        <p:spPr>
          <a:xfrm>
            <a:off x="6553200" y="6357824"/>
            <a:ext cx="2133600" cy="365210"/>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pitchFamily="34" charset="0"/>
              </a:defRPr>
            </a:lvl1pPr>
          </a:lstStyle>
          <a:p>
            <a:fld id="{5BB2D15F-39C3-4B42-881C-A54001BBF53C}" type="slidenum">
              <a:rPr lang="ru-RU" altLang="ru-RU" smtClean="0"/>
              <a:pPr/>
              <a:t>‹#›</a:t>
            </a:fld>
            <a:endParaRPr lang="ru-RU" altLang="ru-RU" smtClean="0"/>
          </a:p>
        </p:txBody>
      </p:sp>
    </p:spTree>
    <p:extLst>
      <p:ext uri="{BB962C8B-B14F-4D97-AF65-F5344CB8AC3E}">
        <p14:creationId xmlns:p14="http://schemas.microsoft.com/office/powerpoint/2010/main" val="3523672783"/>
      </p:ext>
    </p:extLst>
  </p:cSld>
  <p:clrMap bg1="lt1" tx1="dk1" bg2="lt2" tx2="dk2" accent1="accent1" accent2="accent2" accent3="accent3" accent4="accent4" accent5="accent5" accent6="accent6" hlink="hlink" folHlink="folHlink"/>
  <p:sldLayoutIdLst>
    <p:sldLayoutId id="2147526221" r:id="rId1"/>
    <p:sldLayoutId id="2147526222" r:id="rId2"/>
    <p:sldLayoutId id="2147526223" r:id="rId3"/>
    <p:sldLayoutId id="2147526224" r:id="rId4"/>
    <p:sldLayoutId id="2147526225" r:id="rId5"/>
    <p:sldLayoutId id="2147526226" r:id="rId6"/>
    <p:sldLayoutId id="2147526227" r:id="rId7"/>
    <p:sldLayoutId id="2147526228" r:id="rId8"/>
    <p:sldLayoutId id="2147526229" r:id="rId9"/>
    <p:sldLayoutId id="2147526230" r:id="rId10"/>
    <p:sldLayoutId id="2147526231"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ru-RU"/>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6"/>
          <p:cNvSpPr>
            <a:spLocks noGrp="1" noChangeArrowheads="1"/>
          </p:cNvSpPr>
          <p:nvPr>
            <p:ph type="title"/>
          </p:nvPr>
        </p:nvSpPr>
        <p:spPr bwMode="auto">
          <a:xfrm>
            <a:off x="1692276" y="152435"/>
            <a:ext cx="4824413" cy="1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48"/>
          <p:cNvSpPr>
            <a:spLocks noGrp="1" noChangeArrowheads="1"/>
          </p:cNvSpPr>
          <p:nvPr>
            <p:ph type="body" idx="1"/>
          </p:nvPr>
        </p:nvSpPr>
        <p:spPr bwMode="auto">
          <a:xfrm>
            <a:off x="112713" y="1363979"/>
            <a:ext cx="8928100" cy="523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53652" name="Rectangle 52"/>
          <p:cNvSpPr>
            <a:spLocks noGrp="1" noChangeArrowheads="1"/>
          </p:cNvSpPr>
          <p:nvPr>
            <p:ph type="ftr" sz="quarter" idx="3"/>
          </p:nvPr>
        </p:nvSpPr>
        <p:spPr bwMode="auto">
          <a:xfrm>
            <a:off x="0" y="6634112"/>
            <a:ext cx="8172450" cy="252471"/>
          </a:xfrm>
          <a:prstGeom prst="rect">
            <a:avLst/>
          </a:prstGeom>
          <a:noFill/>
          <a:ln>
            <a:noFill/>
          </a:ln>
          <a:effectLst/>
          <a:extLst/>
        </p:spPr>
        <p:txBody>
          <a:bodyPr vert="horz" wrap="square" lIns="0" tIns="0" rIns="0" bIns="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r>
              <a:rPr lang="ru-RU" altLang="ru-RU"/>
              <a:t>Наименование слайда</a:t>
            </a:r>
          </a:p>
        </p:txBody>
      </p:sp>
      <p:sp>
        <p:nvSpPr>
          <p:cNvPr id="153655" name="Rectangle 55"/>
          <p:cNvSpPr>
            <a:spLocks noGrp="1" noChangeArrowheads="1"/>
          </p:cNvSpPr>
          <p:nvPr>
            <p:ph type="sldNum" sz="quarter" idx="4"/>
          </p:nvPr>
        </p:nvSpPr>
        <p:spPr bwMode="auto">
          <a:xfrm>
            <a:off x="8243888" y="6599178"/>
            <a:ext cx="766762" cy="26041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000">
                <a:solidFill>
                  <a:srgbClr val="000000"/>
                </a:solidFill>
              </a:defRPr>
            </a:lvl1pPr>
          </a:lstStyle>
          <a:p>
            <a:fld id="{D456B384-6EEA-463F-8A74-1C36DEBBD491}" type="slidenum">
              <a:rPr lang="ru-RU" altLang="ru-RU" smtClean="0">
                <a:cs typeface="Arial" panose="020B0604020202020204" pitchFamily="34" charset="0"/>
              </a:rPr>
              <a:pPr/>
              <a:t>‹#›</a:t>
            </a:fld>
            <a:endParaRPr lang="ru-RU" altLang="ru-RU" smtClean="0">
              <a:cs typeface="Arial" panose="020B0604020202020204" pitchFamily="34" charset="0"/>
            </a:endParaRPr>
          </a:p>
        </p:txBody>
      </p:sp>
    </p:spTree>
    <p:extLst>
      <p:ext uri="{BB962C8B-B14F-4D97-AF65-F5344CB8AC3E}">
        <p14:creationId xmlns:p14="http://schemas.microsoft.com/office/powerpoint/2010/main" val="3058138688"/>
      </p:ext>
    </p:extLst>
  </p:cSld>
  <p:clrMap bg1="lt1" tx1="dk1" bg2="lt2" tx2="dk2" accent1="accent1" accent2="accent2" accent3="accent3" accent4="accent4" accent5="accent5" accent6="accent6" hlink="hlink" folHlink="folHlink"/>
  <p:sldLayoutIdLst>
    <p:sldLayoutId id="2147526233" r:id="rId1"/>
    <p:sldLayoutId id="2147526234" r:id="rId2"/>
    <p:sldLayoutId id="2147526235" r:id="rId3"/>
    <p:sldLayoutId id="2147526236" r:id="rId4"/>
    <p:sldLayoutId id="2147526237" r:id="rId5"/>
    <p:sldLayoutId id="2147526238" r:id="rId6"/>
    <p:sldLayoutId id="2147526239" r:id="rId7"/>
    <p:sldLayoutId id="2147526240" r:id="rId8"/>
    <p:sldLayoutId id="2147526241" r:id="rId9"/>
    <p:sldLayoutId id="2147526242" r:id="rId10"/>
    <p:sldLayoutId id="2147526243" r:id="rId11"/>
    <p:sldLayoutId id="2147526244" r:id="rId12"/>
    <p:sldLayoutId id="2147526245" r:id="rId13"/>
    <p:sldLayoutId id="2147526246" r:id="rId14"/>
    <p:sldLayoutId id="2147526247" r:id="rId15"/>
  </p:sldLayoutIdLst>
  <p:timing>
    <p:tnLst>
      <p:par>
        <p:cTn id="1" dur="indefinite" restart="never" nodeType="tmRoot"/>
      </p:par>
    </p:tnLst>
  </p:timing>
  <p:hf hdr="0" ftr="0" dt="0"/>
  <p:txStyles>
    <p:titleStyle>
      <a:lvl1pPr algn="l" rtl="0" eaLnBrk="0" fontAlgn="base" hangingPunct="0">
        <a:lnSpc>
          <a:spcPct val="80000"/>
        </a:lnSpc>
        <a:spcBef>
          <a:spcPct val="0"/>
        </a:spcBef>
        <a:spcAft>
          <a:spcPct val="0"/>
        </a:spcAft>
        <a:defRPr sz="2000" b="1">
          <a:solidFill>
            <a:srgbClr val="480000"/>
          </a:solidFill>
          <a:latin typeface="+mj-lt"/>
          <a:ea typeface="+mj-ea"/>
          <a:cs typeface="+mj-cs"/>
        </a:defRPr>
      </a:lvl1pPr>
      <a:lvl2pPr algn="l" rtl="0" eaLnBrk="0" fontAlgn="base" hangingPunct="0">
        <a:lnSpc>
          <a:spcPct val="80000"/>
        </a:lnSpc>
        <a:spcBef>
          <a:spcPct val="0"/>
        </a:spcBef>
        <a:spcAft>
          <a:spcPct val="0"/>
        </a:spcAft>
        <a:defRPr sz="2000" b="1">
          <a:solidFill>
            <a:srgbClr val="480000"/>
          </a:solidFill>
          <a:latin typeface="Arial" charset="0"/>
        </a:defRPr>
      </a:lvl2pPr>
      <a:lvl3pPr algn="l" rtl="0" eaLnBrk="0" fontAlgn="base" hangingPunct="0">
        <a:lnSpc>
          <a:spcPct val="80000"/>
        </a:lnSpc>
        <a:spcBef>
          <a:spcPct val="0"/>
        </a:spcBef>
        <a:spcAft>
          <a:spcPct val="0"/>
        </a:spcAft>
        <a:defRPr sz="2000" b="1">
          <a:solidFill>
            <a:srgbClr val="480000"/>
          </a:solidFill>
          <a:latin typeface="Arial" charset="0"/>
        </a:defRPr>
      </a:lvl3pPr>
      <a:lvl4pPr algn="l" rtl="0" eaLnBrk="0" fontAlgn="base" hangingPunct="0">
        <a:lnSpc>
          <a:spcPct val="80000"/>
        </a:lnSpc>
        <a:spcBef>
          <a:spcPct val="0"/>
        </a:spcBef>
        <a:spcAft>
          <a:spcPct val="0"/>
        </a:spcAft>
        <a:defRPr sz="2000" b="1">
          <a:solidFill>
            <a:srgbClr val="480000"/>
          </a:solidFill>
          <a:latin typeface="Arial" charset="0"/>
        </a:defRPr>
      </a:lvl4pPr>
      <a:lvl5pPr algn="l" rtl="0" eaLnBrk="0" fontAlgn="base" hangingPunct="0">
        <a:lnSpc>
          <a:spcPct val="80000"/>
        </a:lnSpc>
        <a:spcBef>
          <a:spcPct val="0"/>
        </a:spcBef>
        <a:spcAft>
          <a:spcPct val="0"/>
        </a:spcAft>
        <a:defRPr sz="2000" b="1">
          <a:solidFill>
            <a:srgbClr val="480000"/>
          </a:solidFill>
          <a:latin typeface="Arial" charset="0"/>
        </a:defRPr>
      </a:lvl5pPr>
      <a:lvl6pPr marL="457200" algn="l" rtl="0" fontAlgn="base">
        <a:lnSpc>
          <a:spcPct val="80000"/>
        </a:lnSpc>
        <a:spcBef>
          <a:spcPct val="0"/>
        </a:spcBef>
        <a:spcAft>
          <a:spcPct val="0"/>
        </a:spcAft>
        <a:defRPr sz="2000" b="1">
          <a:solidFill>
            <a:srgbClr val="E2271E"/>
          </a:solidFill>
          <a:latin typeface="Arial" charset="0"/>
        </a:defRPr>
      </a:lvl6pPr>
      <a:lvl7pPr marL="914400" algn="l" rtl="0" fontAlgn="base">
        <a:lnSpc>
          <a:spcPct val="80000"/>
        </a:lnSpc>
        <a:spcBef>
          <a:spcPct val="0"/>
        </a:spcBef>
        <a:spcAft>
          <a:spcPct val="0"/>
        </a:spcAft>
        <a:defRPr sz="2000" b="1">
          <a:solidFill>
            <a:srgbClr val="E2271E"/>
          </a:solidFill>
          <a:latin typeface="Arial" charset="0"/>
        </a:defRPr>
      </a:lvl7pPr>
      <a:lvl8pPr marL="1371600" algn="l" rtl="0" fontAlgn="base">
        <a:lnSpc>
          <a:spcPct val="80000"/>
        </a:lnSpc>
        <a:spcBef>
          <a:spcPct val="0"/>
        </a:spcBef>
        <a:spcAft>
          <a:spcPct val="0"/>
        </a:spcAft>
        <a:defRPr sz="2000" b="1">
          <a:solidFill>
            <a:srgbClr val="E2271E"/>
          </a:solidFill>
          <a:latin typeface="Arial" charset="0"/>
        </a:defRPr>
      </a:lvl8pPr>
      <a:lvl9pPr marL="1828800" algn="l" rtl="0" fontAlgn="base">
        <a:lnSpc>
          <a:spcPct val="80000"/>
        </a:lnSpc>
        <a:spcBef>
          <a:spcPct val="0"/>
        </a:spcBef>
        <a:spcAft>
          <a:spcPct val="0"/>
        </a:spcAft>
        <a:defRPr sz="2000" b="1">
          <a:solidFill>
            <a:srgbClr val="E2271E"/>
          </a:solidFill>
          <a:latin typeface="Arial" charset="0"/>
        </a:defRPr>
      </a:lvl9pPr>
    </p:titleStyle>
    <p:bodyStyle>
      <a:lvl1pPr marL="342900" indent="-342900" algn="l" rtl="0" eaLnBrk="0" fontAlgn="base" hangingPunct="0">
        <a:spcBef>
          <a:spcPct val="20000"/>
        </a:spcBef>
        <a:spcAft>
          <a:spcPct val="50000"/>
        </a:spcAft>
        <a:buClr>
          <a:srgbClr val="CC0000"/>
        </a:buClr>
        <a:buSzPct val="60000"/>
        <a:buFont typeface="Wingdings" panose="05000000000000000000" pitchFamily="2" charset="2"/>
        <a:buChar char="n"/>
        <a:defRPr sz="2200">
          <a:solidFill>
            <a:srgbClr val="000000"/>
          </a:solidFill>
          <a:latin typeface="+mn-lt"/>
          <a:ea typeface="+mn-ea"/>
          <a:cs typeface="+mn-cs"/>
        </a:defRPr>
      </a:lvl1pPr>
      <a:lvl2pPr marL="742950" indent="-285750" algn="l" rtl="0" eaLnBrk="0" fontAlgn="base" hangingPunct="0">
        <a:spcBef>
          <a:spcPct val="20000"/>
        </a:spcBef>
        <a:spcAft>
          <a:spcPct val="30000"/>
        </a:spcAft>
        <a:buClr>
          <a:srgbClr val="CC0000"/>
        </a:buClr>
        <a:buFont typeface="Wingdings" panose="05000000000000000000" pitchFamily="2" charset="2"/>
        <a:buChar char="§"/>
        <a:defRPr sz="2000">
          <a:solidFill>
            <a:srgbClr val="000000"/>
          </a:solidFill>
          <a:latin typeface="+mn-lt"/>
        </a:defRPr>
      </a:lvl2pPr>
      <a:lvl3pPr marL="1143000" indent="-228600" algn="l" rtl="0" eaLnBrk="0" fontAlgn="base" hangingPunct="0">
        <a:spcBef>
          <a:spcPct val="20000"/>
        </a:spcBef>
        <a:spcAft>
          <a:spcPct val="20000"/>
        </a:spcAft>
        <a:buClr>
          <a:srgbClr val="CC0000"/>
        </a:buClr>
        <a:buSzPct val="80000"/>
        <a:buFont typeface="Wingdings" panose="05000000000000000000" pitchFamily="2" charset="2"/>
        <a:buChar char="§"/>
        <a:defRPr>
          <a:solidFill>
            <a:srgbClr val="000000"/>
          </a:solidFill>
          <a:latin typeface="+mn-lt"/>
        </a:defRPr>
      </a:lvl3pPr>
      <a:lvl4pPr marL="1600200" indent="-228600" algn="l" rtl="0" eaLnBrk="0" fontAlgn="base" hangingPunct="0">
        <a:spcBef>
          <a:spcPct val="20000"/>
        </a:spcBef>
        <a:spcAft>
          <a:spcPct val="20000"/>
        </a:spcAft>
        <a:buClr>
          <a:srgbClr val="CC0000"/>
        </a:buClr>
        <a:buFont typeface="Times New Roman" panose="02020603050405020304" pitchFamily="18" charset="0"/>
        <a:buChar char="▪"/>
        <a:defRPr sz="1600">
          <a:solidFill>
            <a:srgbClr val="000000"/>
          </a:solidFill>
          <a:latin typeface="+mn-lt"/>
        </a:defRPr>
      </a:lvl4pPr>
      <a:lvl5pPr marL="2057400" indent="-228600" algn="l" rtl="0" eaLnBrk="0" fontAlgn="base" hangingPunct="0">
        <a:spcBef>
          <a:spcPct val="20000"/>
        </a:spcBef>
        <a:spcAft>
          <a:spcPct val="0"/>
        </a:spcAft>
        <a:buClr>
          <a:srgbClr val="CC0000"/>
        </a:buClr>
        <a:buFont typeface="Arial" panose="020B0604020202020204" pitchFamily="34" charset="0"/>
        <a:buChar char="∙"/>
        <a:defRPr sz="1400">
          <a:solidFill>
            <a:srgbClr val="000000"/>
          </a:solidFill>
          <a:latin typeface="+mn-lt"/>
        </a:defRPr>
      </a:lvl5pPr>
      <a:lvl6pPr marL="2514600" indent="-228600" algn="l" rtl="0" fontAlgn="base">
        <a:spcBef>
          <a:spcPct val="20000"/>
        </a:spcBef>
        <a:spcAft>
          <a:spcPct val="0"/>
        </a:spcAft>
        <a:buClr>
          <a:srgbClr val="CC0000"/>
        </a:buClr>
        <a:buFont typeface="Arial" charset="0"/>
        <a:buChar char="∙"/>
        <a:defRPr sz="1400">
          <a:solidFill>
            <a:srgbClr val="5B0917"/>
          </a:solidFill>
          <a:latin typeface="+mn-lt"/>
        </a:defRPr>
      </a:lvl6pPr>
      <a:lvl7pPr marL="2971800" indent="-228600" algn="l" rtl="0" fontAlgn="base">
        <a:spcBef>
          <a:spcPct val="20000"/>
        </a:spcBef>
        <a:spcAft>
          <a:spcPct val="0"/>
        </a:spcAft>
        <a:buClr>
          <a:srgbClr val="CC0000"/>
        </a:buClr>
        <a:buFont typeface="Arial" charset="0"/>
        <a:buChar char="∙"/>
        <a:defRPr sz="1400">
          <a:solidFill>
            <a:srgbClr val="5B0917"/>
          </a:solidFill>
          <a:latin typeface="+mn-lt"/>
        </a:defRPr>
      </a:lvl7pPr>
      <a:lvl8pPr marL="3429000" indent="-228600" algn="l" rtl="0" fontAlgn="base">
        <a:spcBef>
          <a:spcPct val="20000"/>
        </a:spcBef>
        <a:spcAft>
          <a:spcPct val="0"/>
        </a:spcAft>
        <a:buClr>
          <a:srgbClr val="CC0000"/>
        </a:buClr>
        <a:buFont typeface="Arial" charset="0"/>
        <a:buChar char="∙"/>
        <a:defRPr sz="1400">
          <a:solidFill>
            <a:srgbClr val="5B0917"/>
          </a:solidFill>
          <a:latin typeface="+mn-lt"/>
        </a:defRPr>
      </a:lvl8pPr>
      <a:lvl9pPr marL="3886200" indent="-228600" algn="l" rtl="0" fontAlgn="base">
        <a:spcBef>
          <a:spcPct val="20000"/>
        </a:spcBef>
        <a:spcAft>
          <a:spcPct val="0"/>
        </a:spcAft>
        <a:buClr>
          <a:srgbClr val="CC0000"/>
        </a:buClr>
        <a:buFont typeface="Arial" charset="0"/>
        <a:buChar char="∙"/>
        <a:defRPr sz="1400">
          <a:solidFill>
            <a:srgbClr val="5B0917"/>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6"/>
          <p:cNvSpPr>
            <a:spLocks noGrp="1" noChangeArrowheads="1"/>
          </p:cNvSpPr>
          <p:nvPr>
            <p:ph type="title"/>
          </p:nvPr>
        </p:nvSpPr>
        <p:spPr bwMode="auto">
          <a:xfrm>
            <a:off x="1692276" y="152435"/>
            <a:ext cx="4824413" cy="1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48"/>
          <p:cNvSpPr>
            <a:spLocks noGrp="1" noChangeArrowheads="1"/>
          </p:cNvSpPr>
          <p:nvPr>
            <p:ph type="body" idx="1"/>
          </p:nvPr>
        </p:nvSpPr>
        <p:spPr bwMode="auto">
          <a:xfrm>
            <a:off x="112713" y="1363979"/>
            <a:ext cx="8928100" cy="523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53652" name="Rectangle 52"/>
          <p:cNvSpPr>
            <a:spLocks noGrp="1" noChangeArrowheads="1"/>
          </p:cNvSpPr>
          <p:nvPr>
            <p:ph type="ftr" sz="quarter" idx="3"/>
          </p:nvPr>
        </p:nvSpPr>
        <p:spPr bwMode="auto">
          <a:xfrm>
            <a:off x="0" y="6634112"/>
            <a:ext cx="8172450" cy="252471"/>
          </a:xfrm>
          <a:prstGeom prst="rect">
            <a:avLst/>
          </a:prstGeom>
          <a:noFill/>
          <a:ln>
            <a:noFill/>
          </a:ln>
          <a:effectLst/>
          <a:extLst/>
        </p:spPr>
        <p:txBody>
          <a:bodyPr vert="horz" wrap="square" lIns="0" tIns="0" rIns="0" bIns="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r>
              <a:rPr lang="ru-RU" altLang="ru-RU"/>
              <a:t>Наименование слайда</a:t>
            </a:r>
          </a:p>
        </p:txBody>
      </p:sp>
      <p:sp>
        <p:nvSpPr>
          <p:cNvPr id="153655" name="Rectangle 55"/>
          <p:cNvSpPr>
            <a:spLocks noGrp="1" noChangeArrowheads="1"/>
          </p:cNvSpPr>
          <p:nvPr>
            <p:ph type="sldNum" sz="quarter" idx="4"/>
          </p:nvPr>
        </p:nvSpPr>
        <p:spPr bwMode="auto">
          <a:xfrm>
            <a:off x="8243888" y="6599178"/>
            <a:ext cx="766762" cy="26041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000">
                <a:solidFill>
                  <a:srgbClr val="000000"/>
                </a:solidFill>
              </a:defRPr>
            </a:lvl1pPr>
          </a:lstStyle>
          <a:p>
            <a:fld id="{D456B384-6EEA-463F-8A74-1C36DEBBD491}" type="slidenum">
              <a:rPr lang="ru-RU" altLang="ru-RU" smtClean="0">
                <a:cs typeface="Arial" panose="020B0604020202020204" pitchFamily="34" charset="0"/>
              </a:rPr>
              <a:pPr/>
              <a:t>‹#›</a:t>
            </a:fld>
            <a:endParaRPr lang="ru-RU" altLang="ru-RU" smtClean="0">
              <a:cs typeface="Arial" panose="020B0604020202020204" pitchFamily="34" charset="0"/>
            </a:endParaRPr>
          </a:p>
        </p:txBody>
      </p:sp>
    </p:spTree>
    <p:extLst>
      <p:ext uri="{BB962C8B-B14F-4D97-AF65-F5344CB8AC3E}">
        <p14:creationId xmlns:p14="http://schemas.microsoft.com/office/powerpoint/2010/main" val="936709473"/>
      </p:ext>
    </p:extLst>
  </p:cSld>
  <p:clrMap bg1="lt1" tx1="dk1" bg2="lt2" tx2="dk2" accent1="accent1" accent2="accent2" accent3="accent3" accent4="accent4" accent5="accent5" accent6="accent6" hlink="hlink" folHlink="folHlink"/>
  <p:sldLayoutIdLst>
    <p:sldLayoutId id="2147526249" r:id="rId1"/>
    <p:sldLayoutId id="2147526250" r:id="rId2"/>
    <p:sldLayoutId id="2147526251" r:id="rId3"/>
    <p:sldLayoutId id="2147526252" r:id="rId4"/>
    <p:sldLayoutId id="2147526253" r:id="rId5"/>
    <p:sldLayoutId id="2147526254" r:id="rId6"/>
    <p:sldLayoutId id="2147526255" r:id="rId7"/>
    <p:sldLayoutId id="2147526256" r:id="rId8"/>
    <p:sldLayoutId id="2147526257" r:id="rId9"/>
    <p:sldLayoutId id="2147526258" r:id="rId10"/>
    <p:sldLayoutId id="2147526259" r:id="rId11"/>
    <p:sldLayoutId id="2147526260" r:id="rId12"/>
    <p:sldLayoutId id="2147526261" r:id="rId13"/>
    <p:sldLayoutId id="2147526262" r:id="rId14"/>
    <p:sldLayoutId id="2147526263" r:id="rId15"/>
  </p:sldLayoutIdLst>
  <p:timing>
    <p:tnLst>
      <p:par>
        <p:cTn id="1" dur="indefinite" restart="never" nodeType="tmRoot"/>
      </p:par>
    </p:tnLst>
  </p:timing>
  <p:hf hdr="0" ftr="0" dt="0"/>
  <p:txStyles>
    <p:titleStyle>
      <a:lvl1pPr algn="l" rtl="0" eaLnBrk="0" fontAlgn="base" hangingPunct="0">
        <a:lnSpc>
          <a:spcPct val="80000"/>
        </a:lnSpc>
        <a:spcBef>
          <a:spcPct val="0"/>
        </a:spcBef>
        <a:spcAft>
          <a:spcPct val="0"/>
        </a:spcAft>
        <a:defRPr sz="2000" b="1">
          <a:solidFill>
            <a:srgbClr val="480000"/>
          </a:solidFill>
          <a:latin typeface="+mj-lt"/>
          <a:ea typeface="+mj-ea"/>
          <a:cs typeface="+mj-cs"/>
        </a:defRPr>
      </a:lvl1pPr>
      <a:lvl2pPr algn="l" rtl="0" eaLnBrk="0" fontAlgn="base" hangingPunct="0">
        <a:lnSpc>
          <a:spcPct val="80000"/>
        </a:lnSpc>
        <a:spcBef>
          <a:spcPct val="0"/>
        </a:spcBef>
        <a:spcAft>
          <a:spcPct val="0"/>
        </a:spcAft>
        <a:defRPr sz="2000" b="1">
          <a:solidFill>
            <a:srgbClr val="480000"/>
          </a:solidFill>
          <a:latin typeface="Arial" charset="0"/>
        </a:defRPr>
      </a:lvl2pPr>
      <a:lvl3pPr algn="l" rtl="0" eaLnBrk="0" fontAlgn="base" hangingPunct="0">
        <a:lnSpc>
          <a:spcPct val="80000"/>
        </a:lnSpc>
        <a:spcBef>
          <a:spcPct val="0"/>
        </a:spcBef>
        <a:spcAft>
          <a:spcPct val="0"/>
        </a:spcAft>
        <a:defRPr sz="2000" b="1">
          <a:solidFill>
            <a:srgbClr val="480000"/>
          </a:solidFill>
          <a:latin typeface="Arial" charset="0"/>
        </a:defRPr>
      </a:lvl3pPr>
      <a:lvl4pPr algn="l" rtl="0" eaLnBrk="0" fontAlgn="base" hangingPunct="0">
        <a:lnSpc>
          <a:spcPct val="80000"/>
        </a:lnSpc>
        <a:spcBef>
          <a:spcPct val="0"/>
        </a:spcBef>
        <a:spcAft>
          <a:spcPct val="0"/>
        </a:spcAft>
        <a:defRPr sz="2000" b="1">
          <a:solidFill>
            <a:srgbClr val="480000"/>
          </a:solidFill>
          <a:latin typeface="Arial" charset="0"/>
        </a:defRPr>
      </a:lvl4pPr>
      <a:lvl5pPr algn="l" rtl="0" eaLnBrk="0" fontAlgn="base" hangingPunct="0">
        <a:lnSpc>
          <a:spcPct val="80000"/>
        </a:lnSpc>
        <a:spcBef>
          <a:spcPct val="0"/>
        </a:spcBef>
        <a:spcAft>
          <a:spcPct val="0"/>
        </a:spcAft>
        <a:defRPr sz="2000" b="1">
          <a:solidFill>
            <a:srgbClr val="480000"/>
          </a:solidFill>
          <a:latin typeface="Arial" charset="0"/>
        </a:defRPr>
      </a:lvl5pPr>
      <a:lvl6pPr marL="457200" algn="l" rtl="0" fontAlgn="base">
        <a:lnSpc>
          <a:spcPct val="80000"/>
        </a:lnSpc>
        <a:spcBef>
          <a:spcPct val="0"/>
        </a:spcBef>
        <a:spcAft>
          <a:spcPct val="0"/>
        </a:spcAft>
        <a:defRPr sz="2000" b="1">
          <a:solidFill>
            <a:srgbClr val="E2271E"/>
          </a:solidFill>
          <a:latin typeface="Arial" charset="0"/>
        </a:defRPr>
      </a:lvl6pPr>
      <a:lvl7pPr marL="914400" algn="l" rtl="0" fontAlgn="base">
        <a:lnSpc>
          <a:spcPct val="80000"/>
        </a:lnSpc>
        <a:spcBef>
          <a:spcPct val="0"/>
        </a:spcBef>
        <a:spcAft>
          <a:spcPct val="0"/>
        </a:spcAft>
        <a:defRPr sz="2000" b="1">
          <a:solidFill>
            <a:srgbClr val="E2271E"/>
          </a:solidFill>
          <a:latin typeface="Arial" charset="0"/>
        </a:defRPr>
      </a:lvl7pPr>
      <a:lvl8pPr marL="1371600" algn="l" rtl="0" fontAlgn="base">
        <a:lnSpc>
          <a:spcPct val="80000"/>
        </a:lnSpc>
        <a:spcBef>
          <a:spcPct val="0"/>
        </a:spcBef>
        <a:spcAft>
          <a:spcPct val="0"/>
        </a:spcAft>
        <a:defRPr sz="2000" b="1">
          <a:solidFill>
            <a:srgbClr val="E2271E"/>
          </a:solidFill>
          <a:latin typeface="Arial" charset="0"/>
        </a:defRPr>
      </a:lvl8pPr>
      <a:lvl9pPr marL="1828800" algn="l" rtl="0" fontAlgn="base">
        <a:lnSpc>
          <a:spcPct val="80000"/>
        </a:lnSpc>
        <a:spcBef>
          <a:spcPct val="0"/>
        </a:spcBef>
        <a:spcAft>
          <a:spcPct val="0"/>
        </a:spcAft>
        <a:defRPr sz="2000" b="1">
          <a:solidFill>
            <a:srgbClr val="E2271E"/>
          </a:solidFill>
          <a:latin typeface="Arial" charset="0"/>
        </a:defRPr>
      </a:lvl9pPr>
    </p:titleStyle>
    <p:bodyStyle>
      <a:lvl1pPr marL="342900" indent="-342900" algn="l" rtl="0" eaLnBrk="0" fontAlgn="base" hangingPunct="0">
        <a:spcBef>
          <a:spcPct val="20000"/>
        </a:spcBef>
        <a:spcAft>
          <a:spcPct val="50000"/>
        </a:spcAft>
        <a:buClr>
          <a:srgbClr val="CC0000"/>
        </a:buClr>
        <a:buSzPct val="60000"/>
        <a:buFont typeface="Wingdings" panose="05000000000000000000" pitchFamily="2" charset="2"/>
        <a:buChar char="n"/>
        <a:defRPr sz="2200">
          <a:solidFill>
            <a:srgbClr val="000000"/>
          </a:solidFill>
          <a:latin typeface="+mn-lt"/>
          <a:ea typeface="+mn-ea"/>
          <a:cs typeface="+mn-cs"/>
        </a:defRPr>
      </a:lvl1pPr>
      <a:lvl2pPr marL="742950" indent="-285750" algn="l" rtl="0" eaLnBrk="0" fontAlgn="base" hangingPunct="0">
        <a:spcBef>
          <a:spcPct val="20000"/>
        </a:spcBef>
        <a:spcAft>
          <a:spcPct val="30000"/>
        </a:spcAft>
        <a:buClr>
          <a:srgbClr val="CC0000"/>
        </a:buClr>
        <a:buFont typeface="Wingdings" panose="05000000000000000000" pitchFamily="2" charset="2"/>
        <a:buChar char="§"/>
        <a:defRPr sz="2000">
          <a:solidFill>
            <a:srgbClr val="000000"/>
          </a:solidFill>
          <a:latin typeface="+mn-lt"/>
        </a:defRPr>
      </a:lvl2pPr>
      <a:lvl3pPr marL="1143000" indent="-228600" algn="l" rtl="0" eaLnBrk="0" fontAlgn="base" hangingPunct="0">
        <a:spcBef>
          <a:spcPct val="20000"/>
        </a:spcBef>
        <a:spcAft>
          <a:spcPct val="20000"/>
        </a:spcAft>
        <a:buClr>
          <a:srgbClr val="CC0000"/>
        </a:buClr>
        <a:buSzPct val="80000"/>
        <a:buFont typeface="Wingdings" panose="05000000000000000000" pitchFamily="2" charset="2"/>
        <a:buChar char="§"/>
        <a:defRPr>
          <a:solidFill>
            <a:srgbClr val="000000"/>
          </a:solidFill>
          <a:latin typeface="+mn-lt"/>
        </a:defRPr>
      </a:lvl3pPr>
      <a:lvl4pPr marL="1600200" indent="-228600" algn="l" rtl="0" eaLnBrk="0" fontAlgn="base" hangingPunct="0">
        <a:spcBef>
          <a:spcPct val="20000"/>
        </a:spcBef>
        <a:spcAft>
          <a:spcPct val="20000"/>
        </a:spcAft>
        <a:buClr>
          <a:srgbClr val="CC0000"/>
        </a:buClr>
        <a:buFont typeface="Times New Roman" panose="02020603050405020304" pitchFamily="18" charset="0"/>
        <a:buChar char="▪"/>
        <a:defRPr sz="1600">
          <a:solidFill>
            <a:srgbClr val="000000"/>
          </a:solidFill>
          <a:latin typeface="+mn-lt"/>
        </a:defRPr>
      </a:lvl4pPr>
      <a:lvl5pPr marL="2057400" indent="-228600" algn="l" rtl="0" eaLnBrk="0" fontAlgn="base" hangingPunct="0">
        <a:spcBef>
          <a:spcPct val="20000"/>
        </a:spcBef>
        <a:spcAft>
          <a:spcPct val="0"/>
        </a:spcAft>
        <a:buClr>
          <a:srgbClr val="CC0000"/>
        </a:buClr>
        <a:buFont typeface="Arial" panose="020B0604020202020204" pitchFamily="34" charset="0"/>
        <a:buChar char="∙"/>
        <a:defRPr sz="1400">
          <a:solidFill>
            <a:srgbClr val="000000"/>
          </a:solidFill>
          <a:latin typeface="+mn-lt"/>
        </a:defRPr>
      </a:lvl5pPr>
      <a:lvl6pPr marL="2514600" indent="-228600" algn="l" rtl="0" fontAlgn="base">
        <a:spcBef>
          <a:spcPct val="20000"/>
        </a:spcBef>
        <a:spcAft>
          <a:spcPct val="0"/>
        </a:spcAft>
        <a:buClr>
          <a:srgbClr val="CC0000"/>
        </a:buClr>
        <a:buFont typeface="Arial" charset="0"/>
        <a:buChar char="∙"/>
        <a:defRPr sz="1400">
          <a:solidFill>
            <a:srgbClr val="5B0917"/>
          </a:solidFill>
          <a:latin typeface="+mn-lt"/>
        </a:defRPr>
      </a:lvl6pPr>
      <a:lvl7pPr marL="2971800" indent="-228600" algn="l" rtl="0" fontAlgn="base">
        <a:spcBef>
          <a:spcPct val="20000"/>
        </a:spcBef>
        <a:spcAft>
          <a:spcPct val="0"/>
        </a:spcAft>
        <a:buClr>
          <a:srgbClr val="CC0000"/>
        </a:buClr>
        <a:buFont typeface="Arial" charset="0"/>
        <a:buChar char="∙"/>
        <a:defRPr sz="1400">
          <a:solidFill>
            <a:srgbClr val="5B0917"/>
          </a:solidFill>
          <a:latin typeface="+mn-lt"/>
        </a:defRPr>
      </a:lvl7pPr>
      <a:lvl8pPr marL="3429000" indent="-228600" algn="l" rtl="0" fontAlgn="base">
        <a:spcBef>
          <a:spcPct val="20000"/>
        </a:spcBef>
        <a:spcAft>
          <a:spcPct val="0"/>
        </a:spcAft>
        <a:buClr>
          <a:srgbClr val="CC0000"/>
        </a:buClr>
        <a:buFont typeface="Arial" charset="0"/>
        <a:buChar char="∙"/>
        <a:defRPr sz="1400">
          <a:solidFill>
            <a:srgbClr val="5B0917"/>
          </a:solidFill>
          <a:latin typeface="+mn-lt"/>
        </a:defRPr>
      </a:lvl8pPr>
      <a:lvl9pPr marL="3886200" indent="-228600" algn="l" rtl="0" fontAlgn="base">
        <a:spcBef>
          <a:spcPct val="20000"/>
        </a:spcBef>
        <a:spcAft>
          <a:spcPct val="0"/>
        </a:spcAft>
        <a:buClr>
          <a:srgbClr val="CC0000"/>
        </a:buClr>
        <a:buFont typeface="Arial" charset="0"/>
        <a:buChar char="∙"/>
        <a:defRPr sz="1400">
          <a:solidFill>
            <a:srgbClr val="5B0917"/>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6"/>
          <p:cNvSpPr>
            <a:spLocks noGrp="1" noChangeArrowheads="1"/>
          </p:cNvSpPr>
          <p:nvPr>
            <p:ph type="title"/>
          </p:nvPr>
        </p:nvSpPr>
        <p:spPr bwMode="auto">
          <a:xfrm>
            <a:off x="1692276" y="152435"/>
            <a:ext cx="4824413" cy="1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48"/>
          <p:cNvSpPr>
            <a:spLocks noGrp="1" noChangeArrowheads="1"/>
          </p:cNvSpPr>
          <p:nvPr>
            <p:ph type="body" idx="1"/>
          </p:nvPr>
        </p:nvSpPr>
        <p:spPr bwMode="auto">
          <a:xfrm>
            <a:off x="112713" y="1363979"/>
            <a:ext cx="8928100" cy="523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53652" name="Rectangle 52"/>
          <p:cNvSpPr>
            <a:spLocks noGrp="1" noChangeArrowheads="1"/>
          </p:cNvSpPr>
          <p:nvPr>
            <p:ph type="ftr" sz="quarter" idx="3"/>
          </p:nvPr>
        </p:nvSpPr>
        <p:spPr bwMode="auto">
          <a:xfrm>
            <a:off x="0" y="6634112"/>
            <a:ext cx="8172450" cy="252471"/>
          </a:xfrm>
          <a:prstGeom prst="rect">
            <a:avLst/>
          </a:prstGeom>
          <a:noFill/>
          <a:ln>
            <a:noFill/>
          </a:ln>
          <a:effectLst/>
          <a:extLst/>
        </p:spPr>
        <p:txBody>
          <a:bodyPr vert="horz" wrap="square" lIns="0" tIns="0" rIns="0" bIns="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r>
              <a:rPr lang="ru-RU" altLang="ru-RU"/>
              <a:t>Наименование слайда</a:t>
            </a:r>
          </a:p>
        </p:txBody>
      </p:sp>
      <p:sp>
        <p:nvSpPr>
          <p:cNvPr id="153655" name="Rectangle 55"/>
          <p:cNvSpPr>
            <a:spLocks noGrp="1" noChangeArrowheads="1"/>
          </p:cNvSpPr>
          <p:nvPr>
            <p:ph type="sldNum" sz="quarter" idx="4"/>
          </p:nvPr>
        </p:nvSpPr>
        <p:spPr bwMode="auto">
          <a:xfrm>
            <a:off x="8243888" y="6599178"/>
            <a:ext cx="766762" cy="26041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000" smtClean="0">
                <a:solidFill>
                  <a:srgbClr val="000000"/>
                </a:solidFill>
              </a:defRPr>
            </a:lvl1pPr>
          </a:lstStyle>
          <a:p>
            <a:pPr>
              <a:defRPr/>
            </a:pPr>
            <a:fld id="{9F5AB751-74AE-488A-A71E-25A01FEA92F6}" type="slidenum">
              <a:rPr lang="ru-RU" altLang="ru-RU">
                <a:cs typeface="Arial" panose="020B0604020202020204" pitchFamily="34" charset="0"/>
              </a:rPr>
              <a:pPr>
                <a:defRPr/>
              </a:pPr>
              <a:t>‹#›</a:t>
            </a:fld>
            <a:endParaRPr lang="ru-RU" altLang="ru-RU">
              <a:cs typeface="Arial" panose="020B0604020202020204" pitchFamily="34" charset="0"/>
            </a:endParaRPr>
          </a:p>
        </p:txBody>
      </p:sp>
    </p:spTree>
    <p:extLst>
      <p:ext uri="{BB962C8B-B14F-4D97-AF65-F5344CB8AC3E}">
        <p14:creationId xmlns:p14="http://schemas.microsoft.com/office/powerpoint/2010/main" val="1458623497"/>
      </p:ext>
    </p:extLst>
  </p:cSld>
  <p:clrMap bg1="lt1" tx1="dk1" bg2="lt2" tx2="dk2" accent1="accent1" accent2="accent2" accent3="accent3" accent4="accent4" accent5="accent5" accent6="accent6" hlink="hlink" folHlink="folHlink"/>
  <p:sldLayoutIdLst>
    <p:sldLayoutId id="2147526265" r:id="rId1"/>
    <p:sldLayoutId id="2147526266" r:id="rId2"/>
    <p:sldLayoutId id="2147526267" r:id="rId3"/>
    <p:sldLayoutId id="2147526268" r:id="rId4"/>
    <p:sldLayoutId id="2147526269" r:id="rId5"/>
    <p:sldLayoutId id="2147526270" r:id="rId6"/>
    <p:sldLayoutId id="2147526271" r:id="rId7"/>
    <p:sldLayoutId id="2147526272" r:id="rId8"/>
    <p:sldLayoutId id="2147526273" r:id="rId9"/>
    <p:sldLayoutId id="2147526274" r:id="rId10"/>
    <p:sldLayoutId id="2147526275" r:id="rId11"/>
    <p:sldLayoutId id="2147526276" r:id="rId12"/>
    <p:sldLayoutId id="2147526277" r:id="rId13"/>
    <p:sldLayoutId id="2147526278" r:id="rId14"/>
    <p:sldLayoutId id="2147526279" r:id="rId15"/>
  </p:sldLayoutIdLst>
  <p:timing>
    <p:tnLst>
      <p:par>
        <p:cTn id="1" dur="indefinite" restart="never" nodeType="tmRoot"/>
      </p:par>
    </p:tnLst>
  </p:timing>
  <p:hf hdr="0" ftr="0" dt="0"/>
  <p:txStyles>
    <p:titleStyle>
      <a:lvl1pPr algn="l" rtl="0" eaLnBrk="0" fontAlgn="base" hangingPunct="0">
        <a:lnSpc>
          <a:spcPct val="80000"/>
        </a:lnSpc>
        <a:spcBef>
          <a:spcPct val="0"/>
        </a:spcBef>
        <a:spcAft>
          <a:spcPct val="0"/>
        </a:spcAft>
        <a:defRPr sz="2000" b="1">
          <a:solidFill>
            <a:srgbClr val="480000"/>
          </a:solidFill>
          <a:latin typeface="+mj-lt"/>
          <a:ea typeface="+mj-ea"/>
          <a:cs typeface="+mj-cs"/>
        </a:defRPr>
      </a:lvl1pPr>
      <a:lvl2pPr algn="l" rtl="0" eaLnBrk="0" fontAlgn="base" hangingPunct="0">
        <a:lnSpc>
          <a:spcPct val="80000"/>
        </a:lnSpc>
        <a:spcBef>
          <a:spcPct val="0"/>
        </a:spcBef>
        <a:spcAft>
          <a:spcPct val="0"/>
        </a:spcAft>
        <a:defRPr sz="2000" b="1">
          <a:solidFill>
            <a:srgbClr val="480000"/>
          </a:solidFill>
          <a:latin typeface="Arial" charset="0"/>
        </a:defRPr>
      </a:lvl2pPr>
      <a:lvl3pPr algn="l" rtl="0" eaLnBrk="0" fontAlgn="base" hangingPunct="0">
        <a:lnSpc>
          <a:spcPct val="80000"/>
        </a:lnSpc>
        <a:spcBef>
          <a:spcPct val="0"/>
        </a:spcBef>
        <a:spcAft>
          <a:spcPct val="0"/>
        </a:spcAft>
        <a:defRPr sz="2000" b="1">
          <a:solidFill>
            <a:srgbClr val="480000"/>
          </a:solidFill>
          <a:latin typeface="Arial" charset="0"/>
        </a:defRPr>
      </a:lvl3pPr>
      <a:lvl4pPr algn="l" rtl="0" eaLnBrk="0" fontAlgn="base" hangingPunct="0">
        <a:lnSpc>
          <a:spcPct val="80000"/>
        </a:lnSpc>
        <a:spcBef>
          <a:spcPct val="0"/>
        </a:spcBef>
        <a:spcAft>
          <a:spcPct val="0"/>
        </a:spcAft>
        <a:defRPr sz="2000" b="1">
          <a:solidFill>
            <a:srgbClr val="480000"/>
          </a:solidFill>
          <a:latin typeface="Arial" charset="0"/>
        </a:defRPr>
      </a:lvl4pPr>
      <a:lvl5pPr algn="l" rtl="0" eaLnBrk="0" fontAlgn="base" hangingPunct="0">
        <a:lnSpc>
          <a:spcPct val="80000"/>
        </a:lnSpc>
        <a:spcBef>
          <a:spcPct val="0"/>
        </a:spcBef>
        <a:spcAft>
          <a:spcPct val="0"/>
        </a:spcAft>
        <a:defRPr sz="2000" b="1">
          <a:solidFill>
            <a:srgbClr val="480000"/>
          </a:solidFill>
          <a:latin typeface="Arial" charset="0"/>
        </a:defRPr>
      </a:lvl5pPr>
      <a:lvl6pPr marL="457200" algn="l" rtl="0" fontAlgn="base">
        <a:lnSpc>
          <a:spcPct val="80000"/>
        </a:lnSpc>
        <a:spcBef>
          <a:spcPct val="0"/>
        </a:spcBef>
        <a:spcAft>
          <a:spcPct val="0"/>
        </a:spcAft>
        <a:defRPr sz="2000" b="1">
          <a:solidFill>
            <a:srgbClr val="E2271E"/>
          </a:solidFill>
          <a:latin typeface="Arial" charset="0"/>
        </a:defRPr>
      </a:lvl6pPr>
      <a:lvl7pPr marL="914400" algn="l" rtl="0" fontAlgn="base">
        <a:lnSpc>
          <a:spcPct val="80000"/>
        </a:lnSpc>
        <a:spcBef>
          <a:spcPct val="0"/>
        </a:spcBef>
        <a:spcAft>
          <a:spcPct val="0"/>
        </a:spcAft>
        <a:defRPr sz="2000" b="1">
          <a:solidFill>
            <a:srgbClr val="E2271E"/>
          </a:solidFill>
          <a:latin typeface="Arial" charset="0"/>
        </a:defRPr>
      </a:lvl7pPr>
      <a:lvl8pPr marL="1371600" algn="l" rtl="0" fontAlgn="base">
        <a:lnSpc>
          <a:spcPct val="80000"/>
        </a:lnSpc>
        <a:spcBef>
          <a:spcPct val="0"/>
        </a:spcBef>
        <a:spcAft>
          <a:spcPct val="0"/>
        </a:spcAft>
        <a:defRPr sz="2000" b="1">
          <a:solidFill>
            <a:srgbClr val="E2271E"/>
          </a:solidFill>
          <a:latin typeface="Arial" charset="0"/>
        </a:defRPr>
      </a:lvl8pPr>
      <a:lvl9pPr marL="1828800" algn="l" rtl="0" fontAlgn="base">
        <a:lnSpc>
          <a:spcPct val="80000"/>
        </a:lnSpc>
        <a:spcBef>
          <a:spcPct val="0"/>
        </a:spcBef>
        <a:spcAft>
          <a:spcPct val="0"/>
        </a:spcAft>
        <a:defRPr sz="2000" b="1">
          <a:solidFill>
            <a:srgbClr val="E2271E"/>
          </a:solidFill>
          <a:latin typeface="Arial" charset="0"/>
        </a:defRPr>
      </a:lvl9pPr>
    </p:titleStyle>
    <p:bodyStyle>
      <a:lvl1pPr marL="342900" indent="-342900" algn="l" rtl="0" eaLnBrk="0" fontAlgn="base" hangingPunct="0">
        <a:spcBef>
          <a:spcPct val="20000"/>
        </a:spcBef>
        <a:spcAft>
          <a:spcPct val="50000"/>
        </a:spcAft>
        <a:buClr>
          <a:srgbClr val="CC0000"/>
        </a:buClr>
        <a:buSzPct val="60000"/>
        <a:buFont typeface="Wingdings" panose="05000000000000000000" pitchFamily="2" charset="2"/>
        <a:buChar char="n"/>
        <a:defRPr sz="2200">
          <a:solidFill>
            <a:srgbClr val="000000"/>
          </a:solidFill>
          <a:latin typeface="+mn-lt"/>
          <a:ea typeface="+mn-ea"/>
          <a:cs typeface="+mn-cs"/>
        </a:defRPr>
      </a:lvl1pPr>
      <a:lvl2pPr marL="742950" indent="-285750" algn="l" rtl="0" eaLnBrk="0" fontAlgn="base" hangingPunct="0">
        <a:spcBef>
          <a:spcPct val="20000"/>
        </a:spcBef>
        <a:spcAft>
          <a:spcPct val="30000"/>
        </a:spcAft>
        <a:buClr>
          <a:srgbClr val="CC0000"/>
        </a:buClr>
        <a:buFont typeface="Wingdings" panose="05000000000000000000" pitchFamily="2" charset="2"/>
        <a:buChar char="§"/>
        <a:defRPr sz="2000">
          <a:solidFill>
            <a:srgbClr val="000000"/>
          </a:solidFill>
          <a:latin typeface="+mn-lt"/>
        </a:defRPr>
      </a:lvl2pPr>
      <a:lvl3pPr marL="1143000" indent="-228600" algn="l" rtl="0" eaLnBrk="0" fontAlgn="base" hangingPunct="0">
        <a:spcBef>
          <a:spcPct val="20000"/>
        </a:spcBef>
        <a:spcAft>
          <a:spcPct val="20000"/>
        </a:spcAft>
        <a:buClr>
          <a:srgbClr val="CC0000"/>
        </a:buClr>
        <a:buSzPct val="80000"/>
        <a:buFont typeface="Wingdings" panose="05000000000000000000" pitchFamily="2" charset="2"/>
        <a:buChar char="§"/>
        <a:defRPr>
          <a:solidFill>
            <a:srgbClr val="000000"/>
          </a:solidFill>
          <a:latin typeface="+mn-lt"/>
        </a:defRPr>
      </a:lvl3pPr>
      <a:lvl4pPr marL="1600200" indent="-228600" algn="l" rtl="0" eaLnBrk="0" fontAlgn="base" hangingPunct="0">
        <a:spcBef>
          <a:spcPct val="20000"/>
        </a:spcBef>
        <a:spcAft>
          <a:spcPct val="20000"/>
        </a:spcAft>
        <a:buClr>
          <a:srgbClr val="CC0000"/>
        </a:buClr>
        <a:buFont typeface="Times New Roman" panose="02020603050405020304" pitchFamily="18" charset="0"/>
        <a:buChar char="▪"/>
        <a:defRPr sz="1600">
          <a:solidFill>
            <a:srgbClr val="000000"/>
          </a:solidFill>
          <a:latin typeface="+mn-lt"/>
        </a:defRPr>
      </a:lvl4pPr>
      <a:lvl5pPr marL="2057400" indent="-228600" algn="l" rtl="0" eaLnBrk="0" fontAlgn="base" hangingPunct="0">
        <a:spcBef>
          <a:spcPct val="20000"/>
        </a:spcBef>
        <a:spcAft>
          <a:spcPct val="0"/>
        </a:spcAft>
        <a:buClr>
          <a:srgbClr val="CC0000"/>
        </a:buClr>
        <a:buFont typeface="Arial" panose="020B0604020202020204" pitchFamily="34" charset="0"/>
        <a:buChar char="∙"/>
        <a:defRPr sz="1400">
          <a:solidFill>
            <a:srgbClr val="000000"/>
          </a:solidFill>
          <a:latin typeface="+mn-lt"/>
        </a:defRPr>
      </a:lvl5pPr>
      <a:lvl6pPr marL="2514600" indent="-228600" algn="l" rtl="0" fontAlgn="base">
        <a:spcBef>
          <a:spcPct val="20000"/>
        </a:spcBef>
        <a:spcAft>
          <a:spcPct val="0"/>
        </a:spcAft>
        <a:buClr>
          <a:srgbClr val="CC0000"/>
        </a:buClr>
        <a:buFont typeface="Arial" charset="0"/>
        <a:buChar char="∙"/>
        <a:defRPr sz="1400">
          <a:solidFill>
            <a:srgbClr val="5B0917"/>
          </a:solidFill>
          <a:latin typeface="+mn-lt"/>
        </a:defRPr>
      </a:lvl6pPr>
      <a:lvl7pPr marL="2971800" indent="-228600" algn="l" rtl="0" fontAlgn="base">
        <a:spcBef>
          <a:spcPct val="20000"/>
        </a:spcBef>
        <a:spcAft>
          <a:spcPct val="0"/>
        </a:spcAft>
        <a:buClr>
          <a:srgbClr val="CC0000"/>
        </a:buClr>
        <a:buFont typeface="Arial" charset="0"/>
        <a:buChar char="∙"/>
        <a:defRPr sz="1400">
          <a:solidFill>
            <a:srgbClr val="5B0917"/>
          </a:solidFill>
          <a:latin typeface="+mn-lt"/>
        </a:defRPr>
      </a:lvl7pPr>
      <a:lvl8pPr marL="3429000" indent="-228600" algn="l" rtl="0" fontAlgn="base">
        <a:spcBef>
          <a:spcPct val="20000"/>
        </a:spcBef>
        <a:spcAft>
          <a:spcPct val="0"/>
        </a:spcAft>
        <a:buClr>
          <a:srgbClr val="CC0000"/>
        </a:buClr>
        <a:buFont typeface="Arial" charset="0"/>
        <a:buChar char="∙"/>
        <a:defRPr sz="1400">
          <a:solidFill>
            <a:srgbClr val="5B0917"/>
          </a:solidFill>
          <a:latin typeface="+mn-lt"/>
        </a:defRPr>
      </a:lvl8pPr>
      <a:lvl9pPr marL="3886200" indent="-228600" algn="l" rtl="0" fontAlgn="base">
        <a:spcBef>
          <a:spcPct val="20000"/>
        </a:spcBef>
        <a:spcAft>
          <a:spcPct val="0"/>
        </a:spcAft>
        <a:buClr>
          <a:srgbClr val="CC0000"/>
        </a:buClr>
        <a:buFont typeface="Arial" charset="0"/>
        <a:buChar char="∙"/>
        <a:defRPr sz="1400">
          <a:solidFill>
            <a:srgbClr val="5B0917"/>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0">
            <a:extLst/>
          </p:cNvPr>
          <p:cNvSpPr>
            <a:spLocks noChangeArrowheads="1"/>
          </p:cNvSpPr>
          <p:nvPr userDrawn="1"/>
        </p:nvSpPr>
        <p:spPr bwMode="auto">
          <a:xfrm>
            <a:off x="0" y="3735388"/>
            <a:ext cx="182563" cy="371475"/>
          </a:xfrm>
          <a:prstGeom prst="rect">
            <a:avLst/>
          </a:prstGeom>
          <a:solidFill>
            <a:schemeClr val="bg1"/>
          </a:solidFill>
          <a:ln>
            <a:noFill/>
          </a:ln>
          <a:effectLst/>
          <a:extLs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
        <p:nvSpPr>
          <p:cNvPr id="1027" name="Rectangle 2"/>
          <p:cNvSpPr>
            <a:spLocks noGrp="1" noChangeArrowheads="1"/>
          </p:cNvSpPr>
          <p:nvPr>
            <p:ph type="title"/>
          </p:nvPr>
        </p:nvSpPr>
        <p:spPr bwMode="auto">
          <a:xfrm>
            <a:off x="1835150" y="117475"/>
            <a:ext cx="57673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88420" name="Text Box 4">
            <a:extLst/>
          </p:cNvPr>
          <p:cNvSpPr txBox="1">
            <a:spLocks noChangeArrowheads="1"/>
          </p:cNvSpPr>
          <p:nvPr userDrawn="1"/>
        </p:nvSpPr>
        <p:spPr bwMode="auto">
          <a:xfrm>
            <a:off x="8172450" y="6310313"/>
            <a:ext cx="688975" cy="360362"/>
          </a:xfrm>
          <a:prstGeom prst="rect">
            <a:avLst/>
          </a:prstGeom>
          <a:noFill/>
          <a:ln w="44450" algn="ctr">
            <a:no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lnSpc>
                <a:spcPct val="110000"/>
              </a:lnSpc>
              <a:spcBef>
                <a:spcPct val="50000"/>
              </a:spcBef>
              <a:defRPr/>
            </a:pPr>
            <a:fld id="{45647A1D-7CAD-4C0D-BF60-D7508C1EC10C}" type="slidenum">
              <a:rPr lang="ru-RU" altLang="ru-RU" sz="1600" b="1" smtClean="0">
                <a:solidFill>
                  <a:srgbClr val="000000"/>
                </a:solidFill>
              </a:rPr>
              <a:pPr algn="r">
                <a:lnSpc>
                  <a:spcPct val="110000"/>
                </a:lnSpc>
                <a:spcBef>
                  <a:spcPct val="50000"/>
                </a:spcBef>
                <a:defRPr/>
              </a:pPr>
              <a:t>‹#›</a:t>
            </a:fld>
            <a:endParaRPr lang="ru-RU" altLang="ru-RU" sz="1600" b="1" smtClean="0">
              <a:solidFill>
                <a:srgbClr val="000000"/>
              </a:solidFill>
            </a:endParaRPr>
          </a:p>
        </p:txBody>
      </p:sp>
      <p:sp>
        <p:nvSpPr>
          <p:cNvPr id="1031" name="Rectangle 36">
            <a:extLst/>
          </p:cNvPr>
          <p:cNvSpPr>
            <a:spLocks noChangeArrowheads="1"/>
          </p:cNvSpPr>
          <p:nvPr userDrawn="1"/>
        </p:nvSpPr>
        <p:spPr bwMode="auto">
          <a:xfrm>
            <a:off x="0" y="3733800"/>
            <a:ext cx="182563" cy="37147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graphicFrame>
        <p:nvGraphicFramePr>
          <p:cNvPr id="1030" name="Object 39"/>
          <p:cNvGraphicFramePr>
            <a:graphicFrameLocks noChangeAspect="1"/>
          </p:cNvGraphicFramePr>
          <p:nvPr userDrawn="1">
            <p:custDataLst>
              <p:tags r:id="rId14"/>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9288" name="think-cell Slide" r:id="rId16" imgW="360" imgH="360" progId="">
                  <p:embed/>
                </p:oleObj>
              </mc:Choice>
              <mc:Fallback>
                <p:oleObj name="think-cell Slide" r:id="rId16" imgW="360" imgH="36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Object 40"/>
          <p:cNvGraphicFramePr>
            <a:graphicFrameLocks noChangeAspect="1"/>
          </p:cNvGraphicFramePr>
          <p:nvPr userDrawn="1">
            <p:custDataLst>
              <p:tags r:id="rId15"/>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9289" name="think-cell Slide" r:id="rId18" imgW="360" imgH="360" progId="">
                  <p:embed/>
                </p:oleObj>
              </mc:Choice>
              <mc:Fallback>
                <p:oleObj name="think-cell Slide" r:id="rId18" imgW="360" imgH="36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32" name="Picture 11" descr="Layer 2"/>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92088" y="115888"/>
            <a:ext cx="128428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2660624"/>
      </p:ext>
    </p:extLst>
  </p:cSld>
  <p:clrMap bg1="lt1" tx1="dk1" bg2="lt2" tx2="dk2" accent1="accent1" accent2="accent2" accent3="accent3" accent4="accent4" accent5="accent5" accent6="accent6" hlink="hlink" folHlink="folHlink"/>
  <p:sldLayoutIdLst>
    <p:sldLayoutId id="2147526281" r:id="rId1"/>
    <p:sldLayoutId id="2147526282" r:id="rId2"/>
    <p:sldLayoutId id="2147526283" r:id="rId3"/>
    <p:sldLayoutId id="2147526284" r:id="rId4"/>
    <p:sldLayoutId id="2147526285" r:id="rId5"/>
    <p:sldLayoutId id="2147526286" r:id="rId6"/>
    <p:sldLayoutId id="2147526287" r:id="rId7"/>
    <p:sldLayoutId id="2147526288" r:id="rId8"/>
    <p:sldLayoutId id="2147526289" r:id="rId9"/>
    <p:sldLayoutId id="2147526290" r:id="rId10"/>
    <p:sldLayoutId id="2147526291" r:id="rId11"/>
  </p:sldLayoutIdLst>
  <p:timing>
    <p:tnLst>
      <p:par>
        <p:cTn id="1" dur="indefinite" restart="never" nodeType="tmRoot"/>
      </p:par>
    </p:tnLst>
  </p:timing>
  <p:txStyles>
    <p:titleStyle>
      <a:lvl1pPr algn="l" rtl="0" eaLnBrk="0" fontAlgn="base" hangingPunct="0">
        <a:spcBef>
          <a:spcPct val="0"/>
        </a:spcBef>
        <a:spcAft>
          <a:spcPct val="0"/>
        </a:spcAft>
        <a:defRPr sz="2000" b="1" kern="1200">
          <a:solidFill>
            <a:schemeClr val="bg2"/>
          </a:solidFill>
          <a:latin typeface="+mj-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200" algn="l" rtl="0" fontAlgn="base">
        <a:spcBef>
          <a:spcPct val="0"/>
        </a:spcBef>
        <a:spcAft>
          <a:spcPct val="0"/>
        </a:spcAft>
        <a:defRPr sz="2000" b="1">
          <a:solidFill>
            <a:schemeClr val="bg2"/>
          </a:solidFill>
          <a:latin typeface="Proxima Nova Lt" pitchFamily="50" charset="0"/>
        </a:defRPr>
      </a:lvl6pPr>
      <a:lvl7pPr marL="914400" algn="l" rtl="0" fontAlgn="base">
        <a:spcBef>
          <a:spcPct val="0"/>
        </a:spcBef>
        <a:spcAft>
          <a:spcPct val="0"/>
        </a:spcAft>
        <a:defRPr sz="2000" b="1">
          <a:solidFill>
            <a:schemeClr val="bg2"/>
          </a:solidFill>
          <a:latin typeface="Proxima Nova Lt" pitchFamily="50" charset="0"/>
        </a:defRPr>
      </a:lvl7pPr>
      <a:lvl8pPr marL="1371600" algn="l" rtl="0" fontAlgn="base">
        <a:spcBef>
          <a:spcPct val="0"/>
        </a:spcBef>
        <a:spcAft>
          <a:spcPct val="0"/>
        </a:spcAft>
        <a:defRPr sz="2000" b="1">
          <a:solidFill>
            <a:schemeClr val="bg2"/>
          </a:solidFill>
          <a:latin typeface="Proxima Nova Lt" pitchFamily="50" charset="0"/>
        </a:defRPr>
      </a:lvl8pPr>
      <a:lvl9pPr marL="1828800" algn="l" rtl="0" fontAlgn="base">
        <a:spcBef>
          <a:spcPct val="0"/>
        </a:spcBef>
        <a:spcAft>
          <a:spcPct val="0"/>
        </a:spcAft>
        <a:defRPr sz="2000" b="1">
          <a:solidFill>
            <a:schemeClr val="bg2"/>
          </a:solidFill>
          <a:latin typeface="Proxima Nova Lt" pitchFamily="50" charset="0"/>
        </a:defRPr>
      </a:lvl9pPr>
    </p:titleStyle>
    <p:bodyStyle>
      <a:lvl1pPr marL="342900" indent="-342900" algn="l" rtl="0" eaLnBrk="0" fontAlgn="base" hangingPunct="0">
        <a:spcBef>
          <a:spcPct val="20000"/>
        </a:spcBef>
        <a:spcAft>
          <a:spcPct val="0"/>
        </a:spcAft>
        <a:buChar char="•"/>
        <a:defRPr sz="16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6"/>
          <p:cNvSpPr>
            <a:spLocks noGrp="1" noChangeArrowheads="1"/>
          </p:cNvSpPr>
          <p:nvPr>
            <p:ph type="title"/>
          </p:nvPr>
        </p:nvSpPr>
        <p:spPr bwMode="auto">
          <a:xfrm>
            <a:off x="1692276" y="152435"/>
            <a:ext cx="4824413" cy="1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48"/>
          <p:cNvSpPr>
            <a:spLocks noGrp="1" noChangeArrowheads="1"/>
          </p:cNvSpPr>
          <p:nvPr>
            <p:ph type="body" idx="1"/>
          </p:nvPr>
        </p:nvSpPr>
        <p:spPr bwMode="auto">
          <a:xfrm>
            <a:off x="112713" y="1363979"/>
            <a:ext cx="8928100" cy="523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53652" name="Rectangle 52"/>
          <p:cNvSpPr>
            <a:spLocks noGrp="1" noChangeArrowheads="1"/>
          </p:cNvSpPr>
          <p:nvPr>
            <p:ph type="ftr" sz="quarter" idx="3"/>
          </p:nvPr>
        </p:nvSpPr>
        <p:spPr bwMode="auto">
          <a:xfrm>
            <a:off x="0" y="6634112"/>
            <a:ext cx="8172450" cy="252471"/>
          </a:xfrm>
          <a:prstGeom prst="rect">
            <a:avLst/>
          </a:prstGeom>
          <a:noFill/>
          <a:ln>
            <a:noFill/>
          </a:ln>
          <a:effectLst/>
          <a:extLst/>
        </p:spPr>
        <p:txBody>
          <a:bodyPr vert="horz" wrap="square" lIns="0" tIns="0" rIns="0" bIns="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r>
              <a:rPr lang="ru-RU" altLang="ru-RU"/>
              <a:t>Наименование слайда</a:t>
            </a:r>
          </a:p>
        </p:txBody>
      </p:sp>
      <p:sp>
        <p:nvSpPr>
          <p:cNvPr id="153655" name="Rectangle 55"/>
          <p:cNvSpPr>
            <a:spLocks noGrp="1" noChangeArrowheads="1"/>
          </p:cNvSpPr>
          <p:nvPr>
            <p:ph type="sldNum" sz="quarter" idx="4"/>
          </p:nvPr>
        </p:nvSpPr>
        <p:spPr bwMode="auto">
          <a:xfrm>
            <a:off x="8243888" y="6599178"/>
            <a:ext cx="766762" cy="26041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000" smtClean="0">
                <a:solidFill>
                  <a:srgbClr val="000000"/>
                </a:solidFill>
              </a:defRPr>
            </a:lvl1pPr>
          </a:lstStyle>
          <a:p>
            <a:pPr>
              <a:defRPr/>
            </a:pPr>
            <a:fld id="{9F5AB751-74AE-488A-A71E-25A01FEA92F6}" type="slidenum">
              <a:rPr lang="ru-RU" altLang="ru-RU">
                <a:cs typeface="Arial" panose="020B0604020202020204" pitchFamily="34" charset="0"/>
              </a:rPr>
              <a:pPr>
                <a:defRPr/>
              </a:pPr>
              <a:t>‹#›</a:t>
            </a:fld>
            <a:endParaRPr lang="ru-RU" altLang="ru-RU">
              <a:cs typeface="Arial" panose="020B0604020202020204" pitchFamily="34" charset="0"/>
            </a:endParaRPr>
          </a:p>
        </p:txBody>
      </p:sp>
    </p:spTree>
    <p:extLst>
      <p:ext uri="{BB962C8B-B14F-4D97-AF65-F5344CB8AC3E}">
        <p14:creationId xmlns:p14="http://schemas.microsoft.com/office/powerpoint/2010/main" val="1999899948"/>
      </p:ext>
    </p:extLst>
  </p:cSld>
  <p:clrMap bg1="lt1" tx1="dk1" bg2="lt2" tx2="dk2" accent1="accent1" accent2="accent2" accent3="accent3" accent4="accent4" accent5="accent5" accent6="accent6" hlink="hlink" folHlink="folHlink"/>
  <p:sldLayoutIdLst>
    <p:sldLayoutId id="2147526293" r:id="rId1"/>
    <p:sldLayoutId id="2147526294" r:id="rId2"/>
    <p:sldLayoutId id="2147526295" r:id="rId3"/>
    <p:sldLayoutId id="2147526296" r:id="rId4"/>
    <p:sldLayoutId id="2147526297" r:id="rId5"/>
    <p:sldLayoutId id="2147526298" r:id="rId6"/>
    <p:sldLayoutId id="2147526299" r:id="rId7"/>
    <p:sldLayoutId id="2147526300" r:id="rId8"/>
    <p:sldLayoutId id="2147526301" r:id="rId9"/>
    <p:sldLayoutId id="2147526302" r:id="rId10"/>
    <p:sldLayoutId id="2147526303" r:id="rId11"/>
    <p:sldLayoutId id="2147526304" r:id="rId12"/>
    <p:sldLayoutId id="2147526305" r:id="rId13"/>
    <p:sldLayoutId id="2147526306" r:id="rId14"/>
    <p:sldLayoutId id="2147526307" r:id="rId15"/>
  </p:sldLayoutIdLst>
  <p:timing>
    <p:tnLst>
      <p:par>
        <p:cTn id="1" dur="indefinite" restart="never" nodeType="tmRoot"/>
      </p:par>
    </p:tnLst>
  </p:timing>
  <p:hf hdr="0" ftr="0" dt="0"/>
  <p:txStyles>
    <p:titleStyle>
      <a:lvl1pPr algn="l" rtl="0" eaLnBrk="0" fontAlgn="base" hangingPunct="0">
        <a:lnSpc>
          <a:spcPct val="80000"/>
        </a:lnSpc>
        <a:spcBef>
          <a:spcPct val="0"/>
        </a:spcBef>
        <a:spcAft>
          <a:spcPct val="0"/>
        </a:spcAft>
        <a:defRPr sz="2000" b="1">
          <a:solidFill>
            <a:srgbClr val="480000"/>
          </a:solidFill>
          <a:latin typeface="+mj-lt"/>
          <a:ea typeface="+mj-ea"/>
          <a:cs typeface="+mj-cs"/>
        </a:defRPr>
      </a:lvl1pPr>
      <a:lvl2pPr algn="l" rtl="0" eaLnBrk="0" fontAlgn="base" hangingPunct="0">
        <a:lnSpc>
          <a:spcPct val="80000"/>
        </a:lnSpc>
        <a:spcBef>
          <a:spcPct val="0"/>
        </a:spcBef>
        <a:spcAft>
          <a:spcPct val="0"/>
        </a:spcAft>
        <a:defRPr sz="2000" b="1">
          <a:solidFill>
            <a:srgbClr val="480000"/>
          </a:solidFill>
          <a:latin typeface="Arial" charset="0"/>
        </a:defRPr>
      </a:lvl2pPr>
      <a:lvl3pPr algn="l" rtl="0" eaLnBrk="0" fontAlgn="base" hangingPunct="0">
        <a:lnSpc>
          <a:spcPct val="80000"/>
        </a:lnSpc>
        <a:spcBef>
          <a:spcPct val="0"/>
        </a:spcBef>
        <a:spcAft>
          <a:spcPct val="0"/>
        </a:spcAft>
        <a:defRPr sz="2000" b="1">
          <a:solidFill>
            <a:srgbClr val="480000"/>
          </a:solidFill>
          <a:latin typeface="Arial" charset="0"/>
        </a:defRPr>
      </a:lvl3pPr>
      <a:lvl4pPr algn="l" rtl="0" eaLnBrk="0" fontAlgn="base" hangingPunct="0">
        <a:lnSpc>
          <a:spcPct val="80000"/>
        </a:lnSpc>
        <a:spcBef>
          <a:spcPct val="0"/>
        </a:spcBef>
        <a:spcAft>
          <a:spcPct val="0"/>
        </a:spcAft>
        <a:defRPr sz="2000" b="1">
          <a:solidFill>
            <a:srgbClr val="480000"/>
          </a:solidFill>
          <a:latin typeface="Arial" charset="0"/>
        </a:defRPr>
      </a:lvl4pPr>
      <a:lvl5pPr algn="l" rtl="0" eaLnBrk="0" fontAlgn="base" hangingPunct="0">
        <a:lnSpc>
          <a:spcPct val="80000"/>
        </a:lnSpc>
        <a:spcBef>
          <a:spcPct val="0"/>
        </a:spcBef>
        <a:spcAft>
          <a:spcPct val="0"/>
        </a:spcAft>
        <a:defRPr sz="2000" b="1">
          <a:solidFill>
            <a:srgbClr val="480000"/>
          </a:solidFill>
          <a:latin typeface="Arial" charset="0"/>
        </a:defRPr>
      </a:lvl5pPr>
      <a:lvl6pPr marL="457200" algn="l" rtl="0" fontAlgn="base">
        <a:lnSpc>
          <a:spcPct val="80000"/>
        </a:lnSpc>
        <a:spcBef>
          <a:spcPct val="0"/>
        </a:spcBef>
        <a:spcAft>
          <a:spcPct val="0"/>
        </a:spcAft>
        <a:defRPr sz="2000" b="1">
          <a:solidFill>
            <a:srgbClr val="E2271E"/>
          </a:solidFill>
          <a:latin typeface="Arial" charset="0"/>
        </a:defRPr>
      </a:lvl6pPr>
      <a:lvl7pPr marL="914400" algn="l" rtl="0" fontAlgn="base">
        <a:lnSpc>
          <a:spcPct val="80000"/>
        </a:lnSpc>
        <a:spcBef>
          <a:spcPct val="0"/>
        </a:spcBef>
        <a:spcAft>
          <a:spcPct val="0"/>
        </a:spcAft>
        <a:defRPr sz="2000" b="1">
          <a:solidFill>
            <a:srgbClr val="E2271E"/>
          </a:solidFill>
          <a:latin typeface="Arial" charset="0"/>
        </a:defRPr>
      </a:lvl7pPr>
      <a:lvl8pPr marL="1371600" algn="l" rtl="0" fontAlgn="base">
        <a:lnSpc>
          <a:spcPct val="80000"/>
        </a:lnSpc>
        <a:spcBef>
          <a:spcPct val="0"/>
        </a:spcBef>
        <a:spcAft>
          <a:spcPct val="0"/>
        </a:spcAft>
        <a:defRPr sz="2000" b="1">
          <a:solidFill>
            <a:srgbClr val="E2271E"/>
          </a:solidFill>
          <a:latin typeface="Arial" charset="0"/>
        </a:defRPr>
      </a:lvl8pPr>
      <a:lvl9pPr marL="1828800" algn="l" rtl="0" fontAlgn="base">
        <a:lnSpc>
          <a:spcPct val="80000"/>
        </a:lnSpc>
        <a:spcBef>
          <a:spcPct val="0"/>
        </a:spcBef>
        <a:spcAft>
          <a:spcPct val="0"/>
        </a:spcAft>
        <a:defRPr sz="2000" b="1">
          <a:solidFill>
            <a:srgbClr val="E2271E"/>
          </a:solidFill>
          <a:latin typeface="Arial" charset="0"/>
        </a:defRPr>
      </a:lvl9pPr>
    </p:titleStyle>
    <p:bodyStyle>
      <a:lvl1pPr marL="342900" indent="-342900" algn="l" rtl="0" eaLnBrk="0" fontAlgn="base" hangingPunct="0">
        <a:spcBef>
          <a:spcPct val="20000"/>
        </a:spcBef>
        <a:spcAft>
          <a:spcPct val="50000"/>
        </a:spcAft>
        <a:buClr>
          <a:srgbClr val="CC0000"/>
        </a:buClr>
        <a:buSzPct val="60000"/>
        <a:buFont typeface="Wingdings" panose="05000000000000000000" pitchFamily="2" charset="2"/>
        <a:buChar char="n"/>
        <a:defRPr sz="2200">
          <a:solidFill>
            <a:srgbClr val="000000"/>
          </a:solidFill>
          <a:latin typeface="+mn-lt"/>
          <a:ea typeface="+mn-ea"/>
          <a:cs typeface="+mn-cs"/>
        </a:defRPr>
      </a:lvl1pPr>
      <a:lvl2pPr marL="742950" indent="-285750" algn="l" rtl="0" eaLnBrk="0" fontAlgn="base" hangingPunct="0">
        <a:spcBef>
          <a:spcPct val="20000"/>
        </a:spcBef>
        <a:spcAft>
          <a:spcPct val="30000"/>
        </a:spcAft>
        <a:buClr>
          <a:srgbClr val="CC0000"/>
        </a:buClr>
        <a:buFont typeface="Wingdings" panose="05000000000000000000" pitchFamily="2" charset="2"/>
        <a:buChar char="§"/>
        <a:defRPr sz="2000">
          <a:solidFill>
            <a:srgbClr val="000000"/>
          </a:solidFill>
          <a:latin typeface="+mn-lt"/>
        </a:defRPr>
      </a:lvl2pPr>
      <a:lvl3pPr marL="1143000" indent="-228600" algn="l" rtl="0" eaLnBrk="0" fontAlgn="base" hangingPunct="0">
        <a:spcBef>
          <a:spcPct val="20000"/>
        </a:spcBef>
        <a:spcAft>
          <a:spcPct val="20000"/>
        </a:spcAft>
        <a:buClr>
          <a:srgbClr val="CC0000"/>
        </a:buClr>
        <a:buSzPct val="80000"/>
        <a:buFont typeface="Wingdings" panose="05000000000000000000" pitchFamily="2" charset="2"/>
        <a:buChar char="§"/>
        <a:defRPr>
          <a:solidFill>
            <a:srgbClr val="000000"/>
          </a:solidFill>
          <a:latin typeface="+mn-lt"/>
        </a:defRPr>
      </a:lvl3pPr>
      <a:lvl4pPr marL="1600200" indent="-228600" algn="l" rtl="0" eaLnBrk="0" fontAlgn="base" hangingPunct="0">
        <a:spcBef>
          <a:spcPct val="20000"/>
        </a:spcBef>
        <a:spcAft>
          <a:spcPct val="20000"/>
        </a:spcAft>
        <a:buClr>
          <a:srgbClr val="CC0000"/>
        </a:buClr>
        <a:buFont typeface="Times New Roman" panose="02020603050405020304" pitchFamily="18" charset="0"/>
        <a:buChar char="▪"/>
        <a:defRPr sz="1600">
          <a:solidFill>
            <a:srgbClr val="000000"/>
          </a:solidFill>
          <a:latin typeface="+mn-lt"/>
        </a:defRPr>
      </a:lvl4pPr>
      <a:lvl5pPr marL="2057400" indent="-228600" algn="l" rtl="0" eaLnBrk="0" fontAlgn="base" hangingPunct="0">
        <a:spcBef>
          <a:spcPct val="20000"/>
        </a:spcBef>
        <a:spcAft>
          <a:spcPct val="0"/>
        </a:spcAft>
        <a:buClr>
          <a:srgbClr val="CC0000"/>
        </a:buClr>
        <a:buFont typeface="Arial" panose="020B0604020202020204" pitchFamily="34" charset="0"/>
        <a:buChar char="∙"/>
        <a:defRPr sz="1400">
          <a:solidFill>
            <a:srgbClr val="000000"/>
          </a:solidFill>
          <a:latin typeface="+mn-lt"/>
        </a:defRPr>
      </a:lvl5pPr>
      <a:lvl6pPr marL="2514600" indent="-228600" algn="l" rtl="0" fontAlgn="base">
        <a:spcBef>
          <a:spcPct val="20000"/>
        </a:spcBef>
        <a:spcAft>
          <a:spcPct val="0"/>
        </a:spcAft>
        <a:buClr>
          <a:srgbClr val="CC0000"/>
        </a:buClr>
        <a:buFont typeface="Arial" charset="0"/>
        <a:buChar char="∙"/>
        <a:defRPr sz="1400">
          <a:solidFill>
            <a:srgbClr val="5B0917"/>
          </a:solidFill>
          <a:latin typeface="+mn-lt"/>
        </a:defRPr>
      </a:lvl6pPr>
      <a:lvl7pPr marL="2971800" indent="-228600" algn="l" rtl="0" fontAlgn="base">
        <a:spcBef>
          <a:spcPct val="20000"/>
        </a:spcBef>
        <a:spcAft>
          <a:spcPct val="0"/>
        </a:spcAft>
        <a:buClr>
          <a:srgbClr val="CC0000"/>
        </a:buClr>
        <a:buFont typeface="Arial" charset="0"/>
        <a:buChar char="∙"/>
        <a:defRPr sz="1400">
          <a:solidFill>
            <a:srgbClr val="5B0917"/>
          </a:solidFill>
          <a:latin typeface="+mn-lt"/>
        </a:defRPr>
      </a:lvl7pPr>
      <a:lvl8pPr marL="3429000" indent="-228600" algn="l" rtl="0" fontAlgn="base">
        <a:spcBef>
          <a:spcPct val="20000"/>
        </a:spcBef>
        <a:spcAft>
          <a:spcPct val="0"/>
        </a:spcAft>
        <a:buClr>
          <a:srgbClr val="CC0000"/>
        </a:buClr>
        <a:buFont typeface="Arial" charset="0"/>
        <a:buChar char="∙"/>
        <a:defRPr sz="1400">
          <a:solidFill>
            <a:srgbClr val="5B0917"/>
          </a:solidFill>
          <a:latin typeface="+mn-lt"/>
        </a:defRPr>
      </a:lvl8pPr>
      <a:lvl9pPr marL="3886200" indent="-228600" algn="l" rtl="0" fontAlgn="base">
        <a:spcBef>
          <a:spcPct val="20000"/>
        </a:spcBef>
        <a:spcAft>
          <a:spcPct val="0"/>
        </a:spcAft>
        <a:buClr>
          <a:srgbClr val="CC0000"/>
        </a:buClr>
        <a:buFont typeface="Arial" charset="0"/>
        <a:buChar char="∙"/>
        <a:defRPr sz="1400">
          <a:solidFill>
            <a:srgbClr val="5B0917"/>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6562" name="Rectangle 46"/>
          <p:cNvSpPr>
            <a:spLocks noGrp="1" noChangeArrowheads="1"/>
          </p:cNvSpPr>
          <p:nvPr>
            <p:ph type="title"/>
          </p:nvPr>
        </p:nvSpPr>
        <p:spPr bwMode="auto">
          <a:xfrm>
            <a:off x="1692275" y="152400"/>
            <a:ext cx="4824413"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66563" name="Rectangle 48"/>
          <p:cNvSpPr>
            <a:spLocks noGrp="1" noChangeArrowheads="1"/>
          </p:cNvSpPr>
          <p:nvPr>
            <p:ph type="body" idx="1"/>
          </p:nvPr>
        </p:nvSpPr>
        <p:spPr bwMode="auto">
          <a:xfrm>
            <a:off x="112713" y="1363663"/>
            <a:ext cx="89281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53652" name="Rectangle 52"/>
          <p:cNvSpPr>
            <a:spLocks noGrp="1" noChangeArrowheads="1"/>
          </p:cNvSpPr>
          <p:nvPr>
            <p:ph type="ftr" sz="quarter" idx="3"/>
          </p:nvPr>
        </p:nvSpPr>
        <p:spPr bwMode="auto">
          <a:xfrm>
            <a:off x="0" y="6634163"/>
            <a:ext cx="8172450" cy="252412"/>
          </a:xfrm>
          <a:prstGeom prst="rect">
            <a:avLst/>
          </a:prstGeom>
          <a:noFill/>
          <a:ln>
            <a:noFill/>
          </a:ln>
          <a:effectLst/>
          <a:extLst/>
        </p:spPr>
        <p:txBody>
          <a:bodyPr vert="horz" wrap="square" lIns="0" tIns="0" rIns="0" bIns="0" numCol="1" anchor="t" anchorCtr="0" compatLnSpc="1">
            <a:prstTxWarp prst="textNoShape">
              <a:avLst/>
            </a:prstTxWarp>
          </a:bodyPr>
          <a:lstStyle>
            <a:lvl1pPr algn="ctr" eaLnBrk="1" hangingPunct="1">
              <a:defRPr sz="1400">
                <a:solidFill>
                  <a:srgbClr val="5B0917"/>
                </a:solidFill>
                <a:latin typeface="Arial" charset="0"/>
                <a:cs typeface="Arial" charset="0"/>
              </a:defRPr>
            </a:lvl1pPr>
          </a:lstStyle>
          <a:p>
            <a:pPr>
              <a:defRPr/>
            </a:pPr>
            <a:r>
              <a:rPr lang="ru-RU" altLang="ru-RU"/>
              <a:t>Наименование слайда</a:t>
            </a:r>
          </a:p>
        </p:txBody>
      </p:sp>
      <p:sp>
        <p:nvSpPr>
          <p:cNvPr id="153655" name="Rectangle 55"/>
          <p:cNvSpPr>
            <a:spLocks noGrp="1" noChangeArrowheads="1"/>
          </p:cNvSpPr>
          <p:nvPr>
            <p:ph type="sldNum" sz="quarter" idx="4"/>
          </p:nvPr>
        </p:nvSpPr>
        <p:spPr bwMode="auto">
          <a:xfrm>
            <a:off x="8243888" y="6599238"/>
            <a:ext cx="766762" cy="2603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000" b="1">
                <a:solidFill>
                  <a:srgbClr val="D20000"/>
                </a:solidFill>
                <a:cs typeface="Arial" panose="020B0604020202020204" pitchFamily="34" charset="0"/>
              </a:defRPr>
            </a:lvl1pPr>
          </a:lstStyle>
          <a:p>
            <a:pPr>
              <a:defRPr/>
            </a:pPr>
            <a:fld id="{F1665AC7-A9CA-43C5-80F6-0C1396C51F48}" type="slidenum">
              <a:rPr lang="ru-RU" altLang="ru-RU"/>
              <a:pPr>
                <a:defRPr/>
              </a:pPr>
              <a:t>‹#›</a:t>
            </a:fld>
            <a:endParaRPr lang="ru-RU" altLang="ru-RU"/>
          </a:p>
        </p:txBody>
      </p:sp>
      <p:pic>
        <p:nvPicPr>
          <p:cNvPr id="66566" name="Picture 16" descr="Layer 2"/>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44463" y="144463"/>
            <a:ext cx="1549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0631904"/>
      </p:ext>
    </p:extLst>
  </p:cSld>
  <p:clrMap bg1="lt1" tx1="dk1" bg2="lt2" tx2="dk2" accent1="accent1" accent2="accent2" accent3="accent3" accent4="accent4" accent5="accent5" accent6="accent6" hlink="hlink" folHlink="folHlink"/>
  <p:sldLayoutIdLst>
    <p:sldLayoutId id="2147526309" r:id="rId1"/>
    <p:sldLayoutId id="2147526310" r:id="rId2"/>
    <p:sldLayoutId id="2147526311" r:id="rId3"/>
    <p:sldLayoutId id="2147526312" r:id="rId4"/>
    <p:sldLayoutId id="2147526313" r:id="rId5"/>
    <p:sldLayoutId id="2147526314" r:id="rId6"/>
    <p:sldLayoutId id="2147526315" r:id="rId7"/>
    <p:sldLayoutId id="2147526316" r:id="rId8"/>
    <p:sldLayoutId id="2147526317" r:id="rId9"/>
    <p:sldLayoutId id="2147526318" r:id="rId10"/>
    <p:sldLayoutId id="2147526319" r:id="rId11"/>
    <p:sldLayoutId id="2147526320" r:id="rId12"/>
    <p:sldLayoutId id="2147526321" r:id="rId13"/>
    <p:sldLayoutId id="2147526322" r:id="rId14"/>
    <p:sldLayoutId id="2147526323" r:id="rId15"/>
  </p:sldLayoutIdLst>
  <p:timing>
    <p:tnLst>
      <p:par>
        <p:cTn id="1" dur="indefinite" restart="never" nodeType="tmRoot"/>
      </p:par>
    </p:tnLst>
  </p:timing>
  <p:hf hdr="0" ftr="0" dt="0"/>
  <p:txStyles>
    <p:titleStyle>
      <a:lvl1pPr algn="l" rtl="0" eaLnBrk="0" fontAlgn="base" hangingPunct="0">
        <a:lnSpc>
          <a:spcPct val="80000"/>
        </a:lnSpc>
        <a:spcBef>
          <a:spcPct val="0"/>
        </a:spcBef>
        <a:spcAft>
          <a:spcPct val="0"/>
        </a:spcAft>
        <a:defRPr sz="2000" b="1">
          <a:solidFill>
            <a:srgbClr val="D20000"/>
          </a:solidFill>
          <a:latin typeface="+mj-lt"/>
          <a:ea typeface="+mj-ea"/>
          <a:cs typeface="+mj-cs"/>
        </a:defRPr>
      </a:lvl1pPr>
      <a:lvl2pPr algn="l" rtl="0" eaLnBrk="0" fontAlgn="base" hangingPunct="0">
        <a:lnSpc>
          <a:spcPct val="80000"/>
        </a:lnSpc>
        <a:spcBef>
          <a:spcPct val="0"/>
        </a:spcBef>
        <a:spcAft>
          <a:spcPct val="0"/>
        </a:spcAft>
        <a:defRPr sz="2000" b="1">
          <a:solidFill>
            <a:srgbClr val="D20000"/>
          </a:solidFill>
          <a:latin typeface="Arial" charset="0"/>
        </a:defRPr>
      </a:lvl2pPr>
      <a:lvl3pPr algn="l" rtl="0" eaLnBrk="0" fontAlgn="base" hangingPunct="0">
        <a:lnSpc>
          <a:spcPct val="80000"/>
        </a:lnSpc>
        <a:spcBef>
          <a:spcPct val="0"/>
        </a:spcBef>
        <a:spcAft>
          <a:spcPct val="0"/>
        </a:spcAft>
        <a:defRPr sz="2000" b="1">
          <a:solidFill>
            <a:srgbClr val="D20000"/>
          </a:solidFill>
          <a:latin typeface="Arial" charset="0"/>
        </a:defRPr>
      </a:lvl3pPr>
      <a:lvl4pPr algn="l" rtl="0" eaLnBrk="0" fontAlgn="base" hangingPunct="0">
        <a:lnSpc>
          <a:spcPct val="80000"/>
        </a:lnSpc>
        <a:spcBef>
          <a:spcPct val="0"/>
        </a:spcBef>
        <a:spcAft>
          <a:spcPct val="0"/>
        </a:spcAft>
        <a:defRPr sz="2000" b="1">
          <a:solidFill>
            <a:srgbClr val="D20000"/>
          </a:solidFill>
          <a:latin typeface="Arial" charset="0"/>
        </a:defRPr>
      </a:lvl4pPr>
      <a:lvl5pPr algn="l" rtl="0" eaLnBrk="0" fontAlgn="base" hangingPunct="0">
        <a:lnSpc>
          <a:spcPct val="80000"/>
        </a:lnSpc>
        <a:spcBef>
          <a:spcPct val="0"/>
        </a:spcBef>
        <a:spcAft>
          <a:spcPct val="0"/>
        </a:spcAft>
        <a:defRPr sz="2000" b="1">
          <a:solidFill>
            <a:srgbClr val="D20000"/>
          </a:solidFill>
          <a:latin typeface="Arial" charset="0"/>
        </a:defRPr>
      </a:lvl5pPr>
      <a:lvl6pPr marL="457200" algn="l" rtl="0" fontAlgn="base">
        <a:lnSpc>
          <a:spcPct val="80000"/>
        </a:lnSpc>
        <a:spcBef>
          <a:spcPct val="0"/>
        </a:spcBef>
        <a:spcAft>
          <a:spcPct val="0"/>
        </a:spcAft>
        <a:defRPr sz="2000" b="1">
          <a:solidFill>
            <a:srgbClr val="E2271E"/>
          </a:solidFill>
          <a:latin typeface="Arial" charset="0"/>
        </a:defRPr>
      </a:lvl6pPr>
      <a:lvl7pPr marL="914400" algn="l" rtl="0" fontAlgn="base">
        <a:lnSpc>
          <a:spcPct val="80000"/>
        </a:lnSpc>
        <a:spcBef>
          <a:spcPct val="0"/>
        </a:spcBef>
        <a:spcAft>
          <a:spcPct val="0"/>
        </a:spcAft>
        <a:defRPr sz="2000" b="1">
          <a:solidFill>
            <a:srgbClr val="E2271E"/>
          </a:solidFill>
          <a:latin typeface="Arial" charset="0"/>
        </a:defRPr>
      </a:lvl7pPr>
      <a:lvl8pPr marL="1371600" algn="l" rtl="0" fontAlgn="base">
        <a:lnSpc>
          <a:spcPct val="80000"/>
        </a:lnSpc>
        <a:spcBef>
          <a:spcPct val="0"/>
        </a:spcBef>
        <a:spcAft>
          <a:spcPct val="0"/>
        </a:spcAft>
        <a:defRPr sz="2000" b="1">
          <a:solidFill>
            <a:srgbClr val="E2271E"/>
          </a:solidFill>
          <a:latin typeface="Arial" charset="0"/>
        </a:defRPr>
      </a:lvl8pPr>
      <a:lvl9pPr marL="1828800" algn="l" rtl="0" fontAlgn="base">
        <a:lnSpc>
          <a:spcPct val="80000"/>
        </a:lnSpc>
        <a:spcBef>
          <a:spcPct val="0"/>
        </a:spcBef>
        <a:spcAft>
          <a:spcPct val="0"/>
        </a:spcAft>
        <a:defRPr sz="2000" b="1">
          <a:solidFill>
            <a:srgbClr val="E2271E"/>
          </a:solidFill>
          <a:latin typeface="Arial" charset="0"/>
        </a:defRPr>
      </a:lvl9pPr>
    </p:titleStyle>
    <p:bodyStyle>
      <a:lvl1pPr marL="342900" indent="-342900" algn="l" rtl="0" eaLnBrk="0" fontAlgn="base" hangingPunct="0">
        <a:spcBef>
          <a:spcPct val="20000"/>
        </a:spcBef>
        <a:spcAft>
          <a:spcPct val="50000"/>
        </a:spcAft>
        <a:buClr>
          <a:srgbClr val="CC0000"/>
        </a:buClr>
        <a:buSzPct val="60000"/>
        <a:buFont typeface="Wingdings" panose="05000000000000000000" pitchFamily="2" charset="2"/>
        <a:buChar char="n"/>
        <a:defRPr sz="2200">
          <a:solidFill>
            <a:srgbClr val="5B0917"/>
          </a:solidFill>
          <a:latin typeface="+mn-lt"/>
          <a:ea typeface="+mn-ea"/>
          <a:cs typeface="+mn-cs"/>
        </a:defRPr>
      </a:lvl1pPr>
      <a:lvl2pPr marL="742950" indent="-285750" algn="l" rtl="0" eaLnBrk="0" fontAlgn="base" hangingPunct="0">
        <a:spcBef>
          <a:spcPct val="20000"/>
        </a:spcBef>
        <a:spcAft>
          <a:spcPct val="30000"/>
        </a:spcAft>
        <a:buClr>
          <a:srgbClr val="CC0000"/>
        </a:buClr>
        <a:buFont typeface="Wingdings" panose="05000000000000000000" pitchFamily="2" charset="2"/>
        <a:buChar char="§"/>
        <a:defRPr sz="2000">
          <a:solidFill>
            <a:srgbClr val="5B0917"/>
          </a:solidFill>
          <a:latin typeface="+mn-lt"/>
        </a:defRPr>
      </a:lvl2pPr>
      <a:lvl3pPr marL="1143000" indent="-228600" algn="l" rtl="0" eaLnBrk="0" fontAlgn="base" hangingPunct="0">
        <a:spcBef>
          <a:spcPct val="20000"/>
        </a:spcBef>
        <a:spcAft>
          <a:spcPct val="20000"/>
        </a:spcAft>
        <a:buClr>
          <a:srgbClr val="CC0000"/>
        </a:buClr>
        <a:buSzPct val="80000"/>
        <a:buFont typeface="Wingdings" panose="05000000000000000000" pitchFamily="2" charset="2"/>
        <a:buChar char="§"/>
        <a:defRPr>
          <a:solidFill>
            <a:srgbClr val="5B0917"/>
          </a:solidFill>
          <a:latin typeface="+mn-lt"/>
        </a:defRPr>
      </a:lvl3pPr>
      <a:lvl4pPr marL="1600200" indent="-228600" algn="l" rtl="0" eaLnBrk="0" fontAlgn="base" hangingPunct="0">
        <a:spcBef>
          <a:spcPct val="20000"/>
        </a:spcBef>
        <a:spcAft>
          <a:spcPct val="20000"/>
        </a:spcAft>
        <a:buClr>
          <a:srgbClr val="CC0000"/>
        </a:buClr>
        <a:buFont typeface="Times New Roman" panose="02020603050405020304" pitchFamily="18" charset="0"/>
        <a:buChar char="▪"/>
        <a:defRPr sz="1600">
          <a:solidFill>
            <a:srgbClr val="5B0917"/>
          </a:solidFill>
          <a:latin typeface="+mn-lt"/>
        </a:defRPr>
      </a:lvl4pPr>
      <a:lvl5pPr marL="2057400" indent="-228600" algn="l" rtl="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mn-lt"/>
        </a:defRPr>
      </a:lvl5pPr>
      <a:lvl6pPr marL="2514600" indent="-228600" algn="l" rtl="0" fontAlgn="base">
        <a:spcBef>
          <a:spcPct val="20000"/>
        </a:spcBef>
        <a:spcAft>
          <a:spcPct val="0"/>
        </a:spcAft>
        <a:buClr>
          <a:srgbClr val="CC0000"/>
        </a:buClr>
        <a:buFont typeface="Arial" charset="0"/>
        <a:buChar char="∙"/>
        <a:defRPr sz="1400">
          <a:solidFill>
            <a:srgbClr val="5B0917"/>
          </a:solidFill>
          <a:latin typeface="+mn-lt"/>
        </a:defRPr>
      </a:lvl6pPr>
      <a:lvl7pPr marL="2971800" indent="-228600" algn="l" rtl="0" fontAlgn="base">
        <a:spcBef>
          <a:spcPct val="20000"/>
        </a:spcBef>
        <a:spcAft>
          <a:spcPct val="0"/>
        </a:spcAft>
        <a:buClr>
          <a:srgbClr val="CC0000"/>
        </a:buClr>
        <a:buFont typeface="Arial" charset="0"/>
        <a:buChar char="∙"/>
        <a:defRPr sz="1400">
          <a:solidFill>
            <a:srgbClr val="5B0917"/>
          </a:solidFill>
          <a:latin typeface="+mn-lt"/>
        </a:defRPr>
      </a:lvl7pPr>
      <a:lvl8pPr marL="3429000" indent="-228600" algn="l" rtl="0" fontAlgn="base">
        <a:spcBef>
          <a:spcPct val="20000"/>
        </a:spcBef>
        <a:spcAft>
          <a:spcPct val="0"/>
        </a:spcAft>
        <a:buClr>
          <a:srgbClr val="CC0000"/>
        </a:buClr>
        <a:buFont typeface="Arial" charset="0"/>
        <a:buChar char="∙"/>
        <a:defRPr sz="1400">
          <a:solidFill>
            <a:srgbClr val="5B0917"/>
          </a:solidFill>
          <a:latin typeface="+mn-lt"/>
        </a:defRPr>
      </a:lvl8pPr>
      <a:lvl9pPr marL="3886200" indent="-228600" algn="l" rtl="0" fontAlgn="base">
        <a:spcBef>
          <a:spcPct val="20000"/>
        </a:spcBef>
        <a:spcAft>
          <a:spcPct val="0"/>
        </a:spcAft>
        <a:buClr>
          <a:srgbClr val="CC0000"/>
        </a:buClr>
        <a:buFont typeface="Arial" charset="0"/>
        <a:buChar char="∙"/>
        <a:defRPr sz="1400">
          <a:solidFill>
            <a:srgbClr val="5B0917"/>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46"/>
          <p:cNvSpPr>
            <a:spLocks noGrp="1" noChangeArrowheads="1"/>
          </p:cNvSpPr>
          <p:nvPr>
            <p:ph type="title"/>
          </p:nvPr>
        </p:nvSpPr>
        <p:spPr bwMode="auto">
          <a:xfrm>
            <a:off x="1692288" y="152435"/>
            <a:ext cx="4824413" cy="1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2051" name="Rectangle 48"/>
          <p:cNvSpPr>
            <a:spLocks noGrp="1" noChangeArrowheads="1"/>
          </p:cNvSpPr>
          <p:nvPr>
            <p:ph type="body" idx="1"/>
          </p:nvPr>
        </p:nvSpPr>
        <p:spPr bwMode="auto">
          <a:xfrm>
            <a:off x="112713" y="1363985"/>
            <a:ext cx="8928100" cy="523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53652" name="Rectangle 52"/>
          <p:cNvSpPr>
            <a:spLocks noGrp="1" noChangeArrowheads="1"/>
          </p:cNvSpPr>
          <p:nvPr>
            <p:ph type="ftr" sz="quarter" idx="3"/>
          </p:nvPr>
        </p:nvSpPr>
        <p:spPr bwMode="auto">
          <a:xfrm>
            <a:off x="0" y="6634118"/>
            <a:ext cx="8172450" cy="252471"/>
          </a:xfrm>
          <a:prstGeom prst="rect">
            <a:avLst/>
          </a:prstGeom>
          <a:noFill/>
          <a:ln>
            <a:noFill/>
          </a:ln>
          <a:effectLst/>
          <a:extLst/>
        </p:spPr>
        <p:txBody>
          <a:bodyPr vert="horz" wrap="square" lIns="0" tIns="0" rIns="0" bIns="0" numCol="1" anchor="t" anchorCtr="0" compatLnSpc="1">
            <a:prstTxWarp prst="textNoShape">
              <a:avLst/>
            </a:prstTxWarp>
          </a:bodyPr>
          <a:lstStyle>
            <a:lvl1pPr algn="ctr">
              <a:defRPr sz="1400">
                <a:solidFill>
                  <a:srgbClr val="5B0917"/>
                </a:solidFill>
              </a:defRPr>
            </a:lvl1pPr>
          </a:lstStyle>
          <a:p>
            <a:pPr eaLnBrk="1" hangingPunct="1">
              <a:defRPr/>
            </a:pPr>
            <a:r>
              <a:rPr lang="ru-RU" altLang="ru-RU" dirty="0">
                <a:latin typeface="Arial" charset="0"/>
                <a:cs typeface="Arial" charset="0"/>
              </a:rPr>
              <a:t>Наименование слайда</a:t>
            </a:r>
          </a:p>
        </p:txBody>
      </p:sp>
      <p:sp>
        <p:nvSpPr>
          <p:cNvPr id="153655" name="Rectangle 55"/>
          <p:cNvSpPr>
            <a:spLocks noGrp="1" noChangeArrowheads="1"/>
          </p:cNvSpPr>
          <p:nvPr>
            <p:ph type="sldNum" sz="quarter" idx="4"/>
          </p:nvPr>
        </p:nvSpPr>
        <p:spPr bwMode="auto">
          <a:xfrm>
            <a:off x="8243888" y="6599178"/>
            <a:ext cx="766762" cy="26041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000" b="1">
                <a:solidFill>
                  <a:srgbClr val="D20000"/>
                </a:solidFill>
              </a:defRPr>
            </a:lvl1pPr>
          </a:lstStyle>
          <a:p>
            <a:pPr>
              <a:defRPr/>
            </a:pPr>
            <a:fld id="{4B055D6D-AF42-45FE-8392-2D1D9DED2C91}" type="slidenum">
              <a:rPr lang="ru-RU" altLang="ru-RU">
                <a:latin typeface="Arial" charset="0"/>
                <a:cs typeface="Arial" charset="0"/>
              </a:rPr>
              <a:pPr>
                <a:defRPr/>
              </a:pPr>
              <a:t>‹#›</a:t>
            </a:fld>
            <a:endParaRPr lang="ru-RU" altLang="ru-RU" dirty="0">
              <a:latin typeface="Arial" charset="0"/>
              <a:cs typeface="Arial" charset="0"/>
            </a:endParaRPr>
          </a:p>
        </p:txBody>
      </p:sp>
      <p:pic>
        <p:nvPicPr>
          <p:cNvPr id="2054" name="Picture 16" descr="Layer 2"/>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3551434"/>
      </p:ext>
    </p:extLst>
  </p:cSld>
  <p:clrMap bg1="lt1" tx1="dk1" bg2="lt2" tx2="dk2" accent1="accent1" accent2="accent2" accent3="accent3" accent4="accent4" accent5="accent5" accent6="accent6" hlink="hlink" folHlink="folHlink"/>
  <p:sldLayoutIdLst>
    <p:sldLayoutId id="2147526325" r:id="rId1"/>
    <p:sldLayoutId id="2147526326" r:id="rId2"/>
    <p:sldLayoutId id="2147526327" r:id="rId3"/>
    <p:sldLayoutId id="2147526328" r:id="rId4"/>
    <p:sldLayoutId id="2147526329" r:id="rId5"/>
    <p:sldLayoutId id="2147526330" r:id="rId6"/>
    <p:sldLayoutId id="2147526331" r:id="rId7"/>
    <p:sldLayoutId id="2147526332" r:id="rId8"/>
    <p:sldLayoutId id="2147526333" r:id="rId9"/>
    <p:sldLayoutId id="2147526334" r:id="rId10"/>
    <p:sldLayoutId id="2147526335" r:id="rId11"/>
    <p:sldLayoutId id="2147526336" r:id="rId12"/>
    <p:sldLayoutId id="2147526337" r:id="rId13"/>
    <p:sldLayoutId id="2147526338" r:id="rId14"/>
    <p:sldLayoutId id="2147526339" r:id="rId15"/>
  </p:sldLayoutIdLst>
  <p:timing>
    <p:tnLst>
      <p:par>
        <p:cTn id="1" dur="indefinite" restart="never" nodeType="tmRoot"/>
      </p:par>
    </p:tnLst>
  </p:timing>
  <p:hf hdr="0" ftr="0" dt="0"/>
  <p:txStyles>
    <p:titleStyle>
      <a:lvl1pPr algn="l" rtl="0" eaLnBrk="0" fontAlgn="base" hangingPunct="0">
        <a:lnSpc>
          <a:spcPct val="80000"/>
        </a:lnSpc>
        <a:spcBef>
          <a:spcPct val="0"/>
        </a:spcBef>
        <a:spcAft>
          <a:spcPct val="0"/>
        </a:spcAft>
        <a:defRPr sz="2000" b="1">
          <a:solidFill>
            <a:srgbClr val="D20000"/>
          </a:solidFill>
          <a:latin typeface="+mj-lt"/>
          <a:ea typeface="+mj-ea"/>
          <a:cs typeface="+mj-cs"/>
        </a:defRPr>
      </a:lvl1pPr>
      <a:lvl2pPr algn="l" rtl="0" eaLnBrk="0" fontAlgn="base" hangingPunct="0">
        <a:lnSpc>
          <a:spcPct val="80000"/>
        </a:lnSpc>
        <a:spcBef>
          <a:spcPct val="0"/>
        </a:spcBef>
        <a:spcAft>
          <a:spcPct val="0"/>
        </a:spcAft>
        <a:defRPr sz="2000" b="1">
          <a:solidFill>
            <a:srgbClr val="D20000"/>
          </a:solidFill>
          <a:latin typeface="Arial" charset="0"/>
        </a:defRPr>
      </a:lvl2pPr>
      <a:lvl3pPr algn="l" rtl="0" eaLnBrk="0" fontAlgn="base" hangingPunct="0">
        <a:lnSpc>
          <a:spcPct val="80000"/>
        </a:lnSpc>
        <a:spcBef>
          <a:spcPct val="0"/>
        </a:spcBef>
        <a:spcAft>
          <a:spcPct val="0"/>
        </a:spcAft>
        <a:defRPr sz="2000" b="1">
          <a:solidFill>
            <a:srgbClr val="D20000"/>
          </a:solidFill>
          <a:latin typeface="Arial" charset="0"/>
        </a:defRPr>
      </a:lvl3pPr>
      <a:lvl4pPr algn="l" rtl="0" eaLnBrk="0" fontAlgn="base" hangingPunct="0">
        <a:lnSpc>
          <a:spcPct val="80000"/>
        </a:lnSpc>
        <a:spcBef>
          <a:spcPct val="0"/>
        </a:spcBef>
        <a:spcAft>
          <a:spcPct val="0"/>
        </a:spcAft>
        <a:defRPr sz="2000" b="1">
          <a:solidFill>
            <a:srgbClr val="D20000"/>
          </a:solidFill>
          <a:latin typeface="Arial" charset="0"/>
        </a:defRPr>
      </a:lvl4pPr>
      <a:lvl5pPr algn="l" rtl="0" eaLnBrk="0" fontAlgn="base" hangingPunct="0">
        <a:lnSpc>
          <a:spcPct val="80000"/>
        </a:lnSpc>
        <a:spcBef>
          <a:spcPct val="0"/>
        </a:spcBef>
        <a:spcAft>
          <a:spcPct val="0"/>
        </a:spcAft>
        <a:defRPr sz="2000" b="1">
          <a:solidFill>
            <a:srgbClr val="D20000"/>
          </a:solidFill>
          <a:latin typeface="Arial" charset="0"/>
        </a:defRPr>
      </a:lvl5pPr>
      <a:lvl6pPr marL="457200" algn="l" rtl="0" fontAlgn="base">
        <a:lnSpc>
          <a:spcPct val="80000"/>
        </a:lnSpc>
        <a:spcBef>
          <a:spcPct val="0"/>
        </a:spcBef>
        <a:spcAft>
          <a:spcPct val="0"/>
        </a:spcAft>
        <a:defRPr sz="2000" b="1">
          <a:solidFill>
            <a:srgbClr val="E2271E"/>
          </a:solidFill>
          <a:latin typeface="Arial" charset="0"/>
        </a:defRPr>
      </a:lvl6pPr>
      <a:lvl7pPr marL="914400" algn="l" rtl="0" fontAlgn="base">
        <a:lnSpc>
          <a:spcPct val="80000"/>
        </a:lnSpc>
        <a:spcBef>
          <a:spcPct val="0"/>
        </a:spcBef>
        <a:spcAft>
          <a:spcPct val="0"/>
        </a:spcAft>
        <a:defRPr sz="2000" b="1">
          <a:solidFill>
            <a:srgbClr val="E2271E"/>
          </a:solidFill>
          <a:latin typeface="Arial" charset="0"/>
        </a:defRPr>
      </a:lvl7pPr>
      <a:lvl8pPr marL="1371600" algn="l" rtl="0" fontAlgn="base">
        <a:lnSpc>
          <a:spcPct val="80000"/>
        </a:lnSpc>
        <a:spcBef>
          <a:spcPct val="0"/>
        </a:spcBef>
        <a:spcAft>
          <a:spcPct val="0"/>
        </a:spcAft>
        <a:defRPr sz="2000" b="1">
          <a:solidFill>
            <a:srgbClr val="E2271E"/>
          </a:solidFill>
          <a:latin typeface="Arial" charset="0"/>
        </a:defRPr>
      </a:lvl8pPr>
      <a:lvl9pPr marL="1828800" algn="l" rtl="0" fontAlgn="base">
        <a:lnSpc>
          <a:spcPct val="80000"/>
        </a:lnSpc>
        <a:spcBef>
          <a:spcPct val="0"/>
        </a:spcBef>
        <a:spcAft>
          <a:spcPct val="0"/>
        </a:spcAft>
        <a:defRPr sz="2000" b="1">
          <a:solidFill>
            <a:srgbClr val="E2271E"/>
          </a:solidFill>
          <a:latin typeface="Arial" charset="0"/>
        </a:defRPr>
      </a:lvl9pPr>
    </p:titleStyle>
    <p:bodyStyle>
      <a:lvl1pPr marL="342900" indent="-342900" algn="l" rtl="0" eaLnBrk="0" fontAlgn="base" hangingPunct="0">
        <a:spcBef>
          <a:spcPct val="20000"/>
        </a:spcBef>
        <a:spcAft>
          <a:spcPct val="50000"/>
        </a:spcAft>
        <a:buClr>
          <a:srgbClr val="CC0000"/>
        </a:buClr>
        <a:buSzPct val="60000"/>
        <a:buFont typeface="Wingdings" pitchFamily="2" charset="2"/>
        <a:buChar char="n"/>
        <a:defRPr sz="2200">
          <a:solidFill>
            <a:srgbClr val="5B0917"/>
          </a:solidFill>
          <a:latin typeface="+mn-lt"/>
          <a:ea typeface="+mn-ea"/>
          <a:cs typeface="+mn-cs"/>
        </a:defRPr>
      </a:lvl1pPr>
      <a:lvl2pPr marL="742950" indent="-285750" algn="l" rtl="0" eaLnBrk="0" fontAlgn="base" hangingPunct="0">
        <a:spcBef>
          <a:spcPct val="20000"/>
        </a:spcBef>
        <a:spcAft>
          <a:spcPct val="30000"/>
        </a:spcAft>
        <a:buClr>
          <a:srgbClr val="CC0000"/>
        </a:buClr>
        <a:buFont typeface="Wingdings" pitchFamily="2" charset="2"/>
        <a:buChar char="§"/>
        <a:defRPr sz="2000">
          <a:solidFill>
            <a:srgbClr val="5B0917"/>
          </a:solidFill>
          <a:latin typeface="+mn-lt"/>
        </a:defRPr>
      </a:lvl2pPr>
      <a:lvl3pPr marL="1143000" indent="-228600" algn="l" rtl="0" eaLnBrk="0" fontAlgn="base" hangingPunct="0">
        <a:spcBef>
          <a:spcPct val="20000"/>
        </a:spcBef>
        <a:spcAft>
          <a:spcPct val="20000"/>
        </a:spcAft>
        <a:buClr>
          <a:srgbClr val="CC0000"/>
        </a:buClr>
        <a:buSzPct val="80000"/>
        <a:buFont typeface="Wingdings" pitchFamily="2" charset="2"/>
        <a:buChar char="§"/>
        <a:defRPr>
          <a:solidFill>
            <a:srgbClr val="5B0917"/>
          </a:solidFill>
          <a:latin typeface="+mn-lt"/>
        </a:defRPr>
      </a:lvl3pPr>
      <a:lvl4pPr marL="1600200" indent="-228600" algn="l" rtl="0" eaLnBrk="0" fontAlgn="base" hangingPunct="0">
        <a:spcBef>
          <a:spcPct val="20000"/>
        </a:spcBef>
        <a:spcAft>
          <a:spcPct val="20000"/>
        </a:spcAft>
        <a:buClr>
          <a:srgbClr val="CC0000"/>
        </a:buClr>
        <a:buFont typeface="Times New Roman" pitchFamily="18" charset="0"/>
        <a:buChar char="▪"/>
        <a:defRPr sz="1600">
          <a:solidFill>
            <a:srgbClr val="5B0917"/>
          </a:solidFill>
          <a:latin typeface="+mn-lt"/>
        </a:defRPr>
      </a:lvl4pPr>
      <a:lvl5pPr marL="2057400" indent="-228600" algn="l" rtl="0" eaLnBrk="0" fontAlgn="base" hangingPunct="0">
        <a:spcBef>
          <a:spcPct val="20000"/>
        </a:spcBef>
        <a:spcAft>
          <a:spcPct val="0"/>
        </a:spcAft>
        <a:buClr>
          <a:srgbClr val="CC0000"/>
        </a:buClr>
        <a:buFont typeface="Arial" charset="0"/>
        <a:buChar char="∙"/>
        <a:defRPr sz="1400">
          <a:solidFill>
            <a:srgbClr val="5B0917"/>
          </a:solidFill>
          <a:latin typeface="+mn-lt"/>
        </a:defRPr>
      </a:lvl5pPr>
      <a:lvl6pPr marL="2514600" indent="-228600" algn="l" rtl="0" fontAlgn="base">
        <a:spcBef>
          <a:spcPct val="20000"/>
        </a:spcBef>
        <a:spcAft>
          <a:spcPct val="0"/>
        </a:spcAft>
        <a:buClr>
          <a:srgbClr val="CC0000"/>
        </a:buClr>
        <a:buFont typeface="Arial" charset="0"/>
        <a:buChar char="∙"/>
        <a:defRPr sz="1400">
          <a:solidFill>
            <a:srgbClr val="5B0917"/>
          </a:solidFill>
          <a:latin typeface="+mn-lt"/>
        </a:defRPr>
      </a:lvl6pPr>
      <a:lvl7pPr marL="2971800" indent="-228600" algn="l" rtl="0" fontAlgn="base">
        <a:spcBef>
          <a:spcPct val="20000"/>
        </a:spcBef>
        <a:spcAft>
          <a:spcPct val="0"/>
        </a:spcAft>
        <a:buClr>
          <a:srgbClr val="CC0000"/>
        </a:buClr>
        <a:buFont typeface="Arial" charset="0"/>
        <a:buChar char="∙"/>
        <a:defRPr sz="1400">
          <a:solidFill>
            <a:srgbClr val="5B0917"/>
          </a:solidFill>
          <a:latin typeface="+mn-lt"/>
        </a:defRPr>
      </a:lvl7pPr>
      <a:lvl8pPr marL="3429000" indent="-228600" algn="l" rtl="0" fontAlgn="base">
        <a:spcBef>
          <a:spcPct val="20000"/>
        </a:spcBef>
        <a:spcAft>
          <a:spcPct val="0"/>
        </a:spcAft>
        <a:buClr>
          <a:srgbClr val="CC0000"/>
        </a:buClr>
        <a:buFont typeface="Arial" charset="0"/>
        <a:buChar char="∙"/>
        <a:defRPr sz="1400">
          <a:solidFill>
            <a:srgbClr val="5B0917"/>
          </a:solidFill>
          <a:latin typeface="+mn-lt"/>
        </a:defRPr>
      </a:lvl8pPr>
      <a:lvl9pPr marL="3886200" indent="-228600" algn="l" rtl="0" fontAlgn="base">
        <a:spcBef>
          <a:spcPct val="20000"/>
        </a:spcBef>
        <a:spcAft>
          <a:spcPct val="0"/>
        </a:spcAft>
        <a:buClr>
          <a:srgbClr val="CC0000"/>
        </a:buClr>
        <a:buFont typeface="Arial" charset="0"/>
        <a:buChar char="∙"/>
        <a:defRPr sz="1400">
          <a:solidFill>
            <a:srgbClr val="5B0917"/>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0">
            <a:extLst>
              <a:ext uri="{FF2B5EF4-FFF2-40B4-BE49-F238E27FC236}"/>
            </a:extLst>
          </p:cNvPr>
          <p:cNvSpPr>
            <a:spLocks noChangeArrowheads="1"/>
          </p:cNvSpPr>
          <p:nvPr userDrawn="1"/>
        </p:nvSpPr>
        <p:spPr bwMode="auto">
          <a:xfrm>
            <a:off x="0" y="3735388"/>
            <a:ext cx="182563" cy="371475"/>
          </a:xfrm>
          <a:prstGeom prst="rect">
            <a:avLst/>
          </a:prstGeom>
          <a:solidFill>
            <a:schemeClr val="bg1"/>
          </a:solidFill>
          <a:ln>
            <a:noFill/>
          </a:ln>
          <a:effectLst/>
          <a:extLs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
        <p:nvSpPr>
          <p:cNvPr id="27651" name="Rectangle 2"/>
          <p:cNvSpPr>
            <a:spLocks noGrp="1" noChangeArrowheads="1"/>
          </p:cNvSpPr>
          <p:nvPr>
            <p:ph type="title"/>
          </p:nvPr>
        </p:nvSpPr>
        <p:spPr bwMode="auto">
          <a:xfrm>
            <a:off x="1835150" y="117475"/>
            <a:ext cx="57673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88420" name="Text Box 4">
            <a:extLst>
              <a:ext uri="{FF2B5EF4-FFF2-40B4-BE49-F238E27FC236}"/>
            </a:extLst>
          </p:cNvPr>
          <p:cNvSpPr txBox="1">
            <a:spLocks noChangeArrowheads="1"/>
          </p:cNvSpPr>
          <p:nvPr userDrawn="1"/>
        </p:nvSpPr>
        <p:spPr bwMode="auto">
          <a:xfrm>
            <a:off x="8172450" y="6310313"/>
            <a:ext cx="688975" cy="360362"/>
          </a:xfrm>
          <a:prstGeom prst="rect">
            <a:avLst/>
          </a:prstGeom>
          <a:noFill/>
          <a:ln w="44450" algn="ctr">
            <a:no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lnSpc>
                <a:spcPct val="110000"/>
              </a:lnSpc>
              <a:spcBef>
                <a:spcPct val="50000"/>
              </a:spcBef>
            </a:pPr>
            <a:fld id="{4165EFE7-66F4-4244-8B46-BCEC2441891F}" type="slidenum">
              <a:rPr lang="ru-RU" altLang="ru-RU" sz="1600" b="1">
                <a:solidFill>
                  <a:srgbClr val="000000"/>
                </a:solidFill>
              </a:rPr>
              <a:pPr algn="r">
                <a:lnSpc>
                  <a:spcPct val="110000"/>
                </a:lnSpc>
                <a:spcBef>
                  <a:spcPct val="50000"/>
                </a:spcBef>
              </a:pPr>
              <a:t>‹#›</a:t>
            </a:fld>
            <a:endParaRPr lang="ru-RU" altLang="ru-RU" sz="1600" b="1">
              <a:solidFill>
                <a:srgbClr val="000000"/>
              </a:solidFill>
            </a:endParaRPr>
          </a:p>
        </p:txBody>
      </p:sp>
      <p:sp>
        <p:nvSpPr>
          <p:cNvPr id="1031" name="Rectangle 36">
            <a:extLst>
              <a:ext uri="{FF2B5EF4-FFF2-40B4-BE49-F238E27FC236}"/>
            </a:extLst>
          </p:cNvPr>
          <p:cNvSpPr>
            <a:spLocks noChangeArrowheads="1"/>
          </p:cNvSpPr>
          <p:nvPr userDrawn="1"/>
        </p:nvSpPr>
        <p:spPr bwMode="auto">
          <a:xfrm>
            <a:off x="0" y="3733800"/>
            <a:ext cx="182563" cy="37147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graphicFrame>
        <p:nvGraphicFramePr>
          <p:cNvPr id="27654" name="Object 39"/>
          <p:cNvGraphicFramePr>
            <a:graphicFrameLocks noChangeAspect="1"/>
          </p:cNvGraphicFramePr>
          <p:nvPr userDrawn="1">
            <p:custDataLst>
              <p:tags r:id="rId15"/>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0242" name="think-cell Slide" r:id="rId17" imgW="360" imgH="360" progId="">
                  <p:embed/>
                </p:oleObj>
              </mc:Choice>
              <mc:Fallback>
                <p:oleObj name="think-cell Slide" r:id="rId17" imgW="360" imgH="360"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655" name="Object 40"/>
          <p:cNvGraphicFramePr>
            <a:graphicFrameLocks noChangeAspect="1"/>
          </p:cNvGraphicFramePr>
          <p:nvPr userDrawn="1">
            <p:custDataLst>
              <p:tags r:id="rId16"/>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0243" name="think-cell Slide" r:id="rId19" imgW="360" imgH="360" progId="">
                  <p:embed/>
                </p:oleObj>
              </mc:Choice>
              <mc:Fallback>
                <p:oleObj name="think-cell Slide" r:id="rId19" imgW="360" imgH="360"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7656" name="Picture 11" descr="Layer 2"/>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92088" y="115888"/>
            <a:ext cx="128428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8185876"/>
      </p:ext>
    </p:extLst>
  </p:cSld>
  <p:clrMap bg1="lt1" tx1="dk1" bg2="lt2" tx2="dk2" accent1="accent1" accent2="accent2" accent3="accent3" accent4="accent4" accent5="accent5" accent6="accent6" hlink="hlink" folHlink="folHlink"/>
  <p:sldLayoutIdLst>
    <p:sldLayoutId id="2147526341" r:id="rId1"/>
    <p:sldLayoutId id="2147526342" r:id="rId2"/>
    <p:sldLayoutId id="2147526343" r:id="rId3"/>
    <p:sldLayoutId id="2147526344" r:id="rId4"/>
    <p:sldLayoutId id="2147526345" r:id="rId5"/>
    <p:sldLayoutId id="2147526346" r:id="rId6"/>
    <p:sldLayoutId id="2147526347" r:id="rId7"/>
    <p:sldLayoutId id="2147526348" r:id="rId8"/>
    <p:sldLayoutId id="2147526349" r:id="rId9"/>
    <p:sldLayoutId id="2147526350" r:id="rId10"/>
    <p:sldLayoutId id="2147526351" r:id="rId11"/>
    <p:sldLayoutId id="2147526352" r:id="rId12"/>
  </p:sldLayoutIdLst>
  <p:timing>
    <p:tnLst>
      <p:par>
        <p:cTn id="1" dur="indefinite" restart="never" nodeType="tmRoot"/>
      </p:par>
    </p:tnLst>
  </p:timing>
  <p:txStyles>
    <p:titleStyle>
      <a:lvl1pPr algn="l" rtl="0" eaLnBrk="0" fontAlgn="base" hangingPunct="0">
        <a:spcBef>
          <a:spcPct val="0"/>
        </a:spcBef>
        <a:spcAft>
          <a:spcPct val="0"/>
        </a:spcAft>
        <a:defRPr sz="2000" b="1" kern="1200">
          <a:solidFill>
            <a:schemeClr val="bg2"/>
          </a:solidFill>
          <a:latin typeface="+mj-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200" algn="l" rtl="0" fontAlgn="base">
        <a:spcBef>
          <a:spcPct val="0"/>
        </a:spcBef>
        <a:spcAft>
          <a:spcPct val="0"/>
        </a:spcAft>
        <a:defRPr sz="2000" b="1">
          <a:solidFill>
            <a:schemeClr val="bg2"/>
          </a:solidFill>
          <a:latin typeface="Proxima Nova Lt" pitchFamily="50" charset="0"/>
        </a:defRPr>
      </a:lvl6pPr>
      <a:lvl7pPr marL="914400" algn="l" rtl="0" fontAlgn="base">
        <a:spcBef>
          <a:spcPct val="0"/>
        </a:spcBef>
        <a:spcAft>
          <a:spcPct val="0"/>
        </a:spcAft>
        <a:defRPr sz="2000" b="1">
          <a:solidFill>
            <a:schemeClr val="bg2"/>
          </a:solidFill>
          <a:latin typeface="Proxima Nova Lt" pitchFamily="50" charset="0"/>
        </a:defRPr>
      </a:lvl7pPr>
      <a:lvl8pPr marL="1371600" algn="l" rtl="0" fontAlgn="base">
        <a:spcBef>
          <a:spcPct val="0"/>
        </a:spcBef>
        <a:spcAft>
          <a:spcPct val="0"/>
        </a:spcAft>
        <a:defRPr sz="2000" b="1">
          <a:solidFill>
            <a:schemeClr val="bg2"/>
          </a:solidFill>
          <a:latin typeface="Proxima Nova Lt" pitchFamily="50" charset="0"/>
        </a:defRPr>
      </a:lvl8pPr>
      <a:lvl9pPr marL="1828800" algn="l" rtl="0" fontAlgn="base">
        <a:spcBef>
          <a:spcPct val="0"/>
        </a:spcBef>
        <a:spcAft>
          <a:spcPct val="0"/>
        </a:spcAft>
        <a:defRPr sz="2000" b="1">
          <a:solidFill>
            <a:schemeClr val="bg2"/>
          </a:solidFill>
          <a:latin typeface="Proxima Nova Lt" pitchFamily="50" charset="0"/>
        </a:defRPr>
      </a:lvl9pPr>
    </p:titleStyle>
    <p:bodyStyle>
      <a:lvl1pPr marL="342900" indent="-342900" algn="l" rtl="0" eaLnBrk="0" fontAlgn="base" hangingPunct="0">
        <a:spcBef>
          <a:spcPct val="20000"/>
        </a:spcBef>
        <a:spcAft>
          <a:spcPct val="0"/>
        </a:spcAft>
        <a:buChar char="•"/>
        <a:defRPr sz="16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46"/>
          <p:cNvSpPr>
            <a:spLocks noGrp="1" noChangeArrowheads="1"/>
          </p:cNvSpPr>
          <p:nvPr>
            <p:ph type="title"/>
          </p:nvPr>
        </p:nvSpPr>
        <p:spPr bwMode="auto">
          <a:xfrm>
            <a:off x="1692276" y="152435"/>
            <a:ext cx="4824413" cy="1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2051" name="Rectangle 48"/>
          <p:cNvSpPr>
            <a:spLocks noGrp="1" noChangeArrowheads="1"/>
          </p:cNvSpPr>
          <p:nvPr>
            <p:ph type="body" idx="1"/>
          </p:nvPr>
        </p:nvSpPr>
        <p:spPr bwMode="auto">
          <a:xfrm>
            <a:off x="112713" y="1363980"/>
            <a:ext cx="8928100" cy="523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53652" name="Rectangle 52"/>
          <p:cNvSpPr>
            <a:spLocks noGrp="1" noChangeArrowheads="1"/>
          </p:cNvSpPr>
          <p:nvPr>
            <p:ph type="ftr" sz="quarter" idx="3"/>
          </p:nvPr>
        </p:nvSpPr>
        <p:spPr bwMode="auto">
          <a:xfrm>
            <a:off x="0" y="6634115"/>
            <a:ext cx="8172450" cy="252471"/>
          </a:xfrm>
          <a:prstGeom prst="rect">
            <a:avLst/>
          </a:prstGeom>
          <a:noFill/>
          <a:ln>
            <a:noFill/>
          </a:ln>
          <a:effectLst/>
          <a:extLst/>
        </p:spPr>
        <p:txBody>
          <a:bodyPr vert="horz" wrap="square" lIns="0" tIns="0" rIns="0" bIns="0" numCol="1" anchor="t" anchorCtr="0" compatLnSpc="1">
            <a:prstTxWarp prst="textNoShape">
              <a:avLst/>
            </a:prstTxWarp>
          </a:bodyPr>
          <a:lstStyle>
            <a:lvl1pPr algn="ctr">
              <a:defRPr sz="1050">
                <a:solidFill>
                  <a:srgbClr val="5B0917"/>
                </a:solidFill>
              </a:defRPr>
            </a:lvl1pPr>
          </a:lstStyle>
          <a:p>
            <a:pPr eaLnBrk="1" hangingPunct="1">
              <a:defRPr/>
            </a:pPr>
            <a:r>
              <a:rPr lang="ru-RU" altLang="ru-RU">
                <a:latin typeface="Arial" charset="0"/>
                <a:cs typeface="Arial" charset="0"/>
              </a:rPr>
              <a:t>Наименование слайда</a:t>
            </a:r>
          </a:p>
        </p:txBody>
      </p:sp>
      <p:sp>
        <p:nvSpPr>
          <p:cNvPr id="153655" name="Rectangle 55"/>
          <p:cNvSpPr>
            <a:spLocks noGrp="1" noChangeArrowheads="1"/>
          </p:cNvSpPr>
          <p:nvPr>
            <p:ph type="sldNum" sz="quarter" idx="4"/>
          </p:nvPr>
        </p:nvSpPr>
        <p:spPr bwMode="auto">
          <a:xfrm>
            <a:off x="8243889" y="6599178"/>
            <a:ext cx="766762" cy="26041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750" b="1">
                <a:solidFill>
                  <a:srgbClr val="D20000"/>
                </a:solidFill>
              </a:defRPr>
            </a:lvl1pPr>
          </a:lstStyle>
          <a:p>
            <a:pPr>
              <a:defRPr/>
            </a:pPr>
            <a:fld id="{1634CA83-42AC-4993-9965-EC5C87370622}" type="slidenum">
              <a:rPr lang="ru-RU" altLang="ru-RU">
                <a:latin typeface="Arial" charset="0"/>
                <a:cs typeface="Arial" charset="0"/>
              </a:rPr>
              <a:pPr>
                <a:defRPr/>
              </a:pPr>
              <a:t>‹#›</a:t>
            </a:fld>
            <a:endParaRPr lang="ru-RU" altLang="ru-RU" dirty="0">
              <a:latin typeface="Arial" charset="0"/>
              <a:cs typeface="Arial" charset="0"/>
            </a:endParaRPr>
          </a:p>
        </p:txBody>
      </p:sp>
      <p:pic>
        <p:nvPicPr>
          <p:cNvPr id="2054" name="Picture 16" descr="Layer 2"/>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7234876"/>
      </p:ext>
    </p:extLst>
  </p:cSld>
  <p:clrMap bg1="lt1" tx1="dk1" bg2="lt2" tx2="dk2" accent1="accent1" accent2="accent2" accent3="accent3" accent4="accent4" accent5="accent5" accent6="accent6" hlink="hlink" folHlink="folHlink"/>
  <p:sldLayoutIdLst>
    <p:sldLayoutId id="2147525717" r:id="rId1"/>
    <p:sldLayoutId id="2147525718" r:id="rId2"/>
    <p:sldLayoutId id="2147525719" r:id="rId3"/>
    <p:sldLayoutId id="2147525720" r:id="rId4"/>
    <p:sldLayoutId id="2147525721" r:id="rId5"/>
    <p:sldLayoutId id="2147525722" r:id="rId6"/>
    <p:sldLayoutId id="2147525723" r:id="rId7"/>
    <p:sldLayoutId id="2147525724" r:id="rId8"/>
    <p:sldLayoutId id="2147525725" r:id="rId9"/>
    <p:sldLayoutId id="2147525726" r:id="rId10"/>
    <p:sldLayoutId id="2147525727" r:id="rId11"/>
    <p:sldLayoutId id="2147525728" r:id="rId12"/>
    <p:sldLayoutId id="2147525729" r:id="rId13"/>
    <p:sldLayoutId id="2147525730" r:id="rId14"/>
    <p:sldLayoutId id="2147525731" r:id="rId15"/>
    <p:sldLayoutId id="2147525732" r:id="rId16"/>
  </p:sldLayoutIdLst>
  <p:timing>
    <p:tnLst>
      <p:par>
        <p:cTn id="1" dur="indefinite" restart="never" nodeType="tmRoot"/>
      </p:par>
    </p:tnLst>
  </p:timing>
  <p:hf hdr="0" ftr="0" dt="0"/>
  <p:txStyles>
    <p:titleStyle>
      <a:lvl1pPr algn="l" rtl="0" eaLnBrk="0" fontAlgn="base" hangingPunct="0">
        <a:lnSpc>
          <a:spcPct val="80000"/>
        </a:lnSpc>
        <a:spcBef>
          <a:spcPct val="0"/>
        </a:spcBef>
        <a:spcAft>
          <a:spcPct val="0"/>
        </a:spcAft>
        <a:defRPr sz="1500" b="1">
          <a:solidFill>
            <a:srgbClr val="D20000"/>
          </a:solidFill>
          <a:latin typeface="+mj-lt"/>
          <a:ea typeface="+mj-ea"/>
          <a:cs typeface="+mj-cs"/>
        </a:defRPr>
      </a:lvl1pPr>
      <a:lvl2pPr algn="l" rtl="0" eaLnBrk="0" fontAlgn="base" hangingPunct="0">
        <a:lnSpc>
          <a:spcPct val="80000"/>
        </a:lnSpc>
        <a:spcBef>
          <a:spcPct val="0"/>
        </a:spcBef>
        <a:spcAft>
          <a:spcPct val="0"/>
        </a:spcAft>
        <a:defRPr sz="1500" b="1">
          <a:solidFill>
            <a:srgbClr val="D20000"/>
          </a:solidFill>
          <a:latin typeface="Arial" charset="0"/>
        </a:defRPr>
      </a:lvl2pPr>
      <a:lvl3pPr algn="l" rtl="0" eaLnBrk="0" fontAlgn="base" hangingPunct="0">
        <a:lnSpc>
          <a:spcPct val="80000"/>
        </a:lnSpc>
        <a:spcBef>
          <a:spcPct val="0"/>
        </a:spcBef>
        <a:spcAft>
          <a:spcPct val="0"/>
        </a:spcAft>
        <a:defRPr sz="1500" b="1">
          <a:solidFill>
            <a:srgbClr val="D20000"/>
          </a:solidFill>
          <a:latin typeface="Arial" charset="0"/>
        </a:defRPr>
      </a:lvl3pPr>
      <a:lvl4pPr algn="l" rtl="0" eaLnBrk="0" fontAlgn="base" hangingPunct="0">
        <a:lnSpc>
          <a:spcPct val="80000"/>
        </a:lnSpc>
        <a:spcBef>
          <a:spcPct val="0"/>
        </a:spcBef>
        <a:spcAft>
          <a:spcPct val="0"/>
        </a:spcAft>
        <a:defRPr sz="1500" b="1">
          <a:solidFill>
            <a:srgbClr val="D20000"/>
          </a:solidFill>
          <a:latin typeface="Arial" charset="0"/>
        </a:defRPr>
      </a:lvl4pPr>
      <a:lvl5pPr algn="l" rtl="0" eaLnBrk="0" fontAlgn="base" hangingPunct="0">
        <a:lnSpc>
          <a:spcPct val="80000"/>
        </a:lnSpc>
        <a:spcBef>
          <a:spcPct val="0"/>
        </a:spcBef>
        <a:spcAft>
          <a:spcPct val="0"/>
        </a:spcAft>
        <a:defRPr sz="1500" b="1">
          <a:solidFill>
            <a:srgbClr val="D20000"/>
          </a:solidFill>
          <a:latin typeface="Arial" charset="0"/>
        </a:defRPr>
      </a:lvl5pPr>
      <a:lvl6pPr marL="342900" algn="l" rtl="0" fontAlgn="base">
        <a:lnSpc>
          <a:spcPct val="80000"/>
        </a:lnSpc>
        <a:spcBef>
          <a:spcPct val="0"/>
        </a:spcBef>
        <a:spcAft>
          <a:spcPct val="0"/>
        </a:spcAft>
        <a:defRPr sz="1500" b="1">
          <a:solidFill>
            <a:srgbClr val="E2271E"/>
          </a:solidFill>
          <a:latin typeface="Arial" charset="0"/>
        </a:defRPr>
      </a:lvl6pPr>
      <a:lvl7pPr marL="685800" algn="l" rtl="0" fontAlgn="base">
        <a:lnSpc>
          <a:spcPct val="80000"/>
        </a:lnSpc>
        <a:spcBef>
          <a:spcPct val="0"/>
        </a:spcBef>
        <a:spcAft>
          <a:spcPct val="0"/>
        </a:spcAft>
        <a:defRPr sz="1500" b="1">
          <a:solidFill>
            <a:srgbClr val="E2271E"/>
          </a:solidFill>
          <a:latin typeface="Arial" charset="0"/>
        </a:defRPr>
      </a:lvl7pPr>
      <a:lvl8pPr marL="1028700" algn="l" rtl="0" fontAlgn="base">
        <a:lnSpc>
          <a:spcPct val="80000"/>
        </a:lnSpc>
        <a:spcBef>
          <a:spcPct val="0"/>
        </a:spcBef>
        <a:spcAft>
          <a:spcPct val="0"/>
        </a:spcAft>
        <a:defRPr sz="1500" b="1">
          <a:solidFill>
            <a:srgbClr val="E2271E"/>
          </a:solidFill>
          <a:latin typeface="Arial" charset="0"/>
        </a:defRPr>
      </a:lvl8pPr>
      <a:lvl9pPr marL="1371600" algn="l" rtl="0" fontAlgn="base">
        <a:lnSpc>
          <a:spcPct val="80000"/>
        </a:lnSpc>
        <a:spcBef>
          <a:spcPct val="0"/>
        </a:spcBef>
        <a:spcAft>
          <a:spcPct val="0"/>
        </a:spcAft>
        <a:defRPr sz="1500" b="1">
          <a:solidFill>
            <a:srgbClr val="E2271E"/>
          </a:solidFill>
          <a:latin typeface="Arial" charset="0"/>
        </a:defRPr>
      </a:lvl9pPr>
    </p:titleStyle>
    <p:bodyStyle>
      <a:lvl1pPr marL="257175" indent="-257175" algn="l" rtl="0" eaLnBrk="0" fontAlgn="base" hangingPunct="0">
        <a:spcBef>
          <a:spcPct val="20000"/>
        </a:spcBef>
        <a:spcAft>
          <a:spcPct val="50000"/>
        </a:spcAft>
        <a:buClr>
          <a:srgbClr val="CC0000"/>
        </a:buClr>
        <a:buSzPct val="60000"/>
        <a:buFont typeface="Wingdings" pitchFamily="2" charset="2"/>
        <a:buChar char="n"/>
        <a:defRPr sz="1650">
          <a:solidFill>
            <a:srgbClr val="5B0917"/>
          </a:solidFill>
          <a:latin typeface="+mn-lt"/>
          <a:ea typeface="+mn-ea"/>
          <a:cs typeface="+mn-cs"/>
        </a:defRPr>
      </a:lvl1pPr>
      <a:lvl2pPr marL="557213" indent="-214313" algn="l" rtl="0" eaLnBrk="0" fontAlgn="base" hangingPunct="0">
        <a:spcBef>
          <a:spcPct val="20000"/>
        </a:spcBef>
        <a:spcAft>
          <a:spcPct val="30000"/>
        </a:spcAft>
        <a:buClr>
          <a:srgbClr val="CC0000"/>
        </a:buClr>
        <a:buFont typeface="Wingdings" pitchFamily="2" charset="2"/>
        <a:buChar char="§"/>
        <a:defRPr sz="1500">
          <a:solidFill>
            <a:srgbClr val="5B0917"/>
          </a:solidFill>
          <a:latin typeface="+mn-lt"/>
        </a:defRPr>
      </a:lvl2pPr>
      <a:lvl3pPr marL="857250" indent="-171450" algn="l" rtl="0" eaLnBrk="0" fontAlgn="base" hangingPunct="0">
        <a:spcBef>
          <a:spcPct val="20000"/>
        </a:spcBef>
        <a:spcAft>
          <a:spcPct val="20000"/>
        </a:spcAft>
        <a:buClr>
          <a:srgbClr val="CC0000"/>
        </a:buClr>
        <a:buSzPct val="80000"/>
        <a:buFont typeface="Wingdings" pitchFamily="2" charset="2"/>
        <a:buChar char="§"/>
        <a:defRPr>
          <a:solidFill>
            <a:srgbClr val="5B0917"/>
          </a:solidFill>
          <a:latin typeface="+mn-lt"/>
        </a:defRPr>
      </a:lvl3pPr>
      <a:lvl4pPr marL="1200150" indent="-171450" algn="l" rtl="0" eaLnBrk="0" fontAlgn="base" hangingPunct="0">
        <a:spcBef>
          <a:spcPct val="20000"/>
        </a:spcBef>
        <a:spcAft>
          <a:spcPct val="20000"/>
        </a:spcAft>
        <a:buClr>
          <a:srgbClr val="CC0000"/>
        </a:buClr>
        <a:buFont typeface="Times New Roman" pitchFamily="18" charset="0"/>
        <a:buChar char="▪"/>
        <a:defRPr sz="1200">
          <a:solidFill>
            <a:srgbClr val="5B0917"/>
          </a:solidFill>
          <a:latin typeface="+mn-lt"/>
        </a:defRPr>
      </a:lvl4pPr>
      <a:lvl5pPr marL="1543050" indent="-171450" algn="l" rtl="0" eaLnBrk="0" fontAlgn="base" hangingPunct="0">
        <a:spcBef>
          <a:spcPct val="20000"/>
        </a:spcBef>
        <a:spcAft>
          <a:spcPct val="0"/>
        </a:spcAft>
        <a:buClr>
          <a:srgbClr val="CC0000"/>
        </a:buClr>
        <a:buFont typeface="Arial" charset="0"/>
        <a:buChar char="∙"/>
        <a:defRPr sz="1050">
          <a:solidFill>
            <a:srgbClr val="5B0917"/>
          </a:solidFill>
          <a:latin typeface="+mn-lt"/>
        </a:defRPr>
      </a:lvl5pPr>
      <a:lvl6pPr marL="1885950" indent="-171450" algn="l" rtl="0" fontAlgn="base">
        <a:spcBef>
          <a:spcPct val="20000"/>
        </a:spcBef>
        <a:spcAft>
          <a:spcPct val="0"/>
        </a:spcAft>
        <a:buClr>
          <a:srgbClr val="CC0000"/>
        </a:buClr>
        <a:buFont typeface="Arial" charset="0"/>
        <a:buChar char="∙"/>
        <a:defRPr sz="1050">
          <a:solidFill>
            <a:srgbClr val="5B0917"/>
          </a:solidFill>
          <a:latin typeface="+mn-lt"/>
        </a:defRPr>
      </a:lvl6pPr>
      <a:lvl7pPr marL="2228850" indent="-171450" algn="l" rtl="0" fontAlgn="base">
        <a:spcBef>
          <a:spcPct val="20000"/>
        </a:spcBef>
        <a:spcAft>
          <a:spcPct val="0"/>
        </a:spcAft>
        <a:buClr>
          <a:srgbClr val="CC0000"/>
        </a:buClr>
        <a:buFont typeface="Arial" charset="0"/>
        <a:buChar char="∙"/>
        <a:defRPr sz="1050">
          <a:solidFill>
            <a:srgbClr val="5B0917"/>
          </a:solidFill>
          <a:latin typeface="+mn-lt"/>
        </a:defRPr>
      </a:lvl7pPr>
      <a:lvl8pPr marL="2571750" indent="-171450" algn="l" rtl="0" fontAlgn="base">
        <a:spcBef>
          <a:spcPct val="20000"/>
        </a:spcBef>
        <a:spcAft>
          <a:spcPct val="0"/>
        </a:spcAft>
        <a:buClr>
          <a:srgbClr val="CC0000"/>
        </a:buClr>
        <a:buFont typeface="Arial" charset="0"/>
        <a:buChar char="∙"/>
        <a:defRPr sz="1050">
          <a:solidFill>
            <a:srgbClr val="5B0917"/>
          </a:solidFill>
          <a:latin typeface="+mn-lt"/>
        </a:defRPr>
      </a:lvl8pPr>
      <a:lvl9pPr marL="2914650" indent="-171450" algn="l" rtl="0" fontAlgn="base">
        <a:spcBef>
          <a:spcPct val="20000"/>
        </a:spcBef>
        <a:spcAft>
          <a:spcPct val="0"/>
        </a:spcAft>
        <a:buClr>
          <a:srgbClr val="CC0000"/>
        </a:buClr>
        <a:buFont typeface="Arial" charset="0"/>
        <a:buChar char="∙"/>
        <a:defRPr sz="1050">
          <a:solidFill>
            <a:srgbClr val="5B0917"/>
          </a:solidFill>
          <a:latin typeface="+mn-lt"/>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0">
            <a:extLst>
              <a:ext uri="{FF2B5EF4-FFF2-40B4-BE49-F238E27FC236}"/>
            </a:extLst>
          </p:cNvPr>
          <p:cNvSpPr>
            <a:spLocks noChangeArrowheads="1"/>
          </p:cNvSpPr>
          <p:nvPr userDrawn="1"/>
        </p:nvSpPr>
        <p:spPr bwMode="auto">
          <a:xfrm>
            <a:off x="1" y="3734665"/>
            <a:ext cx="182563" cy="371561"/>
          </a:xfrm>
          <a:prstGeom prst="rect">
            <a:avLst/>
          </a:prstGeom>
          <a:solidFill>
            <a:schemeClr val="bg1"/>
          </a:solidFill>
          <a:ln>
            <a:noFill/>
          </a:ln>
          <a:effectLst/>
          <a:extLs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9979" tIns="46789" rIns="89979" bIns="46789"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
        <p:nvSpPr>
          <p:cNvPr id="18435" name="Rectangle 2"/>
          <p:cNvSpPr>
            <a:spLocks noGrp="1" noChangeArrowheads="1"/>
          </p:cNvSpPr>
          <p:nvPr>
            <p:ph type="title"/>
          </p:nvPr>
        </p:nvSpPr>
        <p:spPr bwMode="auto">
          <a:xfrm>
            <a:off x="1835150" y="117503"/>
            <a:ext cx="5767388" cy="879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88420" name="Text Box 4">
            <a:extLst>
              <a:ext uri="{FF2B5EF4-FFF2-40B4-BE49-F238E27FC236}"/>
            </a:extLst>
          </p:cNvPr>
          <p:cNvSpPr txBox="1">
            <a:spLocks noChangeArrowheads="1"/>
          </p:cNvSpPr>
          <p:nvPr userDrawn="1"/>
        </p:nvSpPr>
        <p:spPr bwMode="auto">
          <a:xfrm>
            <a:off x="8172451" y="6310187"/>
            <a:ext cx="688975" cy="360446"/>
          </a:xfrm>
          <a:prstGeom prst="rect">
            <a:avLst/>
          </a:prstGeom>
          <a:noFill/>
          <a:ln w="44450" algn="ctr">
            <a:no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lnSpc>
                <a:spcPct val="110000"/>
              </a:lnSpc>
              <a:spcBef>
                <a:spcPct val="50000"/>
              </a:spcBef>
              <a:defRPr/>
            </a:pPr>
            <a:fld id="{A8E5FD9D-0AEE-4A23-943E-F9975FC7F10A}" type="slidenum">
              <a:rPr lang="ru-RU" altLang="ru-RU" sz="1600" b="1" smtClean="0">
                <a:solidFill>
                  <a:srgbClr val="000000"/>
                </a:solidFill>
              </a:rPr>
              <a:pPr algn="r">
                <a:lnSpc>
                  <a:spcPct val="110000"/>
                </a:lnSpc>
                <a:spcBef>
                  <a:spcPct val="50000"/>
                </a:spcBef>
                <a:defRPr/>
              </a:pPr>
              <a:t>‹#›</a:t>
            </a:fld>
            <a:endParaRPr lang="ru-RU" altLang="ru-RU" sz="1600" b="1" smtClean="0">
              <a:solidFill>
                <a:srgbClr val="000000"/>
              </a:solidFill>
            </a:endParaRPr>
          </a:p>
        </p:txBody>
      </p:sp>
      <p:sp>
        <p:nvSpPr>
          <p:cNvPr id="1031" name="Rectangle 36">
            <a:extLst>
              <a:ext uri="{FF2B5EF4-FFF2-40B4-BE49-F238E27FC236}"/>
            </a:extLst>
          </p:cNvPr>
          <p:cNvSpPr>
            <a:spLocks noChangeArrowheads="1"/>
          </p:cNvSpPr>
          <p:nvPr userDrawn="1"/>
        </p:nvSpPr>
        <p:spPr bwMode="auto">
          <a:xfrm>
            <a:off x="1" y="3733078"/>
            <a:ext cx="182563" cy="371561"/>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9979" tIns="46789" rIns="89979" bIns="46789"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graphicFrame>
        <p:nvGraphicFramePr>
          <p:cNvPr id="18438" name="Object 39"/>
          <p:cNvGraphicFramePr>
            <a:graphicFrameLocks noChangeAspect="1"/>
          </p:cNvGraphicFramePr>
          <p:nvPr userDrawn="1">
            <p:custDataLst>
              <p:tags r:id="rId14"/>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91262" name="think-cell Slide" r:id="rId16" imgW="360" imgH="360" progId="">
                  <p:embed/>
                </p:oleObj>
              </mc:Choice>
              <mc:Fallback>
                <p:oleObj name="think-cell Slide" r:id="rId16" imgW="360" imgH="36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9" name="Object 40"/>
          <p:cNvGraphicFramePr>
            <a:graphicFrameLocks noChangeAspect="1"/>
          </p:cNvGraphicFramePr>
          <p:nvPr userDrawn="1">
            <p:custDataLst>
              <p:tags r:id="rId15"/>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spid="_x0000_s91263" name="think-cell Slide" r:id="rId18" imgW="360" imgH="360" progId="">
                  <p:embed/>
                </p:oleObj>
              </mc:Choice>
              <mc:Fallback>
                <p:oleObj name="think-cell Slide" r:id="rId18" imgW="360" imgH="36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8440" name="Picture 11" descr="Layer 2"/>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92089" y="115915"/>
            <a:ext cx="1284287" cy="1009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8727154"/>
      </p:ext>
    </p:extLst>
  </p:cSld>
  <p:clrMap bg1="lt1" tx1="dk1" bg2="lt2" tx2="dk2" accent1="accent1" accent2="accent2" accent3="accent3" accent4="accent4" accent5="accent5" accent6="accent6" hlink="hlink" folHlink="folHlink"/>
  <p:sldLayoutIdLst>
    <p:sldLayoutId id="2147526354" r:id="rId1"/>
    <p:sldLayoutId id="2147526355" r:id="rId2"/>
    <p:sldLayoutId id="2147526356" r:id="rId3"/>
    <p:sldLayoutId id="2147526357" r:id="rId4"/>
    <p:sldLayoutId id="2147526358" r:id="rId5"/>
    <p:sldLayoutId id="2147526359" r:id="rId6"/>
    <p:sldLayoutId id="2147526360" r:id="rId7"/>
    <p:sldLayoutId id="2147526361" r:id="rId8"/>
    <p:sldLayoutId id="2147526362" r:id="rId9"/>
    <p:sldLayoutId id="2147526363" r:id="rId10"/>
    <p:sldLayoutId id="2147526364" r:id="rId11"/>
  </p:sldLayoutIdLst>
  <p:timing>
    <p:tnLst>
      <p:par>
        <p:cTn id="1" dur="indefinite" restart="never" nodeType="tmRoot"/>
      </p:par>
    </p:tnLst>
  </p:timing>
  <p:txStyles>
    <p:titleStyle>
      <a:lvl1pPr algn="l" rtl="0" eaLnBrk="0" fontAlgn="base" hangingPunct="0">
        <a:spcBef>
          <a:spcPct val="0"/>
        </a:spcBef>
        <a:spcAft>
          <a:spcPct val="0"/>
        </a:spcAft>
        <a:defRPr sz="2000" b="1" kern="1200">
          <a:solidFill>
            <a:schemeClr val="bg2"/>
          </a:solidFill>
          <a:latin typeface="+mj-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109" algn="l" rtl="0" fontAlgn="base">
        <a:spcBef>
          <a:spcPct val="0"/>
        </a:spcBef>
        <a:spcAft>
          <a:spcPct val="0"/>
        </a:spcAft>
        <a:defRPr sz="2000" b="1">
          <a:solidFill>
            <a:schemeClr val="bg2"/>
          </a:solidFill>
          <a:latin typeface="Proxima Nova Lt" pitchFamily="50" charset="0"/>
        </a:defRPr>
      </a:lvl6pPr>
      <a:lvl7pPr marL="914217" algn="l" rtl="0" fontAlgn="base">
        <a:spcBef>
          <a:spcPct val="0"/>
        </a:spcBef>
        <a:spcAft>
          <a:spcPct val="0"/>
        </a:spcAft>
        <a:defRPr sz="2000" b="1">
          <a:solidFill>
            <a:schemeClr val="bg2"/>
          </a:solidFill>
          <a:latin typeface="Proxima Nova Lt" pitchFamily="50" charset="0"/>
        </a:defRPr>
      </a:lvl7pPr>
      <a:lvl8pPr marL="1371326" algn="l" rtl="0" fontAlgn="base">
        <a:spcBef>
          <a:spcPct val="0"/>
        </a:spcBef>
        <a:spcAft>
          <a:spcPct val="0"/>
        </a:spcAft>
        <a:defRPr sz="2000" b="1">
          <a:solidFill>
            <a:schemeClr val="bg2"/>
          </a:solidFill>
          <a:latin typeface="Proxima Nova Lt" pitchFamily="50" charset="0"/>
        </a:defRPr>
      </a:lvl8pPr>
      <a:lvl9pPr marL="1828434" algn="l" rtl="0" fontAlgn="base">
        <a:spcBef>
          <a:spcPct val="0"/>
        </a:spcBef>
        <a:spcAft>
          <a:spcPct val="0"/>
        </a:spcAft>
        <a:defRPr sz="2000" b="1">
          <a:solidFill>
            <a:schemeClr val="bg2"/>
          </a:solidFill>
          <a:latin typeface="Proxima Nova Lt" pitchFamily="50" charset="0"/>
        </a:defRPr>
      </a:lvl9pPr>
    </p:titleStyle>
    <p:bodyStyle>
      <a:lvl1pPr marL="341313" indent="-341313" algn="l" rtl="0" eaLnBrk="0" fontAlgn="base" hangingPunct="0">
        <a:spcBef>
          <a:spcPct val="20000"/>
        </a:spcBef>
        <a:spcAft>
          <a:spcPct val="0"/>
        </a:spcAft>
        <a:buChar char="•"/>
        <a:defRPr sz="1600" kern="1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1600" kern="1200">
          <a:solidFill>
            <a:schemeClr val="tx1"/>
          </a:solidFill>
          <a:latin typeface="+mn-lt"/>
          <a:ea typeface="+mn-ea"/>
          <a:cs typeface="+mn-cs"/>
        </a:defRPr>
      </a:lvl2pPr>
      <a:lvl3pPr marL="1141413" indent="-227013" algn="l" rtl="0" eaLnBrk="0" fontAlgn="base" hangingPunct="0">
        <a:spcBef>
          <a:spcPct val="20000"/>
        </a:spcBef>
        <a:spcAft>
          <a:spcPct val="0"/>
        </a:spcAft>
        <a:buChar char="•"/>
        <a:defRPr sz="1600" kern="1200">
          <a:solidFill>
            <a:schemeClr val="tx1"/>
          </a:solidFill>
          <a:latin typeface="+mn-lt"/>
          <a:ea typeface="+mn-ea"/>
          <a:cs typeface="+mn-cs"/>
        </a:defRPr>
      </a:lvl3pPr>
      <a:lvl4pPr marL="1598613" indent="-227013" algn="l" rtl="0" eaLnBrk="0" fontAlgn="base" hangingPunct="0">
        <a:spcBef>
          <a:spcPct val="20000"/>
        </a:spcBef>
        <a:spcAft>
          <a:spcPct val="0"/>
        </a:spcAft>
        <a:buChar char="–"/>
        <a:defRPr sz="1600" kern="1200">
          <a:solidFill>
            <a:schemeClr val="tx1"/>
          </a:solidFill>
          <a:latin typeface="+mn-lt"/>
          <a:ea typeface="+mn-ea"/>
          <a:cs typeface="+mn-cs"/>
        </a:defRPr>
      </a:lvl4pPr>
      <a:lvl5pPr marL="2055813" indent="-227013" algn="l" rtl="0" eaLnBrk="0" fontAlgn="base" hangingPunct="0">
        <a:spcBef>
          <a:spcPct val="20000"/>
        </a:spcBef>
        <a:spcAft>
          <a:spcPct val="0"/>
        </a:spcAft>
        <a:buChar char="»"/>
        <a:defRPr sz="16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6"/>
          <p:cNvSpPr>
            <a:spLocks noGrp="1" noChangeArrowheads="1"/>
          </p:cNvSpPr>
          <p:nvPr>
            <p:ph type="title"/>
          </p:nvPr>
        </p:nvSpPr>
        <p:spPr bwMode="auto">
          <a:xfrm>
            <a:off x="1692276" y="152435"/>
            <a:ext cx="4824413" cy="1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48"/>
          <p:cNvSpPr>
            <a:spLocks noGrp="1" noChangeArrowheads="1"/>
          </p:cNvSpPr>
          <p:nvPr>
            <p:ph type="body" idx="1"/>
          </p:nvPr>
        </p:nvSpPr>
        <p:spPr bwMode="auto">
          <a:xfrm>
            <a:off x="112713" y="1363979"/>
            <a:ext cx="8928100" cy="5235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53652" name="Rectangle 52"/>
          <p:cNvSpPr>
            <a:spLocks noGrp="1" noChangeArrowheads="1"/>
          </p:cNvSpPr>
          <p:nvPr>
            <p:ph type="ftr" sz="quarter" idx="3"/>
          </p:nvPr>
        </p:nvSpPr>
        <p:spPr bwMode="auto">
          <a:xfrm>
            <a:off x="0" y="6634112"/>
            <a:ext cx="8172450" cy="252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eaLnBrk="1" hangingPunct="1">
              <a:lnSpc>
                <a:spcPct val="100000"/>
              </a:lnSpc>
              <a:spcBef>
                <a:spcPct val="0"/>
              </a:spcBef>
              <a:defRPr sz="1400">
                <a:solidFill>
                  <a:srgbClr val="5B0917"/>
                </a:solidFill>
                <a:latin typeface="Arial" charset="0"/>
              </a:defRPr>
            </a:lvl1pPr>
          </a:lstStyle>
          <a:p>
            <a:pPr>
              <a:defRPr/>
            </a:pPr>
            <a:r>
              <a:rPr lang="ru-RU" altLang="ru-RU"/>
              <a:t>Наименование слайда</a:t>
            </a:r>
          </a:p>
        </p:txBody>
      </p:sp>
      <p:sp>
        <p:nvSpPr>
          <p:cNvPr id="153655" name="Rectangle 55"/>
          <p:cNvSpPr>
            <a:spLocks noGrp="1" noChangeArrowheads="1"/>
          </p:cNvSpPr>
          <p:nvPr>
            <p:ph type="sldNum" sz="quarter" idx="4"/>
          </p:nvPr>
        </p:nvSpPr>
        <p:spPr bwMode="auto">
          <a:xfrm>
            <a:off x="8243888" y="6599178"/>
            <a:ext cx="766762" cy="260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0">
                <a:solidFill>
                  <a:schemeClr val="tx1"/>
                </a:solidFill>
              </a:defRPr>
            </a:lvl1pPr>
          </a:lstStyle>
          <a:p>
            <a:pPr>
              <a:defRPr/>
            </a:pPr>
            <a:fld id="{0DBA382A-BF0A-4588-A328-A704C65DF2B6}" type="slidenum">
              <a:rPr lang="ru-RU" altLang="ru-RU">
                <a:solidFill>
                  <a:srgbClr val="5F0000"/>
                </a:solidFill>
              </a:rPr>
              <a:pPr>
                <a:defRPr/>
              </a:pPr>
              <a:t>‹#›</a:t>
            </a:fld>
            <a:endParaRPr lang="ru-RU" altLang="ru-RU" dirty="0">
              <a:solidFill>
                <a:srgbClr val="5F0000"/>
              </a:solidFill>
            </a:endParaRPr>
          </a:p>
        </p:txBody>
      </p:sp>
      <p:pic>
        <p:nvPicPr>
          <p:cNvPr id="1030" name="Picture 16" descr="Layer 2"/>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1020750"/>
      </p:ext>
    </p:extLst>
  </p:cSld>
  <p:clrMap bg1="lt1" tx1="dk1" bg2="lt2" tx2="dk2" accent1="accent1" accent2="accent2" accent3="accent3" accent4="accent4" accent5="accent5" accent6="accent6" hlink="hlink" folHlink="folHlink"/>
  <p:sldLayoutIdLst>
    <p:sldLayoutId id="2147526366" r:id="rId1"/>
    <p:sldLayoutId id="2147526367" r:id="rId2"/>
    <p:sldLayoutId id="2147526368" r:id="rId3"/>
    <p:sldLayoutId id="2147526369" r:id="rId4"/>
    <p:sldLayoutId id="2147526370" r:id="rId5"/>
    <p:sldLayoutId id="2147526371" r:id="rId6"/>
    <p:sldLayoutId id="2147526372" r:id="rId7"/>
    <p:sldLayoutId id="2147526373" r:id="rId8"/>
    <p:sldLayoutId id="2147526374" r:id="rId9"/>
    <p:sldLayoutId id="2147526375" r:id="rId10"/>
    <p:sldLayoutId id="2147526376" r:id="rId11"/>
    <p:sldLayoutId id="2147526377" r:id="rId12"/>
    <p:sldLayoutId id="2147526378" r:id="rId13"/>
    <p:sldLayoutId id="2147526379" r:id="rId14"/>
    <p:sldLayoutId id="2147526380" r:id="rId15"/>
    <p:sldLayoutId id="2147526381" r:id="rId16"/>
    <p:sldLayoutId id="2147526382" r:id="rId17"/>
    <p:sldLayoutId id="2147526383" r:id="rId18"/>
    <p:sldLayoutId id="2147526384" r:id="rId19"/>
    <p:sldLayoutId id="2147526385" r:id="rId20"/>
    <p:sldLayoutId id="2147526386" r:id="rId21"/>
  </p:sldLayoutIdLst>
  <p:timing>
    <p:tnLst>
      <p:par>
        <p:cTn id="1" dur="indefinite" restart="never" nodeType="tmRoot"/>
      </p:par>
    </p:tnLst>
  </p:timing>
  <p:hf hdr="0" ftr="0" dt="0"/>
  <p:txStyles>
    <p:titleStyle>
      <a:lvl1pPr algn="l" rtl="0" eaLnBrk="0" fontAlgn="base" hangingPunct="0">
        <a:lnSpc>
          <a:spcPct val="80000"/>
        </a:lnSpc>
        <a:spcBef>
          <a:spcPct val="0"/>
        </a:spcBef>
        <a:spcAft>
          <a:spcPct val="0"/>
        </a:spcAft>
        <a:defRPr sz="2000" b="1">
          <a:solidFill>
            <a:srgbClr val="D20000"/>
          </a:solidFill>
          <a:latin typeface="+mj-lt"/>
          <a:ea typeface="+mj-ea"/>
          <a:cs typeface="+mj-cs"/>
        </a:defRPr>
      </a:lvl1pPr>
      <a:lvl2pPr algn="l" rtl="0" eaLnBrk="0" fontAlgn="base" hangingPunct="0">
        <a:lnSpc>
          <a:spcPct val="80000"/>
        </a:lnSpc>
        <a:spcBef>
          <a:spcPct val="0"/>
        </a:spcBef>
        <a:spcAft>
          <a:spcPct val="0"/>
        </a:spcAft>
        <a:defRPr sz="2000" b="1">
          <a:solidFill>
            <a:srgbClr val="D20000"/>
          </a:solidFill>
          <a:latin typeface="Arial" charset="0"/>
        </a:defRPr>
      </a:lvl2pPr>
      <a:lvl3pPr algn="l" rtl="0" eaLnBrk="0" fontAlgn="base" hangingPunct="0">
        <a:lnSpc>
          <a:spcPct val="80000"/>
        </a:lnSpc>
        <a:spcBef>
          <a:spcPct val="0"/>
        </a:spcBef>
        <a:spcAft>
          <a:spcPct val="0"/>
        </a:spcAft>
        <a:defRPr sz="2000" b="1">
          <a:solidFill>
            <a:srgbClr val="D20000"/>
          </a:solidFill>
          <a:latin typeface="Arial" charset="0"/>
        </a:defRPr>
      </a:lvl3pPr>
      <a:lvl4pPr algn="l" rtl="0" eaLnBrk="0" fontAlgn="base" hangingPunct="0">
        <a:lnSpc>
          <a:spcPct val="80000"/>
        </a:lnSpc>
        <a:spcBef>
          <a:spcPct val="0"/>
        </a:spcBef>
        <a:spcAft>
          <a:spcPct val="0"/>
        </a:spcAft>
        <a:defRPr sz="2000" b="1">
          <a:solidFill>
            <a:srgbClr val="D20000"/>
          </a:solidFill>
          <a:latin typeface="Arial" charset="0"/>
        </a:defRPr>
      </a:lvl4pPr>
      <a:lvl5pPr algn="l" rtl="0" eaLnBrk="0" fontAlgn="base" hangingPunct="0">
        <a:lnSpc>
          <a:spcPct val="80000"/>
        </a:lnSpc>
        <a:spcBef>
          <a:spcPct val="0"/>
        </a:spcBef>
        <a:spcAft>
          <a:spcPct val="0"/>
        </a:spcAft>
        <a:defRPr sz="2000" b="1">
          <a:solidFill>
            <a:srgbClr val="D20000"/>
          </a:solidFill>
          <a:latin typeface="Arial" charset="0"/>
        </a:defRPr>
      </a:lvl5pPr>
      <a:lvl6pPr marL="457200" algn="l" rtl="0" fontAlgn="base">
        <a:lnSpc>
          <a:spcPct val="80000"/>
        </a:lnSpc>
        <a:spcBef>
          <a:spcPct val="0"/>
        </a:spcBef>
        <a:spcAft>
          <a:spcPct val="0"/>
        </a:spcAft>
        <a:defRPr sz="2000" b="1">
          <a:solidFill>
            <a:srgbClr val="E2271E"/>
          </a:solidFill>
          <a:latin typeface="Arial" charset="0"/>
        </a:defRPr>
      </a:lvl6pPr>
      <a:lvl7pPr marL="914400" algn="l" rtl="0" fontAlgn="base">
        <a:lnSpc>
          <a:spcPct val="80000"/>
        </a:lnSpc>
        <a:spcBef>
          <a:spcPct val="0"/>
        </a:spcBef>
        <a:spcAft>
          <a:spcPct val="0"/>
        </a:spcAft>
        <a:defRPr sz="2000" b="1">
          <a:solidFill>
            <a:srgbClr val="E2271E"/>
          </a:solidFill>
          <a:latin typeface="Arial" charset="0"/>
        </a:defRPr>
      </a:lvl7pPr>
      <a:lvl8pPr marL="1371600" algn="l" rtl="0" fontAlgn="base">
        <a:lnSpc>
          <a:spcPct val="80000"/>
        </a:lnSpc>
        <a:spcBef>
          <a:spcPct val="0"/>
        </a:spcBef>
        <a:spcAft>
          <a:spcPct val="0"/>
        </a:spcAft>
        <a:defRPr sz="2000" b="1">
          <a:solidFill>
            <a:srgbClr val="E2271E"/>
          </a:solidFill>
          <a:latin typeface="Arial" charset="0"/>
        </a:defRPr>
      </a:lvl8pPr>
      <a:lvl9pPr marL="1828800" algn="l" rtl="0" fontAlgn="base">
        <a:lnSpc>
          <a:spcPct val="80000"/>
        </a:lnSpc>
        <a:spcBef>
          <a:spcPct val="0"/>
        </a:spcBef>
        <a:spcAft>
          <a:spcPct val="0"/>
        </a:spcAft>
        <a:defRPr sz="2000" b="1">
          <a:solidFill>
            <a:srgbClr val="E2271E"/>
          </a:solidFill>
          <a:latin typeface="Arial" charset="0"/>
        </a:defRPr>
      </a:lvl9pPr>
    </p:titleStyle>
    <p:bodyStyle>
      <a:lvl1pPr marL="342900" indent="-342900" algn="l" rtl="0" eaLnBrk="0" fontAlgn="base" hangingPunct="0">
        <a:spcBef>
          <a:spcPct val="20000"/>
        </a:spcBef>
        <a:spcAft>
          <a:spcPct val="50000"/>
        </a:spcAft>
        <a:buClr>
          <a:srgbClr val="CC0000"/>
        </a:buClr>
        <a:buSzPct val="60000"/>
        <a:buFont typeface="Wingdings" panose="05000000000000000000" pitchFamily="2" charset="2"/>
        <a:buChar char="n"/>
        <a:defRPr sz="2200">
          <a:solidFill>
            <a:srgbClr val="5B0917"/>
          </a:solidFill>
          <a:latin typeface="+mn-lt"/>
          <a:ea typeface="+mn-ea"/>
          <a:cs typeface="+mn-cs"/>
        </a:defRPr>
      </a:lvl1pPr>
      <a:lvl2pPr marL="742950" indent="-285750" algn="l" rtl="0" eaLnBrk="0" fontAlgn="base" hangingPunct="0">
        <a:spcBef>
          <a:spcPct val="20000"/>
        </a:spcBef>
        <a:spcAft>
          <a:spcPct val="30000"/>
        </a:spcAft>
        <a:buClr>
          <a:srgbClr val="CC0000"/>
        </a:buClr>
        <a:buFont typeface="Wingdings" panose="05000000000000000000" pitchFamily="2" charset="2"/>
        <a:buChar char="§"/>
        <a:defRPr sz="2000">
          <a:solidFill>
            <a:srgbClr val="5B0917"/>
          </a:solidFill>
          <a:latin typeface="+mn-lt"/>
        </a:defRPr>
      </a:lvl2pPr>
      <a:lvl3pPr marL="1143000" indent="-228600" algn="l" rtl="0" eaLnBrk="0" fontAlgn="base" hangingPunct="0">
        <a:spcBef>
          <a:spcPct val="20000"/>
        </a:spcBef>
        <a:spcAft>
          <a:spcPct val="20000"/>
        </a:spcAft>
        <a:buClr>
          <a:srgbClr val="CC0000"/>
        </a:buClr>
        <a:buSzPct val="80000"/>
        <a:buFont typeface="Wingdings" panose="05000000000000000000" pitchFamily="2" charset="2"/>
        <a:buChar char="§"/>
        <a:defRPr>
          <a:solidFill>
            <a:srgbClr val="5B0917"/>
          </a:solidFill>
          <a:latin typeface="+mn-lt"/>
        </a:defRPr>
      </a:lvl3pPr>
      <a:lvl4pPr marL="1600200" indent="-228600" algn="l" rtl="0" eaLnBrk="0" fontAlgn="base" hangingPunct="0">
        <a:spcBef>
          <a:spcPct val="20000"/>
        </a:spcBef>
        <a:spcAft>
          <a:spcPct val="20000"/>
        </a:spcAft>
        <a:buClr>
          <a:srgbClr val="CC0000"/>
        </a:buClr>
        <a:buFont typeface="Times New Roman" panose="02020603050405020304" pitchFamily="18" charset="0"/>
        <a:buChar char="▪"/>
        <a:defRPr sz="1600">
          <a:solidFill>
            <a:srgbClr val="5B0917"/>
          </a:solidFill>
          <a:latin typeface="+mn-lt"/>
        </a:defRPr>
      </a:lvl4pPr>
      <a:lvl5pPr marL="2057400" indent="-228600" algn="l" rtl="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mn-lt"/>
        </a:defRPr>
      </a:lvl5pPr>
      <a:lvl6pPr marL="2514600" indent="-228600" algn="l" rtl="0" fontAlgn="base">
        <a:spcBef>
          <a:spcPct val="20000"/>
        </a:spcBef>
        <a:spcAft>
          <a:spcPct val="0"/>
        </a:spcAft>
        <a:buClr>
          <a:srgbClr val="CC0000"/>
        </a:buClr>
        <a:buFont typeface="Arial" charset="0"/>
        <a:buChar char="∙"/>
        <a:defRPr sz="1400">
          <a:solidFill>
            <a:srgbClr val="5B0917"/>
          </a:solidFill>
          <a:latin typeface="+mn-lt"/>
        </a:defRPr>
      </a:lvl6pPr>
      <a:lvl7pPr marL="2971800" indent="-228600" algn="l" rtl="0" fontAlgn="base">
        <a:spcBef>
          <a:spcPct val="20000"/>
        </a:spcBef>
        <a:spcAft>
          <a:spcPct val="0"/>
        </a:spcAft>
        <a:buClr>
          <a:srgbClr val="CC0000"/>
        </a:buClr>
        <a:buFont typeface="Arial" charset="0"/>
        <a:buChar char="∙"/>
        <a:defRPr sz="1400">
          <a:solidFill>
            <a:srgbClr val="5B0917"/>
          </a:solidFill>
          <a:latin typeface="+mn-lt"/>
        </a:defRPr>
      </a:lvl7pPr>
      <a:lvl8pPr marL="3429000" indent="-228600" algn="l" rtl="0" fontAlgn="base">
        <a:spcBef>
          <a:spcPct val="20000"/>
        </a:spcBef>
        <a:spcAft>
          <a:spcPct val="0"/>
        </a:spcAft>
        <a:buClr>
          <a:srgbClr val="CC0000"/>
        </a:buClr>
        <a:buFont typeface="Arial" charset="0"/>
        <a:buChar char="∙"/>
        <a:defRPr sz="1400">
          <a:solidFill>
            <a:srgbClr val="5B0917"/>
          </a:solidFill>
          <a:latin typeface="+mn-lt"/>
        </a:defRPr>
      </a:lvl8pPr>
      <a:lvl9pPr marL="3886200" indent="-228600" algn="l" rtl="0" fontAlgn="base">
        <a:spcBef>
          <a:spcPct val="20000"/>
        </a:spcBef>
        <a:spcAft>
          <a:spcPct val="0"/>
        </a:spcAft>
        <a:buClr>
          <a:srgbClr val="CC0000"/>
        </a:buClr>
        <a:buFont typeface="Arial" charset="0"/>
        <a:buChar char="∙"/>
        <a:defRPr sz="1400">
          <a:solidFill>
            <a:srgbClr val="5B0917"/>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6"/>
          <p:cNvSpPr>
            <a:spLocks noGrp="1" noChangeArrowheads="1"/>
          </p:cNvSpPr>
          <p:nvPr>
            <p:ph type="title"/>
          </p:nvPr>
        </p:nvSpPr>
        <p:spPr bwMode="auto">
          <a:xfrm>
            <a:off x="1692276" y="152435"/>
            <a:ext cx="4824413" cy="1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48"/>
          <p:cNvSpPr>
            <a:spLocks noGrp="1" noChangeArrowheads="1"/>
          </p:cNvSpPr>
          <p:nvPr>
            <p:ph type="body" idx="1"/>
          </p:nvPr>
        </p:nvSpPr>
        <p:spPr bwMode="auto">
          <a:xfrm>
            <a:off x="112713" y="1363979"/>
            <a:ext cx="8928100" cy="5235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53652" name="Rectangle 52"/>
          <p:cNvSpPr>
            <a:spLocks noGrp="1" noChangeArrowheads="1"/>
          </p:cNvSpPr>
          <p:nvPr>
            <p:ph type="ftr" sz="quarter" idx="3"/>
          </p:nvPr>
        </p:nvSpPr>
        <p:spPr bwMode="auto">
          <a:xfrm>
            <a:off x="0" y="6634112"/>
            <a:ext cx="8172450" cy="252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eaLnBrk="1" hangingPunct="1">
              <a:lnSpc>
                <a:spcPct val="100000"/>
              </a:lnSpc>
              <a:spcBef>
                <a:spcPct val="0"/>
              </a:spcBef>
              <a:defRPr sz="1400">
                <a:solidFill>
                  <a:srgbClr val="5B0917"/>
                </a:solidFill>
                <a:latin typeface="Arial" charset="0"/>
              </a:defRPr>
            </a:lvl1pPr>
          </a:lstStyle>
          <a:p>
            <a:pPr>
              <a:defRPr/>
            </a:pPr>
            <a:r>
              <a:rPr lang="ru-RU" altLang="ru-RU"/>
              <a:t>Наименование слайда</a:t>
            </a:r>
          </a:p>
        </p:txBody>
      </p:sp>
      <p:sp>
        <p:nvSpPr>
          <p:cNvPr id="153655" name="Rectangle 55"/>
          <p:cNvSpPr>
            <a:spLocks noGrp="1" noChangeArrowheads="1"/>
          </p:cNvSpPr>
          <p:nvPr>
            <p:ph type="sldNum" sz="quarter" idx="4"/>
          </p:nvPr>
        </p:nvSpPr>
        <p:spPr bwMode="auto">
          <a:xfrm>
            <a:off x="8243888" y="6599178"/>
            <a:ext cx="766762" cy="260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0">
                <a:solidFill>
                  <a:schemeClr val="tx1"/>
                </a:solidFill>
              </a:defRPr>
            </a:lvl1pPr>
          </a:lstStyle>
          <a:p>
            <a:pPr>
              <a:defRPr/>
            </a:pPr>
            <a:fld id="{0DBA382A-BF0A-4588-A328-A704C65DF2B6}" type="slidenum">
              <a:rPr lang="ru-RU" altLang="ru-RU">
                <a:solidFill>
                  <a:srgbClr val="5F0000"/>
                </a:solidFill>
              </a:rPr>
              <a:pPr>
                <a:defRPr/>
              </a:pPr>
              <a:t>‹#›</a:t>
            </a:fld>
            <a:endParaRPr lang="ru-RU" altLang="ru-RU" dirty="0">
              <a:solidFill>
                <a:srgbClr val="5F0000"/>
              </a:solidFill>
            </a:endParaRPr>
          </a:p>
        </p:txBody>
      </p:sp>
      <p:pic>
        <p:nvPicPr>
          <p:cNvPr id="1030" name="Picture 16" descr="Layer 2"/>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2603255"/>
      </p:ext>
    </p:extLst>
  </p:cSld>
  <p:clrMap bg1="lt1" tx1="dk1" bg2="lt2" tx2="dk2" accent1="accent1" accent2="accent2" accent3="accent3" accent4="accent4" accent5="accent5" accent6="accent6" hlink="hlink" folHlink="folHlink"/>
  <p:sldLayoutIdLst>
    <p:sldLayoutId id="2147526388" r:id="rId1"/>
    <p:sldLayoutId id="2147526389" r:id="rId2"/>
    <p:sldLayoutId id="2147526390" r:id="rId3"/>
    <p:sldLayoutId id="2147526391" r:id="rId4"/>
    <p:sldLayoutId id="2147526392" r:id="rId5"/>
    <p:sldLayoutId id="2147526393" r:id="rId6"/>
    <p:sldLayoutId id="2147526394" r:id="rId7"/>
    <p:sldLayoutId id="2147526395" r:id="rId8"/>
    <p:sldLayoutId id="2147526396" r:id="rId9"/>
    <p:sldLayoutId id="2147526397" r:id="rId10"/>
    <p:sldLayoutId id="2147526398" r:id="rId11"/>
    <p:sldLayoutId id="2147526399" r:id="rId12"/>
    <p:sldLayoutId id="2147526400" r:id="rId13"/>
    <p:sldLayoutId id="2147526401" r:id="rId14"/>
    <p:sldLayoutId id="2147526402" r:id="rId15"/>
    <p:sldLayoutId id="2147526403" r:id="rId16"/>
    <p:sldLayoutId id="2147526404" r:id="rId17"/>
    <p:sldLayoutId id="2147526405" r:id="rId18"/>
    <p:sldLayoutId id="2147526406" r:id="rId19"/>
    <p:sldLayoutId id="2147526407" r:id="rId20"/>
    <p:sldLayoutId id="2147526408" r:id="rId21"/>
  </p:sldLayoutIdLst>
  <p:timing>
    <p:tnLst>
      <p:par>
        <p:cTn id="1" dur="indefinite" restart="never" nodeType="tmRoot"/>
      </p:par>
    </p:tnLst>
  </p:timing>
  <p:hf hdr="0" ftr="0" dt="0"/>
  <p:txStyles>
    <p:titleStyle>
      <a:lvl1pPr algn="l" rtl="0" eaLnBrk="0" fontAlgn="base" hangingPunct="0">
        <a:lnSpc>
          <a:spcPct val="80000"/>
        </a:lnSpc>
        <a:spcBef>
          <a:spcPct val="0"/>
        </a:spcBef>
        <a:spcAft>
          <a:spcPct val="0"/>
        </a:spcAft>
        <a:defRPr sz="2000" b="1">
          <a:solidFill>
            <a:srgbClr val="D20000"/>
          </a:solidFill>
          <a:latin typeface="+mj-lt"/>
          <a:ea typeface="+mj-ea"/>
          <a:cs typeface="+mj-cs"/>
        </a:defRPr>
      </a:lvl1pPr>
      <a:lvl2pPr algn="l" rtl="0" eaLnBrk="0" fontAlgn="base" hangingPunct="0">
        <a:lnSpc>
          <a:spcPct val="80000"/>
        </a:lnSpc>
        <a:spcBef>
          <a:spcPct val="0"/>
        </a:spcBef>
        <a:spcAft>
          <a:spcPct val="0"/>
        </a:spcAft>
        <a:defRPr sz="2000" b="1">
          <a:solidFill>
            <a:srgbClr val="D20000"/>
          </a:solidFill>
          <a:latin typeface="Arial" charset="0"/>
        </a:defRPr>
      </a:lvl2pPr>
      <a:lvl3pPr algn="l" rtl="0" eaLnBrk="0" fontAlgn="base" hangingPunct="0">
        <a:lnSpc>
          <a:spcPct val="80000"/>
        </a:lnSpc>
        <a:spcBef>
          <a:spcPct val="0"/>
        </a:spcBef>
        <a:spcAft>
          <a:spcPct val="0"/>
        </a:spcAft>
        <a:defRPr sz="2000" b="1">
          <a:solidFill>
            <a:srgbClr val="D20000"/>
          </a:solidFill>
          <a:latin typeface="Arial" charset="0"/>
        </a:defRPr>
      </a:lvl3pPr>
      <a:lvl4pPr algn="l" rtl="0" eaLnBrk="0" fontAlgn="base" hangingPunct="0">
        <a:lnSpc>
          <a:spcPct val="80000"/>
        </a:lnSpc>
        <a:spcBef>
          <a:spcPct val="0"/>
        </a:spcBef>
        <a:spcAft>
          <a:spcPct val="0"/>
        </a:spcAft>
        <a:defRPr sz="2000" b="1">
          <a:solidFill>
            <a:srgbClr val="D20000"/>
          </a:solidFill>
          <a:latin typeface="Arial" charset="0"/>
        </a:defRPr>
      </a:lvl4pPr>
      <a:lvl5pPr algn="l" rtl="0" eaLnBrk="0" fontAlgn="base" hangingPunct="0">
        <a:lnSpc>
          <a:spcPct val="80000"/>
        </a:lnSpc>
        <a:spcBef>
          <a:spcPct val="0"/>
        </a:spcBef>
        <a:spcAft>
          <a:spcPct val="0"/>
        </a:spcAft>
        <a:defRPr sz="2000" b="1">
          <a:solidFill>
            <a:srgbClr val="D20000"/>
          </a:solidFill>
          <a:latin typeface="Arial" charset="0"/>
        </a:defRPr>
      </a:lvl5pPr>
      <a:lvl6pPr marL="457200" algn="l" rtl="0" fontAlgn="base">
        <a:lnSpc>
          <a:spcPct val="80000"/>
        </a:lnSpc>
        <a:spcBef>
          <a:spcPct val="0"/>
        </a:spcBef>
        <a:spcAft>
          <a:spcPct val="0"/>
        </a:spcAft>
        <a:defRPr sz="2000" b="1">
          <a:solidFill>
            <a:srgbClr val="E2271E"/>
          </a:solidFill>
          <a:latin typeface="Arial" charset="0"/>
        </a:defRPr>
      </a:lvl6pPr>
      <a:lvl7pPr marL="914400" algn="l" rtl="0" fontAlgn="base">
        <a:lnSpc>
          <a:spcPct val="80000"/>
        </a:lnSpc>
        <a:spcBef>
          <a:spcPct val="0"/>
        </a:spcBef>
        <a:spcAft>
          <a:spcPct val="0"/>
        </a:spcAft>
        <a:defRPr sz="2000" b="1">
          <a:solidFill>
            <a:srgbClr val="E2271E"/>
          </a:solidFill>
          <a:latin typeface="Arial" charset="0"/>
        </a:defRPr>
      </a:lvl7pPr>
      <a:lvl8pPr marL="1371600" algn="l" rtl="0" fontAlgn="base">
        <a:lnSpc>
          <a:spcPct val="80000"/>
        </a:lnSpc>
        <a:spcBef>
          <a:spcPct val="0"/>
        </a:spcBef>
        <a:spcAft>
          <a:spcPct val="0"/>
        </a:spcAft>
        <a:defRPr sz="2000" b="1">
          <a:solidFill>
            <a:srgbClr val="E2271E"/>
          </a:solidFill>
          <a:latin typeface="Arial" charset="0"/>
        </a:defRPr>
      </a:lvl8pPr>
      <a:lvl9pPr marL="1828800" algn="l" rtl="0" fontAlgn="base">
        <a:lnSpc>
          <a:spcPct val="80000"/>
        </a:lnSpc>
        <a:spcBef>
          <a:spcPct val="0"/>
        </a:spcBef>
        <a:spcAft>
          <a:spcPct val="0"/>
        </a:spcAft>
        <a:defRPr sz="2000" b="1">
          <a:solidFill>
            <a:srgbClr val="E2271E"/>
          </a:solidFill>
          <a:latin typeface="Arial" charset="0"/>
        </a:defRPr>
      </a:lvl9pPr>
    </p:titleStyle>
    <p:bodyStyle>
      <a:lvl1pPr marL="342900" indent="-342900" algn="l" rtl="0" eaLnBrk="0" fontAlgn="base" hangingPunct="0">
        <a:spcBef>
          <a:spcPct val="20000"/>
        </a:spcBef>
        <a:spcAft>
          <a:spcPct val="50000"/>
        </a:spcAft>
        <a:buClr>
          <a:srgbClr val="CC0000"/>
        </a:buClr>
        <a:buSzPct val="60000"/>
        <a:buFont typeface="Wingdings" panose="05000000000000000000" pitchFamily="2" charset="2"/>
        <a:buChar char="n"/>
        <a:defRPr sz="2200">
          <a:solidFill>
            <a:srgbClr val="5B0917"/>
          </a:solidFill>
          <a:latin typeface="+mn-lt"/>
          <a:ea typeface="+mn-ea"/>
          <a:cs typeface="+mn-cs"/>
        </a:defRPr>
      </a:lvl1pPr>
      <a:lvl2pPr marL="742950" indent="-285750" algn="l" rtl="0" eaLnBrk="0" fontAlgn="base" hangingPunct="0">
        <a:spcBef>
          <a:spcPct val="20000"/>
        </a:spcBef>
        <a:spcAft>
          <a:spcPct val="30000"/>
        </a:spcAft>
        <a:buClr>
          <a:srgbClr val="CC0000"/>
        </a:buClr>
        <a:buFont typeface="Wingdings" panose="05000000000000000000" pitchFamily="2" charset="2"/>
        <a:buChar char="§"/>
        <a:defRPr sz="2000">
          <a:solidFill>
            <a:srgbClr val="5B0917"/>
          </a:solidFill>
          <a:latin typeface="+mn-lt"/>
        </a:defRPr>
      </a:lvl2pPr>
      <a:lvl3pPr marL="1143000" indent="-228600" algn="l" rtl="0" eaLnBrk="0" fontAlgn="base" hangingPunct="0">
        <a:spcBef>
          <a:spcPct val="20000"/>
        </a:spcBef>
        <a:spcAft>
          <a:spcPct val="20000"/>
        </a:spcAft>
        <a:buClr>
          <a:srgbClr val="CC0000"/>
        </a:buClr>
        <a:buSzPct val="80000"/>
        <a:buFont typeface="Wingdings" panose="05000000000000000000" pitchFamily="2" charset="2"/>
        <a:buChar char="§"/>
        <a:defRPr>
          <a:solidFill>
            <a:srgbClr val="5B0917"/>
          </a:solidFill>
          <a:latin typeface="+mn-lt"/>
        </a:defRPr>
      </a:lvl3pPr>
      <a:lvl4pPr marL="1600200" indent="-228600" algn="l" rtl="0" eaLnBrk="0" fontAlgn="base" hangingPunct="0">
        <a:spcBef>
          <a:spcPct val="20000"/>
        </a:spcBef>
        <a:spcAft>
          <a:spcPct val="20000"/>
        </a:spcAft>
        <a:buClr>
          <a:srgbClr val="CC0000"/>
        </a:buClr>
        <a:buFont typeface="Times New Roman" panose="02020603050405020304" pitchFamily="18" charset="0"/>
        <a:buChar char="▪"/>
        <a:defRPr sz="1600">
          <a:solidFill>
            <a:srgbClr val="5B0917"/>
          </a:solidFill>
          <a:latin typeface="+mn-lt"/>
        </a:defRPr>
      </a:lvl4pPr>
      <a:lvl5pPr marL="2057400" indent="-228600" algn="l" rtl="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mn-lt"/>
        </a:defRPr>
      </a:lvl5pPr>
      <a:lvl6pPr marL="2514600" indent="-228600" algn="l" rtl="0" fontAlgn="base">
        <a:spcBef>
          <a:spcPct val="20000"/>
        </a:spcBef>
        <a:spcAft>
          <a:spcPct val="0"/>
        </a:spcAft>
        <a:buClr>
          <a:srgbClr val="CC0000"/>
        </a:buClr>
        <a:buFont typeface="Arial" charset="0"/>
        <a:buChar char="∙"/>
        <a:defRPr sz="1400">
          <a:solidFill>
            <a:srgbClr val="5B0917"/>
          </a:solidFill>
          <a:latin typeface="+mn-lt"/>
        </a:defRPr>
      </a:lvl6pPr>
      <a:lvl7pPr marL="2971800" indent="-228600" algn="l" rtl="0" fontAlgn="base">
        <a:spcBef>
          <a:spcPct val="20000"/>
        </a:spcBef>
        <a:spcAft>
          <a:spcPct val="0"/>
        </a:spcAft>
        <a:buClr>
          <a:srgbClr val="CC0000"/>
        </a:buClr>
        <a:buFont typeface="Arial" charset="0"/>
        <a:buChar char="∙"/>
        <a:defRPr sz="1400">
          <a:solidFill>
            <a:srgbClr val="5B0917"/>
          </a:solidFill>
          <a:latin typeface="+mn-lt"/>
        </a:defRPr>
      </a:lvl7pPr>
      <a:lvl8pPr marL="3429000" indent="-228600" algn="l" rtl="0" fontAlgn="base">
        <a:spcBef>
          <a:spcPct val="20000"/>
        </a:spcBef>
        <a:spcAft>
          <a:spcPct val="0"/>
        </a:spcAft>
        <a:buClr>
          <a:srgbClr val="CC0000"/>
        </a:buClr>
        <a:buFont typeface="Arial" charset="0"/>
        <a:buChar char="∙"/>
        <a:defRPr sz="1400">
          <a:solidFill>
            <a:srgbClr val="5B0917"/>
          </a:solidFill>
          <a:latin typeface="+mn-lt"/>
        </a:defRPr>
      </a:lvl8pPr>
      <a:lvl9pPr marL="3886200" indent="-228600" algn="l" rtl="0" fontAlgn="base">
        <a:spcBef>
          <a:spcPct val="20000"/>
        </a:spcBef>
        <a:spcAft>
          <a:spcPct val="0"/>
        </a:spcAft>
        <a:buClr>
          <a:srgbClr val="CC0000"/>
        </a:buClr>
        <a:buFont typeface="Arial" charset="0"/>
        <a:buChar char="∙"/>
        <a:defRPr sz="1400">
          <a:solidFill>
            <a:srgbClr val="5B0917"/>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6"/>
          <p:cNvSpPr>
            <a:spLocks noGrp="1" noChangeArrowheads="1"/>
          </p:cNvSpPr>
          <p:nvPr>
            <p:ph type="title"/>
          </p:nvPr>
        </p:nvSpPr>
        <p:spPr bwMode="auto">
          <a:xfrm>
            <a:off x="1692276" y="152435"/>
            <a:ext cx="4824413" cy="1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48"/>
          <p:cNvSpPr>
            <a:spLocks noGrp="1" noChangeArrowheads="1"/>
          </p:cNvSpPr>
          <p:nvPr>
            <p:ph type="body" idx="1"/>
          </p:nvPr>
        </p:nvSpPr>
        <p:spPr bwMode="auto">
          <a:xfrm>
            <a:off x="112713" y="1363979"/>
            <a:ext cx="8928100" cy="5235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53652" name="Rectangle 52"/>
          <p:cNvSpPr>
            <a:spLocks noGrp="1" noChangeArrowheads="1"/>
          </p:cNvSpPr>
          <p:nvPr>
            <p:ph type="ftr" sz="quarter" idx="3"/>
          </p:nvPr>
        </p:nvSpPr>
        <p:spPr bwMode="auto">
          <a:xfrm>
            <a:off x="0" y="6634112"/>
            <a:ext cx="8172450" cy="252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eaLnBrk="1" hangingPunct="1">
              <a:lnSpc>
                <a:spcPct val="100000"/>
              </a:lnSpc>
              <a:spcBef>
                <a:spcPct val="0"/>
              </a:spcBef>
              <a:defRPr sz="1400">
                <a:solidFill>
                  <a:srgbClr val="5B0917"/>
                </a:solidFill>
                <a:latin typeface="Arial" charset="0"/>
              </a:defRPr>
            </a:lvl1pPr>
          </a:lstStyle>
          <a:p>
            <a:pPr>
              <a:defRPr/>
            </a:pPr>
            <a:r>
              <a:rPr lang="ru-RU" altLang="ru-RU"/>
              <a:t>Наименование слайда</a:t>
            </a:r>
          </a:p>
        </p:txBody>
      </p:sp>
      <p:sp>
        <p:nvSpPr>
          <p:cNvPr id="153655" name="Rectangle 55"/>
          <p:cNvSpPr>
            <a:spLocks noGrp="1" noChangeArrowheads="1"/>
          </p:cNvSpPr>
          <p:nvPr>
            <p:ph type="sldNum" sz="quarter" idx="4"/>
          </p:nvPr>
        </p:nvSpPr>
        <p:spPr bwMode="auto">
          <a:xfrm>
            <a:off x="8243888" y="6599178"/>
            <a:ext cx="766762" cy="260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0">
                <a:solidFill>
                  <a:schemeClr val="tx1"/>
                </a:solidFill>
              </a:defRPr>
            </a:lvl1pPr>
          </a:lstStyle>
          <a:p>
            <a:pPr>
              <a:defRPr/>
            </a:pPr>
            <a:fld id="{0DBA382A-BF0A-4588-A328-A704C65DF2B6}" type="slidenum">
              <a:rPr lang="ru-RU" altLang="ru-RU">
                <a:solidFill>
                  <a:srgbClr val="5F0000"/>
                </a:solidFill>
              </a:rPr>
              <a:pPr>
                <a:defRPr/>
              </a:pPr>
              <a:t>‹#›</a:t>
            </a:fld>
            <a:endParaRPr lang="ru-RU" altLang="ru-RU" dirty="0">
              <a:solidFill>
                <a:srgbClr val="5F0000"/>
              </a:solidFill>
            </a:endParaRPr>
          </a:p>
        </p:txBody>
      </p:sp>
      <p:pic>
        <p:nvPicPr>
          <p:cNvPr id="1030" name="Picture 16" descr="Layer 2"/>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2348716"/>
      </p:ext>
    </p:extLst>
  </p:cSld>
  <p:clrMap bg1="lt1" tx1="dk1" bg2="lt2" tx2="dk2" accent1="accent1" accent2="accent2" accent3="accent3" accent4="accent4" accent5="accent5" accent6="accent6" hlink="hlink" folHlink="folHlink"/>
  <p:sldLayoutIdLst>
    <p:sldLayoutId id="2147526410" r:id="rId1"/>
    <p:sldLayoutId id="2147526411" r:id="rId2"/>
    <p:sldLayoutId id="2147526412" r:id="rId3"/>
    <p:sldLayoutId id="2147526413" r:id="rId4"/>
    <p:sldLayoutId id="2147526414" r:id="rId5"/>
    <p:sldLayoutId id="2147526415" r:id="rId6"/>
    <p:sldLayoutId id="2147526416" r:id="rId7"/>
    <p:sldLayoutId id="2147526417" r:id="rId8"/>
    <p:sldLayoutId id="2147526418" r:id="rId9"/>
    <p:sldLayoutId id="2147526419" r:id="rId10"/>
    <p:sldLayoutId id="2147526420" r:id="rId11"/>
    <p:sldLayoutId id="2147526421" r:id="rId12"/>
    <p:sldLayoutId id="2147526422" r:id="rId13"/>
    <p:sldLayoutId id="2147526423" r:id="rId14"/>
    <p:sldLayoutId id="2147526424" r:id="rId15"/>
    <p:sldLayoutId id="2147526425" r:id="rId16"/>
    <p:sldLayoutId id="2147526426" r:id="rId17"/>
    <p:sldLayoutId id="2147526427" r:id="rId18"/>
    <p:sldLayoutId id="2147526428" r:id="rId19"/>
    <p:sldLayoutId id="2147526429" r:id="rId20"/>
    <p:sldLayoutId id="2147526430" r:id="rId21"/>
  </p:sldLayoutIdLst>
  <p:timing>
    <p:tnLst>
      <p:par>
        <p:cTn id="1" dur="indefinite" restart="never" nodeType="tmRoot"/>
      </p:par>
    </p:tnLst>
  </p:timing>
  <p:hf hdr="0" ftr="0" dt="0"/>
  <p:txStyles>
    <p:titleStyle>
      <a:lvl1pPr algn="l" rtl="0" eaLnBrk="0" fontAlgn="base" hangingPunct="0">
        <a:lnSpc>
          <a:spcPct val="80000"/>
        </a:lnSpc>
        <a:spcBef>
          <a:spcPct val="0"/>
        </a:spcBef>
        <a:spcAft>
          <a:spcPct val="0"/>
        </a:spcAft>
        <a:defRPr sz="2000" b="1">
          <a:solidFill>
            <a:srgbClr val="D20000"/>
          </a:solidFill>
          <a:latin typeface="+mj-lt"/>
          <a:ea typeface="+mj-ea"/>
          <a:cs typeface="+mj-cs"/>
        </a:defRPr>
      </a:lvl1pPr>
      <a:lvl2pPr algn="l" rtl="0" eaLnBrk="0" fontAlgn="base" hangingPunct="0">
        <a:lnSpc>
          <a:spcPct val="80000"/>
        </a:lnSpc>
        <a:spcBef>
          <a:spcPct val="0"/>
        </a:spcBef>
        <a:spcAft>
          <a:spcPct val="0"/>
        </a:spcAft>
        <a:defRPr sz="2000" b="1">
          <a:solidFill>
            <a:srgbClr val="D20000"/>
          </a:solidFill>
          <a:latin typeface="Arial" charset="0"/>
        </a:defRPr>
      </a:lvl2pPr>
      <a:lvl3pPr algn="l" rtl="0" eaLnBrk="0" fontAlgn="base" hangingPunct="0">
        <a:lnSpc>
          <a:spcPct val="80000"/>
        </a:lnSpc>
        <a:spcBef>
          <a:spcPct val="0"/>
        </a:spcBef>
        <a:spcAft>
          <a:spcPct val="0"/>
        </a:spcAft>
        <a:defRPr sz="2000" b="1">
          <a:solidFill>
            <a:srgbClr val="D20000"/>
          </a:solidFill>
          <a:latin typeface="Arial" charset="0"/>
        </a:defRPr>
      </a:lvl3pPr>
      <a:lvl4pPr algn="l" rtl="0" eaLnBrk="0" fontAlgn="base" hangingPunct="0">
        <a:lnSpc>
          <a:spcPct val="80000"/>
        </a:lnSpc>
        <a:spcBef>
          <a:spcPct val="0"/>
        </a:spcBef>
        <a:spcAft>
          <a:spcPct val="0"/>
        </a:spcAft>
        <a:defRPr sz="2000" b="1">
          <a:solidFill>
            <a:srgbClr val="D20000"/>
          </a:solidFill>
          <a:latin typeface="Arial" charset="0"/>
        </a:defRPr>
      </a:lvl4pPr>
      <a:lvl5pPr algn="l" rtl="0" eaLnBrk="0" fontAlgn="base" hangingPunct="0">
        <a:lnSpc>
          <a:spcPct val="80000"/>
        </a:lnSpc>
        <a:spcBef>
          <a:spcPct val="0"/>
        </a:spcBef>
        <a:spcAft>
          <a:spcPct val="0"/>
        </a:spcAft>
        <a:defRPr sz="2000" b="1">
          <a:solidFill>
            <a:srgbClr val="D20000"/>
          </a:solidFill>
          <a:latin typeface="Arial" charset="0"/>
        </a:defRPr>
      </a:lvl5pPr>
      <a:lvl6pPr marL="457200" algn="l" rtl="0" fontAlgn="base">
        <a:lnSpc>
          <a:spcPct val="80000"/>
        </a:lnSpc>
        <a:spcBef>
          <a:spcPct val="0"/>
        </a:spcBef>
        <a:spcAft>
          <a:spcPct val="0"/>
        </a:spcAft>
        <a:defRPr sz="2000" b="1">
          <a:solidFill>
            <a:srgbClr val="E2271E"/>
          </a:solidFill>
          <a:latin typeface="Arial" charset="0"/>
        </a:defRPr>
      </a:lvl6pPr>
      <a:lvl7pPr marL="914400" algn="l" rtl="0" fontAlgn="base">
        <a:lnSpc>
          <a:spcPct val="80000"/>
        </a:lnSpc>
        <a:spcBef>
          <a:spcPct val="0"/>
        </a:spcBef>
        <a:spcAft>
          <a:spcPct val="0"/>
        </a:spcAft>
        <a:defRPr sz="2000" b="1">
          <a:solidFill>
            <a:srgbClr val="E2271E"/>
          </a:solidFill>
          <a:latin typeface="Arial" charset="0"/>
        </a:defRPr>
      </a:lvl7pPr>
      <a:lvl8pPr marL="1371600" algn="l" rtl="0" fontAlgn="base">
        <a:lnSpc>
          <a:spcPct val="80000"/>
        </a:lnSpc>
        <a:spcBef>
          <a:spcPct val="0"/>
        </a:spcBef>
        <a:spcAft>
          <a:spcPct val="0"/>
        </a:spcAft>
        <a:defRPr sz="2000" b="1">
          <a:solidFill>
            <a:srgbClr val="E2271E"/>
          </a:solidFill>
          <a:latin typeface="Arial" charset="0"/>
        </a:defRPr>
      </a:lvl8pPr>
      <a:lvl9pPr marL="1828800" algn="l" rtl="0" fontAlgn="base">
        <a:lnSpc>
          <a:spcPct val="80000"/>
        </a:lnSpc>
        <a:spcBef>
          <a:spcPct val="0"/>
        </a:spcBef>
        <a:spcAft>
          <a:spcPct val="0"/>
        </a:spcAft>
        <a:defRPr sz="2000" b="1">
          <a:solidFill>
            <a:srgbClr val="E2271E"/>
          </a:solidFill>
          <a:latin typeface="Arial" charset="0"/>
        </a:defRPr>
      </a:lvl9pPr>
    </p:titleStyle>
    <p:bodyStyle>
      <a:lvl1pPr marL="342900" indent="-342900" algn="l" rtl="0" eaLnBrk="0" fontAlgn="base" hangingPunct="0">
        <a:spcBef>
          <a:spcPct val="20000"/>
        </a:spcBef>
        <a:spcAft>
          <a:spcPct val="50000"/>
        </a:spcAft>
        <a:buClr>
          <a:srgbClr val="CC0000"/>
        </a:buClr>
        <a:buSzPct val="60000"/>
        <a:buFont typeface="Wingdings" panose="05000000000000000000" pitchFamily="2" charset="2"/>
        <a:buChar char="n"/>
        <a:defRPr sz="2200">
          <a:solidFill>
            <a:srgbClr val="5B0917"/>
          </a:solidFill>
          <a:latin typeface="+mn-lt"/>
          <a:ea typeface="+mn-ea"/>
          <a:cs typeface="+mn-cs"/>
        </a:defRPr>
      </a:lvl1pPr>
      <a:lvl2pPr marL="742950" indent="-285750" algn="l" rtl="0" eaLnBrk="0" fontAlgn="base" hangingPunct="0">
        <a:spcBef>
          <a:spcPct val="20000"/>
        </a:spcBef>
        <a:spcAft>
          <a:spcPct val="30000"/>
        </a:spcAft>
        <a:buClr>
          <a:srgbClr val="CC0000"/>
        </a:buClr>
        <a:buFont typeface="Wingdings" panose="05000000000000000000" pitchFamily="2" charset="2"/>
        <a:buChar char="§"/>
        <a:defRPr sz="2000">
          <a:solidFill>
            <a:srgbClr val="5B0917"/>
          </a:solidFill>
          <a:latin typeface="+mn-lt"/>
        </a:defRPr>
      </a:lvl2pPr>
      <a:lvl3pPr marL="1143000" indent="-228600" algn="l" rtl="0" eaLnBrk="0" fontAlgn="base" hangingPunct="0">
        <a:spcBef>
          <a:spcPct val="20000"/>
        </a:spcBef>
        <a:spcAft>
          <a:spcPct val="20000"/>
        </a:spcAft>
        <a:buClr>
          <a:srgbClr val="CC0000"/>
        </a:buClr>
        <a:buSzPct val="80000"/>
        <a:buFont typeface="Wingdings" panose="05000000000000000000" pitchFamily="2" charset="2"/>
        <a:buChar char="§"/>
        <a:defRPr>
          <a:solidFill>
            <a:srgbClr val="5B0917"/>
          </a:solidFill>
          <a:latin typeface="+mn-lt"/>
        </a:defRPr>
      </a:lvl3pPr>
      <a:lvl4pPr marL="1600200" indent="-228600" algn="l" rtl="0" eaLnBrk="0" fontAlgn="base" hangingPunct="0">
        <a:spcBef>
          <a:spcPct val="20000"/>
        </a:spcBef>
        <a:spcAft>
          <a:spcPct val="20000"/>
        </a:spcAft>
        <a:buClr>
          <a:srgbClr val="CC0000"/>
        </a:buClr>
        <a:buFont typeface="Times New Roman" panose="02020603050405020304" pitchFamily="18" charset="0"/>
        <a:buChar char="▪"/>
        <a:defRPr sz="1600">
          <a:solidFill>
            <a:srgbClr val="5B0917"/>
          </a:solidFill>
          <a:latin typeface="+mn-lt"/>
        </a:defRPr>
      </a:lvl4pPr>
      <a:lvl5pPr marL="2057400" indent="-228600" algn="l" rtl="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mn-lt"/>
        </a:defRPr>
      </a:lvl5pPr>
      <a:lvl6pPr marL="2514600" indent="-228600" algn="l" rtl="0" fontAlgn="base">
        <a:spcBef>
          <a:spcPct val="20000"/>
        </a:spcBef>
        <a:spcAft>
          <a:spcPct val="0"/>
        </a:spcAft>
        <a:buClr>
          <a:srgbClr val="CC0000"/>
        </a:buClr>
        <a:buFont typeface="Arial" charset="0"/>
        <a:buChar char="∙"/>
        <a:defRPr sz="1400">
          <a:solidFill>
            <a:srgbClr val="5B0917"/>
          </a:solidFill>
          <a:latin typeface="+mn-lt"/>
        </a:defRPr>
      </a:lvl6pPr>
      <a:lvl7pPr marL="2971800" indent="-228600" algn="l" rtl="0" fontAlgn="base">
        <a:spcBef>
          <a:spcPct val="20000"/>
        </a:spcBef>
        <a:spcAft>
          <a:spcPct val="0"/>
        </a:spcAft>
        <a:buClr>
          <a:srgbClr val="CC0000"/>
        </a:buClr>
        <a:buFont typeface="Arial" charset="0"/>
        <a:buChar char="∙"/>
        <a:defRPr sz="1400">
          <a:solidFill>
            <a:srgbClr val="5B0917"/>
          </a:solidFill>
          <a:latin typeface="+mn-lt"/>
        </a:defRPr>
      </a:lvl7pPr>
      <a:lvl8pPr marL="3429000" indent="-228600" algn="l" rtl="0" fontAlgn="base">
        <a:spcBef>
          <a:spcPct val="20000"/>
        </a:spcBef>
        <a:spcAft>
          <a:spcPct val="0"/>
        </a:spcAft>
        <a:buClr>
          <a:srgbClr val="CC0000"/>
        </a:buClr>
        <a:buFont typeface="Arial" charset="0"/>
        <a:buChar char="∙"/>
        <a:defRPr sz="1400">
          <a:solidFill>
            <a:srgbClr val="5B0917"/>
          </a:solidFill>
          <a:latin typeface="+mn-lt"/>
        </a:defRPr>
      </a:lvl8pPr>
      <a:lvl9pPr marL="3886200" indent="-228600" algn="l" rtl="0" fontAlgn="base">
        <a:spcBef>
          <a:spcPct val="20000"/>
        </a:spcBef>
        <a:spcAft>
          <a:spcPct val="0"/>
        </a:spcAft>
        <a:buClr>
          <a:srgbClr val="CC0000"/>
        </a:buClr>
        <a:buFont typeface="Arial" charset="0"/>
        <a:buChar char="∙"/>
        <a:defRPr sz="1400">
          <a:solidFill>
            <a:srgbClr val="5B0917"/>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0">
            <a:extLst/>
          </p:cNvPr>
          <p:cNvSpPr>
            <a:spLocks noChangeArrowheads="1"/>
          </p:cNvSpPr>
          <p:nvPr userDrawn="1"/>
        </p:nvSpPr>
        <p:spPr bwMode="auto">
          <a:xfrm>
            <a:off x="0" y="3735388"/>
            <a:ext cx="182563" cy="371475"/>
          </a:xfrm>
          <a:prstGeom prst="rect">
            <a:avLst/>
          </a:prstGeom>
          <a:solidFill>
            <a:schemeClr val="bg1"/>
          </a:solidFill>
          <a:ln>
            <a:noFill/>
          </a:ln>
          <a:effectLst/>
          <a:extLs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
        <p:nvSpPr>
          <p:cNvPr id="1027" name="Rectangle 2"/>
          <p:cNvSpPr>
            <a:spLocks noGrp="1" noChangeArrowheads="1"/>
          </p:cNvSpPr>
          <p:nvPr>
            <p:ph type="title"/>
          </p:nvPr>
        </p:nvSpPr>
        <p:spPr bwMode="auto">
          <a:xfrm>
            <a:off x="1835150" y="117475"/>
            <a:ext cx="57673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88420" name="Text Box 4">
            <a:extLst/>
          </p:cNvPr>
          <p:cNvSpPr txBox="1">
            <a:spLocks noChangeArrowheads="1"/>
          </p:cNvSpPr>
          <p:nvPr userDrawn="1"/>
        </p:nvSpPr>
        <p:spPr bwMode="auto">
          <a:xfrm>
            <a:off x="8172450" y="6310313"/>
            <a:ext cx="688975" cy="360362"/>
          </a:xfrm>
          <a:prstGeom prst="rect">
            <a:avLst/>
          </a:prstGeom>
          <a:noFill/>
          <a:ln w="44450" algn="ctr">
            <a:no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lnSpc>
                <a:spcPct val="110000"/>
              </a:lnSpc>
              <a:spcBef>
                <a:spcPct val="50000"/>
              </a:spcBef>
              <a:defRPr/>
            </a:pPr>
            <a:fld id="{45647A1D-7CAD-4C0D-BF60-D7508C1EC10C}" type="slidenum">
              <a:rPr lang="ru-RU" altLang="ru-RU" sz="1600" b="1" smtClean="0">
                <a:solidFill>
                  <a:srgbClr val="000000"/>
                </a:solidFill>
              </a:rPr>
              <a:pPr algn="r">
                <a:lnSpc>
                  <a:spcPct val="110000"/>
                </a:lnSpc>
                <a:spcBef>
                  <a:spcPct val="50000"/>
                </a:spcBef>
                <a:defRPr/>
              </a:pPr>
              <a:t>‹#›</a:t>
            </a:fld>
            <a:endParaRPr lang="ru-RU" altLang="ru-RU" sz="1600" b="1" smtClean="0">
              <a:solidFill>
                <a:srgbClr val="000000"/>
              </a:solidFill>
            </a:endParaRPr>
          </a:p>
        </p:txBody>
      </p:sp>
      <p:sp>
        <p:nvSpPr>
          <p:cNvPr id="1031" name="Rectangle 36">
            <a:extLst/>
          </p:cNvPr>
          <p:cNvSpPr>
            <a:spLocks noChangeArrowheads="1"/>
          </p:cNvSpPr>
          <p:nvPr userDrawn="1"/>
        </p:nvSpPr>
        <p:spPr bwMode="auto">
          <a:xfrm>
            <a:off x="0" y="3733800"/>
            <a:ext cx="182563" cy="37147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graphicFrame>
        <p:nvGraphicFramePr>
          <p:cNvPr id="1030" name="Object 39"/>
          <p:cNvGraphicFramePr>
            <a:graphicFrameLocks noChangeAspect="1"/>
          </p:cNvGraphicFramePr>
          <p:nvPr userDrawn="1">
            <p:custDataLst>
              <p:tags r:id="rId14"/>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5354" name="think-cell Slide" r:id="rId16" imgW="360" imgH="360" progId="">
                  <p:embed/>
                </p:oleObj>
              </mc:Choice>
              <mc:Fallback>
                <p:oleObj name="think-cell Slide" r:id="rId16" imgW="360" imgH="36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Object 40"/>
          <p:cNvGraphicFramePr>
            <a:graphicFrameLocks noChangeAspect="1"/>
          </p:cNvGraphicFramePr>
          <p:nvPr userDrawn="1">
            <p:custDataLst>
              <p:tags r:id="rId15"/>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5355" name="think-cell Slide" r:id="rId18" imgW="360" imgH="360" progId="">
                  <p:embed/>
                </p:oleObj>
              </mc:Choice>
              <mc:Fallback>
                <p:oleObj name="think-cell Slide" r:id="rId18" imgW="360" imgH="36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32" name="Picture 11" descr="Layer 2"/>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92088" y="115888"/>
            <a:ext cx="128428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8429637"/>
      </p:ext>
    </p:extLst>
  </p:cSld>
  <p:clrMap bg1="lt1" tx1="dk1" bg2="lt2" tx2="dk2" accent1="accent1" accent2="accent2" accent3="accent3" accent4="accent4" accent5="accent5" accent6="accent6" hlink="hlink" folHlink="folHlink"/>
  <p:sldLayoutIdLst>
    <p:sldLayoutId id="2147526432" r:id="rId1"/>
    <p:sldLayoutId id="2147526433" r:id="rId2"/>
    <p:sldLayoutId id="2147526434" r:id="rId3"/>
    <p:sldLayoutId id="2147526435" r:id="rId4"/>
    <p:sldLayoutId id="2147526436" r:id="rId5"/>
    <p:sldLayoutId id="2147526437" r:id="rId6"/>
    <p:sldLayoutId id="2147526438" r:id="rId7"/>
    <p:sldLayoutId id="2147526439" r:id="rId8"/>
    <p:sldLayoutId id="2147526440" r:id="rId9"/>
    <p:sldLayoutId id="2147526441" r:id="rId10"/>
    <p:sldLayoutId id="2147526442" r:id="rId11"/>
  </p:sldLayoutIdLst>
  <p:timing>
    <p:tnLst>
      <p:par>
        <p:cTn id="1" dur="indefinite" restart="never" nodeType="tmRoot"/>
      </p:par>
    </p:tnLst>
  </p:timing>
  <p:txStyles>
    <p:titleStyle>
      <a:lvl1pPr algn="l" rtl="0" eaLnBrk="0" fontAlgn="base" hangingPunct="0">
        <a:spcBef>
          <a:spcPct val="0"/>
        </a:spcBef>
        <a:spcAft>
          <a:spcPct val="0"/>
        </a:spcAft>
        <a:defRPr sz="2000" b="1" kern="1200">
          <a:solidFill>
            <a:schemeClr val="bg2"/>
          </a:solidFill>
          <a:latin typeface="+mj-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200" algn="l" rtl="0" fontAlgn="base">
        <a:spcBef>
          <a:spcPct val="0"/>
        </a:spcBef>
        <a:spcAft>
          <a:spcPct val="0"/>
        </a:spcAft>
        <a:defRPr sz="2000" b="1">
          <a:solidFill>
            <a:schemeClr val="bg2"/>
          </a:solidFill>
          <a:latin typeface="Proxima Nova Lt" pitchFamily="50" charset="0"/>
        </a:defRPr>
      </a:lvl6pPr>
      <a:lvl7pPr marL="914400" algn="l" rtl="0" fontAlgn="base">
        <a:spcBef>
          <a:spcPct val="0"/>
        </a:spcBef>
        <a:spcAft>
          <a:spcPct val="0"/>
        </a:spcAft>
        <a:defRPr sz="2000" b="1">
          <a:solidFill>
            <a:schemeClr val="bg2"/>
          </a:solidFill>
          <a:latin typeface="Proxima Nova Lt" pitchFamily="50" charset="0"/>
        </a:defRPr>
      </a:lvl7pPr>
      <a:lvl8pPr marL="1371600" algn="l" rtl="0" fontAlgn="base">
        <a:spcBef>
          <a:spcPct val="0"/>
        </a:spcBef>
        <a:spcAft>
          <a:spcPct val="0"/>
        </a:spcAft>
        <a:defRPr sz="2000" b="1">
          <a:solidFill>
            <a:schemeClr val="bg2"/>
          </a:solidFill>
          <a:latin typeface="Proxima Nova Lt" pitchFamily="50" charset="0"/>
        </a:defRPr>
      </a:lvl8pPr>
      <a:lvl9pPr marL="1828800" algn="l" rtl="0" fontAlgn="base">
        <a:spcBef>
          <a:spcPct val="0"/>
        </a:spcBef>
        <a:spcAft>
          <a:spcPct val="0"/>
        </a:spcAft>
        <a:defRPr sz="2000" b="1">
          <a:solidFill>
            <a:schemeClr val="bg2"/>
          </a:solidFill>
          <a:latin typeface="Proxima Nova Lt" pitchFamily="50" charset="0"/>
        </a:defRPr>
      </a:lvl9pPr>
    </p:titleStyle>
    <p:bodyStyle>
      <a:lvl1pPr marL="342900" indent="-342900" algn="l" rtl="0" eaLnBrk="0" fontAlgn="base" hangingPunct="0">
        <a:spcBef>
          <a:spcPct val="20000"/>
        </a:spcBef>
        <a:spcAft>
          <a:spcPct val="0"/>
        </a:spcAft>
        <a:buChar char="•"/>
        <a:defRPr sz="16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6"/>
          <p:cNvSpPr>
            <a:spLocks noGrp="1" noChangeArrowheads="1"/>
          </p:cNvSpPr>
          <p:nvPr>
            <p:ph type="title"/>
          </p:nvPr>
        </p:nvSpPr>
        <p:spPr bwMode="auto">
          <a:xfrm>
            <a:off x="1692276" y="152435"/>
            <a:ext cx="4824413" cy="1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48"/>
          <p:cNvSpPr>
            <a:spLocks noGrp="1" noChangeArrowheads="1"/>
          </p:cNvSpPr>
          <p:nvPr>
            <p:ph type="body" idx="1"/>
          </p:nvPr>
        </p:nvSpPr>
        <p:spPr bwMode="auto">
          <a:xfrm>
            <a:off x="112713" y="1363979"/>
            <a:ext cx="8928100" cy="5235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53652" name="Rectangle 52"/>
          <p:cNvSpPr>
            <a:spLocks noGrp="1" noChangeArrowheads="1"/>
          </p:cNvSpPr>
          <p:nvPr>
            <p:ph type="ftr" sz="quarter" idx="3"/>
          </p:nvPr>
        </p:nvSpPr>
        <p:spPr bwMode="auto">
          <a:xfrm>
            <a:off x="0" y="6634112"/>
            <a:ext cx="8172450" cy="252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eaLnBrk="1" hangingPunct="1">
              <a:lnSpc>
                <a:spcPct val="100000"/>
              </a:lnSpc>
              <a:spcBef>
                <a:spcPct val="0"/>
              </a:spcBef>
              <a:defRPr sz="1400">
                <a:solidFill>
                  <a:srgbClr val="5B0917"/>
                </a:solidFill>
                <a:latin typeface="Arial" charset="0"/>
              </a:defRPr>
            </a:lvl1pPr>
          </a:lstStyle>
          <a:p>
            <a:pPr>
              <a:defRPr/>
            </a:pPr>
            <a:r>
              <a:rPr lang="ru-RU" altLang="ru-RU"/>
              <a:t>Наименование слайда</a:t>
            </a:r>
          </a:p>
        </p:txBody>
      </p:sp>
      <p:sp>
        <p:nvSpPr>
          <p:cNvPr id="153655" name="Rectangle 55"/>
          <p:cNvSpPr>
            <a:spLocks noGrp="1" noChangeArrowheads="1"/>
          </p:cNvSpPr>
          <p:nvPr>
            <p:ph type="sldNum" sz="quarter" idx="4"/>
          </p:nvPr>
        </p:nvSpPr>
        <p:spPr bwMode="auto">
          <a:xfrm>
            <a:off x="8243888" y="6599178"/>
            <a:ext cx="766762" cy="260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0">
                <a:solidFill>
                  <a:schemeClr val="tx1"/>
                </a:solidFill>
              </a:defRPr>
            </a:lvl1pPr>
          </a:lstStyle>
          <a:p>
            <a:pPr>
              <a:defRPr/>
            </a:pPr>
            <a:fld id="{0DBA382A-BF0A-4588-A328-A704C65DF2B6}" type="slidenum">
              <a:rPr lang="ru-RU" altLang="ru-RU">
                <a:solidFill>
                  <a:srgbClr val="5F0000"/>
                </a:solidFill>
              </a:rPr>
              <a:pPr>
                <a:defRPr/>
              </a:pPr>
              <a:t>‹#›</a:t>
            </a:fld>
            <a:endParaRPr lang="ru-RU" altLang="ru-RU" dirty="0">
              <a:solidFill>
                <a:srgbClr val="5F0000"/>
              </a:solidFill>
            </a:endParaRPr>
          </a:p>
        </p:txBody>
      </p:sp>
      <p:pic>
        <p:nvPicPr>
          <p:cNvPr id="1030" name="Picture 16" descr="Layer 2"/>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7610085"/>
      </p:ext>
    </p:extLst>
  </p:cSld>
  <p:clrMap bg1="lt1" tx1="dk1" bg2="lt2" tx2="dk2" accent1="accent1" accent2="accent2" accent3="accent3" accent4="accent4" accent5="accent5" accent6="accent6" hlink="hlink" folHlink="folHlink"/>
  <p:sldLayoutIdLst>
    <p:sldLayoutId id="2147526444" r:id="rId1"/>
    <p:sldLayoutId id="2147526445" r:id="rId2"/>
    <p:sldLayoutId id="2147526446" r:id="rId3"/>
    <p:sldLayoutId id="2147526447" r:id="rId4"/>
    <p:sldLayoutId id="2147526448" r:id="rId5"/>
    <p:sldLayoutId id="2147526449" r:id="rId6"/>
    <p:sldLayoutId id="2147526450" r:id="rId7"/>
    <p:sldLayoutId id="2147526451" r:id="rId8"/>
    <p:sldLayoutId id="2147526452" r:id="rId9"/>
    <p:sldLayoutId id="2147526453" r:id="rId10"/>
    <p:sldLayoutId id="2147526454" r:id="rId11"/>
    <p:sldLayoutId id="2147526455" r:id="rId12"/>
    <p:sldLayoutId id="2147526456" r:id="rId13"/>
    <p:sldLayoutId id="2147526457" r:id="rId14"/>
    <p:sldLayoutId id="2147526458" r:id="rId15"/>
    <p:sldLayoutId id="2147526459" r:id="rId16"/>
    <p:sldLayoutId id="2147526460" r:id="rId17"/>
    <p:sldLayoutId id="2147526461" r:id="rId18"/>
    <p:sldLayoutId id="2147526462" r:id="rId19"/>
    <p:sldLayoutId id="2147526463" r:id="rId20"/>
    <p:sldLayoutId id="2147526464" r:id="rId21"/>
  </p:sldLayoutIdLst>
  <p:timing>
    <p:tnLst>
      <p:par>
        <p:cTn id="1" dur="indefinite" restart="never" nodeType="tmRoot"/>
      </p:par>
    </p:tnLst>
  </p:timing>
  <p:hf hdr="0" ftr="0" dt="0"/>
  <p:txStyles>
    <p:titleStyle>
      <a:lvl1pPr algn="l" rtl="0" eaLnBrk="0" fontAlgn="base" hangingPunct="0">
        <a:lnSpc>
          <a:spcPct val="80000"/>
        </a:lnSpc>
        <a:spcBef>
          <a:spcPct val="0"/>
        </a:spcBef>
        <a:spcAft>
          <a:spcPct val="0"/>
        </a:spcAft>
        <a:defRPr sz="2000" b="1">
          <a:solidFill>
            <a:srgbClr val="D20000"/>
          </a:solidFill>
          <a:latin typeface="+mj-lt"/>
          <a:ea typeface="+mj-ea"/>
          <a:cs typeface="+mj-cs"/>
        </a:defRPr>
      </a:lvl1pPr>
      <a:lvl2pPr algn="l" rtl="0" eaLnBrk="0" fontAlgn="base" hangingPunct="0">
        <a:lnSpc>
          <a:spcPct val="80000"/>
        </a:lnSpc>
        <a:spcBef>
          <a:spcPct val="0"/>
        </a:spcBef>
        <a:spcAft>
          <a:spcPct val="0"/>
        </a:spcAft>
        <a:defRPr sz="2000" b="1">
          <a:solidFill>
            <a:srgbClr val="D20000"/>
          </a:solidFill>
          <a:latin typeface="Arial" charset="0"/>
        </a:defRPr>
      </a:lvl2pPr>
      <a:lvl3pPr algn="l" rtl="0" eaLnBrk="0" fontAlgn="base" hangingPunct="0">
        <a:lnSpc>
          <a:spcPct val="80000"/>
        </a:lnSpc>
        <a:spcBef>
          <a:spcPct val="0"/>
        </a:spcBef>
        <a:spcAft>
          <a:spcPct val="0"/>
        </a:spcAft>
        <a:defRPr sz="2000" b="1">
          <a:solidFill>
            <a:srgbClr val="D20000"/>
          </a:solidFill>
          <a:latin typeface="Arial" charset="0"/>
        </a:defRPr>
      </a:lvl3pPr>
      <a:lvl4pPr algn="l" rtl="0" eaLnBrk="0" fontAlgn="base" hangingPunct="0">
        <a:lnSpc>
          <a:spcPct val="80000"/>
        </a:lnSpc>
        <a:spcBef>
          <a:spcPct val="0"/>
        </a:spcBef>
        <a:spcAft>
          <a:spcPct val="0"/>
        </a:spcAft>
        <a:defRPr sz="2000" b="1">
          <a:solidFill>
            <a:srgbClr val="D20000"/>
          </a:solidFill>
          <a:latin typeface="Arial" charset="0"/>
        </a:defRPr>
      </a:lvl4pPr>
      <a:lvl5pPr algn="l" rtl="0" eaLnBrk="0" fontAlgn="base" hangingPunct="0">
        <a:lnSpc>
          <a:spcPct val="80000"/>
        </a:lnSpc>
        <a:spcBef>
          <a:spcPct val="0"/>
        </a:spcBef>
        <a:spcAft>
          <a:spcPct val="0"/>
        </a:spcAft>
        <a:defRPr sz="2000" b="1">
          <a:solidFill>
            <a:srgbClr val="D20000"/>
          </a:solidFill>
          <a:latin typeface="Arial" charset="0"/>
        </a:defRPr>
      </a:lvl5pPr>
      <a:lvl6pPr marL="457200" algn="l" rtl="0" fontAlgn="base">
        <a:lnSpc>
          <a:spcPct val="80000"/>
        </a:lnSpc>
        <a:spcBef>
          <a:spcPct val="0"/>
        </a:spcBef>
        <a:spcAft>
          <a:spcPct val="0"/>
        </a:spcAft>
        <a:defRPr sz="2000" b="1">
          <a:solidFill>
            <a:srgbClr val="E2271E"/>
          </a:solidFill>
          <a:latin typeface="Arial" charset="0"/>
        </a:defRPr>
      </a:lvl6pPr>
      <a:lvl7pPr marL="914400" algn="l" rtl="0" fontAlgn="base">
        <a:lnSpc>
          <a:spcPct val="80000"/>
        </a:lnSpc>
        <a:spcBef>
          <a:spcPct val="0"/>
        </a:spcBef>
        <a:spcAft>
          <a:spcPct val="0"/>
        </a:spcAft>
        <a:defRPr sz="2000" b="1">
          <a:solidFill>
            <a:srgbClr val="E2271E"/>
          </a:solidFill>
          <a:latin typeface="Arial" charset="0"/>
        </a:defRPr>
      </a:lvl7pPr>
      <a:lvl8pPr marL="1371600" algn="l" rtl="0" fontAlgn="base">
        <a:lnSpc>
          <a:spcPct val="80000"/>
        </a:lnSpc>
        <a:spcBef>
          <a:spcPct val="0"/>
        </a:spcBef>
        <a:spcAft>
          <a:spcPct val="0"/>
        </a:spcAft>
        <a:defRPr sz="2000" b="1">
          <a:solidFill>
            <a:srgbClr val="E2271E"/>
          </a:solidFill>
          <a:latin typeface="Arial" charset="0"/>
        </a:defRPr>
      </a:lvl8pPr>
      <a:lvl9pPr marL="1828800" algn="l" rtl="0" fontAlgn="base">
        <a:lnSpc>
          <a:spcPct val="80000"/>
        </a:lnSpc>
        <a:spcBef>
          <a:spcPct val="0"/>
        </a:spcBef>
        <a:spcAft>
          <a:spcPct val="0"/>
        </a:spcAft>
        <a:defRPr sz="2000" b="1">
          <a:solidFill>
            <a:srgbClr val="E2271E"/>
          </a:solidFill>
          <a:latin typeface="Arial" charset="0"/>
        </a:defRPr>
      </a:lvl9pPr>
    </p:titleStyle>
    <p:bodyStyle>
      <a:lvl1pPr marL="342900" indent="-342900" algn="l" rtl="0" eaLnBrk="0" fontAlgn="base" hangingPunct="0">
        <a:spcBef>
          <a:spcPct val="20000"/>
        </a:spcBef>
        <a:spcAft>
          <a:spcPct val="50000"/>
        </a:spcAft>
        <a:buClr>
          <a:srgbClr val="CC0000"/>
        </a:buClr>
        <a:buSzPct val="60000"/>
        <a:buFont typeface="Wingdings" panose="05000000000000000000" pitchFamily="2" charset="2"/>
        <a:buChar char="n"/>
        <a:defRPr sz="2200">
          <a:solidFill>
            <a:srgbClr val="5B0917"/>
          </a:solidFill>
          <a:latin typeface="+mn-lt"/>
          <a:ea typeface="+mn-ea"/>
          <a:cs typeface="+mn-cs"/>
        </a:defRPr>
      </a:lvl1pPr>
      <a:lvl2pPr marL="742950" indent="-285750" algn="l" rtl="0" eaLnBrk="0" fontAlgn="base" hangingPunct="0">
        <a:spcBef>
          <a:spcPct val="20000"/>
        </a:spcBef>
        <a:spcAft>
          <a:spcPct val="30000"/>
        </a:spcAft>
        <a:buClr>
          <a:srgbClr val="CC0000"/>
        </a:buClr>
        <a:buFont typeface="Wingdings" panose="05000000000000000000" pitchFamily="2" charset="2"/>
        <a:buChar char="§"/>
        <a:defRPr sz="2000">
          <a:solidFill>
            <a:srgbClr val="5B0917"/>
          </a:solidFill>
          <a:latin typeface="+mn-lt"/>
        </a:defRPr>
      </a:lvl2pPr>
      <a:lvl3pPr marL="1143000" indent="-228600" algn="l" rtl="0" eaLnBrk="0" fontAlgn="base" hangingPunct="0">
        <a:spcBef>
          <a:spcPct val="20000"/>
        </a:spcBef>
        <a:spcAft>
          <a:spcPct val="20000"/>
        </a:spcAft>
        <a:buClr>
          <a:srgbClr val="CC0000"/>
        </a:buClr>
        <a:buSzPct val="80000"/>
        <a:buFont typeface="Wingdings" panose="05000000000000000000" pitchFamily="2" charset="2"/>
        <a:buChar char="§"/>
        <a:defRPr>
          <a:solidFill>
            <a:srgbClr val="5B0917"/>
          </a:solidFill>
          <a:latin typeface="+mn-lt"/>
        </a:defRPr>
      </a:lvl3pPr>
      <a:lvl4pPr marL="1600200" indent="-228600" algn="l" rtl="0" eaLnBrk="0" fontAlgn="base" hangingPunct="0">
        <a:spcBef>
          <a:spcPct val="20000"/>
        </a:spcBef>
        <a:spcAft>
          <a:spcPct val="20000"/>
        </a:spcAft>
        <a:buClr>
          <a:srgbClr val="CC0000"/>
        </a:buClr>
        <a:buFont typeface="Times New Roman" panose="02020603050405020304" pitchFamily="18" charset="0"/>
        <a:buChar char="▪"/>
        <a:defRPr sz="1600">
          <a:solidFill>
            <a:srgbClr val="5B0917"/>
          </a:solidFill>
          <a:latin typeface="+mn-lt"/>
        </a:defRPr>
      </a:lvl4pPr>
      <a:lvl5pPr marL="2057400" indent="-228600" algn="l" rtl="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mn-lt"/>
        </a:defRPr>
      </a:lvl5pPr>
      <a:lvl6pPr marL="2514600" indent="-228600" algn="l" rtl="0" fontAlgn="base">
        <a:spcBef>
          <a:spcPct val="20000"/>
        </a:spcBef>
        <a:spcAft>
          <a:spcPct val="0"/>
        </a:spcAft>
        <a:buClr>
          <a:srgbClr val="CC0000"/>
        </a:buClr>
        <a:buFont typeface="Arial" charset="0"/>
        <a:buChar char="∙"/>
        <a:defRPr sz="1400">
          <a:solidFill>
            <a:srgbClr val="5B0917"/>
          </a:solidFill>
          <a:latin typeface="+mn-lt"/>
        </a:defRPr>
      </a:lvl6pPr>
      <a:lvl7pPr marL="2971800" indent="-228600" algn="l" rtl="0" fontAlgn="base">
        <a:spcBef>
          <a:spcPct val="20000"/>
        </a:spcBef>
        <a:spcAft>
          <a:spcPct val="0"/>
        </a:spcAft>
        <a:buClr>
          <a:srgbClr val="CC0000"/>
        </a:buClr>
        <a:buFont typeface="Arial" charset="0"/>
        <a:buChar char="∙"/>
        <a:defRPr sz="1400">
          <a:solidFill>
            <a:srgbClr val="5B0917"/>
          </a:solidFill>
          <a:latin typeface="+mn-lt"/>
        </a:defRPr>
      </a:lvl7pPr>
      <a:lvl8pPr marL="3429000" indent="-228600" algn="l" rtl="0" fontAlgn="base">
        <a:spcBef>
          <a:spcPct val="20000"/>
        </a:spcBef>
        <a:spcAft>
          <a:spcPct val="0"/>
        </a:spcAft>
        <a:buClr>
          <a:srgbClr val="CC0000"/>
        </a:buClr>
        <a:buFont typeface="Arial" charset="0"/>
        <a:buChar char="∙"/>
        <a:defRPr sz="1400">
          <a:solidFill>
            <a:srgbClr val="5B0917"/>
          </a:solidFill>
          <a:latin typeface="+mn-lt"/>
        </a:defRPr>
      </a:lvl8pPr>
      <a:lvl9pPr marL="3886200" indent="-228600" algn="l" rtl="0" fontAlgn="base">
        <a:spcBef>
          <a:spcPct val="20000"/>
        </a:spcBef>
        <a:spcAft>
          <a:spcPct val="0"/>
        </a:spcAft>
        <a:buClr>
          <a:srgbClr val="CC0000"/>
        </a:buClr>
        <a:buFont typeface="Arial" charset="0"/>
        <a:buChar char="∙"/>
        <a:defRPr sz="1400">
          <a:solidFill>
            <a:srgbClr val="5B0917"/>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6"/>
          <p:cNvSpPr>
            <a:spLocks noGrp="1" noChangeArrowheads="1"/>
          </p:cNvSpPr>
          <p:nvPr>
            <p:ph type="title"/>
          </p:nvPr>
        </p:nvSpPr>
        <p:spPr bwMode="auto">
          <a:xfrm>
            <a:off x="1692276" y="152435"/>
            <a:ext cx="4824413" cy="1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48"/>
          <p:cNvSpPr>
            <a:spLocks noGrp="1" noChangeArrowheads="1"/>
          </p:cNvSpPr>
          <p:nvPr>
            <p:ph type="body" idx="1"/>
          </p:nvPr>
        </p:nvSpPr>
        <p:spPr bwMode="auto">
          <a:xfrm>
            <a:off x="112713" y="1363979"/>
            <a:ext cx="8928100" cy="5235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53652" name="Rectangle 52"/>
          <p:cNvSpPr>
            <a:spLocks noGrp="1" noChangeArrowheads="1"/>
          </p:cNvSpPr>
          <p:nvPr>
            <p:ph type="ftr" sz="quarter" idx="3"/>
          </p:nvPr>
        </p:nvSpPr>
        <p:spPr bwMode="auto">
          <a:xfrm>
            <a:off x="0" y="6634112"/>
            <a:ext cx="8172450" cy="252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eaLnBrk="1" hangingPunct="1">
              <a:lnSpc>
                <a:spcPct val="100000"/>
              </a:lnSpc>
              <a:spcBef>
                <a:spcPct val="0"/>
              </a:spcBef>
              <a:defRPr sz="1400">
                <a:solidFill>
                  <a:srgbClr val="5B0917"/>
                </a:solidFill>
                <a:latin typeface="Arial" charset="0"/>
              </a:defRPr>
            </a:lvl1pPr>
          </a:lstStyle>
          <a:p>
            <a:pPr>
              <a:defRPr/>
            </a:pPr>
            <a:r>
              <a:rPr lang="ru-RU" altLang="ru-RU"/>
              <a:t>Наименование слайда</a:t>
            </a:r>
          </a:p>
        </p:txBody>
      </p:sp>
      <p:sp>
        <p:nvSpPr>
          <p:cNvPr id="153655" name="Rectangle 55"/>
          <p:cNvSpPr>
            <a:spLocks noGrp="1" noChangeArrowheads="1"/>
          </p:cNvSpPr>
          <p:nvPr>
            <p:ph type="sldNum" sz="quarter" idx="4"/>
          </p:nvPr>
        </p:nvSpPr>
        <p:spPr bwMode="auto">
          <a:xfrm>
            <a:off x="8243888" y="6599178"/>
            <a:ext cx="766762" cy="260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0">
                <a:solidFill>
                  <a:schemeClr val="tx1"/>
                </a:solidFill>
              </a:defRPr>
            </a:lvl1pPr>
          </a:lstStyle>
          <a:p>
            <a:pPr>
              <a:defRPr/>
            </a:pPr>
            <a:fld id="{0DBA382A-BF0A-4588-A328-A704C65DF2B6}" type="slidenum">
              <a:rPr lang="ru-RU" altLang="ru-RU">
                <a:solidFill>
                  <a:srgbClr val="5F0000"/>
                </a:solidFill>
              </a:rPr>
              <a:pPr>
                <a:defRPr/>
              </a:pPr>
              <a:t>‹#›</a:t>
            </a:fld>
            <a:endParaRPr lang="ru-RU" altLang="ru-RU" dirty="0">
              <a:solidFill>
                <a:srgbClr val="5F0000"/>
              </a:solidFill>
            </a:endParaRPr>
          </a:p>
        </p:txBody>
      </p:sp>
      <p:pic>
        <p:nvPicPr>
          <p:cNvPr id="1030" name="Picture 16" descr="Layer 2"/>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6753291"/>
      </p:ext>
    </p:extLst>
  </p:cSld>
  <p:clrMap bg1="lt1" tx1="dk1" bg2="lt2" tx2="dk2" accent1="accent1" accent2="accent2" accent3="accent3" accent4="accent4" accent5="accent5" accent6="accent6" hlink="hlink" folHlink="folHlink"/>
  <p:sldLayoutIdLst>
    <p:sldLayoutId id="2147526466" r:id="rId1"/>
    <p:sldLayoutId id="2147526467" r:id="rId2"/>
    <p:sldLayoutId id="2147526468" r:id="rId3"/>
    <p:sldLayoutId id="2147526469" r:id="rId4"/>
    <p:sldLayoutId id="2147526470" r:id="rId5"/>
    <p:sldLayoutId id="2147526471" r:id="rId6"/>
    <p:sldLayoutId id="2147526472" r:id="rId7"/>
    <p:sldLayoutId id="2147526473" r:id="rId8"/>
    <p:sldLayoutId id="2147526474" r:id="rId9"/>
    <p:sldLayoutId id="2147526475" r:id="rId10"/>
    <p:sldLayoutId id="2147526476" r:id="rId11"/>
    <p:sldLayoutId id="2147526477" r:id="rId12"/>
    <p:sldLayoutId id="2147526478" r:id="rId13"/>
    <p:sldLayoutId id="2147526479" r:id="rId14"/>
    <p:sldLayoutId id="2147526480" r:id="rId15"/>
    <p:sldLayoutId id="2147526481" r:id="rId16"/>
    <p:sldLayoutId id="2147526482" r:id="rId17"/>
    <p:sldLayoutId id="2147526483" r:id="rId18"/>
    <p:sldLayoutId id="2147526484" r:id="rId19"/>
    <p:sldLayoutId id="2147526485" r:id="rId20"/>
    <p:sldLayoutId id="2147526486" r:id="rId21"/>
  </p:sldLayoutIdLst>
  <p:timing>
    <p:tnLst>
      <p:par>
        <p:cTn id="1" dur="indefinite" restart="never" nodeType="tmRoot"/>
      </p:par>
    </p:tnLst>
  </p:timing>
  <p:hf hdr="0" ftr="0" dt="0"/>
  <p:txStyles>
    <p:titleStyle>
      <a:lvl1pPr algn="l" rtl="0" eaLnBrk="0" fontAlgn="base" hangingPunct="0">
        <a:lnSpc>
          <a:spcPct val="80000"/>
        </a:lnSpc>
        <a:spcBef>
          <a:spcPct val="0"/>
        </a:spcBef>
        <a:spcAft>
          <a:spcPct val="0"/>
        </a:spcAft>
        <a:defRPr sz="2000" b="1">
          <a:solidFill>
            <a:srgbClr val="D20000"/>
          </a:solidFill>
          <a:latin typeface="+mj-lt"/>
          <a:ea typeface="+mj-ea"/>
          <a:cs typeface="+mj-cs"/>
        </a:defRPr>
      </a:lvl1pPr>
      <a:lvl2pPr algn="l" rtl="0" eaLnBrk="0" fontAlgn="base" hangingPunct="0">
        <a:lnSpc>
          <a:spcPct val="80000"/>
        </a:lnSpc>
        <a:spcBef>
          <a:spcPct val="0"/>
        </a:spcBef>
        <a:spcAft>
          <a:spcPct val="0"/>
        </a:spcAft>
        <a:defRPr sz="2000" b="1">
          <a:solidFill>
            <a:srgbClr val="D20000"/>
          </a:solidFill>
          <a:latin typeface="Arial" charset="0"/>
        </a:defRPr>
      </a:lvl2pPr>
      <a:lvl3pPr algn="l" rtl="0" eaLnBrk="0" fontAlgn="base" hangingPunct="0">
        <a:lnSpc>
          <a:spcPct val="80000"/>
        </a:lnSpc>
        <a:spcBef>
          <a:spcPct val="0"/>
        </a:spcBef>
        <a:spcAft>
          <a:spcPct val="0"/>
        </a:spcAft>
        <a:defRPr sz="2000" b="1">
          <a:solidFill>
            <a:srgbClr val="D20000"/>
          </a:solidFill>
          <a:latin typeface="Arial" charset="0"/>
        </a:defRPr>
      </a:lvl3pPr>
      <a:lvl4pPr algn="l" rtl="0" eaLnBrk="0" fontAlgn="base" hangingPunct="0">
        <a:lnSpc>
          <a:spcPct val="80000"/>
        </a:lnSpc>
        <a:spcBef>
          <a:spcPct val="0"/>
        </a:spcBef>
        <a:spcAft>
          <a:spcPct val="0"/>
        </a:spcAft>
        <a:defRPr sz="2000" b="1">
          <a:solidFill>
            <a:srgbClr val="D20000"/>
          </a:solidFill>
          <a:latin typeface="Arial" charset="0"/>
        </a:defRPr>
      </a:lvl4pPr>
      <a:lvl5pPr algn="l" rtl="0" eaLnBrk="0" fontAlgn="base" hangingPunct="0">
        <a:lnSpc>
          <a:spcPct val="80000"/>
        </a:lnSpc>
        <a:spcBef>
          <a:spcPct val="0"/>
        </a:spcBef>
        <a:spcAft>
          <a:spcPct val="0"/>
        </a:spcAft>
        <a:defRPr sz="2000" b="1">
          <a:solidFill>
            <a:srgbClr val="D20000"/>
          </a:solidFill>
          <a:latin typeface="Arial" charset="0"/>
        </a:defRPr>
      </a:lvl5pPr>
      <a:lvl6pPr marL="457200" algn="l" rtl="0" fontAlgn="base">
        <a:lnSpc>
          <a:spcPct val="80000"/>
        </a:lnSpc>
        <a:spcBef>
          <a:spcPct val="0"/>
        </a:spcBef>
        <a:spcAft>
          <a:spcPct val="0"/>
        </a:spcAft>
        <a:defRPr sz="2000" b="1">
          <a:solidFill>
            <a:srgbClr val="E2271E"/>
          </a:solidFill>
          <a:latin typeface="Arial" charset="0"/>
        </a:defRPr>
      </a:lvl6pPr>
      <a:lvl7pPr marL="914400" algn="l" rtl="0" fontAlgn="base">
        <a:lnSpc>
          <a:spcPct val="80000"/>
        </a:lnSpc>
        <a:spcBef>
          <a:spcPct val="0"/>
        </a:spcBef>
        <a:spcAft>
          <a:spcPct val="0"/>
        </a:spcAft>
        <a:defRPr sz="2000" b="1">
          <a:solidFill>
            <a:srgbClr val="E2271E"/>
          </a:solidFill>
          <a:latin typeface="Arial" charset="0"/>
        </a:defRPr>
      </a:lvl7pPr>
      <a:lvl8pPr marL="1371600" algn="l" rtl="0" fontAlgn="base">
        <a:lnSpc>
          <a:spcPct val="80000"/>
        </a:lnSpc>
        <a:spcBef>
          <a:spcPct val="0"/>
        </a:spcBef>
        <a:spcAft>
          <a:spcPct val="0"/>
        </a:spcAft>
        <a:defRPr sz="2000" b="1">
          <a:solidFill>
            <a:srgbClr val="E2271E"/>
          </a:solidFill>
          <a:latin typeface="Arial" charset="0"/>
        </a:defRPr>
      </a:lvl8pPr>
      <a:lvl9pPr marL="1828800" algn="l" rtl="0" fontAlgn="base">
        <a:lnSpc>
          <a:spcPct val="80000"/>
        </a:lnSpc>
        <a:spcBef>
          <a:spcPct val="0"/>
        </a:spcBef>
        <a:spcAft>
          <a:spcPct val="0"/>
        </a:spcAft>
        <a:defRPr sz="2000" b="1">
          <a:solidFill>
            <a:srgbClr val="E2271E"/>
          </a:solidFill>
          <a:latin typeface="Arial" charset="0"/>
        </a:defRPr>
      </a:lvl9pPr>
    </p:titleStyle>
    <p:bodyStyle>
      <a:lvl1pPr marL="342900" indent="-342900" algn="l" rtl="0" eaLnBrk="0" fontAlgn="base" hangingPunct="0">
        <a:spcBef>
          <a:spcPct val="20000"/>
        </a:spcBef>
        <a:spcAft>
          <a:spcPct val="50000"/>
        </a:spcAft>
        <a:buClr>
          <a:srgbClr val="CC0000"/>
        </a:buClr>
        <a:buSzPct val="60000"/>
        <a:buFont typeface="Wingdings" panose="05000000000000000000" pitchFamily="2" charset="2"/>
        <a:buChar char="n"/>
        <a:defRPr sz="2200">
          <a:solidFill>
            <a:srgbClr val="5B0917"/>
          </a:solidFill>
          <a:latin typeface="+mn-lt"/>
          <a:ea typeface="+mn-ea"/>
          <a:cs typeface="+mn-cs"/>
        </a:defRPr>
      </a:lvl1pPr>
      <a:lvl2pPr marL="742950" indent="-285750" algn="l" rtl="0" eaLnBrk="0" fontAlgn="base" hangingPunct="0">
        <a:spcBef>
          <a:spcPct val="20000"/>
        </a:spcBef>
        <a:spcAft>
          <a:spcPct val="30000"/>
        </a:spcAft>
        <a:buClr>
          <a:srgbClr val="CC0000"/>
        </a:buClr>
        <a:buFont typeface="Wingdings" panose="05000000000000000000" pitchFamily="2" charset="2"/>
        <a:buChar char="§"/>
        <a:defRPr sz="2000">
          <a:solidFill>
            <a:srgbClr val="5B0917"/>
          </a:solidFill>
          <a:latin typeface="+mn-lt"/>
        </a:defRPr>
      </a:lvl2pPr>
      <a:lvl3pPr marL="1143000" indent="-228600" algn="l" rtl="0" eaLnBrk="0" fontAlgn="base" hangingPunct="0">
        <a:spcBef>
          <a:spcPct val="20000"/>
        </a:spcBef>
        <a:spcAft>
          <a:spcPct val="20000"/>
        </a:spcAft>
        <a:buClr>
          <a:srgbClr val="CC0000"/>
        </a:buClr>
        <a:buSzPct val="80000"/>
        <a:buFont typeface="Wingdings" panose="05000000000000000000" pitchFamily="2" charset="2"/>
        <a:buChar char="§"/>
        <a:defRPr>
          <a:solidFill>
            <a:srgbClr val="5B0917"/>
          </a:solidFill>
          <a:latin typeface="+mn-lt"/>
        </a:defRPr>
      </a:lvl3pPr>
      <a:lvl4pPr marL="1600200" indent="-228600" algn="l" rtl="0" eaLnBrk="0" fontAlgn="base" hangingPunct="0">
        <a:spcBef>
          <a:spcPct val="20000"/>
        </a:spcBef>
        <a:spcAft>
          <a:spcPct val="20000"/>
        </a:spcAft>
        <a:buClr>
          <a:srgbClr val="CC0000"/>
        </a:buClr>
        <a:buFont typeface="Times New Roman" panose="02020603050405020304" pitchFamily="18" charset="0"/>
        <a:buChar char="▪"/>
        <a:defRPr sz="1600">
          <a:solidFill>
            <a:srgbClr val="5B0917"/>
          </a:solidFill>
          <a:latin typeface="+mn-lt"/>
        </a:defRPr>
      </a:lvl4pPr>
      <a:lvl5pPr marL="2057400" indent="-228600" algn="l" rtl="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mn-lt"/>
        </a:defRPr>
      </a:lvl5pPr>
      <a:lvl6pPr marL="2514600" indent="-228600" algn="l" rtl="0" fontAlgn="base">
        <a:spcBef>
          <a:spcPct val="20000"/>
        </a:spcBef>
        <a:spcAft>
          <a:spcPct val="0"/>
        </a:spcAft>
        <a:buClr>
          <a:srgbClr val="CC0000"/>
        </a:buClr>
        <a:buFont typeface="Arial" charset="0"/>
        <a:buChar char="∙"/>
        <a:defRPr sz="1400">
          <a:solidFill>
            <a:srgbClr val="5B0917"/>
          </a:solidFill>
          <a:latin typeface="+mn-lt"/>
        </a:defRPr>
      </a:lvl6pPr>
      <a:lvl7pPr marL="2971800" indent="-228600" algn="l" rtl="0" fontAlgn="base">
        <a:spcBef>
          <a:spcPct val="20000"/>
        </a:spcBef>
        <a:spcAft>
          <a:spcPct val="0"/>
        </a:spcAft>
        <a:buClr>
          <a:srgbClr val="CC0000"/>
        </a:buClr>
        <a:buFont typeface="Arial" charset="0"/>
        <a:buChar char="∙"/>
        <a:defRPr sz="1400">
          <a:solidFill>
            <a:srgbClr val="5B0917"/>
          </a:solidFill>
          <a:latin typeface="+mn-lt"/>
        </a:defRPr>
      </a:lvl7pPr>
      <a:lvl8pPr marL="3429000" indent="-228600" algn="l" rtl="0" fontAlgn="base">
        <a:spcBef>
          <a:spcPct val="20000"/>
        </a:spcBef>
        <a:spcAft>
          <a:spcPct val="0"/>
        </a:spcAft>
        <a:buClr>
          <a:srgbClr val="CC0000"/>
        </a:buClr>
        <a:buFont typeface="Arial" charset="0"/>
        <a:buChar char="∙"/>
        <a:defRPr sz="1400">
          <a:solidFill>
            <a:srgbClr val="5B0917"/>
          </a:solidFill>
          <a:latin typeface="+mn-lt"/>
        </a:defRPr>
      </a:lvl8pPr>
      <a:lvl9pPr marL="3886200" indent="-228600" algn="l" rtl="0" fontAlgn="base">
        <a:spcBef>
          <a:spcPct val="20000"/>
        </a:spcBef>
        <a:spcAft>
          <a:spcPct val="0"/>
        </a:spcAft>
        <a:buClr>
          <a:srgbClr val="CC0000"/>
        </a:buClr>
        <a:buFont typeface="Arial" charset="0"/>
        <a:buChar char="∙"/>
        <a:defRPr sz="1400">
          <a:solidFill>
            <a:srgbClr val="5B0917"/>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6"/>
          <p:cNvSpPr>
            <a:spLocks noGrp="1" noChangeArrowheads="1"/>
          </p:cNvSpPr>
          <p:nvPr>
            <p:ph type="title"/>
          </p:nvPr>
        </p:nvSpPr>
        <p:spPr bwMode="auto">
          <a:xfrm>
            <a:off x="1692276" y="152435"/>
            <a:ext cx="4824413" cy="1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48"/>
          <p:cNvSpPr>
            <a:spLocks noGrp="1" noChangeArrowheads="1"/>
          </p:cNvSpPr>
          <p:nvPr>
            <p:ph type="body" idx="1"/>
          </p:nvPr>
        </p:nvSpPr>
        <p:spPr bwMode="auto">
          <a:xfrm>
            <a:off x="112713" y="1363979"/>
            <a:ext cx="8928100" cy="5235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53652" name="Rectangle 52"/>
          <p:cNvSpPr>
            <a:spLocks noGrp="1" noChangeArrowheads="1"/>
          </p:cNvSpPr>
          <p:nvPr>
            <p:ph type="ftr" sz="quarter" idx="3"/>
          </p:nvPr>
        </p:nvSpPr>
        <p:spPr bwMode="auto">
          <a:xfrm>
            <a:off x="0" y="6634112"/>
            <a:ext cx="8172450" cy="252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eaLnBrk="1" hangingPunct="1">
              <a:lnSpc>
                <a:spcPct val="100000"/>
              </a:lnSpc>
              <a:spcBef>
                <a:spcPct val="0"/>
              </a:spcBef>
              <a:defRPr sz="1400">
                <a:solidFill>
                  <a:srgbClr val="5B0917"/>
                </a:solidFill>
                <a:latin typeface="Arial" charset="0"/>
              </a:defRPr>
            </a:lvl1pPr>
          </a:lstStyle>
          <a:p>
            <a:pPr>
              <a:defRPr/>
            </a:pPr>
            <a:r>
              <a:rPr lang="ru-RU" altLang="ru-RU"/>
              <a:t>Наименование слайда</a:t>
            </a:r>
          </a:p>
        </p:txBody>
      </p:sp>
      <p:sp>
        <p:nvSpPr>
          <p:cNvPr id="153655" name="Rectangle 55"/>
          <p:cNvSpPr>
            <a:spLocks noGrp="1" noChangeArrowheads="1"/>
          </p:cNvSpPr>
          <p:nvPr>
            <p:ph type="sldNum" sz="quarter" idx="4"/>
          </p:nvPr>
        </p:nvSpPr>
        <p:spPr bwMode="auto">
          <a:xfrm>
            <a:off x="8243888" y="6599178"/>
            <a:ext cx="766762" cy="260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0">
                <a:solidFill>
                  <a:schemeClr val="tx1"/>
                </a:solidFill>
              </a:defRPr>
            </a:lvl1pPr>
          </a:lstStyle>
          <a:p>
            <a:pPr>
              <a:defRPr/>
            </a:pPr>
            <a:fld id="{0DBA382A-BF0A-4588-A328-A704C65DF2B6}" type="slidenum">
              <a:rPr lang="ru-RU" altLang="ru-RU">
                <a:solidFill>
                  <a:srgbClr val="5F0000"/>
                </a:solidFill>
              </a:rPr>
              <a:pPr>
                <a:defRPr/>
              </a:pPr>
              <a:t>‹#›</a:t>
            </a:fld>
            <a:endParaRPr lang="ru-RU" altLang="ru-RU" dirty="0">
              <a:solidFill>
                <a:srgbClr val="5F0000"/>
              </a:solidFill>
            </a:endParaRPr>
          </a:p>
        </p:txBody>
      </p:sp>
      <p:pic>
        <p:nvPicPr>
          <p:cNvPr id="1030" name="Picture 16" descr="Layer 2"/>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8684751"/>
      </p:ext>
    </p:extLst>
  </p:cSld>
  <p:clrMap bg1="lt1" tx1="dk1" bg2="lt2" tx2="dk2" accent1="accent1" accent2="accent2" accent3="accent3" accent4="accent4" accent5="accent5" accent6="accent6" hlink="hlink" folHlink="folHlink"/>
  <p:sldLayoutIdLst>
    <p:sldLayoutId id="2147526488" r:id="rId1"/>
    <p:sldLayoutId id="2147526489" r:id="rId2"/>
    <p:sldLayoutId id="2147526490" r:id="rId3"/>
    <p:sldLayoutId id="2147526491" r:id="rId4"/>
    <p:sldLayoutId id="2147526492" r:id="rId5"/>
    <p:sldLayoutId id="2147526493" r:id="rId6"/>
    <p:sldLayoutId id="2147526494" r:id="rId7"/>
    <p:sldLayoutId id="2147526495" r:id="rId8"/>
    <p:sldLayoutId id="2147526496" r:id="rId9"/>
    <p:sldLayoutId id="2147526497" r:id="rId10"/>
    <p:sldLayoutId id="2147526498" r:id="rId11"/>
    <p:sldLayoutId id="2147526499" r:id="rId12"/>
    <p:sldLayoutId id="2147526500" r:id="rId13"/>
    <p:sldLayoutId id="2147526501" r:id="rId14"/>
    <p:sldLayoutId id="2147526502" r:id="rId15"/>
    <p:sldLayoutId id="2147526503" r:id="rId16"/>
    <p:sldLayoutId id="2147526504" r:id="rId17"/>
    <p:sldLayoutId id="2147526505" r:id="rId18"/>
    <p:sldLayoutId id="2147526506" r:id="rId19"/>
    <p:sldLayoutId id="2147526507" r:id="rId20"/>
    <p:sldLayoutId id="2147526508" r:id="rId21"/>
  </p:sldLayoutIdLst>
  <p:timing>
    <p:tnLst>
      <p:par>
        <p:cTn id="1" dur="indefinite" restart="never" nodeType="tmRoot"/>
      </p:par>
    </p:tnLst>
  </p:timing>
  <p:hf hdr="0" ftr="0" dt="0"/>
  <p:txStyles>
    <p:titleStyle>
      <a:lvl1pPr algn="l" rtl="0" eaLnBrk="0" fontAlgn="base" hangingPunct="0">
        <a:lnSpc>
          <a:spcPct val="80000"/>
        </a:lnSpc>
        <a:spcBef>
          <a:spcPct val="0"/>
        </a:spcBef>
        <a:spcAft>
          <a:spcPct val="0"/>
        </a:spcAft>
        <a:defRPr sz="2000" b="1">
          <a:solidFill>
            <a:srgbClr val="D20000"/>
          </a:solidFill>
          <a:latin typeface="+mj-lt"/>
          <a:ea typeface="+mj-ea"/>
          <a:cs typeface="+mj-cs"/>
        </a:defRPr>
      </a:lvl1pPr>
      <a:lvl2pPr algn="l" rtl="0" eaLnBrk="0" fontAlgn="base" hangingPunct="0">
        <a:lnSpc>
          <a:spcPct val="80000"/>
        </a:lnSpc>
        <a:spcBef>
          <a:spcPct val="0"/>
        </a:spcBef>
        <a:spcAft>
          <a:spcPct val="0"/>
        </a:spcAft>
        <a:defRPr sz="2000" b="1">
          <a:solidFill>
            <a:srgbClr val="D20000"/>
          </a:solidFill>
          <a:latin typeface="Arial" charset="0"/>
        </a:defRPr>
      </a:lvl2pPr>
      <a:lvl3pPr algn="l" rtl="0" eaLnBrk="0" fontAlgn="base" hangingPunct="0">
        <a:lnSpc>
          <a:spcPct val="80000"/>
        </a:lnSpc>
        <a:spcBef>
          <a:spcPct val="0"/>
        </a:spcBef>
        <a:spcAft>
          <a:spcPct val="0"/>
        </a:spcAft>
        <a:defRPr sz="2000" b="1">
          <a:solidFill>
            <a:srgbClr val="D20000"/>
          </a:solidFill>
          <a:latin typeface="Arial" charset="0"/>
        </a:defRPr>
      </a:lvl3pPr>
      <a:lvl4pPr algn="l" rtl="0" eaLnBrk="0" fontAlgn="base" hangingPunct="0">
        <a:lnSpc>
          <a:spcPct val="80000"/>
        </a:lnSpc>
        <a:spcBef>
          <a:spcPct val="0"/>
        </a:spcBef>
        <a:spcAft>
          <a:spcPct val="0"/>
        </a:spcAft>
        <a:defRPr sz="2000" b="1">
          <a:solidFill>
            <a:srgbClr val="D20000"/>
          </a:solidFill>
          <a:latin typeface="Arial" charset="0"/>
        </a:defRPr>
      </a:lvl4pPr>
      <a:lvl5pPr algn="l" rtl="0" eaLnBrk="0" fontAlgn="base" hangingPunct="0">
        <a:lnSpc>
          <a:spcPct val="80000"/>
        </a:lnSpc>
        <a:spcBef>
          <a:spcPct val="0"/>
        </a:spcBef>
        <a:spcAft>
          <a:spcPct val="0"/>
        </a:spcAft>
        <a:defRPr sz="2000" b="1">
          <a:solidFill>
            <a:srgbClr val="D20000"/>
          </a:solidFill>
          <a:latin typeface="Arial" charset="0"/>
        </a:defRPr>
      </a:lvl5pPr>
      <a:lvl6pPr marL="457200" algn="l" rtl="0" fontAlgn="base">
        <a:lnSpc>
          <a:spcPct val="80000"/>
        </a:lnSpc>
        <a:spcBef>
          <a:spcPct val="0"/>
        </a:spcBef>
        <a:spcAft>
          <a:spcPct val="0"/>
        </a:spcAft>
        <a:defRPr sz="2000" b="1">
          <a:solidFill>
            <a:srgbClr val="E2271E"/>
          </a:solidFill>
          <a:latin typeface="Arial" charset="0"/>
        </a:defRPr>
      </a:lvl6pPr>
      <a:lvl7pPr marL="914400" algn="l" rtl="0" fontAlgn="base">
        <a:lnSpc>
          <a:spcPct val="80000"/>
        </a:lnSpc>
        <a:spcBef>
          <a:spcPct val="0"/>
        </a:spcBef>
        <a:spcAft>
          <a:spcPct val="0"/>
        </a:spcAft>
        <a:defRPr sz="2000" b="1">
          <a:solidFill>
            <a:srgbClr val="E2271E"/>
          </a:solidFill>
          <a:latin typeface="Arial" charset="0"/>
        </a:defRPr>
      </a:lvl7pPr>
      <a:lvl8pPr marL="1371600" algn="l" rtl="0" fontAlgn="base">
        <a:lnSpc>
          <a:spcPct val="80000"/>
        </a:lnSpc>
        <a:spcBef>
          <a:spcPct val="0"/>
        </a:spcBef>
        <a:spcAft>
          <a:spcPct val="0"/>
        </a:spcAft>
        <a:defRPr sz="2000" b="1">
          <a:solidFill>
            <a:srgbClr val="E2271E"/>
          </a:solidFill>
          <a:latin typeface="Arial" charset="0"/>
        </a:defRPr>
      </a:lvl8pPr>
      <a:lvl9pPr marL="1828800" algn="l" rtl="0" fontAlgn="base">
        <a:lnSpc>
          <a:spcPct val="80000"/>
        </a:lnSpc>
        <a:spcBef>
          <a:spcPct val="0"/>
        </a:spcBef>
        <a:spcAft>
          <a:spcPct val="0"/>
        </a:spcAft>
        <a:defRPr sz="2000" b="1">
          <a:solidFill>
            <a:srgbClr val="E2271E"/>
          </a:solidFill>
          <a:latin typeface="Arial" charset="0"/>
        </a:defRPr>
      </a:lvl9pPr>
    </p:titleStyle>
    <p:bodyStyle>
      <a:lvl1pPr marL="342900" indent="-342900" algn="l" rtl="0" eaLnBrk="0" fontAlgn="base" hangingPunct="0">
        <a:spcBef>
          <a:spcPct val="20000"/>
        </a:spcBef>
        <a:spcAft>
          <a:spcPct val="50000"/>
        </a:spcAft>
        <a:buClr>
          <a:srgbClr val="CC0000"/>
        </a:buClr>
        <a:buSzPct val="60000"/>
        <a:buFont typeface="Wingdings" panose="05000000000000000000" pitchFamily="2" charset="2"/>
        <a:buChar char="n"/>
        <a:defRPr sz="2200">
          <a:solidFill>
            <a:srgbClr val="5B0917"/>
          </a:solidFill>
          <a:latin typeface="+mn-lt"/>
          <a:ea typeface="+mn-ea"/>
          <a:cs typeface="+mn-cs"/>
        </a:defRPr>
      </a:lvl1pPr>
      <a:lvl2pPr marL="742950" indent="-285750" algn="l" rtl="0" eaLnBrk="0" fontAlgn="base" hangingPunct="0">
        <a:spcBef>
          <a:spcPct val="20000"/>
        </a:spcBef>
        <a:spcAft>
          <a:spcPct val="30000"/>
        </a:spcAft>
        <a:buClr>
          <a:srgbClr val="CC0000"/>
        </a:buClr>
        <a:buFont typeface="Wingdings" panose="05000000000000000000" pitchFamily="2" charset="2"/>
        <a:buChar char="§"/>
        <a:defRPr sz="2000">
          <a:solidFill>
            <a:srgbClr val="5B0917"/>
          </a:solidFill>
          <a:latin typeface="+mn-lt"/>
        </a:defRPr>
      </a:lvl2pPr>
      <a:lvl3pPr marL="1143000" indent="-228600" algn="l" rtl="0" eaLnBrk="0" fontAlgn="base" hangingPunct="0">
        <a:spcBef>
          <a:spcPct val="20000"/>
        </a:spcBef>
        <a:spcAft>
          <a:spcPct val="20000"/>
        </a:spcAft>
        <a:buClr>
          <a:srgbClr val="CC0000"/>
        </a:buClr>
        <a:buSzPct val="80000"/>
        <a:buFont typeface="Wingdings" panose="05000000000000000000" pitchFamily="2" charset="2"/>
        <a:buChar char="§"/>
        <a:defRPr>
          <a:solidFill>
            <a:srgbClr val="5B0917"/>
          </a:solidFill>
          <a:latin typeface="+mn-lt"/>
        </a:defRPr>
      </a:lvl3pPr>
      <a:lvl4pPr marL="1600200" indent="-228600" algn="l" rtl="0" eaLnBrk="0" fontAlgn="base" hangingPunct="0">
        <a:spcBef>
          <a:spcPct val="20000"/>
        </a:spcBef>
        <a:spcAft>
          <a:spcPct val="20000"/>
        </a:spcAft>
        <a:buClr>
          <a:srgbClr val="CC0000"/>
        </a:buClr>
        <a:buFont typeface="Times New Roman" panose="02020603050405020304" pitchFamily="18" charset="0"/>
        <a:buChar char="▪"/>
        <a:defRPr sz="1600">
          <a:solidFill>
            <a:srgbClr val="5B0917"/>
          </a:solidFill>
          <a:latin typeface="+mn-lt"/>
        </a:defRPr>
      </a:lvl4pPr>
      <a:lvl5pPr marL="2057400" indent="-228600" algn="l" rtl="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mn-lt"/>
        </a:defRPr>
      </a:lvl5pPr>
      <a:lvl6pPr marL="2514600" indent="-228600" algn="l" rtl="0" fontAlgn="base">
        <a:spcBef>
          <a:spcPct val="20000"/>
        </a:spcBef>
        <a:spcAft>
          <a:spcPct val="0"/>
        </a:spcAft>
        <a:buClr>
          <a:srgbClr val="CC0000"/>
        </a:buClr>
        <a:buFont typeface="Arial" charset="0"/>
        <a:buChar char="∙"/>
        <a:defRPr sz="1400">
          <a:solidFill>
            <a:srgbClr val="5B0917"/>
          </a:solidFill>
          <a:latin typeface="+mn-lt"/>
        </a:defRPr>
      </a:lvl6pPr>
      <a:lvl7pPr marL="2971800" indent="-228600" algn="l" rtl="0" fontAlgn="base">
        <a:spcBef>
          <a:spcPct val="20000"/>
        </a:spcBef>
        <a:spcAft>
          <a:spcPct val="0"/>
        </a:spcAft>
        <a:buClr>
          <a:srgbClr val="CC0000"/>
        </a:buClr>
        <a:buFont typeface="Arial" charset="0"/>
        <a:buChar char="∙"/>
        <a:defRPr sz="1400">
          <a:solidFill>
            <a:srgbClr val="5B0917"/>
          </a:solidFill>
          <a:latin typeface="+mn-lt"/>
        </a:defRPr>
      </a:lvl7pPr>
      <a:lvl8pPr marL="3429000" indent="-228600" algn="l" rtl="0" fontAlgn="base">
        <a:spcBef>
          <a:spcPct val="20000"/>
        </a:spcBef>
        <a:spcAft>
          <a:spcPct val="0"/>
        </a:spcAft>
        <a:buClr>
          <a:srgbClr val="CC0000"/>
        </a:buClr>
        <a:buFont typeface="Arial" charset="0"/>
        <a:buChar char="∙"/>
        <a:defRPr sz="1400">
          <a:solidFill>
            <a:srgbClr val="5B0917"/>
          </a:solidFill>
          <a:latin typeface="+mn-lt"/>
        </a:defRPr>
      </a:lvl8pPr>
      <a:lvl9pPr marL="3886200" indent="-228600" algn="l" rtl="0" fontAlgn="base">
        <a:spcBef>
          <a:spcPct val="20000"/>
        </a:spcBef>
        <a:spcAft>
          <a:spcPct val="0"/>
        </a:spcAft>
        <a:buClr>
          <a:srgbClr val="CC0000"/>
        </a:buClr>
        <a:buFont typeface="Arial" charset="0"/>
        <a:buChar char="∙"/>
        <a:defRPr sz="1400">
          <a:solidFill>
            <a:srgbClr val="5B0917"/>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46"/>
          <p:cNvSpPr>
            <a:spLocks noGrp="1" noChangeArrowheads="1"/>
          </p:cNvSpPr>
          <p:nvPr>
            <p:ph type="title"/>
          </p:nvPr>
        </p:nvSpPr>
        <p:spPr bwMode="auto">
          <a:xfrm>
            <a:off x="1692276" y="152435"/>
            <a:ext cx="4824413" cy="1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2051" name="Rectangle 48"/>
          <p:cNvSpPr>
            <a:spLocks noGrp="1" noChangeArrowheads="1"/>
          </p:cNvSpPr>
          <p:nvPr>
            <p:ph type="body" idx="1"/>
          </p:nvPr>
        </p:nvSpPr>
        <p:spPr bwMode="auto">
          <a:xfrm>
            <a:off x="112713" y="1363979"/>
            <a:ext cx="8928100" cy="523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53652" name="Rectangle 52"/>
          <p:cNvSpPr>
            <a:spLocks noGrp="1" noChangeArrowheads="1"/>
          </p:cNvSpPr>
          <p:nvPr>
            <p:ph type="ftr" sz="quarter" idx="3"/>
          </p:nvPr>
        </p:nvSpPr>
        <p:spPr bwMode="auto">
          <a:xfrm>
            <a:off x="0" y="6634112"/>
            <a:ext cx="8172450" cy="252471"/>
          </a:xfrm>
          <a:prstGeom prst="rect">
            <a:avLst/>
          </a:prstGeom>
          <a:noFill/>
          <a:ln>
            <a:noFill/>
          </a:ln>
          <a:effectLst/>
          <a:extLst/>
        </p:spPr>
        <p:txBody>
          <a:bodyPr vert="horz" wrap="square" lIns="0" tIns="0" rIns="0" bIns="0" numCol="1" anchor="t" anchorCtr="0" compatLnSpc="1">
            <a:prstTxWarp prst="textNoShape">
              <a:avLst/>
            </a:prstTxWarp>
          </a:bodyPr>
          <a:lstStyle>
            <a:lvl1pPr algn="ctr">
              <a:defRPr sz="1400">
                <a:solidFill>
                  <a:srgbClr val="5B0917"/>
                </a:solidFill>
              </a:defRPr>
            </a:lvl1pPr>
          </a:lstStyle>
          <a:p>
            <a:pPr eaLnBrk="1" hangingPunct="1">
              <a:defRPr/>
            </a:pPr>
            <a:r>
              <a:rPr lang="ru-RU" altLang="ru-RU" dirty="0">
                <a:latin typeface="Arial" charset="0"/>
                <a:cs typeface="Arial" charset="0"/>
              </a:rPr>
              <a:t>Наименование слайда</a:t>
            </a:r>
          </a:p>
        </p:txBody>
      </p:sp>
      <p:sp>
        <p:nvSpPr>
          <p:cNvPr id="153655" name="Rectangle 55"/>
          <p:cNvSpPr>
            <a:spLocks noGrp="1" noChangeArrowheads="1"/>
          </p:cNvSpPr>
          <p:nvPr>
            <p:ph type="sldNum" sz="quarter" idx="4"/>
          </p:nvPr>
        </p:nvSpPr>
        <p:spPr bwMode="auto">
          <a:xfrm>
            <a:off x="8243888" y="6599178"/>
            <a:ext cx="766762" cy="26041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000" b="1">
                <a:solidFill>
                  <a:srgbClr val="D20000"/>
                </a:solidFill>
              </a:defRPr>
            </a:lvl1pPr>
          </a:lstStyle>
          <a:p>
            <a:pPr>
              <a:defRPr/>
            </a:pPr>
            <a:fld id="{4B055D6D-AF42-45FE-8392-2D1D9DED2C91}" type="slidenum">
              <a:rPr lang="ru-RU" altLang="ru-RU">
                <a:latin typeface="Arial" charset="0"/>
                <a:cs typeface="Arial" charset="0"/>
              </a:rPr>
              <a:pPr>
                <a:defRPr/>
              </a:pPr>
              <a:t>‹#›</a:t>
            </a:fld>
            <a:endParaRPr lang="ru-RU" altLang="ru-RU" dirty="0">
              <a:latin typeface="Arial" charset="0"/>
              <a:cs typeface="Arial" charset="0"/>
            </a:endParaRPr>
          </a:p>
        </p:txBody>
      </p:sp>
      <p:pic>
        <p:nvPicPr>
          <p:cNvPr id="2054" name="Picture 16" descr="Layer 2"/>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2114984"/>
      </p:ext>
    </p:extLst>
  </p:cSld>
  <p:clrMap bg1="lt1" tx1="dk1" bg2="lt2" tx2="dk2" accent1="accent1" accent2="accent2" accent3="accent3" accent4="accent4" accent5="accent5" accent6="accent6" hlink="hlink" folHlink="folHlink"/>
  <p:sldLayoutIdLst>
    <p:sldLayoutId id="2147526510" r:id="rId1"/>
    <p:sldLayoutId id="2147526511" r:id="rId2"/>
    <p:sldLayoutId id="2147526512" r:id="rId3"/>
    <p:sldLayoutId id="2147526513" r:id="rId4"/>
    <p:sldLayoutId id="2147526514" r:id="rId5"/>
    <p:sldLayoutId id="2147526515" r:id="rId6"/>
    <p:sldLayoutId id="2147526516" r:id="rId7"/>
    <p:sldLayoutId id="2147526517" r:id="rId8"/>
    <p:sldLayoutId id="2147526518" r:id="rId9"/>
    <p:sldLayoutId id="2147526519" r:id="rId10"/>
    <p:sldLayoutId id="2147526520" r:id="rId11"/>
    <p:sldLayoutId id="2147526521" r:id="rId12"/>
    <p:sldLayoutId id="2147526522" r:id="rId13"/>
    <p:sldLayoutId id="2147526523" r:id="rId14"/>
  </p:sldLayoutIdLst>
  <p:timing>
    <p:tnLst>
      <p:par>
        <p:cTn id="1" dur="indefinite" restart="never" nodeType="tmRoot"/>
      </p:par>
    </p:tnLst>
  </p:timing>
  <p:hf hdr="0" ftr="0" dt="0"/>
  <p:txStyles>
    <p:titleStyle>
      <a:lvl1pPr algn="l" rtl="0" eaLnBrk="0" fontAlgn="base" hangingPunct="0">
        <a:lnSpc>
          <a:spcPct val="80000"/>
        </a:lnSpc>
        <a:spcBef>
          <a:spcPct val="0"/>
        </a:spcBef>
        <a:spcAft>
          <a:spcPct val="0"/>
        </a:spcAft>
        <a:defRPr sz="2000" b="1">
          <a:solidFill>
            <a:srgbClr val="D20000"/>
          </a:solidFill>
          <a:latin typeface="+mj-lt"/>
          <a:ea typeface="+mj-ea"/>
          <a:cs typeface="+mj-cs"/>
        </a:defRPr>
      </a:lvl1pPr>
      <a:lvl2pPr algn="l" rtl="0" eaLnBrk="0" fontAlgn="base" hangingPunct="0">
        <a:lnSpc>
          <a:spcPct val="80000"/>
        </a:lnSpc>
        <a:spcBef>
          <a:spcPct val="0"/>
        </a:spcBef>
        <a:spcAft>
          <a:spcPct val="0"/>
        </a:spcAft>
        <a:defRPr sz="2000" b="1">
          <a:solidFill>
            <a:srgbClr val="D20000"/>
          </a:solidFill>
          <a:latin typeface="Arial" charset="0"/>
        </a:defRPr>
      </a:lvl2pPr>
      <a:lvl3pPr algn="l" rtl="0" eaLnBrk="0" fontAlgn="base" hangingPunct="0">
        <a:lnSpc>
          <a:spcPct val="80000"/>
        </a:lnSpc>
        <a:spcBef>
          <a:spcPct val="0"/>
        </a:spcBef>
        <a:spcAft>
          <a:spcPct val="0"/>
        </a:spcAft>
        <a:defRPr sz="2000" b="1">
          <a:solidFill>
            <a:srgbClr val="D20000"/>
          </a:solidFill>
          <a:latin typeface="Arial" charset="0"/>
        </a:defRPr>
      </a:lvl3pPr>
      <a:lvl4pPr algn="l" rtl="0" eaLnBrk="0" fontAlgn="base" hangingPunct="0">
        <a:lnSpc>
          <a:spcPct val="80000"/>
        </a:lnSpc>
        <a:spcBef>
          <a:spcPct val="0"/>
        </a:spcBef>
        <a:spcAft>
          <a:spcPct val="0"/>
        </a:spcAft>
        <a:defRPr sz="2000" b="1">
          <a:solidFill>
            <a:srgbClr val="D20000"/>
          </a:solidFill>
          <a:latin typeface="Arial" charset="0"/>
        </a:defRPr>
      </a:lvl4pPr>
      <a:lvl5pPr algn="l" rtl="0" eaLnBrk="0" fontAlgn="base" hangingPunct="0">
        <a:lnSpc>
          <a:spcPct val="80000"/>
        </a:lnSpc>
        <a:spcBef>
          <a:spcPct val="0"/>
        </a:spcBef>
        <a:spcAft>
          <a:spcPct val="0"/>
        </a:spcAft>
        <a:defRPr sz="2000" b="1">
          <a:solidFill>
            <a:srgbClr val="D20000"/>
          </a:solidFill>
          <a:latin typeface="Arial" charset="0"/>
        </a:defRPr>
      </a:lvl5pPr>
      <a:lvl6pPr marL="457200" algn="l" rtl="0" fontAlgn="base">
        <a:lnSpc>
          <a:spcPct val="80000"/>
        </a:lnSpc>
        <a:spcBef>
          <a:spcPct val="0"/>
        </a:spcBef>
        <a:spcAft>
          <a:spcPct val="0"/>
        </a:spcAft>
        <a:defRPr sz="2000" b="1">
          <a:solidFill>
            <a:srgbClr val="E2271E"/>
          </a:solidFill>
          <a:latin typeface="Arial" charset="0"/>
        </a:defRPr>
      </a:lvl6pPr>
      <a:lvl7pPr marL="914400" algn="l" rtl="0" fontAlgn="base">
        <a:lnSpc>
          <a:spcPct val="80000"/>
        </a:lnSpc>
        <a:spcBef>
          <a:spcPct val="0"/>
        </a:spcBef>
        <a:spcAft>
          <a:spcPct val="0"/>
        </a:spcAft>
        <a:defRPr sz="2000" b="1">
          <a:solidFill>
            <a:srgbClr val="E2271E"/>
          </a:solidFill>
          <a:latin typeface="Arial" charset="0"/>
        </a:defRPr>
      </a:lvl7pPr>
      <a:lvl8pPr marL="1371600" algn="l" rtl="0" fontAlgn="base">
        <a:lnSpc>
          <a:spcPct val="80000"/>
        </a:lnSpc>
        <a:spcBef>
          <a:spcPct val="0"/>
        </a:spcBef>
        <a:spcAft>
          <a:spcPct val="0"/>
        </a:spcAft>
        <a:defRPr sz="2000" b="1">
          <a:solidFill>
            <a:srgbClr val="E2271E"/>
          </a:solidFill>
          <a:latin typeface="Arial" charset="0"/>
        </a:defRPr>
      </a:lvl8pPr>
      <a:lvl9pPr marL="1828800" algn="l" rtl="0" fontAlgn="base">
        <a:lnSpc>
          <a:spcPct val="80000"/>
        </a:lnSpc>
        <a:spcBef>
          <a:spcPct val="0"/>
        </a:spcBef>
        <a:spcAft>
          <a:spcPct val="0"/>
        </a:spcAft>
        <a:defRPr sz="2000" b="1">
          <a:solidFill>
            <a:srgbClr val="E2271E"/>
          </a:solidFill>
          <a:latin typeface="Arial" charset="0"/>
        </a:defRPr>
      </a:lvl9pPr>
    </p:titleStyle>
    <p:bodyStyle>
      <a:lvl1pPr marL="342900" indent="-342900" algn="l" rtl="0" eaLnBrk="0" fontAlgn="base" hangingPunct="0">
        <a:spcBef>
          <a:spcPct val="20000"/>
        </a:spcBef>
        <a:spcAft>
          <a:spcPct val="50000"/>
        </a:spcAft>
        <a:buClr>
          <a:srgbClr val="CC0000"/>
        </a:buClr>
        <a:buSzPct val="60000"/>
        <a:buFont typeface="Wingdings" pitchFamily="2" charset="2"/>
        <a:buChar char="n"/>
        <a:defRPr sz="2200">
          <a:solidFill>
            <a:srgbClr val="5B0917"/>
          </a:solidFill>
          <a:latin typeface="+mn-lt"/>
          <a:ea typeface="+mn-ea"/>
          <a:cs typeface="+mn-cs"/>
        </a:defRPr>
      </a:lvl1pPr>
      <a:lvl2pPr marL="742950" indent="-285750" algn="l" rtl="0" eaLnBrk="0" fontAlgn="base" hangingPunct="0">
        <a:spcBef>
          <a:spcPct val="20000"/>
        </a:spcBef>
        <a:spcAft>
          <a:spcPct val="30000"/>
        </a:spcAft>
        <a:buClr>
          <a:srgbClr val="CC0000"/>
        </a:buClr>
        <a:buFont typeface="Wingdings" pitchFamily="2" charset="2"/>
        <a:buChar char="§"/>
        <a:defRPr sz="2000">
          <a:solidFill>
            <a:srgbClr val="5B0917"/>
          </a:solidFill>
          <a:latin typeface="+mn-lt"/>
        </a:defRPr>
      </a:lvl2pPr>
      <a:lvl3pPr marL="1143000" indent="-228600" algn="l" rtl="0" eaLnBrk="0" fontAlgn="base" hangingPunct="0">
        <a:spcBef>
          <a:spcPct val="20000"/>
        </a:spcBef>
        <a:spcAft>
          <a:spcPct val="20000"/>
        </a:spcAft>
        <a:buClr>
          <a:srgbClr val="CC0000"/>
        </a:buClr>
        <a:buSzPct val="80000"/>
        <a:buFont typeface="Wingdings" pitchFamily="2" charset="2"/>
        <a:buChar char="§"/>
        <a:defRPr>
          <a:solidFill>
            <a:srgbClr val="5B0917"/>
          </a:solidFill>
          <a:latin typeface="+mn-lt"/>
        </a:defRPr>
      </a:lvl3pPr>
      <a:lvl4pPr marL="1600200" indent="-228600" algn="l" rtl="0" eaLnBrk="0" fontAlgn="base" hangingPunct="0">
        <a:spcBef>
          <a:spcPct val="20000"/>
        </a:spcBef>
        <a:spcAft>
          <a:spcPct val="20000"/>
        </a:spcAft>
        <a:buClr>
          <a:srgbClr val="CC0000"/>
        </a:buClr>
        <a:buFont typeface="Times New Roman" pitchFamily="18" charset="0"/>
        <a:buChar char="▪"/>
        <a:defRPr sz="1600">
          <a:solidFill>
            <a:srgbClr val="5B0917"/>
          </a:solidFill>
          <a:latin typeface="+mn-lt"/>
        </a:defRPr>
      </a:lvl4pPr>
      <a:lvl5pPr marL="2057400" indent="-228600" algn="l" rtl="0" eaLnBrk="0" fontAlgn="base" hangingPunct="0">
        <a:spcBef>
          <a:spcPct val="20000"/>
        </a:spcBef>
        <a:spcAft>
          <a:spcPct val="0"/>
        </a:spcAft>
        <a:buClr>
          <a:srgbClr val="CC0000"/>
        </a:buClr>
        <a:buFont typeface="Arial" charset="0"/>
        <a:buChar char="∙"/>
        <a:defRPr sz="1400">
          <a:solidFill>
            <a:srgbClr val="5B0917"/>
          </a:solidFill>
          <a:latin typeface="+mn-lt"/>
        </a:defRPr>
      </a:lvl5pPr>
      <a:lvl6pPr marL="2514600" indent="-228600" algn="l" rtl="0" fontAlgn="base">
        <a:spcBef>
          <a:spcPct val="20000"/>
        </a:spcBef>
        <a:spcAft>
          <a:spcPct val="0"/>
        </a:spcAft>
        <a:buClr>
          <a:srgbClr val="CC0000"/>
        </a:buClr>
        <a:buFont typeface="Arial" charset="0"/>
        <a:buChar char="∙"/>
        <a:defRPr sz="1400">
          <a:solidFill>
            <a:srgbClr val="5B0917"/>
          </a:solidFill>
          <a:latin typeface="+mn-lt"/>
        </a:defRPr>
      </a:lvl6pPr>
      <a:lvl7pPr marL="2971800" indent="-228600" algn="l" rtl="0" fontAlgn="base">
        <a:spcBef>
          <a:spcPct val="20000"/>
        </a:spcBef>
        <a:spcAft>
          <a:spcPct val="0"/>
        </a:spcAft>
        <a:buClr>
          <a:srgbClr val="CC0000"/>
        </a:buClr>
        <a:buFont typeface="Arial" charset="0"/>
        <a:buChar char="∙"/>
        <a:defRPr sz="1400">
          <a:solidFill>
            <a:srgbClr val="5B0917"/>
          </a:solidFill>
          <a:latin typeface="+mn-lt"/>
        </a:defRPr>
      </a:lvl7pPr>
      <a:lvl8pPr marL="3429000" indent="-228600" algn="l" rtl="0" fontAlgn="base">
        <a:spcBef>
          <a:spcPct val="20000"/>
        </a:spcBef>
        <a:spcAft>
          <a:spcPct val="0"/>
        </a:spcAft>
        <a:buClr>
          <a:srgbClr val="CC0000"/>
        </a:buClr>
        <a:buFont typeface="Arial" charset="0"/>
        <a:buChar char="∙"/>
        <a:defRPr sz="1400">
          <a:solidFill>
            <a:srgbClr val="5B0917"/>
          </a:solidFill>
          <a:latin typeface="+mn-lt"/>
        </a:defRPr>
      </a:lvl8pPr>
      <a:lvl9pPr marL="3886200" indent="-228600" algn="l" rtl="0" fontAlgn="base">
        <a:spcBef>
          <a:spcPct val="20000"/>
        </a:spcBef>
        <a:spcAft>
          <a:spcPct val="0"/>
        </a:spcAft>
        <a:buClr>
          <a:srgbClr val="CC0000"/>
        </a:buClr>
        <a:buFont typeface="Arial" charset="0"/>
        <a:buChar char="∙"/>
        <a:defRPr sz="1400">
          <a:solidFill>
            <a:srgbClr val="5B0917"/>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46"/>
          <p:cNvSpPr>
            <a:spLocks noGrp="1" noChangeArrowheads="1"/>
          </p:cNvSpPr>
          <p:nvPr>
            <p:ph type="title"/>
          </p:nvPr>
        </p:nvSpPr>
        <p:spPr bwMode="auto">
          <a:xfrm>
            <a:off x="1692286" y="152435"/>
            <a:ext cx="4824413" cy="1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2051" name="Rectangle 48"/>
          <p:cNvSpPr>
            <a:spLocks noGrp="1" noChangeArrowheads="1"/>
          </p:cNvSpPr>
          <p:nvPr>
            <p:ph type="body" idx="1"/>
          </p:nvPr>
        </p:nvSpPr>
        <p:spPr bwMode="auto">
          <a:xfrm>
            <a:off x="112713" y="1363985"/>
            <a:ext cx="8928100" cy="523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53652" name="Rectangle 52"/>
          <p:cNvSpPr>
            <a:spLocks noGrp="1" noChangeArrowheads="1"/>
          </p:cNvSpPr>
          <p:nvPr>
            <p:ph type="ftr" sz="quarter" idx="3"/>
          </p:nvPr>
        </p:nvSpPr>
        <p:spPr bwMode="auto">
          <a:xfrm>
            <a:off x="0" y="6634118"/>
            <a:ext cx="8172450" cy="252471"/>
          </a:xfrm>
          <a:prstGeom prst="rect">
            <a:avLst/>
          </a:prstGeom>
          <a:noFill/>
          <a:ln>
            <a:noFill/>
          </a:ln>
          <a:effectLst/>
          <a:extLst/>
        </p:spPr>
        <p:txBody>
          <a:bodyPr vert="horz" wrap="square" lIns="0" tIns="0" rIns="0" bIns="0" numCol="1" anchor="t" anchorCtr="0" compatLnSpc="1">
            <a:prstTxWarp prst="textNoShape">
              <a:avLst/>
            </a:prstTxWarp>
          </a:bodyPr>
          <a:lstStyle>
            <a:lvl1pPr algn="ctr">
              <a:defRPr sz="1400">
                <a:solidFill>
                  <a:srgbClr val="5B0917"/>
                </a:solidFill>
              </a:defRPr>
            </a:lvl1pPr>
          </a:lstStyle>
          <a:p>
            <a:pPr eaLnBrk="1" hangingPunct="1">
              <a:defRPr/>
            </a:pPr>
            <a:r>
              <a:rPr lang="ru-RU" altLang="ru-RU" dirty="0">
                <a:latin typeface="Arial" charset="0"/>
                <a:cs typeface="Arial" charset="0"/>
              </a:rPr>
              <a:t>Наименование слайда</a:t>
            </a:r>
          </a:p>
        </p:txBody>
      </p:sp>
      <p:sp>
        <p:nvSpPr>
          <p:cNvPr id="153655" name="Rectangle 55"/>
          <p:cNvSpPr>
            <a:spLocks noGrp="1" noChangeArrowheads="1"/>
          </p:cNvSpPr>
          <p:nvPr>
            <p:ph type="sldNum" sz="quarter" idx="4"/>
          </p:nvPr>
        </p:nvSpPr>
        <p:spPr bwMode="auto">
          <a:xfrm>
            <a:off x="8243888" y="6599178"/>
            <a:ext cx="766762" cy="26041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000" b="1">
                <a:solidFill>
                  <a:srgbClr val="D20000"/>
                </a:solidFill>
              </a:defRPr>
            </a:lvl1pPr>
          </a:lstStyle>
          <a:p>
            <a:pPr>
              <a:defRPr/>
            </a:pPr>
            <a:fld id="{4B055D6D-AF42-45FE-8392-2D1D9DED2C91}" type="slidenum">
              <a:rPr lang="ru-RU" altLang="ru-RU">
                <a:latin typeface="Arial" charset="0"/>
                <a:cs typeface="Arial" charset="0"/>
              </a:rPr>
              <a:pPr>
                <a:defRPr/>
              </a:pPr>
              <a:t>‹#›</a:t>
            </a:fld>
            <a:endParaRPr lang="ru-RU" altLang="ru-RU" dirty="0">
              <a:latin typeface="Arial" charset="0"/>
              <a:cs typeface="Arial" charset="0"/>
            </a:endParaRPr>
          </a:p>
        </p:txBody>
      </p:sp>
      <p:pic>
        <p:nvPicPr>
          <p:cNvPr id="2054" name="Picture 16" descr="Layer 2"/>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9295136"/>
      </p:ext>
    </p:extLst>
  </p:cSld>
  <p:clrMap bg1="lt1" tx1="dk1" bg2="lt2" tx2="dk2" accent1="accent1" accent2="accent2" accent3="accent3" accent4="accent4" accent5="accent5" accent6="accent6" hlink="hlink" folHlink="folHlink"/>
  <p:sldLayoutIdLst>
    <p:sldLayoutId id="2147526525" r:id="rId1"/>
    <p:sldLayoutId id="2147526526" r:id="rId2"/>
    <p:sldLayoutId id="2147526527" r:id="rId3"/>
    <p:sldLayoutId id="2147526528" r:id="rId4"/>
    <p:sldLayoutId id="2147526529" r:id="rId5"/>
    <p:sldLayoutId id="2147526530" r:id="rId6"/>
    <p:sldLayoutId id="2147526531" r:id="rId7"/>
    <p:sldLayoutId id="2147526532" r:id="rId8"/>
    <p:sldLayoutId id="2147526533" r:id="rId9"/>
    <p:sldLayoutId id="2147526534" r:id="rId10"/>
    <p:sldLayoutId id="2147526535" r:id="rId11"/>
    <p:sldLayoutId id="2147526536" r:id="rId12"/>
    <p:sldLayoutId id="2147526537" r:id="rId13"/>
    <p:sldLayoutId id="2147526538" r:id="rId14"/>
    <p:sldLayoutId id="2147526539" r:id="rId15"/>
  </p:sldLayoutIdLst>
  <p:timing>
    <p:tnLst>
      <p:par>
        <p:cTn id="1" dur="indefinite" restart="never" nodeType="tmRoot"/>
      </p:par>
    </p:tnLst>
  </p:timing>
  <p:hf hdr="0" ftr="0" dt="0"/>
  <p:txStyles>
    <p:titleStyle>
      <a:lvl1pPr algn="l" rtl="0" eaLnBrk="0" fontAlgn="base" hangingPunct="0">
        <a:lnSpc>
          <a:spcPct val="80000"/>
        </a:lnSpc>
        <a:spcBef>
          <a:spcPct val="0"/>
        </a:spcBef>
        <a:spcAft>
          <a:spcPct val="0"/>
        </a:spcAft>
        <a:defRPr sz="2000" b="1">
          <a:solidFill>
            <a:srgbClr val="D20000"/>
          </a:solidFill>
          <a:latin typeface="+mj-lt"/>
          <a:ea typeface="+mj-ea"/>
          <a:cs typeface="+mj-cs"/>
        </a:defRPr>
      </a:lvl1pPr>
      <a:lvl2pPr algn="l" rtl="0" eaLnBrk="0" fontAlgn="base" hangingPunct="0">
        <a:lnSpc>
          <a:spcPct val="80000"/>
        </a:lnSpc>
        <a:spcBef>
          <a:spcPct val="0"/>
        </a:spcBef>
        <a:spcAft>
          <a:spcPct val="0"/>
        </a:spcAft>
        <a:defRPr sz="2000" b="1">
          <a:solidFill>
            <a:srgbClr val="D20000"/>
          </a:solidFill>
          <a:latin typeface="Arial" charset="0"/>
        </a:defRPr>
      </a:lvl2pPr>
      <a:lvl3pPr algn="l" rtl="0" eaLnBrk="0" fontAlgn="base" hangingPunct="0">
        <a:lnSpc>
          <a:spcPct val="80000"/>
        </a:lnSpc>
        <a:spcBef>
          <a:spcPct val="0"/>
        </a:spcBef>
        <a:spcAft>
          <a:spcPct val="0"/>
        </a:spcAft>
        <a:defRPr sz="2000" b="1">
          <a:solidFill>
            <a:srgbClr val="D20000"/>
          </a:solidFill>
          <a:latin typeface="Arial" charset="0"/>
        </a:defRPr>
      </a:lvl3pPr>
      <a:lvl4pPr algn="l" rtl="0" eaLnBrk="0" fontAlgn="base" hangingPunct="0">
        <a:lnSpc>
          <a:spcPct val="80000"/>
        </a:lnSpc>
        <a:spcBef>
          <a:spcPct val="0"/>
        </a:spcBef>
        <a:spcAft>
          <a:spcPct val="0"/>
        </a:spcAft>
        <a:defRPr sz="2000" b="1">
          <a:solidFill>
            <a:srgbClr val="D20000"/>
          </a:solidFill>
          <a:latin typeface="Arial" charset="0"/>
        </a:defRPr>
      </a:lvl4pPr>
      <a:lvl5pPr algn="l" rtl="0" eaLnBrk="0" fontAlgn="base" hangingPunct="0">
        <a:lnSpc>
          <a:spcPct val="80000"/>
        </a:lnSpc>
        <a:spcBef>
          <a:spcPct val="0"/>
        </a:spcBef>
        <a:spcAft>
          <a:spcPct val="0"/>
        </a:spcAft>
        <a:defRPr sz="2000" b="1">
          <a:solidFill>
            <a:srgbClr val="D20000"/>
          </a:solidFill>
          <a:latin typeface="Arial" charset="0"/>
        </a:defRPr>
      </a:lvl5pPr>
      <a:lvl6pPr marL="457200" algn="l" rtl="0" fontAlgn="base">
        <a:lnSpc>
          <a:spcPct val="80000"/>
        </a:lnSpc>
        <a:spcBef>
          <a:spcPct val="0"/>
        </a:spcBef>
        <a:spcAft>
          <a:spcPct val="0"/>
        </a:spcAft>
        <a:defRPr sz="2000" b="1">
          <a:solidFill>
            <a:srgbClr val="E2271E"/>
          </a:solidFill>
          <a:latin typeface="Arial" charset="0"/>
        </a:defRPr>
      </a:lvl6pPr>
      <a:lvl7pPr marL="914400" algn="l" rtl="0" fontAlgn="base">
        <a:lnSpc>
          <a:spcPct val="80000"/>
        </a:lnSpc>
        <a:spcBef>
          <a:spcPct val="0"/>
        </a:spcBef>
        <a:spcAft>
          <a:spcPct val="0"/>
        </a:spcAft>
        <a:defRPr sz="2000" b="1">
          <a:solidFill>
            <a:srgbClr val="E2271E"/>
          </a:solidFill>
          <a:latin typeface="Arial" charset="0"/>
        </a:defRPr>
      </a:lvl7pPr>
      <a:lvl8pPr marL="1371600" algn="l" rtl="0" fontAlgn="base">
        <a:lnSpc>
          <a:spcPct val="80000"/>
        </a:lnSpc>
        <a:spcBef>
          <a:spcPct val="0"/>
        </a:spcBef>
        <a:spcAft>
          <a:spcPct val="0"/>
        </a:spcAft>
        <a:defRPr sz="2000" b="1">
          <a:solidFill>
            <a:srgbClr val="E2271E"/>
          </a:solidFill>
          <a:latin typeface="Arial" charset="0"/>
        </a:defRPr>
      </a:lvl8pPr>
      <a:lvl9pPr marL="1828800" algn="l" rtl="0" fontAlgn="base">
        <a:lnSpc>
          <a:spcPct val="80000"/>
        </a:lnSpc>
        <a:spcBef>
          <a:spcPct val="0"/>
        </a:spcBef>
        <a:spcAft>
          <a:spcPct val="0"/>
        </a:spcAft>
        <a:defRPr sz="2000" b="1">
          <a:solidFill>
            <a:srgbClr val="E2271E"/>
          </a:solidFill>
          <a:latin typeface="Arial" charset="0"/>
        </a:defRPr>
      </a:lvl9pPr>
    </p:titleStyle>
    <p:bodyStyle>
      <a:lvl1pPr marL="342900" indent="-342900" algn="l" rtl="0" eaLnBrk="0" fontAlgn="base" hangingPunct="0">
        <a:spcBef>
          <a:spcPct val="20000"/>
        </a:spcBef>
        <a:spcAft>
          <a:spcPct val="50000"/>
        </a:spcAft>
        <a:buClr>
          <a:srgbClr val="CC0000"/>
        </a:buClr>
        <a:buSzPct val="60000"/>
        <a:buFont typeface="Wingdings" pitchFamily="2" charset="2"/>
        <a:buChar char="n"/>
        <a:defRPr sz="2200">
          <a:solidFill>
            <a:srgbClr val="5B0917"/>
          </a:solidFill>
          <a:latin typeface="+mn-lt"/>
          <a:ea typeface="+mn-ea"/>
          <a:cs typeface="+mn-cs"/>
        </a:defRPr>
      </a:lvl1pPr>
      <a:lvl2pPr marL="742950" indent="-285750" algn="l" rtl="0" eaLnBrk="0" fontAlgn="base" hangingPunct="0">
        <a:spcBef>
          <a:spcPct val="20000"/>
        </a:spcBef>
        <a:spcAft>
          <a:spcPct val="30000"/>
        </a:spcAft>
        <a:buClr>
          <a:srgbClr val="CC0000"/>
        </a:buClr>
        <a:buFont typeface="Wingdings" pitchFamily="2" charset="2"/>
        <a:buChar char="§"/>
        <a:defRPr sz="2000">
          <a:solidFill>
            <a:srgbClr val="5B0917"/>
          </a:solidFill>
          <a:latin typeface="+mn-lt"/>
        </a:defRPr>
      </a:lvl2pPr>
      <a:lvl3pPr marL="1143000" indent="-228600" algn="l" rtl="0" eaLnBrk="0" fontAlgn="base" hangingPunct="0">
        <a:spcBef>
          <a:spcPct val="20000"/>
        </a:spcBef>
        <a:spcAft>
          <a:spcPct val="20000"/>
        </a:spcAft>
        <a:buClr>
          <a:srgbClr val="CC0000"/>
        </a:buClr>
        <a:buSzPct val="80000"/>
        <a:buFont typeface="Wingdings" pitchFamily="2" charset="2"/>
        <a:buChar char="§"/>
        <a:defRPr>
          <a:solidFill>
            <a:srgbClr val="5B0917"/>
          </a:solidFill>
          <a:latin typeface="+mn-lt"/>
        </a:defRPr>
      </a:lvl3pPr>
      <a:lvl4pPr marL="1600200" indent="-228600" algn="l" rtl="0" eaLnBrk="0" fontAlgn="base" hangingPunct="0">
        <a:spcBef>
          <a:spcPct val="20000"/>
        </a:spcBef>
        <a:spcAft>
          <a:spcPct val="20000"/>
        </a:spcAft>
        <a:buClr>
          <a:srgbClr val="CC0000"/>
        </a:buClr>
        <a:buFont typeface="Times New Roman" pitchFamily="18" charset="0"/>
        <a:buChar char="▪"/>
        <a:defRPr sz="1600">
          <a:solidFill>
            <a:srgbClr val="5B0917"/>
          </a:solidFill>
          <a:latin typeface="+mn-lt"/>
        </a:defRPr>
      </a:lvl4pPr>
      <a:lvl5pPr marL="2057400" indent="-228600" algn="l" rtl="0" eaLnBrk="0" fontAlgn="base" hangingPunct="0">
        <a:spcBef>
          <a:spcPct val="20000"/>
        </a:spcBef>
        <a:spcAft>
          <a:spcPct val="0"/>
        </a:spcAft>
        <a:buClr>
          <a:srgbClr val="CC0000"/>
        </a:buClr>
        <a:buFont typeface="Arial" charset="0"/>
        <a:buChar char="∙"/>
        <a:defRPr sz="1400">
          <a:solidFill>
            <a:srgbClr val="5B0917"/>
          </a:solidFill>
          <a:latin typeface="+mn-lt"/>
        </a:defRPr>
      </a:lvl5pPr>
      <a:lvl6pPr marL="2514600" indent="-228600" algn="l" rtl="0" fontAlgn="base">
        <a:spcBef>
          <a:spcPct val="20000"/>
        </a:spcBef>
        <a:spcAft>
          <a:spcPct val="0"/>
        </a:spcAft>
        <a:buClr>
          <a:srgbClr val="CC0000"/>
        </a:buClr>
        <a:buFont typeface="Arial" charset="0"/>
        <a:buChar char="∙"/>
        <a:defRPr sz="1400">
          <a:solidFill>
            <a:srgbClr val="5B0917"/>
          </a:solidFill>
          <a:latin typeface="+mn-lt"/>
        </a:defRPr>
      </a:lvl6pPr>
      <a:lvl7pPr marL="2971800" indent="-228600" algn="l" rtl="0" fontAlgn="base">
        <a:spcBef>
          <a:spcPct val="20000"/>
        </a:spcBef>
        <a:spcAft>
          <a:spcPct val="0"/>
        </a:spcAft>
        <a:buClr>
          <a:srgbClr val="CC0000"/>
        </a:buClr>
        <a:buFont typeface="Arial" charset="0"/>
        <a:buChar char="∙"/>
        <a:defRPr sz="1400">
          <a:solidFill>
            <a:srgbClr val="5B0917"/>
          </a:solidFill>
          <a:latin typeface="+mn-lt"/>
        </a:defRPr>
      </a:lvl7pPr>
      <a:lvl8pPr marL="3429000" indent="-228600" algn="l" rtl="0" fontAlgn="base">
        <a:spcBef>
          <a:spcPct val="20000"/>
        </a:spcBef>
        <a:spcAft>
          <a:spcPct val="0"/>
        </a:spcAft>
        <a:buClr>
          <a:srgbClr val="CC0000"/>
        </a:buClr>
        <a:buFont typeface="Arial" charset="0"/>
        <a:buChar char="∙"/>
        <a:defRPr sz="1400">
          <a:solidFill>
            <a:srgbClr val="5B0917"/>
          </a:solidFill>
          <a:latin typeface="+mn-lt"/>
        </a:defRPr>
      </a:lvl8pPr>
      <a:lvl9pPr marL="3886200" indent="-228600" algn="l" rtl="0" fontAlgn="base">
        <a:spcBef>
          <a:spcPct val="20000"/>
        </a:spcBef>
        <a:spcAft>
          <a:spcPct val="0"/>
        </a:spcAft>
        <a:buClr>
          <a:srgbClr val="CC0000"/>
        </a:buClr>
        <a:buFont typeface="Arial" charset="0"/>
        <a:buChar char="∙"/>
        <a:defRPr sz="1400">
          <a:solidFill>
            <a:srgbClr val="5B0917"/>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6"/>
          <p:cNvSpPr>
            <a:spLocks noGrp="1" noChangeArrowheads="1"/>
          </p:cNvSpPr>
          <p:nvPr>
            <p:ph type="title"/>
          </p:nvPr>
        </p:nvSpPr>
        <p:spPr bwMode="auto">
          <a:xfrm>
            <a:off x="1692276" y="152435"/>
            <a:ext cx="4824413" cy="1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48"/>
          <p:cNvSpPr>
            <a:spLocks noGrp="1" noChangeArrowheads="1"/>
          </p:cNvSpPr>
          <p:nvPr>
            <p:ph type="body" idx="1"/>
          </p:nvPr>
        </p:nvSpPr>
        <p:spPr bwMode="auto">
          <a:xfrm>
            <a:off x="112713" y="1363980"/>
            <a:ext cx="8928100" cy="523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53652" name="Rectangle 52"/>
          <p:cNvSpPr>
            <a:spLocks noGrp="1" noChangeArrowheads="1"/>
          </p:cNvSpPr>
          <p:nvPr>
            <p:ph type="ftr" sz="quarter" idx="3"/>
          </p:nvPr>
        </p:nvSpPr>
        <p:spPr bwMode="auto">
          <a:xfrm>
            <a:off x="0" y="6634115"/>
            <a:ext cx="8172450" cy="252471"/>
          </a:xfrm>
          <a:prstGeom prst="rect">
            <a:avLst/>
          </a:prstGeom>
          <a:noFill/>
          <a:ln>
            <a:noFill/>
          </a:ln>
          <a:effectLst/>
          <a:extLst/>
        </p:spPr>
        <p:txBody>
          <a:bodyPr vert="horz" wrap="square" lIns="0" tIns="0" rIns="0" bIns="0" numCol="1" anchor="t" anchorCtr="0" compatLnSpc="1">
            <a:prstTxWarp prst="textNoShape">
              <a:avLst/>
            </a:prstTxWarp>
          </a:bodyPr>
          <a:lstStyle>
            <a:lvl1pPr algn="ctr" eaLnBrk="1" hangingPunct="1">
              <a:lnSpc>
                <a:spcPct val="100000"/>
              </a:lnSpc>
              <a:spcBef>
                <a:spcPct val="0"/>
              </a:spcBef>
              <a:defRPr sz="1050">
                <a:solidFill>
                  <a:srgbClr val="5B0917"/>
                </a:solidFill>
                <a:cs typeface="+mn-cs"/>
              </a:defRPr>
            </a:lvl1pPr>
          </a:lstStyle>
          <a:p>
            <a:pPr>
              <a:defRPr/>
            </a:pPr>
            <a:r>
              <a:rPr lang="ru-RU" altLang="ru-RU">
                <a:latin typeface="Arial" charset="0"/>
              </a:rPr>
              <a:t>Наименование слайда</a:t>
            </a:r>
          </a:p>
        </p:txBody>
      </p:sp>
      <p:sp>
        <p:nvSpPr>
          <p:cNvPr id="153655" name="Rectangle 55"/>
          <p:cNvSpPr>
            <a:spLocks noGrp="1" noChangeArrowheads="1"/>
          </p:cNvSpPr>
          <p:nvPr>
            <p:ph type="sldNum" sz="quarter" idx="4"/>
          </p:nvPr>
        </p:nvSpPr>
        <p:spPr bwMode="auto">
          <a:xfrm>
            <a:off x="8243889" y="6599178"/>
            <a:ext cx="766762" cy="26041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750" b="1">
                <a:solidFill>
                  <a:srgbClr val="D20000"/>
                </a:solidFill>
                <a:cs typeface="+mn-cs"/>
              </a:defRPr>
            </a:lvl1pPr>
          </a:lstStyle>
          <a:p>
            <a:pPr>
              <a:defRPr/>
            </a:pPr>
            <a:fld id="{8FE78BBF-0921-4632-9734-E91635684155}" type="slidenum">
              <a:rPr lang="ru-RU" altLang="ru-RU">
                <a:latin typeface="Arial" charset="0"/>
              </a:rPr>
              <a:pPr>
                <a:defRPr/>
              </a:pPr>
              <a:t>‹#›</a:t>
            </a:fld>
            <a:endParaRPr lang="ru-RU" altLang="ru-RU" dirty="0">
              <a:latin typeface="Arial" charset="0"/>
            </a:endParaRPr>
          </a:p>
        </p:txBody>
      </p:sp>
      <p:pic>
        <p:nvPicPr>
          <p:cNvPr id="1030" name="Picture 16" descr="Layer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0297447"/>
      </p:ext>
    </p:extLst>
  </p:cSld>
  <p:clrMap bg1="lt1" tx1="dk1" bg2="lt2" tx2="dk2" accent1="accent1" accent2="accent2" accent3="accent3" accent4="accent4" accent5="accent5" accent6="accent6" hlink="hlink" folHlink="folHlink"/>
  <p:sldLayoutIdLst>
    <p:sldLayoutId id="2147525734" r:id="rId1"/>
    <p:sldLayoutId id="2147525735" r:id="rId2"/>
    <p:sldLayoutId id="2147525736" r:id="rId3"/>
    <p:sldLayoutId id="2147525737" r:id="rId4"/>
    <p:sldLayoutId id="2147525738" r:id="rId5"/>
    <p:sldLayoutId id="2147525739" r:id="rId6"/>
    <p:sldLayoutId id="2147525740" r:id="rId7"/>
    <p:sldLayoutId id="2147525741" r:id="rId8"/>
    <p:sldLayoutId id="2147525742" r:id="rId9"/>
    <p:sldLayoutId id="2147525743" r:id="rId10"/>
    <p:sldLayoutId id="2147525744" r:id="rId11"/>
    <p:sldLayoutId id="2147525745" r:id="rId12"/>
    <p:sldLayoutId id="2147525746" r:id="rId13"/>
    <p:sldLayoutId id="2147525747" r:id="rId14"/>
    <p:sldLayoutId id="2147525748" r:id="rId15"/>
    <p:sldLayoutId id="2147525749" r:id="rId16"/>
  </p:sldLayoutIdLst>
  <p:timing>
    <p:tnLst>
      <p:par>
        <p:cTn id="1" dur="indefinite" restart="never" nodeType="tmRoot"/>
      </p:par>
    </p:tnLst>
  </p:timing>
  <p:hf hdr="0" ftr="0" dt="0"/>
  <p:txStyles>
    <p:titleStyle>
      <a:lvl1pPr algn="l" rtl="0" eaLnBrk="0" fontAlgn="base" hangingPunct="0">
        <a:lnSpc>
          <a:spcPct val="80000"/>
        </a:lnSpc>
        <a:spcBef>
          <a:spcPct val="0"/>
        </a:spcBef>
        <a:spcAft>
          <a:spcPct val="0"/>
        </a:spcAft>
        <a:defRPr sz="1500" b="1">
          <a:solidFill>
            <a:srgbClr val="D20000"/>
          </a:solidFill>
          <a:latin typeface="+mj-lt"/>
          <a:ea typeface="+mj-ea"/>
          <a:cs typeface="+mj-cs"/>
        </a:defRPr>
      </a:lvl1pPr>
      <a:lvl2pPr algn="l" rtl="0" eaLnBrk="0" fontAlgn="base" hangingPunct="0">
        <a:lnSpc>
          <a:spcPct val="80000"/>
        </a:lnSpc>
        <a:spcBef>
          <a:spcPct val="0"/>
        </a:spcBef>
        <a:spcAft>
          <a:spcPct val="0"/>
        </a:spcAft>
        <a:defRPr sz="1500" b="1">
          <a:solidFill>
            <a:srgbClr val="D20000"/>
          </a:solidFill>
          <a:latin typeface="Arial" charset="0"/>
        </a:defRPr>
      </a:lvl2pPr>
      <a:lvl3pPr algn="l" rtl="0" eaLnBrk="0" fontAlgn="base" hangingPunct="0">
        <a:lnSpc>
          <a:spcPct val="80000"/>
        </a:lnSpc>
        <a:spcBef>
          <a:spcPct val="0"/>
        </a:spcBef>
        <a:spcAft>
          <a:spcPct val="0"/>
        </a:spcAft>
        <a:defRPr sz="1500" b="1">
          <a:solidFill>
            <a:srgbClr val="D20000"/>
          </a:solidFill>
          <a:latin typeface="Arial" charset="0"/>
        </a:defRPr>
      </a:lvl3pPr>
      <a:lvl4pPr algn="l" rtl="0" eaLnBrk="0" fontAlgn="base" hangingPunct="0">
        <a:lnSpc>
          <a:spcPct val="80000"/>
        </a:lnSpc>
        <a:spcBef>
          <a:spcPct val="0"/>
        </a:spcBef>
        <a:spcAft>
          <a:spcPct val="0"/>
        </a:spcAft>
        <a:defRPr sz="1500" b="1">
          <a:solidFill>
            <a:srgbClr val="D20000"/>
          </a:solidFill>
          <a:latin typeface="Arial" charset="0"/>
        </a:defRPr>
      </a:lvl4pPr>
      <a:lvl5pPr algn="l" rtl="0" eaLnBrk="0" fontAlgn="base" hangingPunct="0">
        <a:lnSpc>
          <a:spcPct val="80000"/>
        </a:lnSpc>
        <a:spcBef>
          <a:spcPct val="0"/>
        </a:spcBef>
        <a:spcAft>
          <a:spcPct val="0"/>
        </a:spcAft>
        <a:defRPr sz="1500" b="1">
          <a:solidFill>
            <a:srgbClr val="D20000"/>
          </a:solidFill>
          <a:latin typeface="Arial" charset="0"/>
        </a:defRPr>
      </a:lvl5pPr>
      <a:lvl6pPr marL="342900" algn="l" rtl="0" fontAlgn="base">
        <a:lnSpc>
          <a:spcPct val="80000"/>
        </a:lnSpc>
        <a:spcBef>
          <a:spcPct val="0"/>
        </a:spcBef>
        <a:spcAft>
          <a:spcPct val="0"/>
        </a:spcAft>
        <a:defRPr sz="1500" b="1">
          <a:solidFill>
            <a:srgbClr val="E2271E"/>
          </a:solidFill>
          <a:latin typeface="Arial" charset="0"/>
        </a:defRPr>
      </a:lvl6pPr>
      <a:lvl7pPr marL="685800" algn="l" rtl="0" fontAlgn="base">
        <a:lnSpc>
          <a:spcPct val="80000"/>
        </a:lnSpc>
        <a:spcBef>
          <a:spcPct val="0"/>
        </a:spcBef>
        <a:spcAft>
          <a:spcPct val="0"/>
        </a:spcAft>
        <a:defRPr sz="1500" b="1">
          <a:solidFill>
            <a:srgbClr val="E2271E"/>
          </a:solidFill>
          <a:latin typeface="Arial" charset="0"/>
        </a:defRPr>
      </a:lvl7pPr>
      <a:lvl8pPr marL="1028700" algn="l" rtl="0" fontAlgn="base">
        <a:lnSpc>
          <a:spcPct val="80000"/>
        </a:lnSpc>
        <a:spcBef>
          <a:spcPct val="0"/>
        </a:spcBef>
        <a:spcAft>
          <a:spcPct val="0"/>
        </a:spcAft>
        <a:defRPr sz="1500" b="1">
          <a:solidFill>
            <a:srgbClr val="E2271E"/>
          </a:solidFill>
          <a:latin typeface="Arial" charset="0"/>
        </a:defRPr>
      </a:lvl8pPr>
      <a:lvl9pPr marL="1371600" algn="l" rtl="0" fontAlgn="base">
        <a:lnSpc>
          <a:spcPct val="80000"/>
        </a:lnSpc>
        <a:spcBef>
          <a:spcPct val="0"/>
        </a:spcBef>
        <a:spcAft>
          <a:spcPct val="0"/>
        </a:spcAft>
        <a:defRPr sz="1500" b="1">
          <a:solidFill>
            <a:srgbClr val="E2271E"/>
          </a:solidFill>
          <a:latin typeface="Arial" charset="0"/>
        </a:defRPr>
      </a:lvl9pPr>
    </p:titleStyle>
    <p:bodyStyle>
      <a:lvl1pPr marL="257175" indent="-257175" algn="l" rtl="0" eaLnBrk="0" fontAlgn="base" hangingPunct="0">
        <a:spcBef>
          <a:spcPct val="20000"/>
        </a:spcBef>
        <a:spcAft>
          <a:spcPct val="50000"/>
        </a:spcAft>
        <a:buClr>
          <a:srgbClr val="CC0000"/>
        </a:buClr>
        <a:buSzPct val="60000"/>
        <a:buFont typeface="Wingdings" pitchFamily="2" charset="2"/>
        <a:buChar char="n"/>
        <a:defRPr sz="1650">
          <a:solidFill>
            <a:srgbClr val="5B0917"/>
          </a:solidFill>
          <a:latin typeface="+mn-lt"/>
          <a:ea typeface="+mn-ea"/>
          <a:cs typeface="+mn-cs"/>
        </a:defRPr>
      </a:lvl1pPr>
      <a:lvl2pPr marL="557213" indent="-214313" algn="l" rtl="0" eaLnBrk="0" fontAlgn="base" hangingPunct="0">
        <a:spcBef>
          <a:spcPct val="20000"/>
        </a:spcBef>
        <a:spcAft>
          <a:spcPct val="30000"/>
        </a:spcAft>
        <a:buClr>
          <a:srgbClr val="CC0000"/>
        </a:buClr>
        <a:buFont typeface="Wingdings" pitchFamily="2" charset="2"/>
        <a:buChar char="§"/>
        <a:defRPr sz="1500">
          <a:solidFill>
            <a:srgbClr val="5B0917"/>
          </a:solidFill>
          <a:latin typeface="+mn-lt"/>
        </a:defRPr>
      </a:lvl2pPr>
      <a:lvl3pPr marL="857250" indent="-171450" algn="l" rtl="0" eaLnBrk="0" fontAlgn="base" hangingPunct="0">
        <a:spcBef>
          <a:spcPct val="20000"/>
        </a:spcBef>
        <a:spcAft>
          <a:spcPct val="20000"/>
        </a:spcAft>
        <a:buClr>
          <a:srgbClr val="CC0000"/>
        </a:buClr>
        <a:buSzPct val="80000"/>
        <a:buFont typeface="Wingdings" pitchFamily="2" charset="2"/>
        <a:buChar char="§"/>
        <a:defRPr sz="1800">
          <a:solidFill>
            <a:srgbClr val="5B0917"/>
          </a:solidFill>
          <a:latin typeface="+mn-lt"/>
        </a:defRPr>
      </a:lvl3pPr>
      <a:lvl4pPr marL="1200150" indent="-171450" algn="l" rtl="0" eaLnBrk="0" fontAlgn="base" hangingPunct="0">
        <a:spcBef>
          <a:spcPct val="20000"/>
        </a:spcBef>
        <a:spcAft>
          <a:spcPct val="20000"/>
        </a:spcAft>
        <a:buClr>
          <a:srgbClr val="CC0000"/>
        </a:buClr>
        <a:buFont typeface="Times New Roman" pitchFamily="18" charset="0"/>
        <a:buChar char="▪"/>
        <a:defRPr sz="1200">
          <a:solidFill>
            <a:srgbClr val="5B0917"/>
          </a:solidFill>
          <a:latin typeface="+mn-lt"/>
        </a:defRPr>
      </a:lvl4pPr>
      <a:lvl5pPr marL="1543050" indent="-171450" algn="l" rtl="0" eaLnBrk="0" fontAlgn="base" hangingPunct="0">
        <a:spcBef>
          <a:spcPct val="20000"/>
        </a:spcBef>
        <a:spcAft>
          <a:spcPct val="0"/>
        </a:spcAft>
        <a:buClr>
          <a:srgbClr val="CC0000"/>
        </a:buClr>
        <a:buFont typeface="Arial" charset="0"/>
        <a:buChar char="∙"/>
        <a:defRPr sz="1050">
          <a:solidFill>
            <a:srgbClr val="5B0917"/>
          </a:solidFill>
          <a:latin typeface="+mn-lt"/>
        </a:defRPr>
      </a:lvl5pPr>
      <a:lvl6pPr marL="1885950" indent="-171450" algn="l" rtl="0" fontAlgn="base">
        <a:spcBef>
          <a:spcPct val="20000"/>
        </a:spcBef>
        <a:spcAft>
          <a:spcPct val="0"/>
        </a:spcAft>
        <a:buClr>
          <a:srgbClr val="CC0000"/>
        </a:buClr>
        <a:buFont typeface="Arial" charset="0"/>
        <a:buChar char="∙"/>
        <a:defRPr sz="1050">
          <a:solidFill>
            <a:srgbClr val="5B0917"/>
          </a:solidFill>
          <a:latin typeface="+mn-lt"/>
        </a:defRPr>
      </a:lvl6pPr>
      <a:lvl7pPr marL="2228850" indent="-171450" algn="l" rtl="0" fontAlgn="base">
        <a:spcBef>
          <a:spcPct val="20000"/>
        </a:spcBef>
        <a:spcAft>
          <a:spcPct val="0"/>
        </a:spcAft>
        <a:buClr>
          <a:srgbClr val="CC0000"/>
        </a:buClr>
        <a:buFont typeface="Arial" charset="0"/>
        <a:buChar char="∙"/>
        <a:defRPr sz="1050">
          <a:solidFill>
            <a:srgbClr val="5B0917"/>
          </a:solidFill>
          <a:latin typeface="+mn-lt"/>
        </a:defRPr>
      </a:lvl7pPr>
      <a:lvl8pPr marL="2571750" indent="-171450" algn="l" rtl="0" fontAlgn="base">
        <a:spcBef>
          <a:spcPct val="20000"/>
        </a:spcBef>
        <a:spcAft>
          <a:spcPct val="0"/>
        </a:spcAft>
        <a:buClr>
          <a:srgbClr val="CC0000"/>
        </a:buClr>
        <a:buFont typeface="Arial" charset="0"/>
        <a:buChar char="∙"/>
        <a:defRPr sz="1050">
          <a:solidFill>
            <a:srgbClr val="5B0917"/>
          </a:solidFill>
          <a:latin typeface="+mn-lt"/>
        </a:defRPr>
      </a:lvl8pPr>
      <a:lvl9pPr marL="2914650" indent="-171450" algn="l" rtl="0" fontAlgn="base">
        <a:spcBef>
          <a:spcPct val="20000"/>
        </a:spcBef>
        <a:spcAft>
          <a:spcPct val="0"/>
        </a:spcAft>
        <a:buClr>
          <a:srgbClr val="CC0000"/>
        </a:buClr>
        <a:buFont typeface="Arial" charset="0"/>
        <a:buChar char="∙"/>
        <a:defRPr sz="1050">
          <a:solidFill>
            <a:srgbClr val="5B0917"/>
          </a:solidFill>
          <a:latin typeface="+mn-lt"/>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0">
            <a:extLst>
              <a:ext uri="{FF2B5EF4-FFF2-40B4-BE49-F238E27FC236}"/>
            </a:extLst>
          </p:cNvPr>
          <p:cNvSpPr>
            <a:spLocks noChangeArrowheads="1"/>
          </p:cNvSpPr>
          <p:nvPr userDrawn="1"/>
        </p:nvSpPr>
        <p:spPr bwMode="auto">
          <a:xfrm>
            <a:off x="0" y="3735388"/>
            <a:ext cx="182563" cy="371475"/>
          </a:xfrm>
          <a:prstGeom prst="rect">
            <a:avLst/>
          </a:prstGeom>
          <a:solidFill>
            <a:schemeClr val="bg1"/>
          </a:solidFill>
          <a:ln>
            <a:noFill/>
          </a:ln>
          <a:effectLst/>
          <a:extLs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
        <p:nvSpPr>
          <p:cNvPr id="1027" name="Rectangle 2"/>
          <p:cNvSpPr>
            <a:spLocks noGrp="1" noChangeArrowheads="1"/>
          </p:cNvSpPr>
          <p:nvPr>
            <p:ph type="title"/>
          </p:nvPr>
        </p:nvSpPr>
        <p:spPr bwMode="auto">
          <a:xfrm>
            <a:off x="1835150" y="117475"/>
            <a:ext cx="57673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88420" name="Text Box 4">
            <a:extLst>
              <a:ext uri="{FF2B5EF4-FFF2-40B4-BE49-F238E27FC236}"/>
            </a:extLst>
          </p:cNvPr>
          <p:cNvSpPr txBox="1">
            <a:spLocks noChangeArrowheads="1"/>
          </p:cNvSpPr>
          <p:nvPr userDrawn="1"/>
        </p:nvSpPr>
        <p:spPr bwMode="auto">
          <a:xfrm>
            <a:off x="8172450" y="6310313"/>
            <a:ext cx="688975" cy="360362"/>
          </a:xfrm>
          <a:prstGeom prst="rect">
            <a:avLst/>
          </a:prstGeom>
          <a:noFill/>
          <a:ln w="44450" algn="ctr">
            <a:no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lnSpc>
                <a:spcPct val="110000"/>
              </a:lnSpc>
              <a:spcBef>
                <a:spcPct val="50000"/>
              </a:spcBef>
              <a:defRPr/>
            </a:pPr>
            <a:fld id="{45647A1D-7CAD-4C0D-BF60-D7508C1EC10C}" type="slidenum">
              <a:rPr lang="ru-RU" altLang="ru-RU" sz="1600" b="1" smtClean="0">
                <a:solidFill>
                  <a:srgbClr val="000000"/>
                </a:solidFill>
              </a:rPr>
              <a:pPr algn="r">
                <a:lnSpc>
                  <a:spcPct val="110000"/>
                </a:lnSpc>
                <a:spcBef>
                  <a:spcPct val="50000"/>
                </a:spcBef>
                <a:defRPr/>
              </a:pPr>
              <a:t>‹#›</a:t>
            </a:fld>
            <a:endParaRPr lang="ru-RU" altLang="ru-RU" sz="1600" b="1" smtClean="0">
              <a:solidFill>
                <a:srgbClr val="000000"/>
              </a:solidFill>
            </a:endParaRPr>
          </a:p>
        </p:txBody>
      </p:sp>
      <p:sp>
        <p:nvSpPr>
          <p:cNvPr id="1031" name="Rectangle 36">
            <a:extLst>
              <a:ext uri="{FF2B5EF4-FFF2-40B4-BE49-F238E27FC236}"/>
            </a:extLst>
          </p:cNvPr>
          <p:cNvSpPr>
            <a:spLocks noChangeArrowheads="1"/>
          </p:cNvSpPr>
          <p:nvPr userDrawn="1"/>
        </p:nvSpPr>
        <p:spPr bwMode="auto">
          <a:xfrm>
            <a:off x="0" y="3733800"/>
            <a:ext cx="182563" cy="37147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graphicFrame>
        <p:nvGraphicFramePr>
          <p:cNvPr id="1030" name="Object 39"/>
          <p:cNvGraphicFramePr>
            <a:graphicFrameLocks noChangeAspect="1"/>
          </p:cNvGraphicFramePr>
          <p:nvPr userDrawn="1">
            <p:custDataLst>
              <p:tags r:id="rId14"/>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9380" name="think-cell Slide" r:id="rId16" imgW="360" imgH="360" progId="">
                  <p:embed/>
                </p:oleObj>
              </mc:Choice>
              <mc:Fallback>
                <p:oleObj name="think-cell Slide" r:id="rId16" imgW="360" imgH="36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 name="Object 40"/>
          <p:cNvGraphicFramePr>
            <a:graphicFrameLocks noChangeAspect="1"/>
          </p:cNvGraphicFramePr>
          <p:nvPr userDrawn="1">
            <p:custDataLst>
              <p:tags r:id="rId15"/>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9381" name="think-cell Slide" r:id="rId18" imgW="360" imgH="360" progId="">
                  <p:embed/>
                </p:oleObj>
              </mc:Choice>
              <mc:Fallback>
                <p:oleObj name="think-cell Slide" r:id="rId18" imgW="360" imgH="36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32" name="Picture 11" descr="Layer 2"/>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92088" y="115888"/>
            <a:ext cx="128428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9588056"/>
      </p:ext>
    </p:extLst>
  </p:cSld>
  <p:clrMap bg1="lt1" tx1="dk1" bg2="lt2" tx2="dk2" accent1="accent1" accent2="accent2" accent3="accent3" accent4="accent4" accent5="accent5" accent6="accent6" hlink="hlink" folHlink="folHlink"/>
  <p:sldLayoutIdLst>
    <p:sldLayoutId id="2147526541" r:id="rId1"/>
    <p:sldLayoutId id="2147526542" r:id="rId2"/>
    <p:sldLayoutId id="2147526543" r:id="rId3"/>
    <p:sldLayoutId id="2147526544" r:id="rId4"/>
    <p:sldLayoutId id="2147526545" r:id="rId5"/>
    <p:sldLayoutId id="2147526546" r:id="rId6"/>
    <p:sldLayoutId id="2147526547" r:id="rId7"/>
    <p:sldLayoutId id="2147526548" r:id="rId8"/>
    <p:sldLayoutId id="2147526549" r:id="rId9"/>
    <p:sldLayoutId id="2147526550" r:id="rId10"/>
    <p:sldLayoutId id="2147526551" r:id="rId11"/>
  </p:sldLayoutIdLst>
  <p:timing>
    <p:tnLst>
      <p:par>
        <p:cTn id="1" dur="indefinite" restart="never" nodeType="tmRoot"/>
      </p:par>
    </p:tnLst>
  </p:timing>
  <p:txStyles>
    <p:titleStyle>
      <a:lvl1pPr algn="l" rtl="0" eaLnBrk="0" fontAlgn="base" hangingPunct="0">
        <a:spcBef>
          <a:spcPct val="0"/>
        </a:spcBef>
        <a:spcAft>
          <a:spcPct val="0"/>
        </a:spcAft>
        <a:defRPr sz="2000" b="1" kern="1200">
          <a:solidFill>
            <a:schemeClr val="bg2"/>
          </a:solidFill>
          <a:latin typeface="+mj-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200" algn="l" rtl="0" fontAlgn="base">
        <a:spcBef>
          <a:spcPct val="0"/>
        </a:spcBef>
        <a:spcAft>
          <a:spcPct val="0"/>
        </a:spcAft>
        <a:defRPr sz="2000" b="1">
          <a:solidFill>
            <a:schemeClr val="bg2"/>
          </a:solidFill>
          <a:latin typeface="Proxima Nova Lt" pitchFamily="50" charset="0"/>
        </a:defRPr>
      </a:lvl6pPr>
      <a:lvl7pPr marL="914400" algn="l" rtl="0" fontAlgn="base">
        <a:spcBef>
          <a:spcPct val="0"/>
        </a:spcBef>
        <a:spcAft>
          <a:spcPct val="0"/>
        </a:spcAft>
        <a:defRPr sz="2000" b="1">
          <a:solidFill>
            <a:schemeClr val="bg2"/>
          </a:solidFill>
          <a:latin typeface="Proxima Nova Lt" pitchFamily="50" charset="0"/>
        </a:defRPr>
      </a:lvl7pPr>
      <a:lvl8pPr marL="1371600" algn="l" rtl="0" fontAlgn="base">
        <a:spcBef>
          <a:spcPct val="0"/>
        </a:spcBef>
        <a:spcAft>
          <a:spcPct val="0"/>
        </a:spcAft>
        <a:defRPr sz="2000" b="1">
          <a:solidFill>
            <a:schemeClr val="bg2"/>
          </a:solidFill>
          <a:latin typeface="Proxima Nova Lt" pitchFamily="50" charset="0"/>
        </a:defRPr>
      </a:lvl8pPr>
      <a:lvl9pPr marL="1828800" algn="l" rtl="0" fontAlgn="base">
        <a:spcBef>
          <a:spcPct val="0"/>
        </a:spcBef>
        <a:spcAft>
          <a:spcPct val="0"/>
        </a:spcAft>
        <a:defRPr sz="2000" b="1">
          <a:solidFill>
            <a:schemeClr val="bg2"/>
          </a:solidFill>
          <a:latin typeface="Proxima Nova Lt" pitchFamily="50" charset="0"/>
        </a:defRPr>
      </a:lvl9pPr>
    </p:titleStyle>
    <p:bodyStyle>
      <a:lvl1pPr marL="342900" indent="-342900" algn="l" rtl="0" eaLnBrk="0" fontAlgn="base" hangingPunct="0">
        <a:spcBef>
          <a:spcPct val="20000"/>
        </a:spcBef>
        <a:spcAft>
          <a:spcPct val="0"/>
        </a:spcAft>
        <a:buChar char="•"/>
        <a:defRPr sz="16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0">
            <a:extLst>
              <a:ext uri="{FF2B5EF4-FFF2-40B4-BE49-F238E27FC236}"/>
            </a:extLst>
          </p:cNvPr>
          <p:cNvSpPr>
            <a:spLocks noChangeArrowheads="1"/>
          </p:cNvSpPr>
          <p:nvPr userDrawn="1"/>
        </p:nvSpPr>
        <p:spPr bwMode="auto">
          <a:xfrm>
            <a:off x="0" y="3735388"/>
            <a:ext cx="182563" cy="371475"/>
          </a:xfrm>
          <a:prstGeom prst="rect">
            <a:avLst/>
          </a:prstGeom>
          <a:solidFill>
            <a:schemeClr val="bg1"/>
          </a:solidFill>
          <a:ln>
            <a:noFill/>
          </a:ln>
          <a:effectLst/>
          <a:extLs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
        <p:nvSpPr>
          <p:cNvPr id="1027" name="Rectangle 2"/>
          <p:cNvSpPr>
            <a:spLocks noGrp="1" noChangeArrowheads="1"/>
          </p:cNvSpPr>
          <p:nvPr>
            <p:ph type="title"/>
          </p:nvPr>
        </p:nvSpPr>
        <p:spPr bwMode="auto">
          <a:xfrm>
            <a:off x="1835150" y="117475"/>
            <a:ext cx="57673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88420" name="Text Box 4">
            <a:extLst>
              <a:ext uri="{FF2B5EF4-FFF2-40B4-BE49-F238E27FC236}"/>
            </a:extLst>
          </p:cNvPr>
          <p:cNvSpPr txBox="1">
            <a:spLocks noChangeArrowheads="1"/>
          </p:cNvSpPr>
          <p:nvPr userDrawn="1"/>
        </p:nvSpPr>
        <p:spPr bwMode="auto">
          <a:xfrm>
            <a:off x="8172450" y="6310313"/>
            <a:ext cx="688975" cy="360362"/>
          </a:xfrm>
          <a:prstGeom prst="rect">
            <a:avLst/>
          </a:prstGeom>
          <a:noFill/>
          <a:ln w="44450" algn="ctr">
            <a:no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lnSpc>
                <a:spcPct val="110000"/>
              </a:lnSpc>
              <a:spcBef>
                <a:spcPct val="50000"/>
              </a:spcBef>
              <a:defRPr/>
            </a:pPr>
            <a:fld id="{45647A1D-7CAD-4C0D-BF60-D7508C1EC10C}" type="slidenum">
              <a:rPr lang="ru-RU" altLang="ru-RU" sz="1600" b="1" smtClean="0">
                <a:solidFill>
                  <a:srgbClr val="000000"/>
                </a:solidFill>
              </a:rPr>
              <a:pPr algn="r">
                <a:lnSpc>
                  <a:spcPct val="110000"/>
                </a:lnSpc>
                <a:spcBef>
                  <a:spcPct val="50000"/>
                </a:spcBef>
                <a:defRPr/>
              </a:pPr>
              <a:t>‹#›</a:t>
            </a:fld>
            <a:endParaRPr lang="ru-RU" altLang="ru-RU" sz="1600" b="1" smtClean="0">
              <a:solidFill>
                <a:srgbClr val="000000"/>
              </a:solidFill>
            </a:endParaRPr>
          </a:p>
        </p:txBody>
      </p:sp>
      <p:sp>
        <p:nvSpPr>
          <p:cNvPr id="1031" name="Rectangle 36">
            <a:extLst>
              <a:ext uri="{FF2B5EF4-FFF2-40B4-BE49-F238E27FC236}"/>
            </a:extLst>
          </p:cNvPr>
          <p:cNvSpPr>
            <a:spLocks noChangeArrowheads="1"/>
          </p:cNvSpPr>
          <p:nvPr userDrawn="1"/>
        </p:nvSpPr>
        <p:spPr bwMode="auto">
          <a:xfrm>
            <a:off x="0" y="3733800"/>
            <a:ext cx="182563" cy="37147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graphicFrame>
        <p:nvGraphicFramePr>
          <p:cNvPr id="1030" name="Object 39"/>
          <p:cNvGraphicFramePr>
            <a:graphicFrameLocks noChangeAspect="1"/>
          </p:cNvGraphicFramePr>
          <p:nvPr userDrawn="1">
            <p:custDataLst>
              <p:tags r:id="rId14"/>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0400" name="think-cell Slide" r:id="rId16" imgW="360" imgH="360" progId="">
                  <p:embed/>
                </p:oleObj>
              </mc:Choice>
              <mc:Fallback>
                <p:oleObj name="think-cell Slide" r:id="rId16" imgW="360" imgH="36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 name="Object 40"/>
          <p:cNvGraphicFramePr>
            <a:graphicFrameLocks noChangeAspect="1"/>
          </p:cNvGraphicFramePr>
          <p:nvPr userDrawn="1">
            <p:custDataLst>
              <p:tags r:id="rId15"/>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0401" name="think-cell Slide" r:id="rId18" imgW="360" imgH="360" progId="">
                  <p:embed/>
                </p:oleObj>
              </mc:Choice>
              <mc:Fallback>
                <p:oleObj name="think-cell Slide" r:id="rId18" imgW="360" imgH="36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32" name="Picture 11" descr="Layer 2"/>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92088" y="115888"/>
            <a:ext cx="128428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0859860"/>
      </p:ext>
    </p:extLst>
  </p:cSld>
  <p:clrMap bg1="lt1" tx1="dk1" bg2="lt2" tx2="dk2" accent1="accent1" accent2="accent2" accent3="accent3" accent4="accent4" accent5="accent5" accent6="accent6" hlink="hlink" folHlink="folHlink"/>
  <p:sldLayoutIdLst>
    <p:sldLayoutId id="2147526554" r:id="rId1"/>
    <p:sldLayoutId id="2147526555" r:id="rId2"/>
    <p:sldLayoutId id="2147526556" r:id="rId3"/>
    <p:sldLayoutId id="2147526557" r:id="rId4"/>
    <p:sldLayoutId id="2147526558" r:id="rId5"/>
    <p:sldLayoutId id="2147526559" r:id="rId6"/>
    <p:sldLayoutId id="2147526560" r:id="rId7"/>
    <p:sldLayoutId id="2147526561" r:id="rId8"/>
    <p:sldLayoutId id="2147526562" r:id="rId9"/>
    <p:sldLayoutId id="2147526563" r:id="rId10"/>
    <p:sldLayoutId id="2147526564" r:id="rId11"/>
  </p:sldLayoutIdLst>
  <p:timing>
    <p:tnLst>
      <p:par>
        <p:cTn id="1" dur="indefinite" restart="never" nodeType="tmRoot"/>
      </p:par>
    </p:tnLst>
  </p:timing>
  <p:txStyles>
    <p:titleStyle>
      <a:lvl1pPr algn="l" rtl="0" eaLnBrk="0" fontAlgn="base" hangingPunct="0">
        <a:spcBef>
          <a:spcPct val="0"/>
        </a:spcBef>
        <a:spcAft>
          <a:spcPct val="0"/>
        </a:spcAft>
        <a:defRPr sz="2000" b="1" kern="1200">
          <a:solidFill>
            <a:schemeClr val="bg2"/>
          </a:solidFill>
          <a:latin typeface="+mj-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200" algn="l" rtl="0" fontAlgn="base">
        <a:spcBef>
          <a:spcPct val="0"/>
        </a:spcBef>
        <a:spcAft>
          <a:spcPct val="0"/>
        </a:spcAft>
        <a:defRPr sz="2000" b="1">
          <a:solidFill>
            <a:schemeClr val="bg2"/>
          </a:solidFill>
          <a:latin typeface="Proxima Nova Lt" pitchFamily="50" charset="0"/>
        </a:defRPr>
      </a:lvl6pPr>
      <a:lvl7pPr marL="914400" algn="l" rtl="0" fontAlgn="base">
        <a:spcBef>
          <a:spcPct val="0"/>
        </a:spcBef>
        <a:spcAft>
          <a:spcPct val="0"/>
        </a:spcAft>
        <a:defRPr sz="2000" b="1">
          <a:solidFill>
            <a:schemeClr val="bg2"/>
          </a:solidFill>
          <a:latin typeface="Proxima Nova Lt" pitchFamily="50" charset="0"/>
        </a:defRPr>
      </a:lvl7pPr>
      <a:lvl8pPr marL="1371600" algn="l" rtl="0" fontAlgn="base">
        <a:spcBef>
          <a:spcPct val="0"/>
        </a:spcBef>
        <a:spcAft>
          <a:spcPct val="0"/>
        </a:spcAft>
        <a:defRPr sz="2000" b="1">
          <a:solidFill>
            <a:schemeClr val="bg2"/>
          </a:solidFill>
          <a:latin typeface="Proxima Nova Lt" pitchFamily="50" charset="0"/>
        </a:defRPr>
      </a:lvl8pPr>
      <a:lvl9pPr marL="1828800" algn="l" rtl="0" fontAlgn="base">
        <a:spcBef>
          <a:spcPct val="0"/>
        </a:spcBef>
        <a:spcAft>
          <a:spcPct val="0"/>
        </a:spcAft>
        <a:defRPr sz="2000" b="1">
          <a:solidFill>
            <a:schemeClr val="bg2"/>
          </a:solidFill>
          <a:latin typeface="Proxima Nova Lt" pitchFamily="50" charset="0"/>
        </a:defRPr>
      </a:lvl9pPr>
    </p:titleStyle>
    <p:bodyStyle>
      <a:lvl1pPr marL="342900" indent="-342900" algn="l" rtl="0" eaLnBrk="0" fontAlgn="base" hangingPunct="0">
        <a:spcBef>
          <a:spcPct val="20000"/>
        </a:spcBef>
        <a:spcAft>
          <a:spcPct val="0"/>
        </a:spcAft>
        <a:buChar char="•"/>
        <a:defRPr sz="16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alpha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703"/>
            <a:ext cx="8229600" cy="711246"/>
          </a:xfrm>
          <a:prstGeom prst="rect">
            <a:avLst/>
          </a:prstGeom>
        </p:spPr>
        <p:txBody>
          <a:bodyPr vert="horz" lIns="0" tIns="60949" rIns="0" bIns="60949"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138689"/>
            <a:ext cx="8229600" cy="4988894"/>
          </a:xfrm>
          <a:prstGeom prst="rect">
            <a:avLst/>
          </a:prstGeom>
        </p:spPr>
        <p:txBody>
          <a:bodyPr vert="horz" lIns="0" tIns="60949" rIns="0" bIns="60949" rtlCol="0">
            <a:normAutofit/>
          </a:bodyPr>
          <a:lstStyle/>
          <a:p>
            <a:pPr lvl="0"/>
            <a:r>
              <a:rPr lang="en-US" dirty="0" smtClean="0"/>
              <a:t>Click to edit Master text styles</a:t>
            </a:r>
          </a:p>
        </p:txBody>
      </p:sp>
      <p:sp>
        <p:nvSpPr>
          <p:cNvPr id="4" name="Date Placeholder 3"/>
          <p:cNvSpPr>
            <a:spLocks noGrp="1"/>
          </p:cNvSpPr>
          <p:nvPr>
            <p:ph type="dt" sz="half" idx="2"/>
          </p:nvPr>
        </p:nvSpPr>
        <p:spPr>
          <a:xfrm>
            <a:off x="457200" y="6357823"/>
            <a:ext cx="2133600" cy="365210"/>
          </a:xfrm>
          <a:prstGeom prst="rect">
            <a:avLst/>
          </a:prstGeom>
        </p:spPr>
        <p:txBody>
          <a:bodyPr vert="horz" lIns="121899" tIns="60949" rIns="121899" bIns="60949" rtlCol="0" anchor="ctr"/>
          <a:lstStyle>
            <a:lvl1pPr algn="l">
              <a:defRPr sz="1200">
                <a:solidFill>
                  <a:schemeClr val="tx1">
                    <a:tint val="75000"/>
                  </a:schemeClr>
                </a:solidFill>
              </a:defRPr>
            </a:lvl1pPr>
          </a:lstStyle>
          <a:p>
            <a:pPr defTabSz="914484" eaLnBrk="1" fontAlgn="auto" hangingPunct="1">
              <a:spcBef>
                <a:spcPts val="0"/>
              </a:spcBef>
              <a:spcAft>
                <a:spcPts val="0"/>
              </a:spcAft>
            </a:pPr>
            <a:fld id="{425404F2-BE9A-4460-8815-8F645183555F}" type="datetimeFigureOut">
              <a:rPr lang="en-US" smtClean="0">
                <a:solidFill>
                  <a:prstClr val="black">
                    <a:tint val="75000"/>
                  </a:prstClr>
                </a:solidFill>
                <a:latin typeface="Calibri"/>
              </a:rPr>
              <a:pPr defTabSz="914484" eaLnBrk="1" fontAlgn="auto" hangingPunct="1">
                <a:spcBef>
                  <a:spcPts val="0"/>
                </a:spcBef>
                <a:spcAft>
                  <a:spcPts val="0"/>
                </a:spcAft>
              </a:pPr>
              <a:t>7/6/2020</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7823"/>
            <a:ext cx="2895600" cy="365210"/>
          </a:xfrm>
          <a:prstGeom prst="rect">
            <a:avLst/>
          </a:prstGeom>
        </p:spPr>
        <p:txBody>
          <a:bodyPr vert="horz" lIns="121899" tIns="60949" rIns="121899" bIns="60949" rtlCol="0" anchor="ctr"/>
          <a:lstStyle>
            <a:lvl1pPr algn="ctr">
              <a:defRPr sz="1200">
                <a:solidFill>
                  <a:schemeClr val="tx1">
                    <a:tint val="75000"/>
                  </a:schemeClr>
                </a:solidFill>
              </a:defRPr>
            </a:lvl1pPr>
          </a:lstStyle>
          <a:p>
            <a:pPr defTabSz="914484"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1" y="6357823"/>
            <a:ext cx="2133600" cy="365210"/>
          </a:xfrm>
          <a:prstGeom prst="rect">
            <a:avLst/>
          </a:prstGeom>
        </p:spPr>
        <p:txBody>
          <a:bodyPr vert="horz" lIns="121899" tIns="60949" rIns="121899" bIns="60949" rtlCol="0" anchor="ctr"/>
          <a:lstStyle>
            <a:lvl1pPr algn="r">
              <a:defRPr sz="1200">
                <a:solidFill>
                  <a:schemeClr val="tx1">
                    <a:tint val="75000"/>
                  </a:schemeClr>
                </a:solidFill>
              </a:defRPr>
            </a:lvl1pPr>
          </a:lstStyle>
          <a:p>
            <a:pPr defTabSz="914484" eaLnBrk="1" fontAlgn="auto" hangingPunct="1">
              <a:spcBef>
                <a:spcPts val="0"/>
              </a:spcBef>
              <a:spcAft>
                <a:spcPts val="0"/>
              </a:spcAft>
            </a:pPr>
            <a:fld id="{96E69268-9C8B-4EBF-A9EE-DC5DC2D48DC3}" type="slidenum">
              <a:rPr lang="en-US" smtClean="0">
                <a:solidFill>
                  <a:prstClr val="black">
                    <a:tint val="75000"/>
                  </a:prstClr>
                </a:solidFill>
                <a:latin typeface="Calibri"/>
              </a:rPr>
              <a:pPr defTabSz="914484"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08875743"/>
      </p:ext>
    </p:extLst>
  </p:cSld>
  <p:clrMap bg1="lt1" tx1="dk1" bg2="lt2" tx2="dk2" accent1="accent1" accent2="accent2" accent3="accent3" accent4="accent4" accent5="accent5" accent6="accent6" hlink="hlink" folHlink="folHlink"/>
  <p:sldLayoutIdLst>
    <p:sldLayoutId id="2147526573" r:id="rId1"/>
    <p:sldLayoutId id="2147526574" r:id="rId2"/>
    <p:sldLayoutId id="2147526575" r:id="rId3"/>
    <p:sldLayoutId id="2147526576" r:id="rId4"/>
    <p:sldLayoutId id="2147526577" r:id="rId5"/>
    <p:sldLayoutId id="2147526578" r:id="rId6"/>
    <p:sldLayoutId id="2147526579" r:id="rId7"/>
    <p:sldLayoutId id="2147526580" r:id="rId8"/>
  </p:sldLayoutIdLst>
  <p:txStyles>
    <p:titleStyle>
      <a:lvl1pPr algn="l" defTabSz="914484" rtl="0" eaLnBrk="1" latinLnBrk="0" hangingPunct="1">
        <a:spcBef>
          <a:spcPct val="0"/>
        </a:spcBef>
        <a:buNone/>
        <a:defRPr sz="2701" kern="1200">
          <a:solidFill>
            <a:schemeClr val="tx1">
              <a:lumMod val="75000"/>
              <a:lumOff val="25000"/>
            </a:schemeClr>
          </a:solidFill>
          <a:latin typeface="+mj-lt"/>
          <a:ea typeface="+mj-ea"/>
          <a:cs typeface="Arial" panose="020B0604020202020204" pitchFamily="34" charset="0"/>
        </a:defRPr>
      </a:lvl1pPr>
    </p:titleStyle>
    <p:bodyStyle>
      <a:lvl1pPr marL="0" indent="0" algn="l" defTabSz="914484" rtl="0" eaLnBrk="1" latinLnBrk="0" hangingPunct="1">
        <a:spcBef>
          <a:spcPct val="20000"/>
        </a:spcBef>
        <a:buFontTx/>
        <a:buNone/>
        <a:defRPr sz="135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42" indent="0" algn="l" defTabSz="914484" rtl="0" eaLnBrk="1" latinLnBrk="0" hangingPunct="1">
        <a:spcBef>
          <a:spcPct val="20000"/>
        </a:spcBef>
        <a:buFontTx/>
        <a:buNone/>
        <a:defRPr sz="1350" kern="1200">
          <a:solidFill>
            <a:schemeClr val="tx1"/>
          </a:solidFill>
          <a:latin typeface="Arial" panose="020B0604020202020204" pitchFamily="34" charset="0"/>
          <a:ea typeface="+mn-ea"/>
          <a:cs typeface="Arial" panose="020B0604020202020204" pitchFamily="34" charset="0"/>
        </a:defRPr>
      </a:lvl2pPr>
      <a:lvl3pPr marL="914483" indent="0" algn="l" defTabSz="914484" rtl="0" eaLnBrk="1" latinLnBrk="0" hangingPunct="1">
        <a:spcBef>
          <a:spcPct val="20000"/>
        </a:spcBef>
        <a:buFontTx/>
        <a:buNone/>
        <a:defRPr sz="1350" kern="1200">
          <a:solidFill>
            <a:schemeClr val="tx1"/>
          </a:solidFill>
          <a:latin typeface="Arial" panose="020B0604020202020204" pitchFamily="34" charset="0"/>
          <a:ea typeface="+mn-ea"/>
          <a:cs typeface="Arial" panose="020B0604020202020204" pitchFamily="34" charset="0"/>
        </a:defRPr>
      </a:lvl3pPr>
      <a:lvl4pPr marL="1371726" indent="0" algn="l" defTabSz="914484" rtl="0" eaLnBrk="1" latinLnBrk="0" hangingPunct="1">
        <a:spcBef>
          <a:spcPct val="20000"/>
        </a:spcBef>
        <a:buFontTx/>
        <a:buNone/>
        <a:defRPr sz="1350" kern="1200">
          <a:solidFill>
            <a:schemeClr val="tx1"/>
          </a:solidFill>
          <a:latin typeface="Arial" panose="020B0604020202020204" pitchFamily="34" charset="0"/>
          <a:ea typeface="+mn-ea"/>
          <a:cs typeface="Arial" panose="020B0604020202020204" pitchFamily="34" charset="0"/>
        </a:defRPr>
      </a:lvl4pPr>
      <a:lvl5pPr marL="1828967" indent="0" algn="l" defTabSz="914484" rtl="0" eaLnBrk="1" latinLnBrk="0" hangingPunct="1">
        <a:spcBef>
          <a:spcPct val="20000"/>
        </a:spcBef>
        <a:buFontTx/>
        <a:buNone/>
        <a:defRPr sz="1350" kern="1200">
          <a:solidFill>
            <a:schemeClr val="tx1"/>
          </a:solidFill>
          <a:latin typeface="Arial" panose="020B0604020202020204" pitchFamily="34" charset="0"/>
          <a:ea typeface="+mn-ea"/>
          <a:cs typeface="Arial" panose="020B0604020202020204" pitchFamily="34" charset="0"/>
        </a:defRPr>
      </a:lvl5pPr>
      <a:lvl6pPr marL="2514830" indent="-228621" algn="l" defTabSz="914484" rtl="0" eaLnBrk="1" latinLnBrk="0" hangingPunct="1">
        <a:spcBef>
          <a:spcPct val="20000"/>
        </a:spcBef>
        <a:buFont typeface="Arial" pitchFamily="34" charset="0"/>
        <a:buChar char="•"/>
        <a:defRPr sz="2026" kern="1200">
          <a:solidFill>
            <a:schemeClr val="tx1"/>
          </a:solidFill>
          <a:latin typeface="+mn-lt"/>
          <a:ea typeface="+mn-ea"/>
          <a:cs typeface="+mn-cs"/>
        </a:defRPr>
      </a:lvl6pPr>
      <a:lvl7pPr marL="2972073" indent="-228621" algn="l" defTabSz="914484" rtl="0" eaLnBrk="1" latinLnBrk="0" hangingPunct="1">
        <a:spcBef>
          <a:spcPct val="20000"/>
        </a:spcBef>
        <a:buFont typeface="Arial" pitchFamily="34" charset="0"/>
        <a:buChar char="•"/>
        <a:defRPr sz="2026"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26"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26" kern="1200">
          <a:solidFill>
            <a:schemeClr val="tx1"/>
          </a:solidFill>
          <a:latin typeface="+mn-lt"/>
          <a:ea typeface="+mn-ea"/>
          <a:cs typeface="+mn-cs"/>
        </a:defRPr>
      </a:lvl9pPr>
    </p:bodyStyle>
    <p:otherStyle>
      <a:defPPr>
        <a:defRPr lang="en-US"/>
      </a:defPPr>
      <a:lvl1pPr marL="0" algn="l" defTabSz="914484" rtl="0" eaLnBrk="1" latinLnBrk="0" hangingPunct="1">
        <a:defRPr sz="1800" kern="1200">
          <a:solidFill>
            <a:schemeClr val="tx1"/>
          </a:solidFill>
          <a:latin typeface="+mn-lt"/>
          <a:ea typeface="+mn-ea"/>
          <a:cs typeface="+mn-cs"/>
        </a:defRPr>
      </a:lvl1pPr>
      <a:lvl2pPr marL="457242" algn="l" defTabSz="914484" rtl="0" eaLnBrk="1" latinLnBrk="0" hangingPunct="1">
        <a:defRPr sz="1800" kern="1200">
          <a:solidFill>
            <a:schemeClr val="tx1"/>
          </a:solidFill>
          <a:latin typeface="+mn-lt"/>
          <a:ea typeface="+mn-ea"/>
          <a:cs typeface="+mn-cs"/>
        </a:defRPr>
      </a:lvl2pPr>
      <a:lvl3pPr marL="914484" algn="l" defTabSz="914484" rtl="0" eaLnBrk="1" latinLnBrk="0" hangingPunct="1">
        <a:defRPr sz="1800" kern="1200">
          <a:solidFill>
            <a:schemeClr val="tx1"/>
          </a:solidFill>
          <a:latin typeface="+mn-lt"/>
          <a:ea typeface="+mn-ea"/>
          <a:cs typeface="+mn-cs"/>
        </a:defRPr>
      </a:lvl3pPr>
      <a:lvl4pPr marL="1371726" algn="l" defTabSz="914484" rtl="0" eaLnBrk="1" latinLnBrk="0" hangingPunct="1">
        <a:defRPr sz="1800" kern="1200">
          <a:solidFill>
            <a:schemeClr val="tx1"/>
          </a:solidFill>
          <a:latin typeface="+mn-lt"/>
          <a:ea typeface="+mn-ea"/>
          <a:cs typeface="+mn-cs"/>
        </a:defRPr>
      </a:lvl4pPr>
      <a:lvl5pPr marL="1828967" algn="l" defTabSz="914484" rtl="0" eaLnBrk="1" latinLnBrk="0" hangingPunct="1">
        <a:defRPr sz="1800" kern="1200">
          <a:solidFill>
            <a:schemeClr val="tx1"/>
          </a:solidFill>
          <a:latin typeface="+mn-lt"/>
          <a:ea typeface="+mn-ea"/>
          <a:cs typeface="+mn-cs"/>
        </a:defRPr>
      </a:lvl5pPr>
      <a:lvl6pPr marL="2286210" algn="l" defTabSz="914484" rtl="0" eaLnBrk="1" latinLnBrk="0" hangingPunct="1">
        <a:defRPr sz="1800" kern="1200">
          <a:solidFill>
            <a:schemeClr val="tx1"/>
          </a:solidFill>
          <a:latin typeface="+mn-lt"/>
          <a:ea typeface="+mn-ea"/>
          <a:cs typeface="+mn-cs"/>
        </a:defRPr>
      </a:lvl6pPr>
      <a:lvl7pPr marL="2743451" algn="l" defTabSz="914484" rtl="0" eaLnBrk="1" latinLnBrk="0" hangingPunct="1">
        <a:defRPr sz="1800" kern="1200">
          <a:solidFill>
            <a:schemeClr val="tx1"/>
          </a:solidFill>
          <a:latin typeface="+mn-lt"/>
          <a:ea typeface="+mn-ea"/>
          <a:cs typeface="+mn-cs"/>
        </a:defRPr>
      </a:lvl7pPr>
      <a:lvl8pPr marL="3200693" algn="l" defTabSz="914484" rtl="0" eaLnBrk="1" latinLnBrk="0" hangingPunct="1">
        <a:defRPr sz="1800" kern="1200">
          <a:solidFill>
            <a:schemeClr val="tx1"/>
          </a:solidFill>
          <a:latin typeface="+mn-lt"/>
          <a:ea typeface="+mn-ea"/>
          <a:cs typeface="+mn-cs"/>
        </a:defRPr>
      </a:lvl8pPr>
      <a:lvl9pPr marL="3657935" algn="l" defTabSz="914484"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0">
            <a:extLst/>
          </p:cNvPr>
          <p:cNvSpPr>
            <a:spLocks noChangeArrowheads="1"/>
          </p:cNvSpPr>
          <p:nvPr userDrawn="1"/>
        </p:nvSpPr>
        <p:spPr bwMode="auto">
          <a:xfrm>
            <a:off x="0" y="3735371"/>
            <a:ext cx="181822" cy="371513"/>
          </a:xfrm>
          <a:prstGeom prst="rect">
            <a:avLst/>
          </a:prstGeom>
          <a:solidFill>
            <a:schemeClr val="bg1"/>
          </a:solidFill>
          <a:ln>
            <a:noFill/>
          </a:ln>
          <a:effectLst/>
          <a:extLs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
        <p:nvSpPr>
          <p:cNvPr id="1027" name="Rectangle 2"/>
          <p:cNvSpPr>
            <a:spLocks noGrp="1" noChangeArrowheads="1"/>
          </p:cNvSpPr>
          <p:nvPr>
            <p:ph type="title"/>
          </p:nvPr>
        </p:nvSpPr>
        <p:spPr bwMode="auto">
          <a:xfrm>
            <a:off x="1835150" y="117477"/>
            <a:ext cx="57673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88420" name="Text Box 4">
            <a:extLst/>
          </p:cNvPr>
          <p:cNvSpPr txBox="1">
            <a:spLocks noChangeArrowheads="1"/>
          </p:cNvSpPr>
          <p:nvPr userDrawn="1"/>
        </p:nvSpPr>
        <p:spPr bwMode="auto">
          <a:xfrm>
            <a:off x="8172451" y="6310313"/>
            <a:ext cx="688975" cy="360362"/>
          </a:xfrm>
          <a:prstGeom prst="rect">
            <a:avLst/>
          </a:prstGeom>
          <a:noFill/>
          <a:ln w="44450" algn="ctr">
            <a:no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lnSpc>
                <a:spcPct val="110000"/>
              </a:lnSpc>
              <a:spcBef>
                <a:spcPct val="50000"/>
              </a:spcBef>
            </a:pPr>
            <a:fld id="{9352DAE2-383B-4FA5-AF4C-90E1EF7055FD}" type="slidenum">
              <a:rPr lang="ru-RU" altLang="ru-RU" sz="1600" b="1">
                <a:solidFill>
                  <a:srgbClr val="000000"/>
                </a:solidFill>
              </a:rPr>
              <a:pPr algn="r">
                <a:lnSpc>
                  <a:spcPct val="110000"/>
                </a:lnSpc>
                <a:spcBef>
                  <a:spcPct val="50000"/>
                </a:spcBef>
              </a:pPr>
              <a:t>‹#›</a:t>
            </a:fld>
            <a:endParaRPr lang="ru-RU" altLang="ru-RU" sz="1600" b="1">
              <a:solidFill>
                <a:srgbClr val="000000"/>
              </a:solidFill>
            </a:endParaRPr>
          </a:p>
        </p:txBody>
      </p:sp>
      <p:sp>
        <p:nvSpPr>
          <p:cNvPr id="1031" name="Rectangle 36">
            <a:extLst/>
          </p:cNvPr>
          <p:cNvSpPr>
            <a:spLocks noChangeArrowheads="1"/>
          </p:cNvSpPr>
          <p:nvPr userDrawn="1"/>
        </p:nvSpPr>
        <p:spPr bwMode="auto">
          <a:xfrm>
            <a:off x="0" y="3733783"/>
            <a:ext cx="181822" cy="371513"/>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graphicFrame>
        <p:nvGraphicFramePr>
          <p:cNvPr id="1030" name="Object 39"/>
          <p:cNvGraphicFramePr>
            <a:graphicFrameLocks noChangeAspect="1"/>
          </p:cNvGraphicFramePr>
          <p:nvPr userDrawn="1">
            <p:custDataLst>
              <p:tags r:id="rId16"/>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101418" name="think-cell Slide" r:id="rId18" imgW="270" imgH="270" progId="">
                  <p:embed/>
                </p:oleObj>
              </mc:Choice>
              <mc:Fallback>
                <p:oleObj name="think-cell Slide" r:id="rId18" imgW="270" imgH="270" progId="">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89" y="1590"/>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 name="Object 40"/>
          <p:cNvGraphicFramePr>
            <a:graphicFrameLocks noChangeAspect="1"/>
          </p:cNvGraphicFramePr>
          <p:nvPr userDrawn="1">
            <p:custDataLst>
              <p:tags r:id="rId17"/>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101419" name="think-cell Slide" r:id="rId20" imgW="270" imgH="270" progId="">
                  <p:embed/>
                </p:oleObj>
              </mc:Choice>
              <mc:Fallback>
                <p:oleObj name="think-cell Slide" r:id="rId20" imgW="270" imgH="270" progId="">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89" y="1590"/>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32" name="Picture 11" descr="Layer 2"/>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192089" y="115888"/>
            <a:ext cx="128428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3970938"/>
      </p:ext>
    </p:extLst>
  </p:cSld>
  <p:clrMap bg1="lt1" tx1="dk1" bg2="lt2" tx2="dk2" accent1="accent1" accent2="accent2" accent3="accent3" accent4="accent4" accent5="accent5" accent6="accent6" hlink="hlink" folHlink="folHlink"/>
  <p:sldLayoutIdLst>
    <p:sldLayoutId id="2147526582" r:id="rId1"/>
    <p:sldLayoutId id="2147526583" r:id="rId2"/>
    <p:sldLayoutId id="2147526584" r:id="rId3"/>
    <p:sldLayoutId id="2147526585" r:id="rId4"/>
    <p:sldLayoutId id="2147526586" r:id="rId5"/>
    <p:sldLayoutId id="2147526587" r:id="rId6"/>
    <p:sldLayoutId id="2147526588" r:id="rId7"/>
    <p:sldLayoutId id="2147526589" r:id="rId8"/>
    <p:sldLayoutId id="2147526590" r:id="rId9"/>
    <p:sldLayoutId id="2147526591" r:id="rId10"/>
    <p:sldLayoutId id="2147526592" r:id="rId11"/>
    <p:sldLayoutId id="2147526593" r:id="rId12"/>
    <p:sldLayoutId id="2147526594" r:id="rId13"/>
  </p:sldLayoutIdLst>
  <p:timing>
    <p:tnLst>
      <p:par>
        <p:cTn id="1" dur="indefinite" restart="never" nodeType="tmRoot"/>
      </p:par>
    </p:tnLst>
  </p:timing>
  <p:txStyles>
    <p:titleStyle>
      <a:lvl1pPr algn="l" rtl="0" eaLnBrk="0" fontAlgn="base" hangingPunct="0">
        <a:spcBef>
          <a:spcPct val="0"/>
        </a:spcBef>
        <a:spcAft>
          <a:spcPct val="0"/>
        </a:spcAft>
        <a:defRPr sz="2000" b="1" kern="1200">
          <a:solidFill>
            <a:schemeClr val="bg2"/>
          </a:solidFill>
          <a:latin typeface="+mj-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200" algn="l" rtl="0" fontAlgn="base">
        <a:spcBef>
          <a:spcPct val="0"/>
        </a:spcBef>
        <a:spcAft>
          <a:spcPct val="0"/>
        </a:spcAft>
        <a:defRPr sz="2000" b="1">
          <a:solidFill>
            <a:schemeClr val="bg2"/>
          </a:solidFill>
          <a:latin typeface="Proxima Nova Lt" pitchFamily="50" charset="0"/>
        </a:defRPr>
      </a:lvl6pPr>
      <a:lvl7pPr marL="914400" algn="l" rtl="0" fontAlgn="base">
        <a:spcBef>
          <a:spcPct val="0"/>
        </a:spcBef>
        <a:spcAft>
          <a:spcPct val="0"/>
        </a:spcAft>
        <a:defRPr sz="2000" b="1">
          <a:solidFill>
            <a:schemeClr val="bg2"/>
          </a:solidFill>
          <a:latin typeface="Proxima Nova Lt" pitchFamily="50" charset="0"/>
        </a:defRPr>
      </a:lvl7pPr>
      <a:lvl8pPr marL="1371600" algn="l" rtl="0" fontAlgn="base">
        <a:spcBef>
          <a:spcPct val="0"/>
        </a:spcBef>
        <a:spcAft>
          <a:spcPct val="0"/>
        </a:spcAft>
        <a:defRPr sz="2000" b="1">
          <a:solidFill>
            <a:schemeClr val="bg2"/>
          </a:solidFill>
          <a:latin typeface="Proxima Nova Lt" pitchFamily="50" charset="0"/>
        </a:defRPr>
      </a:lvl8pPr>
      <a:lvl9pPr marL="1828800" algn="l" rtl="0" fontAlgn="base">
        <a:spcBef>
          <a:spcPct val="0"/>
        </a:spcBef>
        <a:spcAft>
          <a:spcPct val="0"/>
        </a:spcAft>
        <a:defRPr sz="2000" b="1">
          <a:solidFill>
            <a:schemeClr val="bg2"/>
          </a:solidFill>
          <a:latin typeface="Proxima Nova Lt" pitchFamily="50" charset="0"/>
        </a:defRPr>
      </a:lvl9pPr>
    </p:titleStyle>
    <p:bodyStyle>
      <a:lvl1pPr marL="342900" indent="-342900" algn="l" rtl="0" eaLnBrk="0" fontAlgn="base" hangingPunct="0">
        <a:spcBef>
          <a:spcPct val="20000"/>
        </a:spcBef>
        <a:spcAft>
          <a:spcPct val="0"/>
        </a:spcAft>
        <a:buChar char="•"/>
        <a:defRPr sz="16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gradFill>
          <a:gsLst>
            <a:gs pos="81000">
              <a:srgbClr val="EEEEEE"/>
            </a:gs>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703"/>
            <a:ext cx="8229600" cy="711246"/>
          </a:xfrm>
          <a:prstGeom prst="rect">
            <a:avLst/>
          </a:prstGeom>
        </p:spPr>
        <p:txBody>
          <a:bodyPr vert="horz" lIns="0" tIns="60949" rIns="0" bIns="60949"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138689"/>
            <a:ext cx="8229600" cy="4988894"/>
          </a:xfrm>
          <a:prstGeom prst="rect">
            <a:avLst/>
          </a:prstGeom>
        </p:spPr>
        <p:txBody>
          <a:bodyPr vert="horz" lIns="0" tIns="60949" rIns="0" bIns="60949" rtlCol="0">
            <a:normAutofit/>
          </a:bodyPr>
          <a:lstStyle/>
          <a:p>
            <a:pPr lvl="0"/>
            <a:r>
              <a:rPr lang="en-US" dirty="0" smtClean="0"/>
              <a:t>Click to edit Master text styles</a:t>
            </a:r>
          </a:p>
        </p:txBody>
      </p:sp>
      <p:sp>
        <p:nvSpPr>
          <p:cNvPr id="4" name="Date Placeholder 3"/>
          <p:cNvSpPr>
            <a:spLocks noGrp="1"/>
          </p:cNvSpPr>
          <p:nvPr>
            <p:ph type="dt" sz="half" idx="2"/>
          </p:nvPr>
        </p:nvSpPr>
        <p:spPr>
          <a:xfrm>
            <a:off x="457200" y="6357823"/>
            <a:ext cx="2133600" cy="365210"/>
          </a:xfrm>
          <a:prstGeom prst="rect">
            <a:avLst/>
          </a:prstGeom>
        </p:spPr>
        <p:txBody>
          <a:bodyPr vert="horz" lIns="121899" tIns="60949" rIns="121899" bIns="60949" rtlCol="0" anchor="ctr"/>
          <a:lstStyle>
            <a:lvl1pPr algn="l">
              <a:defRPr sz="1200">
                <a:solidFill>
                  <a:schemeClr val="tx1">
                    <a:tint val="75000"/>
                  </a:schemeClr>
                </a:solidFill>
              </a:defRPr>
            </a:lvl1pPr>
          </a:lstStyle>
          <a:p>
            <a:pPr defTabSz="914484" eaLnBrk="1" fontAlgn="auto" hangingPunct="1">
              <a:spcBef>
                <a:spcPts val="0"/>
              </a:spcBef>
              <a:spcAft>
                <a:spcPts val="0"/>
              </a:spcAft>
            </a:pPr>
            <a:fld id="{425404F2-BE9A-4460-8815-8F645183555F}" type="datetimeFigureOut">
              <a:rPr lang="en-US" smtClean="0">
                <a:solidFill>
                  <a:prstClr val="black">
                    <a:tint val="75000"/>
                  </a:prstClr>
                </a:solidFill>
                <a:latin typeface="Calibri"/>
              </a:rPr>
              <a:pPr defTabSz="914484" eaLnBrk="1" fontAlgn="auto" hangingPunct="1">
                <a:spcBef>
                  <a:spcPts val="0"/>
                </a:spcBef>
                <a:spcAft>
                  <a:spcPts val="0"/>
                </a:spcAft>
              </a:pPr>
              <a:t>7/6/2020</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7823"/>
            <a:ext cx="2895600" cy="365210"/>
          </a:xfrm>
          <a:prstGeom prst="rect">
            <a:avLst/>
          </a:prstGeom>
        </p:spPr>
        <p:txBody>
          <a:bodyPr vert="horz" lIns="121899" tIns="60949" rIns="121899" bIns="60949" rtlCol="0" anchor="ctr"/>
          <a:lstStyle>
            <a:lvl1pPr algn="ctr">
              <a:defRPr sz="1200">
                <a:solidFill>
                  <a:schemeClr val="tx1">
                    <a:tint val="75000"/>
                  </a:schemeClr>
                </a:solidFill>
              </a:defRPr>
            </a:lvl1pPr>
          </a:lstStyle>
          <a:p>
            <a:pPr defTabSz="914484"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1" y="6357823"/>
            <a:ext cx="2133600" cy="365210"/>
          </a:xfrm>
          <a:prstGeom prst="rect">
            <a:avLst/>
          </a:prstGeom>
        </p:spPr>
        <p:txBody>
          <a:bodyPr vert="horz" lIns="121899" tIns="60949" rIns="121899" bIns="60949" rtlCol="0" anchor="ctr"/>
          <a:lstStyle>
            <a:lvl1pPr algn="r">
              <a:defRPr sz="1200">
                <a:solidFill>
                  <a:schemeClr val="tx1">
                    <a:tint val="75000"/>
                  </a:schemeClr>
                </a:solidFill>
              </a:defRPr>
            </a:lvl1pPr>
          </a:lstStyle>
          <a:p>
            <a:pPr defTabSz="914484" eaLnBrk="1" fontAlgn="auto" hangingPunct="1">
              <a:spcBef>
                <a:spcPts val="0"/>
              </a:spcBef>
              <a:spcAft>
                <a:spcPts val="0"/>
              </a:spcAft>
            </a:pPr>
            <a:fld id="{96E69268-9C8B-4EBF-A9EE-DC5DC2D48DC3}" type="slidenum">
              <a:rPr lang="en-US" smtClean="0">
                <a:solidFill>
                  <a:prstClr val="black">
                    <a:tint val="75000"/>
                  </a:prstClr>
                </a:solidFill>
                <a:latin typeface="Calibri"/>
              </a:rPr>
              <a:pPr defTabSz="914484"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47367378"/>
      </p:ext>
    </p:extLst>
  </p:cSld>
  <p:clrMap bg1="lt1" tx1="dk1" bg2="lt2" tx2="dk2" accent1="accent1" accent2="accent2" accent3="accent3" accent4="accent4" accent5="accent5" accent6="accent6" hlink="hlink" folHlink="folHlink"/>
  <p:sldLayoutIdLst>
    <p:sldLayoutId id="2147526596" r:id="rId1"/>
    <p:sldLayoutId id="2147526597" r:id="rId2"/>
    <p:sldLayoutId id="2147526598" r:id="rId3"/>
    <p:sldLayoutId id="2147526599" r:id="rId4"/>
    <p:sldLayoutId id="2147526600" r:id="rId5"/>
    <p:sldLayoutId id="2147526601" r:id="rId6"/>
  </p:sldLayoutIdLst>
  <p:txStyles>
    <p:titleStyle>
      <a:lvl1pPr algn="l" defTabSz="914484" rtl="0" eaLnBrk="1" latinLnBrk="0" hangingPunct="1">
        <a:spcBef>
          <a:spcPct val="0"/>
        </a:spcBef>
        <a:buNone/>
        <a:defRPr sz="2701" kern="1200">
          <a:solidFill>
            <a:schemeClr val="tx1">
              <a:lumMod val="75000"/>
              <a:lumOff val="25000"/>
            </a:schemeClr>
          </a:solidFill>
          <a:latin typeface="+mj-lt"/>
          <a:ea typeface="+mj-ea"/>
          <a:cs typeface="Arial" panose="020B0604020202020204" pitchFamily="34" charset="0"/>
        </a:defRPr>
      </a:lvl1pPr>
    </p:titleStyle>
    <p:bodyStyle>
      <a:lvl1pPr marL="0" indent="0" algn="l" defTabSz="914484" rtl="0" eaLnBrk="1" latinLnBrk="0" hangingPunct="1">
        <a:spcBef>
          <a:spcPct val="20000"/>
        </a:spcBef>
        <a:buFontTx/>
        <a:buNone/>
        <a:defRPr sz="135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42" indent="0" algn="l" defTabSz="914484" rtl="0" eaLnBrk="1" latinLnBrk="0" hangingPunct="1">
        <a:spcBef>
          <a:spcPct val="20000"/>
        </a:spcBef>
        <a:buFontTx/>
        <a:buNone/>
        <a:defRPr sz="1350" kern="1200">
          <a:solidFill>
            <a:schemeClr val="tx1"/>
          </a:solidFill>
          <a:latin typeface="Arial" panose="020B0604020202020204" pitchFamily="34" charset="0"/>
          <a:ea typeface="+mn-ea"/>
          <a:cs typeface="Arial" panose="020B0604020202020204" pitchFamily="34" charset="0"/>
        </a:defRPr>
      </a:lvl2pPr>
      <a:lvl3pPr marL="914483" indent="0" algn="l" defTabSz="914484" rtl="0" eaLnBrk="1" latinLnBrk="0" hangingPunct="1">
        <a:spcBef>
          <a:spcPct val="20000"/>
        </a:spcBef>
        <a:buFontTx/>
        <a:buNone/>
        <a:defRPr sz="1350" kern="1200">
          <a:solidFill>
            <a:schemeClr val="tx1"/>
          </a:solidFill>
          <a:latin typeface="Arial" panose="020B0604020202020204" pitchFamily="34" charset="0"/>
          <a:ea typeface="+mn-ea"/>
          <a:cs typeface="Arial" panose="020B0604020202020204" pitchFamily="34" charset="0"/>
        </a:defRPr>
      </a:lvl3pPr>
      <a:lvl4pPr marL="1371726" indent="0" algn="l" defTabSz="914484" rtl="0" eaLnBrk="1" latinLnBrk="0" hangingPunct="1">
        <a:spcBef>
          <a:spcPct val="20000"/>
        </a:spcBef>
        <a:buFontTx/>
        <a:buNone/>
        <a:defRPr sz="1350" kern="1200">
          <a:solidFill>
            <a:schemeClr val="tx1"/>
          </a:solidFill>
          <a:latin typeface="Arial" panose="020B0604020202020204" pitchFamily="34" charset="0"/>
          <a:ea typeface="+mn-ea"/>
          <a:cs typeface="Arial" panose="020B0604020202020204" pitchFamily="34" charset="0"/>
        </a:defRPr>
      </a:lvl4pPr>
      <a:lvl5pPr marL="1828967" indent="0" algn="l" defTabSz="914484" rtl="0" eaLnBrk="1" latinLnBrk="0" hangingPunct="1">
        <a:spcBef>
          <a:spcPct val="20000"/>
        </a:spcBef>
        <a:buFontTx/>
        <a:buNone/>
        <a:defRPr sz="1350" kern="1200">
          <a:solidFill>
            <a:schemeClr val="tx1"/>
          </a:solidFill>
          <a:latin typeface="Arial" panose="020B0604020202020204" pitchFamily="34" charset="0"/>
          <a:ea typeface="+mn-ea"/>
          <a:cs typeface="Arial" panose="020B0604020202020204" pitchFamily="34" charset="0"/>
        </a:defRPr>
      </a:lvl5pPr>
      <a:lvl6pPr marL="2514830" indent="-228621" algn="l" defTabSz="914484" rtl="0" eaLnBrk="1" latinLnBrk="0" hangingPunct="1">
        <a:spcBef>
          <a:spcPct val="20000"/>
        </a:spcBef>
        <a:buFont typeface="Arial" pitchFamily="34" charset="0"/>
        <a:buChar char="•"/>
        <a:defRPr sz="2026" kern="1200">
          <a:solidFill>
            <a:schemeClr val="tx1"/>
          </a:solidFill>
          <a:latin typeface="+mn-lt"/>
          <a:ea typeface="+mn-ea"/>
          <a:cs typeface="+mn-cs"/>
        </a:defRPr>
      </a:lvl6pPr>
      <a:lvl7pPr marL="2972073" indent="-228621" algn="l" defTabSz="914484" rtl="0" eaLnBrk="1" latinLnBrk="0" hangingPunct="1">
        <a:spcBef>
          <a:spcPct val="20000"/>
        </a:spcBef>
        <a:buFont typeface="Arial" pitchFamily="34" charset="0"/>
        <a:buChar char="•"/>
        <a:defRPr sz="2026"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26"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26" kern="1200">
          <a:solidFill>
            <a:schemeClr val="tx1"/>
          </a:solidFill>
          <a:latin typeface="+mn-lt"/>
          <a:ea typeface="+mn-ea"/>
          <a:cs typeface="+mn-cs"/>
        </a:defRPr>
      </a:lvl9pPr>
    </p:bodyStyle>
    <p:otherStyle>
      <a:defPPr>
        <a:defRPr lang="en-US"/>
      </a:defPPr>
      <a:lvl1pPr marL="0" algn="l" defTabSz="914484" rtl="0" eaLnBrk="1" latinLnBrk="0" hangingPunct="1">
        <a:defRPr sz="1800" kern="1200">
          <a:solidFill>
            <a:schemeClr val="tx1"/>
          </a:solidFill>
          <a:latin typeface="+mn-lt"/>
          <a:ea typeface="+mn-ea"/>
          <a:cs typeface="+mn-cs"/>
        </a:defRPr>
      </a:lvl1pPr>
      <a:lvl2pPr marL="457242" algn="l" defTabSz="914484" rtl="0" eaLnBrk="1" latinLnBrk="0" hangingPunct="1">
        <a:defRPr sz="1800" kern="1200">
          <a:solidFill>
            <a:schemeClr val="tx1"/>
          </a:solidFill>
          <a:latin typeface="+mn-lt"/>
          <a:ea typeface="+mn-ea"/>
          <a:cs typeface="+mn-cs"/>
        </a:defRPr>
      </a:lvl2pPr>
      <a:lvl3pPr marL="914484" algn="l" defTabSz="914484" rtl="0" eaLnBrk="1" latinLnBrk="0" hangingPunct="1">
        <a:defRPr sz="1800" kern="1200">
          <a:solidFill>
            <a:schemeClr val="tx1"/>
          </a:solidFill>
          <a:latin typeface="+mn-lt"/>
          <a:ea typeface="+mn-ea"/>
          <a:cs typeface="+mn-cs"/>
        </a:defRPr>
      </a:lvl3pPr>
      <a:lvl4pPr marL="1371726" algn="l" defTabSz="914484" rtl="0" eaLnBrk="1" latinLnBrk="0" hangingPunct="1">
        <a:defRPr sz="1800" kern="1200">
          <a:solidFill>
            <a:schemeClr val="tx1"/>
          </a:solidFill>
          <a:latin typeface="+mn-lt"/>
          <a:ea typeface="+mn-ea"/>
          <a:cs typeface="+mn-cs"/>
        </a:defRPr>
      </a:lvl4pPr>
      <a:lvl5pPr marL="1828967" algn="l" defTabSz="914484" rtl="0" eaLnBrk="1" latinLnBrk="0" hangingPunct="1">
        <a:defRPr sz="1800" kern="1200">
          <a:solidFill>
            <a:schemeClr val="tx1"/>
          </a:solidFill>
          <a:latin typeface="+mn-lt"/>
          <a:ea typeface="+mn-ea"/>
          <a:cs typeface="+mn-cs"/>
        </a:defRPr>
      </a:lvl5pPr>
      <a:lvl6pPr marL="2286210" algn="l" defTabSz="914484" rtl="0" eaLnBrk="1" latinLnBrk="0" hangingPunct="1">
        <a:defRPr sz="1800" kern="1200">
          <a:solidFill>
            <a:schemeClr val="tx1"/>
          </a:solidFill>
          <a:latin typeface="+mn-lt"/>
          <a:ea typeface="+mn-ea"/>
          <a:cs typeface="+mn-cs"/>
        </a:defRPr>
      </a:lvl6pPr>
      <a:lvl7pPr marL="2743451" algn="l" defTabSz="914484" rtl="0" eaLnBrk="1" latinLnBrk="0" hangingPunct="1">
        <a:defRPr sz="1800" kern="1200">
          <a:solidFill>
            <a:schemeClr val="tx1"/>
          </a:solidFill>
          <a:latin typeface="+mn-lt"/>
          <a:ea typeface="+mn-ea"/>
          <a:cs typeface="+mn-cs"/>
        </a:defRPr>
      </a:lvl7pPr>
      <a:lvl8pPr marL="3200693" algn="l" defTabSz="914484" rtl="0" eaLnBrk="1" latinLnBrk="0" hangingPunct="1">
        <a:defRPr sz="1800" kern="1200">
          <a:solidFill>
            <a:schemeClr val="tx1"/>
          </a:solidFill>
          <a:latin typeface="+mn-lt"/>
          <a:ea typeface="+mn-ea"/>
          <a:cs typeface="+mn-cs"/>
        </a:defRPr>
      </a:lvl8pPr>
      <a:lvl9pPr marL="3657935" algn="l" defTabSz="914484"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0">
            <a:extLst>
              <a:ext uri="{FF2B5EF4-FFF2-40B4-BE49-F238E27FC236}"/>
            </a:extLst>
          </p:cNvPr>
          <p:cNvSpPr>
            <a:spLocks noChangeArrowheads="1"/>
          </p:cNvSpPr>
          <p:nvPr userDrawn="1"/>
        </p:nvSpPr>
        <p:spPr bwMode="auto">
          <a:xfrm>
            <a:off x="0" y="3735388"/>
            <a:ext cx="182563" cy="371475"/>
          </a:xfrm>
          <a:prstGeom prst="rect">
            <a:avLst/>
          </a:prstGeom>
          <a:solidFill>
            <a:schemeClr val="bg1"/>
          </a:solidFill>
          <a:ln>
            <a:noFill/>
          </a:ln>
          <a:effectLst/>
          <a:extLs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
        <p:nvSpPr>
          <p:cNvPr id="1027" name="Rectangle 2"/>
          <p:cNvSpPr>
            <a:spLocks noGrp="1" noChangeArrowheads="1"/>
          </p:cNvSpPr>
          <p:nvPr>
            <p:ph type="title"/>
          </p:nvPr>
        </p:nvSpPr>
        <p:spPr bwMode="auto">
          <a:xfrm>
            <a:off x="1835150" y="117475"/>
            <a:ext cx="57673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88420" name="Text Box 4">
            <a:extLst>
              <a:ext uri="{FF2B5EF4-FFF2-40B4-BE49-F238E27FC236}"/>
            </a:extLst>
          </p:cNvPr>
          <p:cNvSpPr txBox="1">
            <a:spLocks noChangeArrowheads="1"/>
          </p:cNvSpPr>
          <p:nvPr userDrawn="1"/>
        </p:nvSpPr>
        <p:spPr bwMode="auto">
          <a:xfrm>
            <a:off x="8172450" y="6310313"/>
            <a:ext cx="688975" cy="360362"/>
          </a:xfrm>
          <a:prstGeom prst="rect">
            <a:avLst/>
          </a:prstGeom>
          <a:noFill/>
          <a:ln w="44450" algn="ctr">
            <a:no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lnSpc>
                <a:spcPct val="110000"/>
              </a:lnSpc>
              <a:spcBef>
                <a:spcPct val="50000"/>
              </a:spcBef>
              <a:defRPr/>
            </a:pPr>
            <a:fld id="{45647A1D-7CAD-4C0D-BF60-D7508C1EC10C}" type="slidenum">
              <a:rPr lang="ru-RU" altLang="ru-RU" sz="1600" b="1" smtClean="0">
                <a:solidFill>
                  <a:srgbClr val="000000"/>
                </a:solidFill>
              </a:rPr>
              <a:pPr algn="r">
                <a:lnSpc>
                  <a:spcPct val="110000"/>
                </a:lnSpc>
                <a:spcBef>
                  <a:spcPct val="50000"/>
                </a:spcBef>
                <a:defRPr/>
              </a:pPr>
              <a:t>‹#›</a:t>
            </a:fld>
            <a:endParaRPr lang="ru-RU" altLang="ru-RU" sz="1600" b="1" smtClean="0">
              <a:solidFill>
                <a:srgbClr val="000000"/>
              </a:solidFill>
            </a:endParaRPr>
          </a:p>
        </p:txBody>
      </p:sp>
      <p:sp>
        <p:nvSpPr>
          <p:cNvPr id="1031" name="Rectangle 36">
            <a:extLst>
              <a:ext uri="{FF2B5EF4-FFF2-40B4-BE49-F238E27FC236}"/>
            </a:extLst>
          </p:cNvPr>
          <p:cNvSpPr>
            <a:spLocks noChangeArrowheads="1"/>
          </p:cNvSpPr>
          <p:nvPr userDrawn="1"/>
        </p:nvSpPr>
        <p:spPr bwMode="auto">
          <a:xfrm>
            <a:off x="0" y="3733800"/>
            <a:ext cx="182563" cy="371475"/>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graphicFrame>
        <p:nvGraphicFramePr>
          <p:cNvPr id="1030" name="Object 39"/>
          <p:cNvGraphicFramePr>
            <a:graphicFrameLocks noChangeAspect="1"/>
          </p:cNvGraphicFramePr>
          <p:nvPr userDrawn="1">
            <p:custDataLst>
              <p:tags r:id="rId14"/>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436" name="think-cell Slide" r:id="rId16" imgW="360" imgH="360" progId="">
                  <p:embed/>
                </p:oleObj>
              </mc:Choice>
              <mc:Fallback>
                <p:oleObj name="think-cell Slide" r:id="rId16" imgW="360" imgH="36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 name="Object 40"/>
          <p:cNvGraphicFramePr>
            <a:graphicFrameLocks noChangeAspect="1"/>
          </p:cNvGraphicFramePr>
          <p:nvPr userDrawn="1">
            <p:custDataLst>
              <p:tags r:id="rId15"/>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437" name="think-cell Slide" r:id="rId18" imgW="360" imgH="360" progId="">
                  <p:embed/>
                </p:oleObj>
              </mc:Choice>
              <mc:Fallback>
                <p:oleObj name="think-cell Slide" r:id="rId18" imgW="360" imgH="36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32" name="Picture 11" descr="Layer 2"/>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92088" y="115888"/>
            <a:ext cx="128428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5480150"/>
      </p:ext>
    </p:extLst>
  </p:cSld>
  <p:clrMap bg1="lt1" tx1="dk1" bg2="lt2" tx2="dk2" accent1="accent1" accent2="accent2" accent3="accent3" accent4="accent4" accent5="accent5" accent6="accent6" hlink="hlink" folHlink="folHlink"/>
  <p:sldLayoutIdLst>
    <p:sldLayoutId id="2147526603" r:id="rId1"/>
    <p:sldLayoutId id="2147526604" r:id="rId2"/>
    <p:sldLayoutId id="2147526605" r:id="rId3"/>
    <p:sldLayoutId id="2147526606" r:id="rId4"/>
    <p:sldLayoutId id="2147526607" r:id="rId5"/>
    <p:sldLayoutId id="2147526608" r:id="rId6"/>
    <p:sldLayoutId id="2147526609" r:id="rId7"/>
    <p:sldLayoutId id="2147526610" r:id="rId8"/>
    <p:sldLayoutId id="2147526611" r:id="rId9"/>
    <p:sldLayoutId id="2147526612" r:id="rId10"/>
    <p:sldLayoutId id="2147526613" r:id="rId11"/>
  </p:sldLayoutIdLst>
  <p:timing>
    <p:tnLst>
      <p:par>
        <p:cTn id="1" dur="indefinite" restart="never" nodeType="tmRoot"/>
      </p:par>
    </p:tnLst>
  </p:timing>
  <p:txStyles>
    <p:titleStyle>
      <a:lvl1pPr algn="l" rtl="0" eaLnBrk="0" fontAlgn="base" hangingPunct="0">
        <a:spcBef>
          <a:spcPct val="0"/>
        </a:spcBef>
        <a:spcAft>
          <a:spcPct val="0"/>
        </a:spcAft>
        <a:defRPr sz="2000" b="1" kern="1200">
          <a:solidFill>
            <a:schemeClr val="bg2"/>
          </a:solidFill>
          <a:latin typeface="+mj-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200" algn="l" rtl="0" fontAlgn="base">
        <a:spcBef>
          <a:spcPct val="0"/>
        </a:spcBef>
        <a:spcAft>
          <a:spcPct val="0"/>
        </a:spcAft>
        <a:defRPr sz="2000" b="1">
          <a:solidFill>
            <a:schemeClr val="bg2"/>
          </a:solidFill>
          <a:latin typeface="Proxima Nova Lt" pitchFamily="50" charset="0"/>
        </a:defRPr>
      </a:lvl6pPr>
      <a:lvl7pPr marL="914400" algn="l" rtl="0" fontAlgn="base">
        <a:spcBef>
          <a:spcPct val="0"/>
        </a:spcBef>
        <a:spcAft>
          <a:spcPct val="0"/>
        </a:spcAft>
        <a:defRPr sz="2000" b="1">
          <a:solidFill>
            <a:schemeClr val="bg2"/>
          </a:solidFill>
          <a:latin typeface="Proxima Nova Lt" pitchFamily="50" charset="0"/>
        </a:defRPr>
      </a:lvl7pPr>
      <a:lvl8pPr marL="1371600" algn="l" rtl="0" fontAlgn="base">
        <a:spcBef>
          <a:spcPct val="0"/>
        </a:spcBef>
        <a:spcAft>
          <a:spcPct val="0"/>
        </a:spcAft>
        <a:defRPr sz="2000" b="1">
          <a:solidFill>
            <a:schemeClr val="bg2"/>
          </a:solidFill>
          <a:latin typeface="Proxima Nova Lt" pitchFamily="50" charset="0"/>
        </a:defRPr>
      </a:lvl8pPr>
      <a:lvl9pPr marL="1828800" algn="l" rtl="0" fontAlgn="base">
        <a:spcBef>
          <a:spcPct val="0"/>
        </a:spcBef>
        <a:spcAft>
          <a:spcPct val="0"/>
        </a:spcAft>
        <a:defRPr sz="2000" b="1">
          <a:solidFill>
            <a:schemeClr val="bg2"/>
          </a:solidFill>
          <a:latin typeface="Proxima Nova Lt" pitchFamily="50" charset="0"/>
        </a:defRPr>
      </a:lvl9pPr>
    </p:titleStyle>
    <p:bodyStyle>
      <a:lvl1pPr marL="342900" indent="-342900" algn="l" rtl="0" eaLnBrk="0" fontAlgn="base" hangingPunct="0">
        <a:spcBef>
          <a:spcPct val="20000"/>
        </a:spcBef>
        <a:spcAft>
          <a:spcPct val="0"/>
        </a:spcAft>
        <a:buChar char="•"/>
        <a:defRPr sz="16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46"/>
          <p:cNvSpPr>
            <a:spLocks noGrp="1" noChangeArrowheads="1"/>
          </p:cNvSpPr>
          <p:nvPr>
            <p:ph type="title"/>
          </p:nvPr>
        </p:nvSpPr>
        <p:spPr bwMode="auto">
          <a:xfrm>
            <a:off x="1692286" y="152435"/>
            <a:ext cx="4824413" cy="1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2051" name="Rectangle 48"/>
          <p:cNvSpPr>
            <a:spLocks noGrp="1" noChangeArrowheads="1"/>
          </p:cNvSpPr>
          <p:nvPr>
            <p:ph type="body" idx="1"/>
          </p:nvPr>
        </p:nvSpPr>
        <p:spPr bwMode="auto">
          <a:xfrm>
            <a:off x="112713" y="1363985"/>
            <a:ext cx="8928100" cy="523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53652" name="Rectangle 52"/>
          <p:cNvSpPr>
            <a:spLocks noGrp="1" noChangeArrowheads="1"/>
          </p:cNvSpPr>
          <p:nvPr>
            <p:ph type="ftr" sz="quarter" idx="3"/>
          </p:nvPr>
        </p:nvSpPr>
        <p:spPr bwMode="auto">
          <a:xfrm>
            <a:off x="0" y="6634118"/>
            <a:ext cx="8172450" cy="252471"/>
          </a:xfrm>
          <a:prstGeom prst="rect">
            <a:avLst/>
          </a:prstGeom>
          <a:noFill/>
          <a:ln>
            <a:noFill/>
          </a:ln>
          <a:effectLst/>
          <a:extLst/>
        </p:spPr>
        <p:txBody>
          <a:bodyPr vert="horz" wrap="square" lIns="0" tIns="0" rIns="0" bIns="0" numCol="1" anchor="t" anchorCtr="0" compatLnSpc="1">
            <a:prstTxWarp prst="textNoShape">
              <a:avLst/>
            </a:prstTxWarp>
          </a:bodyPr>
          <a:lstStyle>
            <a:lvl1pPr algn="ctr">
              <a:defRPr sz="1400">
                <a:solidFill>
                  <a:srgbClr val="5B0917"/>
                </a:solidFill>
              </a:defRPr>
            </a:lvl1pPr>
          </a:lstStyle>
          <a:p>
            <a:pPr eaLnBrk="1" hangingPunct="1">
              <a:defRPr/>
            </a:pPr>
            <a:r>
              <a:rPr lang="ru-RU" altLang="ru-RU" dirty="0">
                <a:latin typeface="Arial" charset="0"/>
                <a:cs typeface="Arial" charset="0"/>
              </a:rPr>
              <a:t>Наименование слайда</a:t>
            </a:r>
          </a:p>
        </p:txBody>
      </p:sp>
      <p:sp>
        <p:nvSpPr>
          <p:cNvPr id="153655" name="Rectangle 55"/>
          <p:cNvSpPr>
            <a:spLocks noGrp="1" noChangeArrowheads="1"/>
          </p:cNvSpPr>
          <p:nvPr>
            <p:ph type="sldNum" sz="quarter" idx="4"/>
          </p:nvPr>
        </p:nvSpPr>
        <p:spPr bwMode="auto">
          <a:xfrm>
            <a:off x="8243888" y="6599178"/>
            <a:ext cx="766762" cy="26041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000" b="1">
                <a:solidFill>
                  <a:srgbClr val="D20000"/>
                </a:solidFill>
              </a:defRPr>
            </a:lvl1pPr>
          </a:lstStyle>
          <a:p>
            <a:pPr>
              <a:defRPr/>
            </a:pPr>
            <a:fld id="{4B055D6D-AF42-45FE-8392-2D1D9DED2C91}" type="slidenum">
              <a:rPr lang="ru-RU" altLang="ru-RU">
                <a:latin typeface="Arial" charset="0"/>
                <a:cs typeface="Arial" charset="0"/>
              </a:rPr>
              <a:pPr>
                <a:defRPr/>
              </a:pPr>
              <a:t>‹#›</a:t>
            </a:fld>
            <a:endParaRPr lang="ru-RU" altLang="ru-RU" dirty="0">
              <a:latin typeface="Arial" charset="0"/>
              <a:cs typeface="Arial" charset="0"/>
            </a:endParaRPr>
          </a:p>
        </p:txBody>
      </p:sp>
      <p:pic>
        <p:nvPicPr>
          <p:cNvPr id="2054" name="Picture 16" descr="Layer 2"/>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8351378"/>
      </p:ext>
    </p:extLst>
  </p:cSld>
  <p:clrMap bg1="lt1" tx1="dk1" bg2="lt2" tx2="dk2" accent1="accent1" accent2="accent2" accent3="accent3" accent4="accent4" accent5="accent5" accent6="accent6" hlink="hlink" folHlink="folHlink"/>
  <p:sldLayoutIdLst>
    <p:sldLayoutId id="2147526615" r:id="rId1"/>
    <p:sldLayoutId id="2147526616" r:id="rId2"/>
    <p:sldLayoutId id="2147526617" r:id="rId3"/>
    <p:sldLayoutId id="2147526618" r:id="rId4"/>
    <p:sldLayoutId id="2147526619" r:id="rId5"/>
    <p:sldLayoutId id="2147526620" r:id="rId6"/>
    <p:sldLayoutId id="2147526621" r:id="rId7"/>
    <p:sldLayoutId id="2147526622" r:id="rId8"/>
    <p:sldLayoutId id="2147526623" r:id="rId9"/>
    <p:sldLayoutId id="2147526624" r:id="rId10"/>
    <p:sldLayoutId id="2147526625" r:id="rId11"/>
    <p:sldLayoutId id="2147526626" r:id="rId12"/>
    <p:sldLayoutId id="2147526627" r:id="rId13"/>
    <p:sldLayoutId id="2147526628" r:id="rId14"/>
    <p:sldLayoutId id="2147526629" r:id="rId15"/>
  </p:sldLayoutIdLst>
  <p:timing>
    <p:tnLst>
      <p:par>
        <p:cTn id="1" dur="indefinite" restart="never" nodeType="tmRoot"/>
      </p:par>
    </p:tnLst>
  </p:timing>
  <p:hf hdr="0" ftr="0" dt="0"/>
  <p:txStyles>
    <p:titleStyle>
      <a:lvl1pPr algn="l" rtl="0" eaLnBrk="0" fontAlgn="base" hangingPunct="0">
        <a:lnSpc>
          <a:spcPct val="80000"/>
        </a:lnSpc>
        <a:spcBef>
          <a:spcPct val="0"/>
        </a:spcBef>
        <a:spcAft>
          <a:spcPct val="0"/>
        </a:spcAft>
        <a:defRPr sz="2000" b="1">
          <a:solidFill>
            <a:srgbClr val="D20000"/>
          </a:solidFill>
          <a:latin typeface="+mj-lt"/>
          <a:ea typeface="+mj-ea"/>
          <a:cs typeface="+mj-cs"/>
        </a:defRPr>
      </a:lvl1pPr>
      <a:lvl2pPr algn="l" rtl="0" eaLnBrk="0" fontAlgn="base" hangingPunct="0">
        <a:lnSpc>
          <a:spcPct val="80000"/>
        </a:lnSpc>
        <a:spcBef>
          <a:spcPct val="0"/>
        </a:spcBef>
        <a:spcAft>
          <a:spcPct val="0"/>
        </a:spcAft>
        <a:defRPr sz="2000" b="1">
          <a:solidFill>
            <a:srgbClr val="D20000"/>
          </a:solidFill>
          <a:latin typeface="Arial" charset="0"/>
        </a:defRPr>
      </a:lvl2pPr>
      <a:lvl3pPr algn="l" rtl="0" eaLnBrk="0" fontAlgn="base" hangingPunct="0">
        <a:lnSpc>
          <a:spcPct val="80000"/>
        </a:lnSpc>
        <a:spcBef>
          <a:spcPct val="0"/>
        </a:spcBef>
        <a:spcAft>
          <a:spcPct val="0"/>
        </a:spcAft>
        <a:defRPr sz="2000" b="1">
          <a:solidFill>
            <a:srgbClr val="D20000"/>
          </a:solidFill>
          <a:latin typeface="Arial" charset="0"/>
        </a:defRPr>
      </a:lvl3pPr>
      <a:lvl4pPr algn="l" rtl="0" eaLnBrk="0" fontAlgn="base" hangingPunct="0">
        <a:lnSpc>
          <a:spcPct val="80000"/>
        </a:lnSpc>
        <a:spcBef>
          <a:spcPct val="0"/>
        </a:spcBef>
        <a:spcAft>
          <a:spcPct val="0"/>
        </a:spcAft>
        <a:defRPr sz="2000" b="1">
          <a:solidFill>
            <a:srgbClr val="D20000"/>
          </a:solidFill>
          <a:latin typeface="Arial" charset="0"/>
        </a:defRPr>
      </a:lvl4pPr>
      <a:lvl5pPr algn="l" rtl="0" eaLnBrk="0" fontAlgn="base" hangingPunct="0">
        <a:lnSpc>
          <a:spcPct val="80000"/>
        </a:lnSpc>
        <a:spcBef>
          <a:spcPct val="0"/>
        </a:spcBef>
        <a:spcAft>
          <a:spcPct val="0"/>
        </a:spcAft>
        <a:defRPr sz="2000" b="1">
          <a:solidFill>
            <a:srgbClr val="D20000"/>
          </a:solidFill>
          <a:latin typeface="Arial" charset="0"/>
        </a:defRPr>
      </a:lvl5pPr>
      <a:lvl6pPr marL="457200" algn="l" rtl="0" fontAlgn="base">
        <a:lnSpc>
          <a:spcPct val="80000"/>
        </a:lnSpc>
        <a:spcBef>
          <a:spcPct val="0"/>
        </a:spcBef>
        <a:spcAft>
          <a:spcPct val="0"/>
        </a:spcAft>
        <a:defRPr sz="2000" b="1">
          <a:solidFill>
            <a:srgbClr val="E2271E"/>
          </a:solidFill>
          <a:latin typeface="Arial" charset="0"/>
        </a:defRPr>
      </a:lvl6pPr>
      <a:lvl7pPr marL="914400" algn="l" rtl="0" fontAlgn="base">
        <a:lnSpc>
          <a:spcPct val="80000"/>
        </a:lnSpc>
        <a:spcBef>
          <a:spcPct val="0"/>
        </a:spcBef>
        <a:spcAft>
          <a:spcPct val="0"/>
        </a:spcAft>
        <a:defRPr sz="2000" b="1">
          <a:solidFill>
            <a:srgbClr val="E2271E"/>
          </a:solidFill>
          <a:latin typeface="Arial" charset="0"/>
        </a:defRPr>
      </a:lvl7pPr>
      <a:lvl8pPr marL="1371600" algn="l" rtl="0" fontAlgn="base">
        <a:lnSpc>
          <a:spcPct val="80000"/>
        </a:lnSpc>
        <a:spcBef>
          <a:spcPct val="0"/>
        </a:spcBef>
        <a:spcAft>
          <a:spcPct val="0"/>
        </a:spcAft>
        <a:defRPr sz="2000" b="1">
          <a:solidFill>
            <a:srgbClr val="E2271E"/>
          </a:solidFill>
          <a:latin typeface="Arial" charset="0"/>
        </a:defRPr>
      </a:lvl8pPr>
      <a:lvl9pPr marL="1828800" algn="l" rtl="0" fontAlgn="base">
        <a:lnSpc>
          <a:spcPct val="80000"/>
        </a:lnSpc>
        <a:spcBef>
          <a:spcPct val="0"/>
        </a:spcBef>
        <a:spcAft>
          <a:spcPct val="0"/>
        </a:spcAft>
        <a:defRPr sz="2000" b="1">
          <a:solidFill>
            <a:srgbClr val="E2271E"/>
          </a:solidFill>
          <a:latin typeface="Arial" charset="0"/>
        </a:defRPr>
      </a:lvl9pPr>
    </p:titleStyle>
    <p:bodyStyle>
      <a:lvl1pPr marL="342900" indent="-342900" algn="l" rtl="0" eaLnBrk="0" fontAlgn="base" hangingPunct="0">
        <a:spcBef>
          <a:spcPct val="20000"/>
        </a:spcBef>
        <a:spcAft>
          <a:spcPct val="50000"/>
        </a:spcAft>
        <a:buClr>
          <a:srgbClr val="CC0000"/>
        </a:buClr>
        <a:buSzPct val="60000"/>
        <a:buFont typeface="Wingdings" pitchFamily="2" charset="2"/>
        <a:buChar char="n"/>
        <a:defRPr sz="2200">
          <a:solidFill>
            <a:srgbClr val="5B0917"/>
          </a:solidFill>
          <a:latin typeface="+mn-lt"/>
          <a:ea typeface="+mn-ea"/>
          <a:cs typeface="+mn-cs"/>
        </a:defRPr>
      </a:lvl1pPr>
      <a:lvl2pPr marL="742950" indent="-285750" algn="l" rtl="0" eaLnBrk="0" fontAlgn="base" hangingPunct="0">
        <a:spcBef>
          <a:spcPct val="20000"/>
        </a:spcBef>
        <a:spcAft>
          <a:spcPct val="30000"/>
        </a:spcAft>
        <a:buClr>
          <a:srgbClr val="CC0000"/>
        </a:buClr>
        <a:buFont typeface="Wingdings" pitchFamily="2" charset="2"/>
        <a:buChar char="§"/>
        <a:defRPr sz="2000">
          <a:solidFill>
            <a:srgbClr val="5B0917"/>
          </a:solidFill>
          <a:latin typeface="+mn-lt"/>
        </a:defRPr>
      </a:lvl2pPr>
      <a:lvl3pPr marL="1143000" indent="-228600" algn="l" rtl="0" eaLnBrk="0" fontAlgn="base" hangingPunct="0">
        <a:spcBef>
          <a:spcPct val="20000"/>
        </a:spcBef>
        <a:spcAft>
          <a:spcPct val="20000"/>
        </a:spcAft>
        <a:buClr>
          <a:srgbClr val="CC0000"/>
        </a:buClr>
        <a:buSzPct val="80000"/>
        <a:buFont typeface="Wingdings" pitchFamily="2" charset="2"/>
        <a:buChar char="§"/>
        <a:defRPr>
          <a:solidFill>
            <a:srgbClr val="5B0917"/>
          </a:solidFill>
          <a:latin typeface="+mn-lt"/>
        </a:defRPr>
      </a:lvl3pPr>
      <a:lvl4pPr marL="1600200" indent="-228600" algn="l" rtl="0" eaLnBrk="0" fontAlgn="base" hangingPunct="0">
        <a:spcBef>
          <a:spcPct val="20000"/>
        </a:spcBef>
        <a:spcAft>
          <a:spcPct val="20000"/>
        </a:spcAft>
        <a:buClr>
          <a:srgbClr val="CC0000"/>
        </a:buClr>
        <a:buFont typeface="Times New Roman" pitchFamily="18" charset="0"/>
        <a:buChar char="▪"/>
        <a:defRPr sz="1600">
          <a:solidFill>
            <a:srgbClr val="5B0917"/>
          </a:solidFill>
          <a:latin typeface="+mn-lt"/>
        </a:defRPr>
      </a:lvl4pPr>
      <a:lvl5pPr marL="2057400" indent="-228600" algn="l" rtl="0" eaLnBrk="0" fontAlgn="base" hangingPunct="0">
        <a:spcBef>
          <a:spcPct val="20000"/>
        </a:spcBef>
        <a:spcAft>
          <a:spcPct val="0"/>
        </a:spcAft>
        <a:buClr>
          <a:srgbClr val="CC0000"/>
        </a:buClr>
        <a:buFont typeface="Arial" charset="0"/>
        <a:buChar char="∙"/>
        <a:defRPr sz="1400">
          <a:solidFill>
            <a:srgbClr val="5B0917"/>
          </a:solidFill>
          <a:latin typeface="+mn-lt"/>
        </a:defRPr>
      </a:lvl5pPr>
      <a:lvl6pPr marL="2514600" indent="-228600" algn="l" rtl="0" fontAlgn="base">
        <a:spcBef>
          <a:spcPct val="20000"/>
        </a:spcBef>
        <a:spcAft>
          <a:spcPct val="0"/>
        </a:spcAft>
        <a:buClr>
          <a:srgbClr val="CC0000"/>
        </a:buClr>
        <a:buFont typeface="Arial" charset="0"/>
        <a:buChar char="∙"/>
        <a:defRPr sz="1400">
          <a:solidFill>
            <a:srgbClr val="5B0917"/>
          </a:solidFill>
          <a:latin typeface="+mn-lt"/>
        </a:defRPr>
      </a:lvl6pPr>
      <a:lvl7pPr marL="2971800" indent="-228600" algn="l" rtl="0" fontAlgn="base">
        <a:spcBef>
          <a:spcPct val="20000"/>
        </a:spcBef>
        <a:spcAft>
          <a:spcPct val="0"/>
        </a:spcAft>
        <a:buClr>
          <a:srgbClr val="CC0000"/>
        </a:buClr>
        <a:buFont typeface="Arial" charset="0"/>
        <a:buChar char="∙"/>
        <a:defRPr sz="1400">
          <a:solidFill>
            <a:srgbClr val="5B0917"/>
          </a:solidFill>
          <a:latin typeface="+mn-lt"/>
        </a:defRPr>
      </a:lvl7pPr>
      <a:lvl8pPr marL="3429000" indent="-228600" algn="l" rtl="0" fontAlgn="base">
        <a:spcBef>
          <a:spcPct val="20000"/>
        </a:spcBef>
        <a:spcAft>
          <a:spcPct val="0"/>
        </a:spcAft>
        <a:buClr>
          <a:srgbClr val="CC0000"/>
        </a:buClr>
        <a:buFont typeface="Arial" charset="0"/>
        <a:buChar char="∙"/>
        <a:defRPr sz="1400">
          <a:solidFill>
            <a:srgbClr val="5B0917"/>
          </a:solidFill>
          <a:latin typeface="+mn-lt"/>
        </a:defRPr>
      </a:lvl8pPr>
      <a:lvl9pPr marL="3886200" indent="-228600" algn="l" rtl="0" fontAlgn="base">
        <a:spcBef>
          <a:spcPct val="20000"/>
        </a:spcBef>
        <a:spcAft>
          <a:spcPct val="0"/>
        </a:spcAft>
        <a:buClr>
          <a:srgbClr val="CC0000"/>
        </a:buClr>
        <a:buFont typeface="Arial" charset="0"/>
        <a:buChar char="∙"/>
        <a:defRPr sz="1400">
          <a:solidFill>
            <a:srgbClr val="5B0917"/>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46"/>
          <p:cNvSpPr>
            <a:spLocks noGrp="1" noChangeArrowheads="1"/>
          </p:cNvSpPr>
          <p:nvPr>
            <p:ph type="title"/>
          </p:nvPr>
        </p:nvSpPr>
        <p:spPr bwMode="auto">
          <a:xfrm>
            <a:off x="1692287" y="152435"/>
            <a:ext cx="4824413" cy="1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2051" name="Rectangle 48"/>
          <p:cNvSpPr>
            <a:spLocks noGrp="1" noChangeArrowheads="1"/>
          </p:cNvSpPr>
          <p:nvPr>
            <p:ph type="body" idx="1"/>
          </p:nvPr>
        </p:nvSpPr>
        <p:spPr bwMode="auto">
          <a:xfrm>
            <a:off x="112713" y="1363987"/>
            <a:ext cx="8928100" cy="523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53652" name="Rectangle 52"/>
          <p:cNvSpPr>
            <a:spLocks noGrp="1" noChangeArrowheads="1"/>
          </p:cNvSpPr>
          <p:nvPr>
            <p:ph type="ftr" sz="quarter" idx="3"/>
          </p:nvPr>
        </p:nvSpPr>
        <p:spPr bwMode="auto">
          <a:xfrm>
            <a:off x="0" y="6634120"/>
            <a:ext cx="8172450" cy="252471"/>
          </a:xfrm>
          <a:prstGeom prst="rect">
            <a:avLst/>
          </a:prstGeom>
          <a:noFill/>
          <a:ln>
            <a:noFill/>
          </a:ln>
          <a:effectLst/>
          <a:extLst/>
        </p:spPr>
        <p:txBody>
          <a:bodyPr vert="horz" wrap="square" lIns="0" tIns="0" rIns="0" bIns="0" numCol="1" anchor="t" anchorCtr="0" compatLnSpc="1">
            <a:prstTxWarp prst="textNoShape">
              <a:avLst/>
            </a:prstTxWarp>
          </a:bodyPr>
          <a:lstStyle>
            <a:lvl1pPr algn="ctr">
              <a:defRPr sz="1400">
                <a:solidFill>
                  <a:srgbClr val="5B0917"/>
                </a:solidFill>
              </a:defRPr>
            </a:lvl1pPr>
          </a:lstStyle>
          <a:p>
            <a:pPr eaLnBrk="1" hangingPunct="1">
              <a:defRPr/>
            </a:pPr>
            <a:r>
              <a:rPr lang="ru-RU" altLang="ru-RU" dirty="0">
                <a:latin typeface="Arial" charset="0"/>
                <a:cs typeface="Arial" charset="0"/>
              </a:rPr>
              <a:t>Наименование слайда</a:t>
            </a:r>
          </a:p>
        </p:txBody>
      </p:sp>
      <p:sp>
        <p:nvSpPr>
          <p:cNvPr id="153655" name="Rectangle 55"/>
          <p:cNvSpPr>
            <a:spLocks noGrp="1" noChangeArrowheads="1"/>
          </p:cNvSpPr>
          <p:nvPr>
            <p:ph type="sldNum" sz="quarter" idx="4"/>
          </p:nvPr>
        </p:nvSpPr>
        <p:spPr bwMode="auto">
          <a:xfrm>
            <a:off x="8243888" y="6599178"/>
            <a:ext cx="766762" cy="26041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sz="1000" b="1">
                <a:solidFill>
                  <a:srgbClr val="D20000"/>
                </a:solidFill>
              </a:defRPr>
            </a:lvl1pPr>
          </a:lstStyle>
          <a:p>
            <a:pPr>
              <a:defRPr/>
            </a:pPr>
            <a:fld id="{4B055D6D-AF42-45FE-8392-2D1D9DED2C91}" type="slidenum">
              <a:rPr lang="ru-RU" altLang="ru-RU">
                <a:latin typeface="Arial" charset="0"/>
                <a:cs typeface="Arial" charset="0"/>
              </a:rPr>
              <a:pPr>
                <a:defRPr/>
              </a:pPr>
              <a:t>‹#›</a:t>
            </a:fld>
            <a:endParaRPr lang="ru-RU" altLang="ru-RU" dirty="0">
              <a:latin typeface="Arial" charset="0"/>
              <a:cs typeface="Arial" charset="0"/>
            </a:endParaRPr>
          </a:p>
        </p:txBody>
      </p:sp>
      <p:pic>
        <p:nvPicPr>
          <p:cNvPr id="2054" name="Picture 16" descr="Layer 2"/>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44463" y="144497"/>
            <a:ext cx="1549400" cy="12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7758951"/>
      </p:ext>
    </p:extLst>
  </p:cSld>
  <p:clrMap bg1="lt1" tx1="dk1" bg2="lt2" tx2="dk2" accent1="accent1" accent2="accent2" accent3="accent3" accent4="accent4" accent5="accent5" accent6="accent6" hlink="hlink" folHlink="folHlink"/>
  <p:sldLayoutIdLst>
    <p:sldLayoutId id="2147525751" r:id="rId1"/>
    <p:sldLayoutId id="2147525752" r:id="rId2"/>
    <p:sldLayoutId id="2147525753" r:id="rId3"/>
    <p:sldLayoutId id="2147525754" r:id="rId4"/>
    <p:sldLayoutId id="2147525755" r:id="rId5"/>
    <p:sldLayoutId id="2147525756" r:id="rId6"/>
    <p:sldLayoutId id="2147525757" r:id="rId7"/>
    <p:sldLayoutId id="2147525758" r:id="rId8"/>
    <p:sldLayoutId id="2147525759" r:id="rId9"/>
    <p:sldLayoutId id="2147525760" r:id="rId10"/>
    <p:sldLayoutId id="2147525761" r:id="rId11"/>
    <p:sldLayoutId id="2147525762" r:id="rId12"/>
    <p:sldLayoutId id="2147525763" r:id="rId13"/>
    <p:sldLayoutId id="2147525764" r:id="rId14"/>
    <p:sldLayoutId id="2147525765" r:id="rId15"/>
  </p:sldLayoutIdLst>
  <p:timing>
    <p:tnLst>
      <p:par>
        <p:cTn id="1" dur="indefinite" restart="never" nodeType="tmRoot"/>
      </p:par>
    </p:tnLst>
  </p:timing>
  <p:hf hdr="0" ftr="0" dt="0"/>
  <p:txStyles>
    <p:titleStyle>
      <a:lvl1pPr algn="l" rtl="0" eaLnBrk="0" fontAlgn="base" hangingPunct="0">
        <a:lnSpc>
          <a:spcPct val="80000"/>
        </a:lnSpc>
        <a:spcBef>
          <a:spcPct val="0"/>
        </a:spcBef>
        <a:spcAft>
          <a:spcPct val="0"/>
        </a:spcAft>
        <a:defRPr sz="2000" b="1">
          <a:solidFill>
            <a:srgbClr val="D20000"/>
          </a:solidFill>
          <a:latin typeface="+mj-lt"/>
          <a:ea typeface="+mj-ea"/>
          <a:cs typeface="+mj-cs"/>
        </a:defRPr>
      </a:lvl1pPr>
      <a:lvl2pPr algn="l" rtl="0" eaLnBrk="0" fontAlgn="base" hangingPunct="0">
        <a:lnSpc>
          <a:spcPct val="80000"/>
        </a:lnSpc>
        <a:spcBef>
          <a:spcPct val="0"/>
        </a:spcBef>
        <a:spcAft>
          <a:spcPct val="0"/>
        </a:spcAft>
        <a:defRPr sz="2000" b="1">
          <a:solidFill>
            <a:srgbClr val="D20000"/>
          </a:solidFill>
          <a:latin typeface="Arial" charset="0"/>
        </a:defRPr>
      </a:lvl2pPr>
      <a:lvl3pPr algn="l" rtl="0" eaLnBrk="0" fontAlgn="base" hangingPunct="0">
        <a:lnSpc>
          <a:spcPct val="80000"/>
        </a:lnSpc>
        <a:spcBef>
          <a:spcPct val="0"/>
        </a:spcBef>
        <a:spcAft>
          <a:spcPct val="0"/>
        </a:spcAft>
        <a:defRPr sz="2000" b="1">
          <a:solidFill>
            <a:srgbClr val="D20000"/>
          </a:solidFill>
          <a:latin typeface="Arial" charset="0"/>
        </a:defRPr>
      </a:lvl3pPr>
      <a:lvl4pPr algn="l" rtl="0" eaLnBrk="0" fontAlgn="base" hangingPunct="0">
        <a:lnSpc>
          <a:spcPct val="80000"/>
        </a:lnSpc>
        <a:spcBef>
          <a:spcPct val="0"/>
        </a:spcBef>
        <a:spcAft>
          <a:spcPct val="0"/>
        </a:spcAft>
        <a:defRPr sz="2000" b="1">
          <a:solidFill>
            <a:srgbClr val="D20000"/>
          </a:solidFill>
          <a:latin typeface="Arial" charset="0"/>
        </a:defRPr>
      </a:lvl4pPr>
      <a:lvl5pPr algn="l" rtl="0" eaLnBrk="0" fontAlgn="base" hangingPunct="0">
        <a:lnSpc>
          <a:spcPct val="80000"/>
        </a:lnSpc>
        <a:spcBef>
          <a:spcPct val="0"/>
        </a:spcBef>
        <a:spcAft>
          <a:spcPct val="0"/>
        </a:spcAft>
        <a:defRPr sz="2000" b="1">
          <a:solidFill>
            <a:srgbClr val="D20000"/>
          </a:solidFill>
          <a:latin typeface="Arial" charset="0"/>
        </a:defRPr>
      </a:lvl5pPr>
      <a:lvl6pPr marL="457200" algn="l" rtl="0" fontAlgn="base">
        <a:lnSpc>
          <a:spcPct val="80000"/>
        </a:lnSpc>
        <a:spcBef>
          <a:spcPct val="0"/>
        </a:spcBef>
        <a:spcAft>
          <a:spcPct val="0"/>
        </a:spcAft>
        <a:defRPr sz="2000" b="1">
          <a:solidFill>
            <a:srgbClr val="E2271E"/>
          </a:solidFill>
          <a:latin typeface="Arial" charset="0"/>
        </a:defRPr>
      </a:lvl6pPr>
      <a:lvl7pPr marL="914400" algn="l" rtl="0" fontAlgn="base">
        <a:lnSpc>
          <a:spcPct val="80000"/>
        </a:lnSpc>
        <a:spcBef>
          <a:spcPct val="0"/>
        </a:spcBef>
        <a:spcAft>
          <a:spcPct val="0"/>
        </a:spcAft>
        <a:defRPr sz="2000" b="1">
          <a:solidFill>
            <a:srgbClr val="E2271E"/>
          </a:solidFill>
          <a:latin typeface="Arial" charset="0"/>
        </a:defRPr>
      </a:lvl7pPr>
      <a:lvl8pPr marL="1371600" algn="l" rtl="0" fontAlgn="base">
        <a:lnSpc>
          <a:spcPct val="80000"/>
        </a:lnSpc>
        <a:spcBef>
          <a:spcPct val="0"/>
        </a:spcBef>
        <a:spcAft>
          <a:spcPct val="0"/>
        </a:spcAft>
        <a:defRPr sz="2000" b="1">
          <a:solidFill>
            <a:srgbClr val="E2271E"/>
          </a:solidFill>
          <a:latin typeface="Arial" charset="0"/>
        </a:defRPr>
      </a:lvl8pPr>
      <a:lvl9pPr marL="1828800" algn="l" rtl="0" fontAlgn="base">
        <a:lnSpc>
          <a:spcPct val="80000"/>
        </a:lnSpc>
        <a:spcBef>
          <a:spcPct val="0"/>
        </a:spcBef>
        <a:spcAft>
          <a:spcPct val="0"/>
        </a:spcAft>
        <a:defRPr sz="2000" b="1">
          <a:solidFill>
            <a:srgbClr val="E2271E"/>
          </a:solidFill>
          <a:latin typeface="Arial" charset="0"/>
        </a:defRPr>
      </a:lvl9pPr>
    </p:titleStyle>
    <p:bodyStyle>
      <a:lvl1pPr marL="342900" indent="-342900" algn="l" rtl="0" eaLnBrk="0" fontAlgn="base" hangingPunct="0">
        <a:spcBef>
          <a:spcPct val="20000"/>
        </a:spcBef>
        <a:spcAft>
          <a:spcPct val="50000"/>
        </a:spcAft>
        <a:buClr>
          <a:srgbClr val="CC0000"/>
        </a:buClr>
        <a:buSzPct val="60000"/>
        <a:buFont typeface="Wingdings" pitchFamily="2" charset="2"/>
        <a:buChar char="n"/>
        <a:defRPr sz="2200">
          <a:solidFill>
            <a:srgbClr val="5B0917"/>
          </a:solidFill>
          <a:latin typeface="+mn-lt"/>
          <a:ea typeface="+mn-ea"/>
          <a:cs typeface="+mn-cs"/>
        </a:defRPr>
      </a:lvl1pPr>
      <a:lvl2pPr marL="742950" indent="-285750" algn="l" rtl="0" eaLnBrk="0" fontAlgn="base" hangingPunct="0">
        <a:spcBef>
          <a:spcPct val="20000"/>
        </a:spcBef>
        <a:spcAft>
          <a:spcPct val="30000"/>
        </a:spcAft>
        <a:buClr>
          <a:srgbClr val="CC0000"/>
        </a:buClr>
        <a:buFont typeface="Wingdings" pitchFamily="2" charset="2"/>
        <a:buChar char="§"/>
        <a:defRPr sz="2000">
          <a:solidFill>
            <a:srgbClr val="5B0917"/>
          </a:solidFill>
          <a:latin typeface="+mn-lt"/>
        </a:defRPr>
      </a:lvl2pPr>
      <a:lvl3pPr marL="1143000" indent="-228600" algn="l" rtl="0" eaLnBrk="0" fontAlgn="base" hangingPunct="0">
        <a:spcBef>
          <a:spcPct val="20000"/>
        </a:spcBef>
        <a:spcAft>
          <a:spcPct val="20000"/>
        </a:spcAft>
        <a:buClr>
          <a:srgbClr val="CC0000"/>
        </a:buClr>
        <a:buSzPct val="80000"/>
        <a:buFont typeface="Wingdings" pitchFamily="2" charset="2"/>
        <a:buChar char="§"/>
        <a:defRPr>
          <a:solidFill>
            <a:srgbClr val="5B0917"/>
          </a:solidFill>
          <a:latin typeface="+mn-lt"/>
        </a:defRPr>
      </a:lvl3pPr>
      <a:lvl4pPr marL="1600200" indent="-228600" algn="l" rtl="0" eaLnBrk="0" fontAlgn="base" hangingPunct="0">
        <a:spcBef>
          <a:spcPct val="20000"/>
        </a:spcBef>
        <a:spcAft>
          <a:spcPct val="20000"/>
        </a:spcAft>
        <a:buClr>
          <a:srgbClr val="CC0000"/>
        </a:buClr>
        <a:buFont typeface="Times New Roman" pitchFamily="18" charset="0"/>
        <a:buChar char="▪"/>
        <a:defRPr sz="1600">
          <a:solidFill>
            <a:srgbClr val="5B0917"/>
          </a:solidFill>
          <a:latin typeface="+mn-lt"/>
        </a:defRPr>
      </a:lvl4pPr>
      <a:lvl5pPr marL="2057400" indent="-228600" algn="l" rtl="0" eaLnBrk="0" fontAlgn="base" hangingPunct="0">
        <a:spcBef>
          <a:spcPct val="20000"/>
        </a:spcBef>
        <a:spcAft>
          <a:spcPct val="0"/>
        </a:spcAft>
        <a:buClr>
          <a:srgbClr val="CC0000"/>
        </a:buClr>
        <a:buFont typeface="Arial" charset="0"/>
        <a:buChar char="∙"/>
        <a:defRPr sz="1400">
          <a:solidFill>
            <a:srgbClr val="5B0917"/>
          </a:solidFill>
          <a:latin typeface="+mn-lt"/>
        </a:defRPr>
      </a:lvl5pPr>
      <a:lvl6pPr marL="2514600" indent="-228600" algn="l" rtl="0" fontAlgn="base">
        <a:spcBef>
          <a:spcPct val="20000"/>
        </a:spcBef>
        <a:spcAft>
          <a:spcPct val="0"/>
        </a:spcAft>
        <a:buClr>
          <a:srgbClr val="CC0000"/>
        </a:buClr>
        <a:buFont typeface="Arial" charset="0"/>
        <a:buChar char="∙"/>
        <a:defRPr sz="1400">
          <a:solidFill>
            <a:srgbClr val="5B0917"/>
          </a:solidFill>
          <a:latin typeface="+mn-lt"/>
        </a:defRPr>
      </a:lvl6pPr>
      <a:lvl7pPr marL="2971800" indent="-228600" algn="l" rtl="0" fontAlgn="base">
        <a:spcBef>
          <a:spcPct val="20000"/>
        </a:spcBef>
        <a:spcAft>
          <a:spcPct val="0"/>
        </a:spcAft>
        <a:buClr>
          <a:srgbClr val="CC0000"/>
        </a:buClr>
        <a:buFont typeface="Arial" charset="0"/>
        <a:buChar char="∙"/>
        <a:defRPr sz="1400">
          <a:solidFill>
            <a:srgbClr val="5B0917"/>
          </a:solidFill>
          <a:latin typeface="+mn-lt"/>
        </a:defRPr>
      </a:lvl7pPr>
      <a:lvl8pPr marL="3429000" indent="-228600" algn="l" rtl="0" fontAlgn="base">
        <a:spcBef>
          <a:spcPct val="20000"/>
        </a:spcBef>
        <a:spcAft>
          <a:spcPct val="0"/>
        </a:spcAft>
        <a:buClr>
          <a:srgbClr val="CC0000"/>
        </a:buClr>
        <a:buFont typeface="Arial" charset="0"/>
        <a:buChar char="∙"/>
        <a:defRPr sz="1400">
          <a:solidFill>
            <a:srgbClr val="5B0917"/>
          </a:solidFill>
          <a:latin typeface="+mn-lt"/>
        </a:defRPr>
      </a:lvl8pPr>
      <a:lvl9pPr marL="3886200" indent="-228600" algn="l" rtl="0" fontAlgn="base">
        <a:spcBef>
          <a:spcPct val="20000"/>
        </a:spcBef>
        <a:spcAft>
          <a:spcPct val="0"/>
        </a:spcAft>
        <a:buClr>
          <a:srgbClr val="CC0000"/>
        </a:buClr>
        <a:buFont typeface="Arial" charset="0"/>
        <a:buChar char="∙"/>
        <a:defRPr sz="1400">
          <a:solidFill>
            <a:srgbClr val="5B0917"/>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0">
            <a:extLst>
              <a:ext uri="{FF2B5EF4-FFF2-40B4-BE49-F238E27FC236}"/>
            </a:extLst>
          </p:cNvPr>
          <p:cNvSpPr>
            <a:spLocks noChangeArrowheads="1"/>
          </p:cNvSpPr>
          <p:nvPr userDrawn="1"/>
        </p:nvSpPr>
        <p:spPr bwMode="auto">
          <a:xfrm>
            <a:off x="0" y="3735371"/>
            <a:ext cx="181822" cy="371513"/>
          </a:xfrm>
          <a:prstGeom prst="rect">
            <a:avLst/>
          </a:prstGeom>
          <a:solidFill>
            <a:schemeClr val="bg1"/>
          </a:solidFill>
          <a:ln>
            <a:noFill/>
          </a:ln>
          <a:effectLst/>
          <a:extLs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
        <p:nvSpPr>
          <p:cNvPr id="1027" name="Rectangle 2"/>
          <p:cNvSpPr>
            <a:spLocks noGrp="1" noChangeArrowheads="1"/>
          </p:cNvSpPr>
          <p:nvPr>
            <p:ph type="title"/>
          </p:nvPr>
        </p:nvSpPr>
        <p:spPr bwMode="auto">
          <a:xfrm>
            <a:off x="1835150" y="117477"/>
            <a:ext cx="57673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88420" name="Text Box 4">
            <a:extLst>
              <a:ext uri="{FF2B5EF4-FFF2-40B4-BE49-F238E27FC236}"/>
            </a:extLst>
          </p:cNvPr>
          <p:cNvSpPr txBox="1">
            <a:spLocks noChangeArrowheads="1"/>
          </p:cNvSpPr>
          <p:nvPr userDrawn="1"/>
        </p:nvSpPr>
        <p:spPr bwMode="auto">
          <a:xfrm>
            <a:off x="8172451" y="6310313"/>
            <a:ext cx="688975" cy="360362"/>
          </a:xfrm>
          <a:prstGeom prst="rect">
            <a:avLst/>
          </a:prstGeom>
          <a:noFill/>
          <a:ln w="44450" algn="ctr">
            <a:no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lnSpc>
                <a:spcPct val="110000"/>
              </a:lnSpc>
              <a:spcBef>
                <a:spcPct val="50000"/>
              </a:spcBef>
              <a:defRPr/>
            </a:pPr>
            <a:fld id="{60320F70-E18A-47EA-BBDC-CDD350F6D107}" type="slidenum">
              <a:rPr lang="ru-RU" altLang="ru-RU" sz="1600" b="1" smtClean="0">
                <a:solidFill>
                  <a:srgbClr val="000000"/>
                </a:solidFill>
              </a:rPr>
              <a:pPr algn="r">
                <a:lnSpc>
                  <a:spcPct val="110000"/>
                </a:lnSpc>
                <a:spcBef>
                  <a:spcPct val="50000"/>
                </a:spcBef>
                <a:defRPr/>
              </a:pPr>
              <a:t>‹#›</a:t>
            </a:fld>
            <a:endParaRPr lang="ru-RU" altLang="ru-RU" sz="1600" b="1" smtClean="0">
              <a:solidFill>
                <a:srgbClr val="000000"/>
              </a:solidFill>
            </a:endParaRPr>
          </a:p>
        </p:txBody>
      </p:sp>
      <p:sp>
        <p:nvSpPr>
          <p:cNvPr id="1031" name="Rectangle 36">
            <a:extLst>
              <a:ext uri="{FF2B5EF4-FFF2-40B4-BE49-F238E27FC236}"/>
            </a:extLst>
          </p:cNvPr>
          <p:cNvSpPr>
            <a:spLocks noChangeArrowheads="1"/>
          </p:cNvSpPr>
          <p:nvPr userDrawn="1"/>
        </p:nvSpPr>
        <p:spPr bwMode="auto">
          <a:xfrm>
            <a:off x="0" y="3733783"/>
            <a:ext cx="181822" cy="371513"/>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graphicFrame>
        <p:nvGraphicFramePr>
          <p:cNvPr id="1030" name="Object 39"/>
          <p:cNvGraphicFramePr>
            <a:graphicFrameLocks noChangeAspect="1"/>
          </p:cNvGraphicFramePr>
          <p:nvPr userDrawn="1">
            <p:custDataLst>
              <p:tags r:id="rId14"/>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6566" name="think-cell Slide" r:id="rId16" imgW="270" imgH="270" progId="">
                  <p:embed/>
                </p:oleObj>
              </mc:Choice>
              <mc:Fallback>
                <p:oleObj name="think-cell Slide" r:id="rId16" imgW="270" imgH="27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9" y="1590"/>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 name="Object 40"/>
          <p:cNvGraphicFramePr>
            <a:graphicFrameLocks noChangeAspect="1"/>
          </p:cNvGraphicFramePr>
          <p:nvPr userDrawn="1">
            <p:custDataLst>
              <p:tags r:id="rId15"/>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6567" name="think-cell Slide" r:id="rId18" imgW="270" imgH="270" progId="">
                  <p:embed/>
                </p:oleObj>
              </mc:Choice>
              <mc:Fallback>
                <p:oleObj name="think-cell Slide" r:id="rId18" imgW="270" imgH="27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9" y="1590"/>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32" name="Picture 11" descr="Layer 2"/>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92089" y="115888"/>
            <a:ext cx="128428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2261131"/>
      </p:ext>
    </p:extLst>
  </p:cSld>
  <p:clrMap bg1="lt1" tx1="dk1" bg2="lt2" tx2="dk2" accent1="accent1" accent2="accent2" accent3="accent3" accent4="accent4" accent5="accent5" accent6="accent6" hlink="hlink" folHlink="folHlink"/>
  <p:sldLayoutIdLst>
    <p:sldLayoutId id="2147525767" r:id="rId1"/>
    <p:sldLayoutId id="2147525768" r:id="rId2"/>
    <p:sldLayoutId id="2147525769" r:id="rId3"/>
    <p:sldLayoutId id="2147525770" r:id="rId4"/>
    <p:sldLayoutId id="2147525771" r:id="rId5"/>
    <p:sldLayoutId id="2147525772" r:id="rId6"/>
    <p:sldLayoutId id="2147525773" r:id="rId7"/>
    <p:sldLayoutId id="2147525774" r:id="rId8"/>
    <p:sldLayoutId id="2147525775" r:id="rId9"/>
    <p:sldLayoutId id="2147525776" r:id="rId10"/>
    <p:sldLayoutId id="2147525777" r:id="rId11"/>
  </p:sldLayoutIdLst>
  <p:timing>
    <p:tnLst>
      <p:par>
        <p:cTn id="1" dur="indefinite" restart="never" nodeType="tmRoot"/>
      </p:par>
    </p:tnLst>
  </p:timing>
  <p:txStyles>
    <p:titleStyle>
      <a:lvl1pPr algn="l" rtl="0" eaLnBrk="0" fontAlgn="base" hangingPunct="0">
        <a:spcBef>
          <a:spcPct val="0"/>
        </a:spcBef>
        <a:spcAft>
          <a:spcPct val="0"/>
        </a:spcAft>
        <a:defRPr sz="2000" b="1" kern="1200">
          <a:solidFill>
            <a:schemeClr val="bg2"/>
          </a:solidFill>
          <a:latin typeface="+mj-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200" algn="l" rtl="0" fontAlgn="base">
        <a:spcBef>
          <a:spcPct val="0"/>
        </a:spcBef>
        <a:spcAft>
          <a:spcPct val="0"/>
        </a:spcAft>
        <a:defRPr sz="2000" b="1">
          <a:solidFill>
            <a:schemeClr val="bg2"/>
          </a:solidFill>
          <a:latin typeface="Proxima Nova Lt" pitchFamily="50" charset="0"/>
        </a:defRPr>
      </a:lvl6pPr>
      <a:lvl7pPr marL="914400" algn="l" rtl="0" fontAlgn="base">
        <a:spcBef>
          <a:spcPct val="0"/>
        </a:spcBef>
        <a:spcAft>
          <a:spcPct val="0"/>
        </a:spcAft>
        <a:defRPr sz="2000" b="1">
          <a:solidFill>
            <a:schemeClr val="bg2"/>
          </a:solidFill>
          <a:latin typeface="Proxima Nova Lt" pitchFamily="50" charset="0"/>
        </a:defRPr>
      </a:lvl7pPr>
      <a:lvl8pPr marL="1371600" algn="l" rtl="0" fontAlgn="base">
        <a:spcBef>
          <a:spcPct val="0"/>
        </a:spcBef>
        <a:spcAft>
          <a:spcPct val="0"/>
        </a:spcAft>
        <a:defRPr sz="2000" b="1">
          <a:solidFill>
            <a:schemeClr val="bg2"/>
          </a:solidFill>
          <a:latin typeface="Proxima Nova Lt" pitchFamily="50" charset="0"/>
        </a:defRPr>
      </a:lvl8pPr>
      <a:lvl9pPr marL="1828800" algn="l" rtl="0" fontAlgn="base">
        <a:spcBef>
          <a:spcPct val="0"/>
        </a:spcBef>
        <a:spcAft>
          <a:spcPct val="0"/>
        </a:spcAft>
        <a:defRPr sz="2000" b="1">
          <a:solidFill>
            <a:schemeClr val="bg2"/>
          </a:solidFill>
          <a:latin typeface="Proxima Nova Lt" pitchFamily="50" charset="0"/>
        </a:defRPr>
      </a:lvl9pPr>
    </p:titleStyle>
    <p:bodyStyle>
      <a:lvl1pPr marL="342900" indent="-342900" algn="l" rtl="0" eaLnBrk="0" fontAlgn="base" hangingPunct="0">
        <a:spcBef>
          <a:spcPct val="20000"/>
        </a:spcBef>
        <a:spcAft>
          <a:spcPct val="0"/>
        </a:spcAft>
        <a:buChar char="•"/>
        <a:defRPr sz="16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0">
            <a:extLst>
              <a:ext uri="{FF2B5EF4-FFF2-40B4-BE49-F238E27FC236}"/>
            </a:extLst>
          </p:cNvPr>
          <p:cNvSpPr>
            <a:spLocks noChangeArrowheads="1"/>
          </p:cNvSpPr>
          <p:nvPr userDrawn="1"/>
        </p:nvSpPr>
        <p:spPr bwMode="auto">
          <a:xfrm>
            <a:off x="1" y="3735371"/>
            <a:ext cx="181822" cy="371513"/>
          </a:xfrm>
          <a:prstGeom prst="rect">
            <a:avLst/>
          </a:prstGeom>
          <a:solidFill>
            <a:schemeClr val="bg1"/>
          </a:solidFill>
          <a:ln>
            <a:noFill/>
          </a:ln>
          <a:effectLst/>
          <a:extLs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sp>
        <p:nvSpPr>
          <p:cNvPr id="31747" name="Rectangle 2"/>
          <p:cNvSpPr>
            <a:spLocks noGrp="1" noChangeArrowheads="1"/>
          </p:cNvSpPr>
          <p:nvPr>
            <p:ph type="title"/>
          </p:nvPr>
        </p:nvSpPr>
        <p:spPr bwMode="auto">
          <a:xfrm>
            <a:off x="1835150" y="117477"/>
            <a:ext cx="57673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88420" name="Text Box 4">
            <a:extLst>
              <a:ext uri="{FF2B5EF4-FFF2-40B4-BE49-F238E27FC236}"/>
            </a:extLst>
          </p:cNvPr>
          <p:cNvSpPr txBox="1">
            <a:spLocks noChangeArrowheads="1"/>
          </p:cNvSpPr>
          <p:nvPr userDrawn="1"/>
        </p:nvSpPr>
        <p:spPr bwMode="auto">
          <a:xfrm>
            <a:off x="8172451" y="6310313"/>
            <a:ext cx="688975" cy="360362"/>
          </a:xfrm>
          <a:prstGeom prst="rect">
            <a:avLst/>
          </a:prstGeom>
          <a:noFill/>
          <a:ln w="44450" algn="ctr">
            <a:no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lnSpc>
                <a:spcPct val="110000"/>
              </a:lnSpc>
              <a:spcBef>
                <a:spcPct val="50000"/>
              </a:spcBef>
            </a:pPr>
            <a:fld id="{A802C431-BD08-4995-9BA3-5BD7A4C3EEE1}" type="slidenum">
              <a:rPr lang="ru-RU" altLang="ru-RU" sz="1600" b="1">
                <a:solidFill>
                  <a:srgbClr val="000000"/>
                </a:solidFill>
              </a:rPr>
              <a:pPr algn="r">
                <a:lnSpc>
                  <a:spcPct val="110000"/>
                </a:lnSpc>
                <a:spcBef>
                  <a:spcPct val="50000"/>
                </a:spcBef>
              </a:pPr>
              <a:t>‹#›</a:t>
            </a:fld>
            <a:endParaRPr lang="ru-RU" altLang="ru-RU" sz="1600" b="1">
              <a:solidFill>
                <a:srgbClr val="000000"/>
              </a:solidFill>
            </a:endParaRPr>
          </a:p>
        </p:txBody>
      </p:sp>
      <p:sp>
        <p:nvSpPr>
          <p:cNvPr id="1031" name="Rectangle 36">
            <a:extLst>
              <a:ext uri="{FF2B5EF4-FFF2-40B4-BE49-F238E27FC236}"/>
            </a:extLst>
          </p:cNvPr>
          <p:cNvSpPr>
            <a:spLocks noChangeArrowheads="1"/>
          </p:cNvSpPr>
          <p:nvPr userDrawn="1"/>
        </p:nvSpPr>
        <p:spPr bwMode="auto">
          <a:xfrm>
            <a:off x="1" y="3733783"/>
            <a:ext cx="181822" cy="371513"/>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38100"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ru-RU" altLang="ru-RU">
              <a:solidFill>
                <a:srgbClr val="000000"/>
              </a:solidFill>
            </a:endParaRPr>
          </a:p>
        </p:txBody>
      </p:sp>
      <p:graphicFrame>
        <p:nvGraphicFramePr>
          <p:cNvPr id="31750" name="Object 39"/>
          <p:cNvGraphicFramePr>
            <a:graphicFrameLocks noChangeAspect="1"/>
          </p:cNvGraphicFramePr>
          <p:nvPr userDrawn="1">
            <p:custDataLst>
              <p:tags r:id="rId14"/>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7590" name="think-cell Slide" r:id="rId16" imgW="270" imgH="270" progId="">
                  <p:embed/>
                </p:oleObj>
              </mc:Choice>
              <mc:Fallback>
                <p:oleObj name="think-cell Slide" r:id="rId16" imgW="270" imgH="27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9" y="1590"/>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751" name="Object 40"/>
          <p:cNvGraphicFramePr>
            <a:graphicFrameLocks noChangeAspect="1"/>
          </p:cNvGraphicFramePr>
          <p:nvPr userDrawn="1">
            <p:custDataLst>
              <p:tags r:id="rId15"/>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7591" name="think-cell Slide" r:id="rId18" imgW="270" imgH="270" progId="">
                  <p:embed/>
                </p:oleObj>
              </mc:Choice>
              <mc:Fallback>
                <p:oleObj name="think-cell Slide" r:id="rId18" imgW="270" imgH="270"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9" y="1590"/>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1752" name="Picture 11" descr="Layer 2"/>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92089" y="115888"/>
            <a:ext cx="128428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3637227"/>
      </p:ext>
    </p:extLst>
  </p:cSld>
  <p:clrMap bg1="lt1" tx1="dk1" bg2="lt2" tx2="dk2" accent1="accent1" accent2="accent2" accent3="accent3" accent4="accent4" accent5="accent5" accent6="accent6" hlink="hlink" folHlink="folHlink"/>
  <p:sldLayoutIdLst>
    <p:sldLayoutId id="2147525779" r:id="rId1"/>
    <p:sldLayoutId id="2147525780" r:id="rId2"/>
    <p:sldLayoutId id="2147525781" r:id="rId3"/>
    <p:sldLayoutId id="2147525782" r:id="rId4"/>
    <p:sldLayoutId id="2147525783" r:id="rId5"/>
    <p:sldLayoutId id="2147525784" r:id="rId6"/>
    <p:sldLayoutId id="2147525785" r:id="rId7"/>
    <p:sldLayoutId id="2147525786" r:id="rId8"/>
    <p:sldLayoutId id="2147525787" r:id="rId9"/>
    <p:sldLayoutId id="2147525788" r:id="rId10"/>
    <p:sldLayoutId id="2147525789" r:id="rId11"/>
  </p:sldLayoutIdLst>
  <p:timing>
    <p:tnLst>
      <p:par>
        <p:cTn id="1" dur="indefinite" restart="never" nodeType="tmRoot"/>
      </p:par>
    </p:tnLst>
  </p:timing>
  <p:txStyles>
    <p:titleStyle>
      <a:lvl1pPr algn="l" rtl="0" eaLnBrk="0" fontAlgn="base" hangingPunct="0">
        <a:spcBef>
          <a:spcPct val="0"/>
        </a:spcBef>
        <a:spcAft>
          <a:spcPct val="0"/>
        </a:spcAft>
        <a:defRPr sz="2000" b="1" kern="1200">
          <a:solidFill>
            <a:schemeClr val="bg2"/>
          </a:solidFill>
          <a:latin typeface="+mj-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200" algn="l" rtl="0" fontAlgn="base">
        <a:spcBef>
          <a:spcPct val="0"/>
        </a:spcBef>
        <a:spcAft>
          <a:spcPct val="0"/>
        </a:spcAft>
        <a:defRPr sz="2000" b="1">
          <a:solidFill>
            <a:schemeClr val="bg2"/>
          </a:solidFill>
          <a:latin typeface="Proxima Nova Lt" pitchFamily="50" charset="0"/>
        </a:defRPr>
      </a:lvl6pPr>
      <a:lvl7pPr marL="914400" algn="l" rtl="0" fontAlgn="base">
        <a:spcBef>
          <a:spcPct val="0"/>
        </a:spcBef>
        <a:spcAft>
          <a:spcPct val="0"/>
        </a:spcAft>
        <a:defRPr sz="2000" b="1">
          <a:solidFill>
            <a:schemeClr val="bg2"/>
          </a:solidFill>
          <a:latin typeface="Proxima Nova Lt" pitchFamily="50" charset="0"/>
        </a:defRPr>
      </a:lvl7pPr>
      <a:lvl8pPr marL="1371600" algn="l" rtl="0" fontAlgn="base">
        <a:spcBef>
          <a:spcPct val="0"/>
        </a:spcBef>
        <a:spcAft>
          <a:spcPct val="0"/>
        </a:spcAft>
        <a:defRPr sz="2000" b="1">
          <a:solidFill>
            <a:schemeClr val="bg2"/>
          </a:solidFill>
          <a:latin typeface="Proxima Nova Lt" pitchFamily="50" charset="0"/>
        </a:defRPr>
      </a:lvl8pPr>
      <a:lvl9pPr marL="1828800" algn="l" rtl="0" fontAlgn="base">
        <a:spcBef>
          <a:spcPct val="0"/>
        </a:spcBef>
        <a:spcAft>
          <a:spcPct val="0"/>
        </a:spcAft>
        <a:defRPr sz="2000" b="1">
          <a:solidFill>
            <a:schemeClr val="bg2"/>
          </a:solidFill>
          <a:latin typeface="Proxima Nova Lt" pitchFamily="50" charset="0"/>
        </a:defRPr>
      </a:lvl9pPr>
    </p:titleStyle>
    <p:bodyStyle>
      <a:lvl1pPr marL="342900" indent="-342900" algn="l" rtl="0" eaLnBrk="0" fontAlgn="base" hangingPunct="0">
        <a:spcBef>
          <a:spcPct val="20000"/>
        </a:spcBef>
        <a:spcAft>
          <a:spcPct val="0"/>
        </a:spcAft>
        <a:buChar char="•"/>
        <a:defRPr sz="16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jp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jpe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425.xml"/><Relationship Id="rId5" Type="http://schemas.openxmlformats.org/officeDocument/2006/relationships/image" Target="../media/image51.png"/><Relationship Id="rId4" Type="http://schemas.openxmlformats.org/officeDocument/2006/relationships/image" Target="../media/image50.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3" Type="http://schemas.openxmlformats.org/officeDocument/2006/relationships/image" Target="../media/image177.png"/><Relationship Id="rId18" Type="http://schemas.openxmlformats.org/officeDocument/2006/relationships/image" Target="../media/image182.png"/><Relationship Id="rId26" Type="http://schemas.openxmlformats.org/officeDocument/2006/relationships/image" Target="../media/image190.png"/><Relationship Id="rId39" Type="http://schemas.openxmlformats.org/officeDocument/2006/relationships/image" Target="../media/image202.jpeg"/><Relationship Id="rId3" Type="http://schemas.openxmlformats.org/officeDocument/2006/relationships/image" Target="../media/image167.jpeg"/><Relationship Id="rId21" Type="http://schemas.openxmlformats.org/officeDocument/2006/relationships/image" Target="../media/image185.png"/><Relationship Id="rId34" Type="http://schemas.openxmlformats.org/officeDocument/2006/relationships/image" Target="../media/image197.jpeg"/><Relationship Id="rId42" Type="http://schemas.openxmlformats.org/officeDocument/2006/relationships/image" Target="../media/image205.png"/><Relationship Id="rId47" Type="http://schemas.openxmlformats.org/officeDocument/2006/relationships/image" Target="../media/image208.png"/><Relationship Id="rId50" Type="http://schemas.openxmlformats.org/officeDocument/2006/relationships/image" Target="../media/image211.jpeg"/><Relationship Id="rId7" Type="http://schemas.openxmlformats.org/officeDocument/2006/relationships/image" Target="../media/image171.png"/><Relationship Id="rId12" Type="http://schemas.openxmlformats.org/officeDocument/2006/relationships/image" Target="../media/image176.png"/><Relationship Id="rId17" Type="http://schemas.openxmlformats.org/officeDocument/2006/relationships/image" Target="../media/image181.png"/><Relationship Id="rId25" Type="http://schemas.openxmlformats.org/officeDocument/2006/relationships/image" Target="../media/image189.png"/><Relationship Id="rId33" Type="http://schemas.openxmlformats.org/officeDocument/2006/relationships/image" Target="../media/image196.png"/><Relationship Id="rId38" Type="http://schemas.openxmlformats.org/officeDocument/2006/relationships/image" Target="../media/image201.png"/><Relationship Id="rId46" Type="http://schemas.openxmlformats.org/officeDocument/2006/relationships/image" Target="../media/image65.png"/><Relationship Id="rId2" Type="http://schemas.openxmlformats.org/officeDocument/2006/relationships/notesSlide" Target="../notesSlides/notesSlide70.xml"/><Relationship Id="rId16" Type="http://schemas.openxmlformats.org/officeDocument/2006/relationships/image" Target="../media/image180.png"/><Relationship Id="rId20" Type="http://schemas.openxmlformats.org/officeDocument/2006/relationships/image" Target="../media/image184.png"/><Relationship Id="rId29" Type="http://schemas.openxmlformats.org/officeDocument/2006/relationships/image" Target="../media/image61.jpeg"/><Relationship Id="rId41" Type="http://schemas.openxmlformats.org/officeDocument/2006/relationships/image" Target="../media/image204.png"/><Relationship Id="rId1" Type="http://schemas.openxmlformats.org/officeDocument/2006/relationships/slideLayout" Target="../slideLayouts/slideLayout2.xml"/><Relationship Id="rId6" Type="http://schemas.openxmlformats.org/officeDocument/2006/relationships/image" Target="../media/image170.jpeg"/><Relationship Id="rId11" Type="http://schemas.openxmlformats.org/officeDocument/2006/relationships/image" Target="../media/image175.jpeg"/><Relationship Id="rId24" Type="http://schemas.openxmlformats.org/officeDocument/2006/relationships/image" Target="../media/image188.jpeg"/><Relationship Id="rId32" Type="http://schemas.openxmlformats.org/officeDocument/2006/relationships/image" Target="../media/image195.png"/><Relationship Id="rId37" Type="http://schemas.openxmlformats.org/officeDocument/2006/relationships/image" Target="../media/image200.png"/><Relationship Id="rId40" Type="http://schemas.openxmlformats.org/officeDocument/2006/relationships/image" Target="../media/image203.png"/><Relationship Id="rId45" Type="http://schemas.openxmlformats.org/officeDocument/2006/relationships/image" Target="../media/image64.png"/><Relationship Id="rId5" Type="http://schemas.openxmlformats.org/officeDocument/2006/relationships/image" Target="../media/image169.jpeg"/><Relationship Id="rId15" Type="http://schemas.openxmlformats.org/officeDocument/2006/relationships/image" Target="../media/image179.png"/><Relationship Id="rId23" Type="http://schemas.openxmlformats.org/officeDocument/2006/relationships/image" Target="../media/image187.png"/><Relationship Id="rId28" Type="http://schemas.openxmlformats.org/officeDocument/2006/relationships/image" Target="../media/image192.png"/><Relationship Id="rId36" Type="http://schemas.openxmlformats.org/officeDocument/2006/relationships/image" Target="../media/image199.jpeg"/><Relationship Id="rId49" Type="http://schemas.openxmlformats.org/officeDocument/2006/relationships/image" Target="../media/image210.png"/><Relationship Id="rId10" Type="http://schemas.openxmlformats.org/officeDocument/2006/relationships/image" Target="../media/image174.png"/><Relationship Id="rId19" Type="http://schemas.openxmlformats.org/officeDocument/2006/relationships/image" Target="../media/image183.jpeg"/><Relationship Id="rId31" Type="http://schemas.openxmlformats.org/officeDocument/2006/relationships/image" Target="../media/image194.jpeg"/><Relationship Id="rId44" Type="http://schemas.openxmlformats.org/officeDocument/2006/relationships/image" Target="../media/image207.png"/><Relationship Id="rId4" Type="http://schemas.openxmlformats.org/officeDocument/2006/relationships/image" Target="../media/image168.jpeg"/><Relationship Id="rId9" Type="http://schemas.openxmlformats.org/officeDocument/2006/relationships/image" Target="../media/image173.png"/><Relationship Id="rId14" Type="http://schemas.openxmlformats.org/officeDocument/2006/relationships/image" Target="../media/image178.png"/><Relationship Id="rId22" Type="http://schemas.openxmlformats.org/officeDocument/2006/relationships/image" Target="../media/image186.jpeg"/><Relationship Id="rId27" Type="http://schemas.openxmlformats.org/officeDocument/2006/relationships/image" Target="../media/image191.png"/><Relationship Id="rId30" Type="http://schemas.openxmlformats.org/officeDocument/2006/relationships/image" Target="../media/image193.png"/><Relationship Id="rId35" Type="http://schemas.openxmlformats.org/officeDocument/2006/relationships/image" Target="../media/image198.png"/><Relationship Id="rId43" Type="http://schemas.openxmlformats.org/officeDocument/2006/relationships/image" Target="../media/image206.png"/><Relationship Id="rId48" Type="http://schemas.openxmlformats.org/officeDocument/2006/relationships/image" Target="../media/image209.jpeg"/><Relationship Id="rId8" Type="http://schemas.openxmlformats.org/officeDocument/2006/relationships/image" Target="../media/image172.png"/><Relationship Id="rId51" Type="http://schemas.openxmlformats.org/officeDocument/2006/relationships/image" Target="../media/image212.png"/></Relationships>
</file>

<file path=ppt/slides/_rels/slide105.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74.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405.xml"/></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57.png"/><Relationship Id="rId5" Type="http://schemas.openxmlformats.org/officeDocument/2006/relationships/image" Target="../media/image53.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429.xml"/></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05.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46.xml"/></Relationships>
</file>

<file path=ppt/slides/_rels/slide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3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0.xml"/></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671.xml"/><Relationship Id="rId5" Type="http://schemas.openxmlformats.org/officeDocument/2006/relationships/image" Target="../media/image72.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70.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635.xml"/></Relationships>
</file>

<file path=ppt/slides/_rels/slide2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50.xml"/></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66.xml"/><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60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62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492.xml"/></Relationships>
</file>

<file path=ppt/slides/_rels/slide3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4.xml"/><Relationship Id="rId1" Type="http://schemas.openxmlformats.org/officeDocument/2006/relationships/slideLayout" Target="../slideLayouts/slideLayout504.xml"/><Relationship Id="rId5" Type="http://schemas.openxmlformats.org/officeDocument/2006/relationships/image" Target="../media/image88.png"/><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510.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4.xml"/></Relationships>
</file>

<file path=ppt/slides/_rels/slide3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5.xml"/><Relationship Id="rId1" Type="http://schemas.openxmlformats.org/officeDocument/2006/relationships/slideLayout" Target="../slideLayouts/slideLayout21.xml"/><Relationship Id="rId4" Type="http://schemas.openxmlformats.org/officeDocument/2006/relationships/image" Target="../media/image98.png"/></Relationships>
</file>

<file path=ppt/slides/_rels/slide3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6.xml"/><Relationship Id="rId1" Type="http://schemas.openxmlformats.org/officeDocument/2006/relationships/slideLayout" Target="../slideLayouts/slideLayout12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36.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6.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101.png"/><Relationship Id="rId2" Type="http://schemas.openxmlformats.org/officeDocument/2006/relationships/slideLayout" Target="../slideLayouts/slideLayout2.xml"/><Relationship Id="rId1" Type="http://schemas.openxmlformats.org/officeDocument/2006/relationships/tags" Target="../tags/tag71.xml"/><Relationship Id="rId6" Type="http://schemas.openxmlformats.org/officeDocument/2006/relationships/image" Target="../media/image100.emf"/><Relationship Id="rId5" Type="http://schemas.openxmlformats.org/officeDocument/2006/relationships/image" Target="../media/image99.pn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103.png"/></Relationships>
</file>

<file path=ppt/slides/_rels/slide4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1.xml"/><Relationship Id="rId1" Type="http://schemas.openxmlformats.org/officeDocument/2006/relationships/slideLayout" Target="../slideLayouts/slideLayout21.xml"/><Relationship Id="rId5" Type="http://schemas.openxmlformats.org/officeDocument/2006/relationships/image" Target="../media/image105.png"/><Relationship Id="rId4" Type="http://schemas.openxmlformats.org/officeDocument/2006/relationships/image" Target="../media/image100.emf"/></Relationships>
</file>

<file path=ppt/slides/_rels/slide4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47.xml"/></Relationships>
</file>

<file path=ppt/slides/_rels/slide4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slideLayout" Target="../slideLayouts/slideLayout405.xml"/><Relationship Id="rId1" Type="http://schemas.openxmlformats.org/officeDocument/2006/relationships/tags" Target="../tags/tag7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53.xml"/></Relationships>
</file>

<file path=ppt/slides/_rels/slide4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522.xml"/><Relationship Id="rId4" Type="http://schemas.openxmlformats.org/officeDocument/2006/relationships/image" Target="../media/image111.jpeg"/></Relationships>
</file>

<file path=ppt/slides/_rels/slide4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83.xml"/></Relationships>
</file>

<file path=ppt/slides/_rels/slide5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812.xml"/></Relationships>
</file>

<file path=ppt/slides/_rels/slide5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4.xml"/><Relationship Id="rId1" Type="http://schemas.openxmlformats.org/officeDocument/2006/relationships/slideLayout" Target="../slideLayouts/slideLayout159.xml"/><Relationship Id="rId5" Type="http://schemas.openxmlformats.org/officeDocument/2006/relationships/image" Target="../media/image117.png"/><Relationship Id="rId4" Type="http://schemas.openxmlformats.org/officeDocument/2006/relationships/image" Target="../media/image116.png"/></Relationships>
</file>

<file path=ppt/slides/_rels/slide5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861.xml"/></Relationships>
</file>

<file path=ppt/slides/_rels/slide5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48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7.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7.xml"/><Relationship Id="rId1" Type="http://schemas.openxmlformats.org/officeDocument/2006/relationships/slideLayout" Target="../slideLayouts/slideLayout48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103.png"/></Relationships>
</file>

<file path=ppt/slides/_rels/slide5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4.xml"/></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jpeg"/><Relationship Id="rId9" Type="http://schemas.openxmlformats.org/officeDocument/2006/relationships/image" Target="../media/image40.png"/><Relationship Id="rId14" Type="http://schemas.openxmlformats.org/officeDocument/2006/relationships/image" Target="../media/image45.png"/></Relationships>
</file>

<file path=ppt/slides/_rels/slide6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8.xml"/><Relationship Id="rId1" Type="http://schemas.openxmlformats.org/officeDocument/2006/relationships/slideLayout" Target="../slideLayouts/slideLayout606.xml"/></Relationships>
</file>

<file path=ppt/slides/_rels/slide6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39.xml"/><Relationship Id="rId1" Type="http://schemas.openxmlformats.org/officeDocument/2006/relationships/slideLayout" Target="../slideLayouts/slideLayout345.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1.xml"/><Relationship Id="rId1" Type="http://schemas.openxmlformats.org/officeDocument/2006/relationships/slideLayout" Target="../slideLayouts/slideLayout87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6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83.xml"/></Relationships>
</file>

<file path=ppt/slides/_rels/slide6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5.xml"/><Relationship Id="rId1" Type="http://schemas.openxmlformats.org/officeDocument/2006/relationships/slideLayout" Target="../slideLayouts/slideLayout21.xml"/><Relationship Id="rId5" Type="http://schemas.openxmlformats.org/officeDocument/2006/relationships/image" Target="../media/image132.png"/><Relationship Id="rId4" Type="http://schemas.openxmlformats.org/officeDocument/2006/relationships/image" Target="../media/image131.png"/></Relationships>
</file>

<file path=ppt/slides/_rels/slide6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4.xml"/></Relationships>
</file>

<file path=ppt/slides/_rels/slide6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33.xml"/><Relationship Id="rId6" Type="http://schemas.openxmlformats.org/officeDocument/2006/relationships/image" Target="../media/image98.png"/><Relationship Id="rId5" Type="http://schemas.openxmlformats.org/officeDocument/2006/relationships/image" Target="../media/image136.png"/><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13.xml"/><Relationship Id="rId4" Type="http://schemas.openxmlformats.org/officeDocument/2006/relationships/image" Target="../media/image47.png"/></Relationships>
</file>

<file path=ppt/slides/_rels/slide7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134.png"/><Relationship Id="rId7" Type="http://schemas.openxmlformats.org/officeDocument/2006/relationships/image" Target="../media/image136.png"/><Relationship Id="rId2" Type="http://schemas.openxmlformats.org/officeDocument/2006/relationships/image" Target="../media/image137.png"/><Relationship Id="rId1" Type="http://schemas.openxmlformats.org/officeDocument/2006/relationships/slideLayout" Target="../slideLayouts/slideLayout44.xml"/><Relationship Id="rId6" Type="http://schemas.openxmlformats.org/officeDocument/2006/relationships/image" Target="../media/image53.png"/><Relationship Id="rId5" Type="http://schemas.openxmlformats.org/officeDocument/2006/relationships/image" Target="../media/image139.png"/><Relationship Id="rId4" Type="http://schemas.openxmlformats.org/officeDocument/2006/relationships/image" Target="../media/image138.w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7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45.png"/></Relationships>
</file>

<file path=ppt/slides/_rels/slide7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image" Target="../media/image141.png"/><Relationship Id="rId5" Type="http://schemas.openxmlformats.org/officeDocument/2006/relationships/image" Target="../media/image148.PNG"/><Relationship Id="rId4" Type="http://schemas.openxmlformats.org/officeDocument/2006/relationships/image" Target="../media/image143.png"/></Relationships>
</file>

<file path=ppt/slides/_rels/slide7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1.xml"/><Relationship Id="rId1" Type="http://schemas.openxmlformats.org/officeDocument/2006/relationships/slideLayout" Target="../slideLayouts/slideLayout80.xml"/><Relationship Id="rId5" Type="http://schemas.openxmlformats.org/officeDocument/2006/relationships/image" Target="../media/image143.png"/><Relationship Id="rId4" Type="http://schemas.openxmlformats.org/officeDocument/2006/relationships/image" Target="../media/image142.png"/></Relationships>
</file>

<file path=ppt/slides/_rels/slide7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52.xml"/><Relationship Id="rId1" Type="http://schemas.openxmlformats.org/officeDocument/2006/relationships/slideLayout" Target="../slideLayouts/slideLayout5.xml"/><Relationship Id="rId5" Type="http://schemas.openxmlformats.org/officeDocument/2006/relationships/image" Target="../media/image143.png"/><Relationship Id="rId4" Type="http://schemas.openxmlformats.org/officeDocument/2006/relationships/image" Target="../media/image142.png"/></Relationships>
</file>

<file path=ppt/slides/_rels/slide7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60.xml"/><Relationship Id="rId4" Type="http://schemas.openxmlformats.org/officeDocument/2006/relationships/image" Target="../media/image152.png"/></Relationships>
</file>

<file path=ppt/slides/_rels/slide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4.xml"/></Relationships>
</file>

<file path=ppt/slides/_rels/slide8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53.xml"/><Relationship Id="rId1" Type="http://schemas.openxmlformats.org/officeDocument/2006/relationships/slideLayout" Target="../slideLayouts/slideLayout797.xml"/></Relationships>
</file>

<file path=ppt/slides/_rels/slide81.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54.jpeg"/><Relationship Id="rId7"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76.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 Id="rId9" Type="http://schemas.openxmlformats.org/officeDocument/2006/relationships/image" Target="../media/image136.png"/></Relationships>
</file>

<file path=ppt/slides/_rels/slide8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34.png"/><Relationship Id="rId1" Type="http://schemas.openxmlformats.org/officeDocument/2006/relationships/slideLayout" Target="../slideLayouts/slideLayout60.xml"/><Relationship Id="rId6" Type="http://schemas.openxmlformats.org/officeDocument/2006/relationships/image" Target="../media/image98.png"/><Relationship Id="rId5" Type="http://schemas.openxmlformats.org/officeDocument/2006/relationships/image" Target="../media/image138.wmf"/><Relationship Id="rId4" Type="http://schemas.openxmlformats.org/officeDocument/2006/relationships/image" Target="../media/image136.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161.png"/><Relationship Id="rId4" Type="http://schemas.openxmlformats.org/officeDocument/2006/relationships/image" Target="../media/image160.png"/></Relationships>
</file>

<file path=ppt/slides/_rels/slide8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85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0372" y="837508"/>
            <a:ext cx="8203256" cy="879475"/>
          </a:xfrm>
          <a:noFill/>
          <a:ln>
            <a:noFill/>
          </a:ln>
          <a:extLst/>
        </p:spPr>
        <p:txBody>
          <a:bodyPr vert="horz" wrap="square" lIns="91440" tIns="45720" rIns="91440" bIns="45720" numCol="1" anchor="ctr" anchorCtr="0" compatLnSpc="1">
            <a:prstTxWarp prst="textNoShape">
              <a:avLst/>
            </a:prstTxWarp>
          </a:bodyPr>
          <a:lstStyle/>
          <a:p>
            <a:pPr algn="ctr"/>
            <a:r>
              <a:rPr lang="ru-RU" sz="2400" b="0" dirty="0">
                <a:solidFill>
                  <a:schemeClr val="bg1">
                    <a:lumMod val="50000"/>
                  </a:schemeClr>
                </a:solidFill>
                <a:cs typeface="Calibri" panose="020F0502020204030204" pitchFamily="34" charset="0"/>
              </a:rPr>
              <a:t>Онлайн-конференция</a:t>
            </a:r>
            <a:r>
              <a:rPr lang="ru-RU" sz="2400" b="0" dirty="0">
                <a:solidFill>
                  <a:srgbClr val="B70142"/>
                </a:solidFill>
                <a:cs typeface="Calibri" panose="020F0502020204030204" pitchFamily="34" charset="0"/>
              </a:rPr>
              <a:t> </a:t>
            </a:r>
            <a:br>
              <a:rPr lang="ru-RU" sz="2400" b="0" dirty="0">
                <a:solidFill>
                  <a:srgbClr val="B70142"/>
                </a:solidFill>
                <a:cs typeface="Calibri" panose="020F0502020204030204" pitchFamily="34" charset="0"/>
              </a:rPr>
            </a:br>
            <a:r>
              <a:rPr lang="ru-RU" sz="2400" b="0" dirty="0">
                <a:solidFill>
                  <a:srgbClr val="B70142"/>
                </a:solidFill>
                <a:cs typeface="Calibri" panose="020F0502020204030204" pitchFamily="34" charset="0"/>
              </a:rPr>
              <a:t>«Цифровая трансформация финансовой функции с</a:t>
            </a:r>
            <a:r>
              <a:rPr lang="en-US" sz="2400" b="0" dirty="0">
                <a:solidFill>
                  <a:srgbClr val="B70142"/>
                </a:solidFill>
                <a:cs typeface="Calibri" panose="020F0502020204030204" pitchFamily="34" charset="0"/>
              </a:rPr>
              <a:t> </a:t>
            </a:r>
            <a:r>
              <a:rPr lang="ru-RU" sz="2400" b="0" dirty="0">
                <a:solidFill>
                  <a:srgbClr val="B70142"/>
                </a:solidFill>
                <a:cs typeface="Calibri" panose="020F0502020204030204" pitchFamily="34" charset="0"/>
              </a:rPr>
              <a:t>новой версией 1С:Управление холдингом </a:t>
            </a:r>
            <a:br>
              <a:rPr lang="ru-RU" sz="2400" b="0" dirty="0">
                <a:solidFill>
                  <a:srgbClr val="B70142"/>
                </a:solidFill>
                <a:cs typeface="Calibri" panose="020F0502020204030204" pitchFamily="34" charset="0"/>
              </a:rPr>
            </a:br>
            <a:r>
              <a:rPr lang="ru-RU" sz="2400" b="0" dirty="0">
                <a:solidFill>
                  <a:srgbClr val="B70142"/>
                </a:solidFill>
                <a:cs typeface="Calibri" panose="020F0502020204030204" pitchFamily="34" charset="0"/>
              </a:rPr>
              <a:t>и 1С:</a:t>
            </a:r>
            <a:r>
              <a:rPr lang="en-US" sz="2400" b="0" dirty="0">
                <a:solidFill>
                  <a:srgbClr val="B70142"/>
                </a:solidFill>
                <a:cs typeface="Calibri" panose="020F0502020204030204" pitchFamily="34" charset="0"/>
              </a:rPr>
              <a:t>ERP.</a:t>
            </a:r>
            <a:r>
              <a:rPr lang="ru-RU" sz="2400" b="0" dirty="0">
                <a:solidFill>
                  <a:srgbClr val="B70142"/>
                </a:solidFill>
                <a:cs typeface="Calibri" panose="020F0502020204030204" pitchFamily="34" charset="0"/>
              </a:rPr>
              <a:t>Управление холдингом»</a:t>
            </a:r>
          </a:p>
        </p:txBody>
      </p:sp>
      <p:pic>
        <p:nvPicPr>
          <p:cNvPr id="1075202" name="Picture 2" descr="Журнал &quot;Финансовый директор&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979" y="6039388"/>
            <a:ext cx="3366336" cy="546092"/>
          </a:xfrm>
          <a:prstGeom prst="rect">
            <a:avLst/>
          </a:prstGeom>
          <a:noFill/>
          <a:extLst>
            <a:ext uri="{909E8E84-426E-40DD-AFC4-6F175D3DCCD1}">
              <a14:hiddenFill xmlns:a14="http://schemas.microsoft.com/office/drawing/2010/main">
                <a:solidFill>
                  <a:srgbClr val="FFFFFF"/>
                </a:solidFill>
              </a14:hiddenFill>
            </a:ext>
          </a:extLst>
        </p:spPr>
      </p:pic>
      <p:pic>
        <p:nvPicPr>
          <p:cNvPr id="1075206" name="Picture 6" descr="https://ict2go.ru/uploads/media/news_lid_image/0001/12/thumb_11182_news_lid_image_bi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6054" y="5915100"/>
            <a:ext cx="1168824" cy="769626"/>
          </a:xfrm>
          <a:prstGeom prst="rect">
            <a:avLst/>
          </a:prstGeom>
          <a:noFill/>
          <a:extLst>
            <a:ext uri="{909E8E84-426E-40DD-AFC4-6F175D3DCCD1}">
              <a14:hiddenFill xmlns:a14="http://schemas.microsoft.com/office/drawing/2010/main">
                <a:solidFill>
                  <a:srgbClr val="FFFFFF"/>
                </a:solidFill>
              </a14:hiddenFill>
            </a:ext>
          </a:extLst>
        </p:spPr>
      </p:pic>
      <p:pic>
        <p:nvPicPr>
          <p:cNvPr id="1075212" name="Picture 12" descr="http://msk16.agileconf.ru/userfiles/sponsors/e4313fbe73438c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6133" y="4510711"/>
            <a:ext cx="2539842" cy="551510"/>
          </a:xfrm>
          <a:prstGeom prst="rect">
            <a:avLst/>
          </a:prstGeom>
          <a:noFill/>
          <a:extLst>
            <a:ext uri="{909E8E84-426E-40DD-AFC4-6F175D3DCCD1}">
              <a14:hiddenFill xmlns:a14="http://schemas.microsoft.com/office/drawing/2010/main">
                <a:solidFill>
                  <a:srgbClr val="FFFFFF"/>
                </a:solidFill>
              </a14:hiddenFill>
            </a:ext>
          </a:extLst>
        </p:spPr>
      </p:pic>
      <p:pic>
        <p:nvPicPr>
          <p:cNvPr id="1075216" name="Picture 16" descr="https://old.sk.ru/cfs-file.ashx/__key/communityserver-blogs-components-weblogfiles/00-00-01-15-03/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2565" y="5359919"/>
            <a:ext cx="1684226" cy="429480"/>
          </a:xfrm>
          <a:prstGeom prst="rect">
            <a:avLst/>
          </a:prstGeom>
          <a:noFill/>
          <a:extLst>
            <a:ext uri="{909E8E84-426E-40DD-AFC4-6F175D3DCCD1}">
              <a14:hiddenFill xmlns:a14="http://schemas.microsoft.com/office/drawing/2010/main">
                <a:solidFill>
                  <a:srgbClr val="FFFFFF"/>
                </a:solidFill>
              </a14:hiddenFill>
            </a:ext>
          </a:extLst>
        </p:spPr>
      </p:pic>
      <p:pic>
        <p:nvPicPr>
          <p:cNvPr id="1075222" name="Picture 22" descr="https://russianbi.ru/images/global_cio_log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643" y="4667524"/>
            <a:ext cx="2738486" cy="441690"/>
          </a:xfrm>
          <a:prstGeom prst="rect">
            <a:avLst/>
          </a:prstGeom>
          <a:noFill/>
          <a:extLst>
            <a:ext uri="{909E8E84-426E-40DD-AFC4-6F175D3DCCD1}">
              <a14:hiddenFill xmlns:a14="http://schemas.microsoft.com/office/drawing/2010/main">
                <a:solidFill>
                  <a:srgbClr val="FFFFFF"/>
                </a:solidFill>
              </a14:hiddenFill>
            </a:ext>
          </a:extLst>
        </p:spPr>
      </p:pic>
      <p:sp>
        <p:nvSpPr>
          <p:cNvPr id="9" name="Заголовок 1"/>
          <p:cNvSpPr txBox="1">
            <a:spLocks/>
          </p:cNvSpPr>
          <p:nvPr/>
        </p:nvSpPr>
        <p:spPr bwMode="auto">
          <a:xfrm>
            <a:off x="169643" y="3846465"/>
            <a:ext cx="8804714" cy="87947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2400" b="0">
                <a:solidFill>
                  <a:srgbClr val="B70142"/>
                </a:solidFill>
                <a:latin typeface="+mn-lt"/>
                <a:ea typeface="+mj-ea"/>
                <a:cs typeface="+mj-cs"/>
              </a:defRPr>
            </a:lvl1pPr>
            <a:lvl2pPr>
              <a:defRPr sz="2000" b="1">
                <a:solidFill>
                  <a:schemeClr val="bg2"/>
                </a:solidFill>
                <a:latin typeface="Proxima Nova Lt" pitchFamily="50" charset="0"/>
              </a:defRPr>
            </a:lvl2pPr>
            <a:lvl3pPr>
              <a:defRPr sz="2000" b="1">
                <a:solidFill>
                  <a:schemeClr val="bg2"/>
                </a:solidFill>
                <a:latin typeface="Proxima Nova Lt" pitchFamily="50" charset="0"/>
              </a:defRPr>
            </a:lvl3pPr>
            <a:lvl4pPr>
              <a:defRPr sz="2000" b="1">
                <a:solidFill>
                  <a:schemeClr val="bg2"/>
                </a:solidFill>
                <a:latin typeface="Proxima Nova Lt" pitchFamily="50" charset="0"/>
              </a:defRPr>
            </a:lvl4pPr>
            <a:lvl5pPr>
              <a:defRPr sz="2000" b="1">
                <a:solidFill>
                  <a:schemeClr val="bg2"/>
                </a:solidFill>
                <a:latin typeface="Proxima Nova Lt" pitchFamily="50" charset="0"/>
              </a:defRPr>
            </a:lvl5pPr>
            <a:lvl6pPr marL="457200" fontAlgn="base">
              <a:spcBef>
                <a:spcPct val="0"/>
              </a:spcBef>
              <a:spcAft>
                <a:spcPct val="0"/>
              </a:spcAft>
              <a:defRPr sz="2000" b="1">
                <a:solidFill>
                  <a:schemeClr val="bg2"/>
                </a:solidFill>
                <a:latin typeface="Proxima Nova Lt" pitchFamily="50" charset="0"/>
              </a:defRPr>
            </a:lvl6pPr>
            <a:lvl7pPr marL="914400" fontAlgn="base">
              <a:spcBef>
                <a:spcPct val="0"/>
              </a:spcBef>
              <a:spcAft>
                <a:spcPct val="0"/>
              </a:spcAft>
              <a:defRPr sz="2000" b="1">
                <a:solidFill>
                  <a:schemeClr val="bg2"/>
                </a:solidFill>
                <a:latin typeface="Proxima Nova Lt" pitchFamily="50" charset="0"/>
              </a:defRPr>
            </a:lvl7pPr>
            <a:lvl8pPr marL="1371600" fontAlgn="base">
              <a:spcBef>
                <a:spcPct val="0"/>
              </a:spcBef>
              <a:spcAft>
                <a:spcPct val="0"/>
              </a:spcAft>
              <a:defRPr sz="2000" b="1">
                <a:solidFill>
                  <a:schemeClr val="bg2"/>
                </a:solidFill>
                <a:latin typeface="Proxima Nova Lt" pitchFamily="50" charset="0"/>
              </a:defRPr>
            </a:lvl8pPr>
            <a:lvl9pPr marL="1828800" fontAlgn="base">
              <a:spcBef>
                <a:spcPct val="0"/>
              </a:spcBef>
              <a:spcAft>
                <a:spcPct val="0"/>
              </a:spcAft>
              <a:defRPr sz="2000" b="1">
                <a:solidFill>
                  <a:schemeClr val="bg2"/>
                </a:solidFill>
                <a:latin typeface="Proxima Nova Lt" pitchFamily="50" charset="0"/>
              </a:defRPr>
            </a:lvl9pPr>
          </a:lstStyle>
          <a:p>
            <a:r>
              <a:rPr lang="ru-RU" dirty="0">
                <a:cs typeface="Calibri" panose="020F0502020204030204" pitchFamily="34" charset="0"/>
              </a:rPr>
              <a:t>Информационные партнеры</a:t>
            </a:r>
          </a:p>
        </p:txBody>
      </p:sp>
      <p:pic>
        <p:nvPicPr>
          <p:cNvPr id="2050" name="Picture 2" descr="https://telegram.org.ru/uploads/posts/2019-06/1560435285_1c.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199" t="11430" r="6834" b="13880"/>
          <a:stretch/>
        </p:blipFill>
        <p:spPr bwMode="auto">
          <a:xfrm>
            <a:off x="2250925" y="2358056"/>
            <a:ext cx="1431888" cy="1215754"/>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https://pp.userapi.com/c836533/v836533755/2a163/zqPjFkHJ3Fw.jpg"/>
          <p:cNvPicPr>
            <a:picLocks noChangeAspect="1" noChangeArrowheads="1"/>
          </p:cNvPicPr>
          <p:nvPr/>
        </p:nvPicPr>
        <p:blipFill rotWithShape="1">
          <a:blip r:embed="rId9">
            <a:extLst>
              <a:ext uri="{28A0092B-C50C-407E-A947-70E740481C1C}">
                <a14:useLocalDpi xmlns:a14="http://schemas.microsoft.com/office/drawing/2010/main" val="0"/>
              </a:ext>
            </a:extLst>
          </a:blip>
          <a:srcRect l="6968" t="22044" r="12608" b="28785"/>
          <a:stretch/>
        </p:blipFill>
        <p:spPr bwMode="auto">
          <a:xfrm>
            <a:off x="5671855" y="6039388"/>
            <a:ext cx="1770610" cy="566597"/>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83778" y="2559822"/>
            <a:ext cx="1167214" cy="885540"/>
          </a:xfrm>
          <a:prstGeom prst="rect">
            <a:avLst/>
          </a:prstGeom>
        </p:spPr>
      </p:pic>
      <p:pic>
        <p:nvPicPr>
          <p:cNvPr id="6" name="Рисунок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71800" y="5166931"/>
            <a:ext cx="3649730" cy="722200"/>
          </a:xfrm>
          <a:prstGeom prst="rect">
            <a:avLst/>
          </a:prstGeom>
        </p:spPr>
      </p:pic>
    </p:spTree>
    <p:extLst>
      <p:ext uri="{BB962C8B-B14F-4D97-AF65-F5344CB8AC3E}">
        <p14:creationId xmlns:p14="http://schemas.microsoft.com/office/powerpoint/2010/main" val="35989935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Заголовок 1"/>
          <p:cNvSpPr>
            <a:spLocks noGrp="1"/>
          </p:cNvSpPr>
          <p:nvPr>
            <p:ph type="title"/>
          </p:nvPr>
        </p:nvSpPr>
        <p:spPr>
          <a:xfrm>
            <a:off x="1044676" y="-98598"/>
            <a:ext cx="6983708" cy="1081338"/>
          </a:xfr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ru-RU" altLang="ru-RU" sz="2400" kern="1200" dirty="0" smtClean="0">
                <a:solidFill>
                  <a:schemeClr val="bg2"/>
                </a:solidFill>
                <a:latin typeface="+mn-lt"/>
              </a:rPr>
              <a:t>Внедрить адекватную </a:t>
            </a:r>
            <a:r>
              <a:rPr lang="ru-RU" altLang="ru-RU" sz="2400" kern="1200" dirty="0">
                <a:solidFill>
                  <a:schemeClr val="bg2"/>
                </a:solidFill>
                <a:latin typeface="+mn-lt"/>
              </a:rPr>
              <a:t>бюджетную модель</a:t>
            </a:r>
          </a:p>
        </p:txBody>
      </p:sp>
      <p:sp>
        <p:nvSpPr>
          <p:cNvPr id="38916" name="TextBox 5"/>
          <p:cNvSpPr txBox="1">
            <a:spLocks noChangeArrowheads="1"/>
          </p:cNvSpPr>
          <p:nvPr/>
        </p:nvSpPr>
        <p:spPr bwMode="auto">
          <a:xfrm>
            <a:off x="827088" y="1774032"/>
            <a:ext cx="3467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r>
              <a:rPr lang="ru-RU" altLang="ru-RU">
                <a:solidFill>
                  <a:srgbClr val="5F0000"/>
                </a:solidFill>
              </a:rPr>
              <a:t>Функциональные бюджеты</a:t>
            </a:r>
          </a:p>
        </p:txBody>
      </p:sp>
      <p:sp>
        <p:nvSpPr>
          <p:cNvPr id="38917" name="TextBox 6"/>
          <p:cNvSpPr txBox="1">
            <a:spLocks noChangeArrowheads="1"/>
          </p:cNvSpPr>
          <p:nvPr/>
        </p:nvSpPr>
        <p:spPr bwMode="auto">
          <a:xfrm>
            <a:off x="4356101" y="1774032"/>
            <a:ext cx="4041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r>
              <a:rPr lang="ru-RU" altLang="ru-RU">
                <a:solidFill>
                  <a:srgbClr val="5F0000"/>
                </a:solidFill>
              </a:rPr>
              <a:t>Мастер-бюджеты</a:t>
            </a:r>
          </a:p>
        </p:txBody>
      </p:sp>
      <p:pic>
        <p:nvPicPr>
          <p:cNvPr id="3891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939" y="2277270"/>
            <a:ext cx="7604125"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lgn="ctr">
                <a:solidFill>
                  <a:srgbClr val="000000"/>
                </a:solidFill>
                <a:miter lim="800000"/>
                <a:headEnd/>
                <a:tailEnd/>
              </a14:hiddenLine>
            </a:ext>
          </a:extLst>
        </p:spPr>
      </p:pic>
      <p:sp>
        <p:nvSpPr>
          <p:cNvPr id="2" name="Прямоугольник 1"/>
          <p:cNvSpPr>
            <a:spLocks noChangeArrowheads="1"/>
          </p:cNvSpPr>
          <p:nvPr/>
        </p:nvSpPr>
        <p:spPr bwMode="auto">
          <a:xfrm>
            <a:off x="0" y="1485108"/>
            <a:ext cx="9144000" cy="5229225"/>
          </a:xfrm>
          <a:prstGeom prst="rect">
            <a:avLst/>
          </a:prstGeom>
          <a:solidFill>
            <a:schemeClr val="bg1"/>
          </a:solidFill>
          <a:ln>
            <a:noFill/>
          </a:ln>
          <a:extLst>
            <a:ext uri="{91240B29-F687-4F45-9708-019B960494DF}">
              <a14:hiddenLine xmlns:a14="http://schemas.microsoft.com/office/drawing/2010/main" w="44450" algn="ctr">
                <a:solidFill>
                  <a:srgbClr val="000000"/>
                </a:solidFill>
                <a:round/>
                <a:headEnd/>
                <a:tailEnd/>
              </a14:hiddenLine>
            </a:ext>
          </a:extLst>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nSpc>
                <a:spcPct val="110000"/>
              </a:lnSpc>
              <a:spcBef>
                <a:spcPct val="50000"/>
              </a:spcBef>
            </a:pPr>
            <a:endParaRPr lang="ru-RU" altLang="ru-RU">
              <a:solidFill>
                <a:srgbClr val="5F0000"/>
              </a:solidFill>
            </a:endParaRPr>
          </a:p>
        </p:txBody>
      </p:sp>
      <p:pic>
        <p:nvPicPr>
          <p:cNvPr id="8" name="Picture 3"/>
          <p:cNvPicPr>
            <a:picLocks noChangeAspect="1" noChangeArrowheads="1"/>
          </p:cNvPicPr>
          <p:nvPr/>
        </p:nvPicPr>
        <p:blipFill rotWithShape="1">
          <a:blip r:embed="rId4"/>
          <a:srcRect t="1851" r="1248" b="2362"/>
          <a:stretch/>
        </p:blipFill>
        <p:spPr bwMode="auto">
          <a:xfrm>
            <a:off x="117475" y="1974057"/>
            <a:ext cx="8909050" cy="4000500"/>
          </a:xfrm>
          <a:prstGeom prst="rect">
            <a:avLst/>
          </a:prstGeom>
          <a:noFill/>
          <a:ln>
            <a:noFill/>
          </a:ln>
          <a:effectLst>
            <a:outerShdw blurRad="254000" dist="35921" dir="2700000" algn="ctr" rotWithShape="0">
              <a:schemeClr val="bg2"/>
            </a:outerShdw>
          </a:effectLst>
          <a:extLst/>
        </p:spPr>
      </p:pic>
      <p:pic>
        <p:nvPicPr>
          <p:cNvPr id="3" name="Рисунок 2"/>
          <p:cNvPicPr>
            <a:picLocks noChangeAspect="1"/>
          </p:cNvPicPr>
          <p:nvPr/>
        </p:nvPicPr>
        <p:blipFill>
          <a:blip r:embed="rId5"/>
          <a:stretch>
            <a:fillRect/>
          </a:stretch>
        </p:blipFill>
        <p:spPr>
          <a:xfrm>
            <a:off x="176213" y="858995"/>
            <a:ext cx="8909050" cy="5812476"/>
          </a:xfrm>
          <a:prstGeom prst="rect">
            <a:avLst/>
          </a:prstGeom>
          <a:effectLst>
            <a:outerShdw blurRad="254000" dist="50800" dir="5400000" algn="ctr" rotWithShape="0">
              <a:srgbClr val="000000">
                <a:alpha val="43137"/>
              </a:srgbClr>
            </a:outerShdw>
          </a:effectLst>
        </p:spPr>
      </p:pic>
      <p:grpSp>
        <p:nvGrpSpPr>
          <p:cNvPr id="10" name="Группа 9"/>
          <p:cNvGrpSpPr/>
          <p:nvPr/>
        </p:nvGrpSpPr>
        <p:grpSpPr>
          <a:xfrm>
            <a:off x="187200" y="98841"/>
            <a:ext cx="590550" cy="588962"/>
            <a:chOff x="136265" y="1413570"/>
            <a:chExt cx="590550" cy="588962"/>
          </a:xfrm>
        </p:grpSpPr>
        <p:sp>
          <p:nvSpPr>
            <p:cNvPr id="11" name="Oval 12"/>
            <p:cNvSpPr/>
            <p:nvPr/>
          </p:nvSpPr>
          <p:spPr bwMode="auto">
            <a:xfrm>
              <a:off x="136265" y="1413570"/>
              <a:ext cx="590550" cy="588962"/>
            </a:xfrm>
            <a:prstGeom prst="ellipse">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SA" sz="2000" b="1">
                <a:solidFill>
                  <a:srgbClr val="FFFFFF"/>
                </a:solidFill>
              </a:endParaRPr>
            </a:p>
          </p:txBody>
        </p:sp>
        <p:sp>
          <p:nvSpPr>
            <p:cNvPr id="12" name="TextBox 16"/>
            <p:cNvSpPr txBox="1">
              <a:spLocks noChangeArrowheads="1"/>
            </p:cNvSpPr>
            <p:nvPr/>
          </p:nvSpPr>
          <p:spPr bwMode="auto">
            <a:xfrm>
              <a:off x="206118" y="1524695"/>
              <a:ext cx="473075"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spcAft>
                  <a:spcPct val="50000"/>
                </a:spcAft>
                <a:buClr>
                  <a:srgbClr val="CC0000"/>
                </a:buClr>
                <a:buSzPct val="60000"/>
                <a:buFont typeface="Wingdings" panose="05000000000000000000" pitchFamily="2" charset="2"/>
                <a:buChar char="n"/>
                <a:defRPr sz="2200">
                  <a:solidFill>
                    <a:srgbClr val="5B0917"/>
                  </a:solidFill>
                  <a:latin typeface="Arial" panose="020B0604020202020204" pitchFamily="34" charset="0"/>
                </a:defRPr>
              </a:lvl1pPr>
              <a:lvl2pPr marL="742950" indent="-285750">
                <a:spcBef>
                  <a:spcPct val="20000"/>
                </a:spcBef>
                <a:spcAft>
                  <a:spcPct val="30000"/>
                </a:spcAft>
                <a:buClr>
                  <a:srgbClr val="CC0000"/>
                </a:buClr>
                <a:buFont typeface="Wingdings" panose="05000000000000000000" pitchFamily="2" charset="2"/>
                <a:buChar char="§"/>
                <a:defRPr sz="2000">
                  <a:solidFill>
                    <a:srgbClr val="5B0917"/>
                  </a:solidFill>
                  <a:latin typeface="Arial" panose="020B0604020202020204" pitchFamily="34" charset="0"/>
                </a:defRPr>
              </a:lvl2pPr>
              <a:lvl3pPr marL="1143000" indent="-228600">
                <a:spcBef>
                  <a:spcPct val="20000"/>
                </a:spcBef>
                <a:spcAft>
                  <a:spcPct val="20000"/>
                </a:spcAft>
                <a:buClr>
                  <a:srgbClr val="CC0000"/>
                </a:buClr>
                <a:buSzPct val="80000"/>
                <a:buFont typeface="Wingdings" panose="05000000000000000000" pitchFamily="2" charset="2"/>
                <a:buChar char="§"/>
                <a:defRPr>
                  <a:solidFill>
                    <a:srgbClr val="5B0917"/>
                  </a:solidFill>
                  <a:latin typeface="Arial" panose="020B0604020202020204" pitchFamily="34" charset="0"/>
                </a:defRPr>
              </a:lvl3pPr>
              <a:lvl4pPr marL="1600200" indent="-228600">
                <a:spcBef>
                  <a:spcPct val="20000"/>
                </a:spcBef>
                <a:spcAft>
                  <a:spcPct val="20000"/>
                </a:spcAft>
                <a:buClr>
                  <a:srgbClr val="CC0000"/>
                </a:buClr>
                <a:buFont typeface="Times New Roman" panose="02020603050405020304" pitchFamily="18" charset="0"/>
                <a:buChar char="▪"/>
                <a:defRPr sz="1600">
                  <a:solidFill>
                    <a:srgbClr val="5B0917"/>
                  </a:solidFill>
                  <a:latin typeface="Arial" panose="020B0604020202020204" pitchFamily="34" charset="0"/>
                </a:defRPr>
              </a:lvl4pPr>
              <a:lvl5pPr marL="2057400" indent="-228600">
                <a:spcBef>
                  <a:spcPct val="20000"/>
                </a:spcBef>
                <a:buClr>
                  <a:srgbClr val="CC0000"/>
                </a:buClr>
                <a:buFont typeface="Arial" panose="020B0604020202020204" pitchFamily="34" charset="0"/>
                <a:buChar char="∙"/>
                <a:defRPr sz="1400">
                  <a:solidFill>
                    <a:srgbClr val="5B0917"/>
                  </a:solidFill>
                  <a:latin typeface="Arial" panose="020B0604020202020204" pitchFamily="34" charset="0"/>
                </a:defRPr>
              </a:lvl5pPr>
              <a:lvl6pPr marL="25146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6pPr>
              <a:lvl7pPr marL="29718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7pPr>
              <a:lvl8pPr marL="34290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8pPr>
              <a:lvl9pPr marL="38862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9pPr>
            </a:lstStyle>
            <a:p>
              <a:pPr algn="ctr" eaLnBrk="1" hangingPunct="1">
                <a:spcBef>
                  <a:spcPct val="0"/>
                </a:spcBef>
                <a:spcAft>
                  <a:spcPct val="0"/>
                </a:spcAft>
                <a:buClrTx/>
                <a:buSzTx/>
                <a:buFontTx/>
                <a:buNone/>
              </a:pPr>
              <a:r>
                <a:rPr lang="ru-RU" altLang="ru-RU" b="1">
                  <a:solidFill>
                    <a:srgbClr val="FFFFFF"/>
                  </a:solidFill>
                  <a:latin typeface="+mn-lt"/>
                  <a:cs typeface="Arial" panose="020B0604020202020204" pitchFamily="34" charset="0"/>
                </a:rPr>
                <a:t>1</a:t>
              </a:r>
              <a:endParaRPr lang="ar-SA" altLang="ru-RU" b="1">
                <a:solidFill>
                  <a:srgbClr val="FFFFFF"/>
                </a:solidFill>
                <a:latin typeface="+mn-lt"/>
                <a:cs typeface="Arial" panose="020B0604020202020204" pitchFamily="34" charset="0"/>
              </a:endParaRPr>
            </a:p>
          </p:txBody>
        </p:sp>
        <p:grpSp>
          <p:nvGrpSpPr>
            <p:cNvPr id="13" name="Группа 1"/>
            <p:cNvGrpSpPr>
              <a:grpSpLocks/>
            </p:cNvGrpSpPr>
            <p:nvPr/>
          </p:nvGrpSpPr>
          <p:grpSpPr bwMode="auto">
            <a:xfrm>
              <a:off x="136265" y="1413570"/>
              <a:ext cx="590550" cy="588962"/>
              <a:chOff x="2438400" y="1778000"/>
              <a:chExt cx="590550" cy="588963"/>
            </a:xfrm>
          </p:grpSpPr>
          <p:sp>
            <p:nvSpPr>
              <p:cNvPr id="14" name="Oval 32"/>
              <p:cNvSpPr/>
              <p:nvPr/>
            </p:nvSpPr>
            <p:spPr bwMode="auto">
              <a:xfrm rot="10800000">
                <a:off x="2438400" y="1778000"/>
                <a:ext cx="590550" cy="588963"/>
              </a:xfrm>
              <a:prstGeom prst="ellipse">
                <a:avLst/>
              </a:prstGeom>
              <a:solidFill>
                <a:srgbClr val="237DB9"/>
              </a:solidFill>
              <a:ln w="12700" cap="flat" cmpd="sng" algn="ctr">
                <a:solidFill>
                  <a:srgbClr val="FFFFFF"/>
                </a:solidFill>
                <a:prstDash val="solid"/>
              </a:ln>
              <a:effectLst/>
            </p:spPr>
            <p:txBody>
              <a:bodyPr rtlCol="1" anchor="ctr"/>
              <a:lstStyle/>
              <a:p>
                <a:pPr algn="ctr" rtl="1" eaLnBrk="1" fontAlgn="auto" hangingPunct="1">
                  <a:spcBef>
                    <a:spcPts val="0"/>
                  </a:spcBef>
                  <a:spcAft>
                    <a:spcPts val="0"/>
                  </a:spcAft>
                  <a:defRPr/>
                </a:pPr>
                <a:endParaRPr lang="ar-SA" b="1" kern="0">
                  <a:solidFill>
                    <a:srgbClr val="FFFFFF"/>
                  </a:solidFill>
                  <a:latin typeface="+mn-lt"/>
                  <a:cs typeface="Arial"/>
                </a:endParaRPr>
              </a:p>
            </p:txBody>
          </p:sp>
          <p:sp>
            <p:nvSpPr>
              <p:cNvPr id="15" name="TextBox 34"/>
              <p:cNvSpPr txBox="1">
                <a:spLocks noChangeArrowheads="1"/>
              </p:cNvSpPr>
              <p:nvPr/>
            </p:nvSpPr>
            <p:spPr bwMode="auto">
              <a:xfrm>
                <a:off x="2505195" y="1889099"/>
                <a:ext cx="472435" cy="32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spcAft>
                    <a:spcPct val="50000"/>
                  </a:spcAft>
                  <a:buClr>
                    <a:srgbClr val="CC0000"/>
                  </a:buClr>
                  <a:buSzPct val="60000"/>
                  <a:buFont typeface="Wingdings" panose="05000000000000000000" pitchFamily="2" charset="2"/>
                  <a:buChar char="n"/>
                  <a:defRPr sz="2200">
                    <a:solidFill>
                      <a:srgbClr val="5B0917"/>
                    </a:solidFill>
                    <a:latin typeface="Arial" panose="020B0604020202020204" pitchFamily="34" charset="0"/>
                  </a:defRPr>
                </a:lvl1pPr>
                <a:lvl2pPr marL="742950" indent="-285750">
                  <a:spcBef>
                    <a:spcPct val="20000"/>
                  </a:spcBef>
                  <a:spcAft>
                    <a:spcPct val="30000"/>
                  </a:spcAft>
                  <a:buClr>
                    <a:srgbClr val="CC0000"/>
                  </a:buClr>
                  <a:buFont typeface="Wingdings" panose="05000000000000000000" pitchFamily="2" charset="2"/>
                  <a:buChar char="§"/>
                  <a:defRPr sz="2000">
                    <a:solidFill>
                      <a:srgbClr val="5B0917"/>
                    </a:solidFill>
                    <a:latin typeface="Arial" panose="020B0604020202020204" pitchFamily="34" charset="0"/>
                  </a:defRPr>
                </a:lvl2pPr>
                <a:lvl3pPr marL="1143000" indent="-228600">
                  <a:spcBef>
                    <a:spcPct val="20000"/>
                  </a:spcBef>
                  <a:spcAft>
                    <a:spcPct val="20000"/>
                  </a:spcAft>
                  <a:buClr>
                    <a:srgbClr val="CC0000"/>
                  </a:buClr>
                  <a:buSzPct val="80000"/>
                  <a:buFont typeface="Wingdings" panose="05000000000000000000" pitchFamily="2" charset="2"/>
                  <a:buChar char="§"/>
                  <a:defRPr>
                    <a:solidFill>
                      <a:srgbClr val="5B0917"/>
                    </a:solidFill>
                    <a:latin typeface="Arial" panose="020B0604020202020204" pitchFamily="34" charset="0"/>
                  </a:defRPr>
                </a:lvl3pPr>
                <a:lvl4pPr marL="1600200" indent="-228600">
                  <a:spcBef>
                    <a:spcPct val="20000"/>
                  </a:spcBef>
                  <a:spcAft>
                    <a:spcPct val="20000"/>
                  </a:spcAft>
                  <a:buClr>
                    <a:srgbClr val="CC0000"/>
                  </a:buClr>
                  <a:buFont typeface="Times New Roman" panose="02020603050405020304" pitchFamily="18" charset="0"/>
                  <a:buChar char="▪"/>
                  <a:defRPr sz="1600">
                    <a:solidFill>
                      <a:srgbClr val="5B0917"/>
                    </a:solidFill>
                    <a:latin typeface="Arial" panose="020B0604020202020204" pitchFamily="34" charset="0"/>
                  </a:defRPr>
                </a:lvl4pPr>
                <a:lvl5pPr marL="2057400" indent="-228600">
                  <a:spcBef>
                    <a:spcPct val="20000"/>
                  </a:spcBef>
                  <a:buClr>
                    <a:srgbClr val="CC0000"/>
                  </a:buClr>
                  <a:buFont typeface="Arial" panose="020B0604020202020204" pitchFamily="34" charset="0"/>
                  <a:buChar char="∙"/>
                  <a:defRPr sz="1400">
                    <a:solidFill>
                      <a:srgbClr val="5B0917"/>
                    </a:solidFill>
                    <a:latin typeface="Arial" panose="020B0604020202020204" pitchFamily="34" charset="0"/>
                  </a:defRPr>
                </a:lvl5pPr>
                <a:lvl6pPr marL="25146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6pPr>
                <a:lvl7pPr marL="29718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7pPr>
                <a:lvl8pPr marL="34290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8pPr>
                <a:lvl9pPr marL="38862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9pPr>
              </a:lstStyle>
              <a:p>
                <a:pPr algn="ctr" eaLnBrk="1" hangingPunct="1">
                  <a:spcBef>
                    <a:spcPct val="0"/>
                  </a:spcBef>
                  <a:spcAft>
                    <a:spcPct val="0"/>
                  </a:spcAft>
                  <a:buClrTx/>
                  <a:buSzTx/>
                  <a:buFontTx/>
                  <a:buNone/>
                </a:pPr>
                <a:r>
                  <a:rPr lang="en-US" altLang="ru-RU" b="1" dirty="0">
                    <a:solidFill>
                      <a:srgbClr val="FFFFFF"/>
                    </a:solidFill>
                    <a:latin typeface="+mn-lt"/>
                    <a:cs typeface="Arial" panose="020B0604020202020204" pitchFamily="34" charset="0"/>
                  </a:rPr>
                  <a:t>1</a:t>
                </a:r>
                <a:endParaRPr lang="ar-SA" altLang="ru-RU" b="1" dirty="0">
                  <a:solidFill>
                    <a:srgbClr val="FFFFFF"/>
                  </a:solidFill>
                  <a:latin typeface="+mn-lt"/>
                  <a:cs typeface="Arial" panose="020B0604020202020204" pitchFamily="34" charset="0"/>
                </a:endParaRPr>
              </a:p>
            </p:txBody>
          </p:sp>
        </p:grpSp>
      </p:grpSp>
    </p:spTree>
    <p:extLst>
      <p:ext uri="{BB962C8B-B14F-4D97-AF65-F5344CB8AC3E}">
        <p14:creationId xmlns:p14="http://schemas.microsoft.com/office/powerpoint/2010/main" val="6907562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par>
                          <p:cTn id="8" fill="hold" nodeType="afterGroup">
                            <p:stCondLst>
                              <p:cond delay="25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50"/>
                                        <p:tgtEl>
                                          <p:spTgt spid="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Заголовок 1"/>
          <p:cNvSpPr>
            <a:spLocks noGrp="1"/>
          </p:cNvSpPr>
          <p:nvPr>
            <p:ph type="title"/>
          </p:nvPr>
        </p:nvSpPr>
        <p:spPr>
          <a:xfrm>
            <a:off x="1619672" y="117426"/>
            <a:ext cx="5767388" cy="879271"/>
          </a:xfrm>
          <a:solidFill>
            <a:schemeClr val="bg1"/>
          </a:solidFill>
          <a:ln>
            <a:noFill/>
          </a:ln>
        </p:spPr>
        <p:txBody>
          <a:bodyPr vert="horz" wrap="square" lIns="91440" tIns="45720" rIns="91440" bIns="45720" numCol="1" anchor="ctr" anchorCtr="0" compatLnSpc="1">
            <a:prstTxWarp prst="textNoShape">
              <a:avLst/>
            </a:prstTxWarp>
          </a:bodyPr>
          <a:lstStyle/>
          <a:p>
            <a:pPr algn="ctr" eaLnBrk="1" hangingPunct="1"/>
            <a:r>
              <a:rPr lang="ru-RU" altLang="ru-RU" dirty="0" smtClean="0">
                <a:solidFill>
                  <a:schemeClr val="bg2">
                    <a:lumMod val="75000"/>
                  </a:schemeClr>
                </a:solidFill>
              </a:rPr>
              <a:t>Выбор подрядчика</a:t>
            </a:r>
            <a:endParaRPr lang="ru-RU" altLang="ru-RU" dirty="0">
              <a:solidFill>
                <a:schemeClr val="bg2">
                  <a:lumMod val="75000"/>
                </a:schemeClr>
              </a:solidFill>
            </a:endParaRPr>
          </a:p>
        </p:txBody>
      </p:sp>
      <p:sp>
        <p:nvSpPr>
          <p:cNvPr id="31746" name="Объект 2"/>
          <p:cNvSpPr>
            <a:spLocks noGrp="1"/>
          </p:cNvSpPr>
          <p:nvPr>
            <p:ph idx="1"/>
          </p:nvPr>
        </p:nvSpPr>
        <p:spPr bwMode="auto">
          <a:xfrm>
            <a:off x="107950" y="1343522"/>
            <a:ext cx="8928100" cy="5254996"/>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Clr>
                <a:srgbClr val="D71920"/>
              </a:buClr>
              <a:buFont typeface="Wingdings" pitchFamily="2" charset="2"/>
              <a:buChar char="§"/>
            </a:pPr>
            <a:r>
              <a:rPr lang="ru-RU" altLang="ru-RU" sz="2000" dirty="0">
                <a:solidFill>
                  <a:srgbClr val="3E5057"/>
                </a:solidFill>
              </a:rPr>
              <a:t>Относитесь к отбору сотрудников подрядчика как к приему на временную работу</a:t>
            </a:r>
          </a:p>
          <a:p>
            <a:pPr eaLnBrk="1" hangingPunct="1">
              <a:buClr>
                <a:srgbClr val="D71920"/>
              </a:buClr>
              <a:buFont typeface="Wingdings" pitchFamily="2" charset="2"/>
              <a:buChar char="§"/>
            </a:pPr>
            <a:r>
              <a:rPr lang="ru-RU" altLang="ru-RU" sz="2000" dirty="0">
                <a:solidFill>
                  <a:srgbClr val="3E5057"/>
                </a:solidFill>
              </a:rPr>
              <a:t>Минимальные требования к партнеру:</a:t>
            </a:r>
          </a:p>
          <a:p>
            <a:pPr lvl="1" eaLnBrk="1" hangingPunct="1">
              <a:buClr>
                <a:schemeClr val="bg2">
                  <a:lumMod val="75000"/>
                </a:schemeClr>
              </a:buClr>
              <a:buFont typeface="Arial" pitchFamily="34" charset="0"/>
              <a:buChar char="•"/>
            </a:pPr>
            <a:r>
              <a:rPr lang="ru-RU" altLang="ru-RU" sz="1800" b="1" dirty="0">
                <a:solidFill>
                  <a:srgbClr val="C00000"/>
                </a:solidFill>
              </a:rPr>
              <a:t>1С:Центр </a:t>
            </a:r>
            <a:r>
              <a:rPr lang="en-US" altLang="ru-RU" sz="1800" b="1" dirty="0">
                <a:solidFill>
                  <a:srgbClr val="C00000"/>
                </a:solidFill>
              </a:rPr>
              <a:t>ERP</a:t>
            </a:r>
            <a:endParaRPr lang="ru-RU" altLang="ru-RU" sz="1800" b="1" dirty="0">
              <a:solidFill>
                <a:srgbClr val="C00000"/>
              </a:solidFill>
            </a:endParaRPr>
          </a:p>
          <a:p>
            <a:pPr lvl="1" eaLnBrk="1" hangingPunct="1">
              <a:buClr>
                <a:schemeClr val="bg2">
                  <a:lumMod val="75000"/>
                </a:schemeClr>
              </a:buClr>
              <a:buFont typeface="Arial" pitchFamily="34" charset="0"/>
              <a:buChar char="•"/>
            </a:pPr>
            <a:r>
              <a:rPr lang="ru-RU" altLang="ru-RU" sz="1800" dirty="0">
                <a:solidFill>
                  <a:srgbClr val="3E5057"/>
                </a:solidFill>
              </a:rPr>
              <a:t>или</a:t>
            </a:r>
          </a:p>
          <a:p>
            <a:pPr lvl="1" eaLnBrk="1" hangingPunct="1">
              <a:buClr>
                <a:schemeClr val="bg2">
                  <a:lumMod val="75000"/>
                </a:schemeClr>
              </a:buClr>
              <a:buFont typeface="Arial" pitchFamily="34" charset="0"/>
              <a:buChar char="•"/>
            </a:pPr>
            <a:r>
              <a:rPr lang="ru-RU" altLang="ru-RU" sz="1800" b="1" dirty="0">
                <a:solidFill>
                  <a:srgbClr val="C00000"/>
                </a:solidFill>
              </a:rPr>
              <a:t>1С:Консалтинг</a:t>
            </a:r>
          </a:p>
          <a:p>
            <a:pPr eaLnBrk="1" hangingPunct="1">
              <a:buClr>
                <a:srgbClr val="D71920"/>
              </a:buClr>
              <a:buFont typeface="Wingdings" pitchFamily="2" charset="2"/>
              <a:buChar char="§"/>
            </a:pPr>
            <a:r>
              <a:rPr lang="ru-RU" altLang="ru-RU" sz="2000" dirty="0" smtClean="0">
                <a:solidFill>
                  <a:srgbClr val="3E5057"/>
                </a:solidFill>
              </a:rPr>
              <a:t>Для </a:t>
            </a:r>
            <a:r>
              <a:rPr lang="ru-RU" altLang="ru-RU" sz="2000" dirty="0">
                <a:solidFill>
                  <a:srgbClr val="3E5057"/>
                </a:solidFill>
              </a:rPr>
              <a:t>автоматизации финансов отраслевой опыт </a:t>
            </a:r>
            <a:r>
              <a:rPr lang="ru-RU" altLang="ru-RU" sz="2000" dirty="0" smtClean="0">
                <a:solidFill>
                  <a:srgbClr val="3E5057"/>
                </a:solidFill>
              </a:rPr>
              <a:t>непринципиален, </a:t>
            </a:r>
          </a:p>
          <a:p>
            <a:pPr marL="0" indent="0" eaLnBrk="1" hangingPunct="1">
              <a:buClr>
                <a:srgbClr val="D71920"/>
              </a:buClr>
              <a:buNone/>
            </a:pPr>
            <a:r>
              <a:rPr lang="ru-RU" altLang="ru-RU" sz="2000" dirty="0" smtClean="0">
                <a:solidFill>
                  <a:srgbClr val="3E5057"/>
                </a:solidFill>
              </a:rPr>
              <a:t>но очень важен релевантный функциональный опыт</a:t>
            </a:r>
            <a:endParaRPr lang="ru-RU" altLang="ru-RU" sz="2000" dirty="0">
              <a:solidFill>
                <a:srgbClr val="3E5057"/>
              </a:solidFill>
            </a:endParaRPr>
          </a:p>
          <a:p>
            <a:pPr eaLnBrk="1" hangingPunct="1">
              <a:buClr>
                <a:srgbClr val="D71920"/>
              </a:buClr>
              <a:buFont typeface="Wingdings" pitchFamily="2" charset="2"/>
              <a:buChar char="§"/>
            </a:pPr>
            <a:r>
              <a:rPr lang="ru-RU" altLang="ru-RU" sz="2000" b="1" dirty="0">
                <a:solidFill>
                  <a:srgbClr val="C00000"/>
                </a:solidFill>
              </a:rPr>
              <a:t>70% </a:t>
            </a:r>
            <a:r>
              <a:rPr lang="ru-RU" altLang="ru-RU" sz="2000" dirty="0">
                <a:solidFill>
                  <a:srgbClr val="808080">
                    <a:lumMod val="75000"/>
                  </a:srgbClr>
                </a:solidFill>
              </a:rPr>
              <a:t>внешних рисков- некомпетентная проектная команда</a:t>
            </a:r>
          </a:p>
          <a:p>
            <a:pPr eaLnBrk="1" hangingPunct="1">
              <a:buClr>
                <a:srgbClr val="D71920"/>
              </a:buClr>
              <a:buFont typeface="Wingdings" pitchFamily="2" charset="2"/>
              <a:buChar char="§"/>
            </a:pPr>
            <a:endParaRPr lang="ru-RU" altLang="ru-RU" sz="2000" dirty="0">
              <a:solidFill>
                <a:srgbClr val="3E5057"/>
              </a:solidFill>
            </a:endParaRPr>
          </a:p>
        </p:txBody>
      </p:sp>
    </p:spTree>
    <p:extLst>
      <p:ext uri="{BB962C8B-B14F-4D97-AF65-F5344CB8AC3E}">
        <p14:creationId xmlns:p14="http://schemas.microsoft.com/office/powerpoint/2010/main" val="574031613"/>
      </p:ext>
    </p:extLst>
  </p:cSld>
  <p:clrMapOvr>
    <a:masterClrMapping/>
  </p:clrMapOvr>
  <p:transition spd="slow"/>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8532440" y="0"/>
            <a:ext cx="611560" cy="6859588"/>
          </a:xfrm>
          <a:prstGeom prst="rect">
            <a:avLst/>
          </a:prstGeom>
          <a:solidFill>
            <a:srgbClr val="8DB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FF"/>
              </a:solidFill>
            </a:endParaRPr>
          </a:p>
        </p:txBody>
      </p:sp>
      <p:sp>
        <p:nvSpPr>
          <p:cNvPr id="2" name="Заголовок 1"/>
          <p:cNvSpPr>
            <a:spLocks noGrp="1"/>
          </p:cNvSpPr>
          <p:nvPr>
            <p:ph type="title"/>
          </p:nvPr>
        </p:nvSpPr>
        <p:spPr/>
        <p:txBody>
          <a:bodyPr/>
          <a:lstStyle/>
          <a:p>
            <a:r>
              <a:rPr lang="ru-RU" dirty="0" smtClean="0"/>
              <a:t> </a:t>
            </a:r>
            <a:endParaRPr lang="ru-RU" dirty="0"/>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560" y="794"/>
            <a:ext cx="9144000" cy="6858000"/>
          </a:xfrm>
          <a:prstGeom prst="rect">
            <a:avLst/>
          </a:prstGeom>
        </p:spPr>
      </p:pic>
      <p:sp>
        <p:nvSpPr>
          <p:cNvPr id="4" name="Прямоугольник 3"/>
          <p:cNvSpPr/>
          <p:nvPr/>
        </p:nvSpPr>
        <p:spPr>
          <a:xfrm>
            <a:off x="1538080" y="1763690"/>
            <a:ext cx="4254883" cy="369332"/>
          </a:xfrm>
          <a:prstGeom prst="rect">
            <a:avLst/>
          </a:prstGeom>
        </p:spPr>
        <p:txBody>
          <a:bodyPr wrap="none">
            <a:spAutoFit/>
          </a:bodyPr>
          <a:lstStyle/>
          <a:p>
            <a:r>
              <a:rPr lang="ru-RU" altLang="ru-RU" b="1" dirty="0" smtClean="0">
                <a:solidFill>
                  <a:srgbClr val="FFFFFF"/>
                </a:solidFill>
              </a:rPr>
              <a:t>30+ Центров </a:t>
            </a:r>
            <a:r>
              <a:rPr lang="ru-RU" altLang="ru-RU" b="1" dirty="0">
                <a:solidFill>
                  <a:srgbClr val="FFFFFF"/>
                </a:solidFill>
              </a:rPr>
              <a:t>компетенций 1С:КОРП</a:t>
            </a:r>
          </a:p>
        </p:txBody>
      </p:sp>
      <p:sp>
        <p:nvSpPr>
          <p:cNvPr id="5" name="Прямоугольник 4"/>
          <p:cNvSpPr/>
          <p:nvPr/>
        </p:nvSpPr>
        <p:spPr>
          <a:xfrm>
            <a:off x="2627784" y="3276732"/>
            <a:ext cx="3983591" cy="369332"/>
          </a:xfrm>
          <a:prstGeom prst="rect">
            <a:avLst/>
          </a:prstGeom>
        </p:spPr>
        <p:txBody>
          <a:bodyPr wrap="none">
            <a:spAutoFit/>
          </a:bodyPr>
          <a:lstStyle/>
          <a:p>
            <a:r>
              <a:rPr lang="ru-RU" altLang="ru-RU" b="1" dirty="0" smtClean="0">
                <a:solidFill>
                  <a:srgbClr val="FFFFFF"/>
                </a:solidFill>
              </a:rPr>
              <a:t>200</a:t>
            </a:r>
            <a:r>
              <a:rPr lang="ru-RU" altLang="ru-RU" b="1" dirty="0">
                <a:solidFill>
                  <a:srgbClr val="FFFFFF"/>
                </a:solidFill>
              </a:rPr>
              <a:t>+ </a:t>
            </a:r>
            <a:r>
              <a:rPr lang="ru-RU" altLang="ru-RU" b="1" dirty="0" smtClean="0">
                <a:solidFill>
                  <a:srgbClr val="FFFFFF"/>
                </a:solidFill>
              </a:rPr>
              <a:t>Кандидатов в 1С:Центр </a:t>
            </a:r>
            <a:r>
              <a:rPr lang="en-US" altLang="ru-RU" b="1" dirty="0">
                <a:solidFill>
                  <a:srgbClr val="FFFFFF"/>
                </a:solidFill>
              </a:rPr>
              <a:t>ERP</a:t>
            </a:r>
            <a:endParaRPr lang="en-US" dirty="0">
              <a:solidFill>
                <a:srgbClr val="FFFFFF"/>
              </a:solidFill>
            </a:endParaRPr>
          </a:p>
        </p:txBody>
      </p:sp>
      <p:sp>
        <p:nvSpPr>
          <p:cNvPr id="8" name="Прямоугольник 7"/>
          <p:cNvSpPr/>
          <p:nvPr/>
        </p:nvSpPr>
        <p:spPr>
          <a:xfrm>
            <a:off x="3744652" y="4883097"/>
            <a:ext cx="3443379" cy="369332"/>
          </a:xfrm>
          <a:prstGeom prst="rect">
            <a:avLst/>
          </a:prstGeom>
        </p:spPr>
        <p:txBody>
          <a:bodyPr wrap="none">
            <a:spAutoFit/>
          </a:bodyPr>
          <a:lstStyle/>
          <a:p>
            <a:r>
              <a:rPr lang="ru-RU" altLang="ru-RU" b="1" dirty="0" smtClean="0">
                <a:solidFill>
                  <a:srgbClr val="FFFFFF"/>
                </a:solidFill>
              </a:rPr>
              <a:t>Несколько тысяч партнеров</a:t>
            </a:r>
            <a:endParaRPr lang="en-US" dirty="0">
              <a:solidFill>
                <a:srgbClr val="FFFFFF"/>
              </a:solidFill>
            </a:endParaRPr>
          </a:p>
        </p:txBody>
      </p:sp>
      <p:sp>
        <p:nvSpPr>
          <p:cNvPr id="10" name="Прямоугольник 9"/>
          <p:cNvSpPr/>
          <p:nvPr/>
        </p:nvSpPr>
        <p:spPr>
          <a:xfrm>
            <a:off x="2929100" y="3996572"/>
            <a:ext cx="2458943" cy="369332"/>
          </a:xfrm>
          <a:prstGeom prst="rect">
            <a:avLst/>
          </a:prstGeom>
        </p:spPr>
        <p:txBody>
          <a:bodyPr wrap="none">
            <a:spAutoFit/>
          </a:bodyPr>
          <a:lstStyle/>
          <a:p>
            <a:r>
              <a:rPr lang="ru-RU" altLang="ru-RU" b="1" dirty="0" smtClean="0">
                <a:solidFill>
                  <a:srgbClr val="FFFFFF"/>
                </a:solidFill>
              </a:rPr>
              <a:t>400</a:t>
            </a:r>
            <a:r>
              <a:rPr lang="ru-RU" altLang="ru-RU" b="1" dirty="0">
                <a:solidFill>
                  <a:srgbClr val="FFFFFF"/>
                </a:solidFill>
              </a:rPr>
              <a:t>+ </a:t>
            </a:r>
            <a:r>
              <a:rPr lang="ru-RU" altLang="ru-RU" b="1" dirty="0" smtClean="0">
                <a:solidFill>
                  <a:srgbClr val="FFFFFF"/>
                </a:solidFill>
              </a:rPr>
              <a:t>1С:Консалтинг</a:t>
            </a:r>
            <a:endParaRPr lang="en-US" dirty="0">
              <a:solidFill>
                <a:srgbClr val="FFFFFF"/>
              </a:solidFill>
            </a:endParaRPr>
          </a:p>
        </p:txBody>
      </p:sp>
      <p:sp>
        <p:nvSpPr>
          <p:cNvPr id="12" name="Прямоугольник 11"/>
          <p:cNvSpPr/>
          <p:nvPr/>
        </p:nvSpPr>
        <p:spPr>
          <a:xfrm>
            <a:off x="2151237" y="2511788"/>
            <a:ext cx="2244140" cy="369332"/>
          </a:xfrm>
          <a:prstGeom prst="rect">
            <a:avLst/>
          </a:prstGeom>
        </p:spPr>
        <p:txBody>
          <a:bodyPr wrap="none">
            <a:spAutoFit/>
          </a:bodyPr>
          <a:lstStyle/>
          <a:p>
            <a:r>
              <a:rPr lang="ru-RU" altLang="ru-RU" b="1" dirty="0" smtClean="0">
                <a:solidFill>
                  <a:srgbClr val="FFFFFF"/>
                </a:solidFill>
              </a:rPr>
              <a:t>80</a:t>
            </a:r>
            <a:r>
              <a:rPr lang="ru-RU" altLang="ru-RU" b="1" dirty="0">
                <a:solidFill>
                  <a:srgbClr val="FFFFFF"/>
                </a:solidFill>
              </a:rPr>
              <a:t>+ 1С:Центр </a:t>
            </a:r>
            <a:r>
              <a:rPr lang="en-US" altLang="ru-RU" b="1" dirty="0">
                <a:solidFill>
                  <a:srgbClr val="FFFFFF"/>
                </a:solidFill>
              </a:rPr>
              <a:t>ERP</a:t>
            </a:r>
            <a:endParaRPr lang="en-US" dirty="0">
              <a:solidFill>
                <a:srgbClr val="FFFFFF"/>
              </a:solidFill>
            </a:endParaRPr>
          </a:p>
        </p:txBody>
      </p:sp>
    </p:spTree>
    <p:extLst>
      <p:ext uri="{BB962C8B-B14F-4D97-AF65-F5344CB8AC3E}">
        <p14:creationId xmlns:p14="http://schemas.microsoft.com/office/powerpoint/2010/main" val="424578719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1" name="Объект 2"/>
          <p:cNvSpPr>
            <a:spLocks noGrp="1"/>
          </p:cNvSpPr>
          <p:nvPr>
            <p:ph idx="1"/>
          </p:nvPr>
        </p:nvSpPr>
        <p:spPr>
          <a:xfrm>
            <a:off x="107950" y="1342232"/>
            <a:ext cx="8928100" cy="5256212"/>
          </a:xfrm>
        </p:spPr>
        <p:txBody>
          <a:bodyPr/>
          <a:lstStyle/>
          <a:p>
            <a:endParaRPr lang="ru-RU" altLang="ru-RU" smtClean="0"/>
          </a:p>
        </p:txBody>
      </p:sp>
      <p:grpSp>
        <p:nvGrpSpPr>
          <p:cNvPr id="9" name="Группа 8"/>
          <p:cNvGrpSpPr/>
          <p:nvPr/>
        </p:nvGrpSpPr>
        <p:grpSpPr>
          <a:xfrm>
            <a:off x="-36512" y="16768"/>
            <a:ext cx="9145016" cy="6873602"/>
            <a:chOff x="1043608" y="4961"/>
            <a:chExt cx="9145016" cy="6873602"/>
          </a:xfrm>
          <a:solidFill>
            <a:srgbClr val="FFCC66"/>
          </a:solidFill>
        </p:grpSpPr>
        <p:sp>
          <p:nvSpPr>
            <p:cNvPr id="5" name="Прямоугольник 4"/>
            <p:cNvSpPr/>
            <p:nvPr/>
          </p:nvSpPr>
          <p:spPr bwMode="auto">
            <a:xfrm>
              <a:off x="1043608" y="4961"/>
              <a:ext cx="9144000" cy="6873602"/>
            </a:xfrm>
            <a:prstGeom prst="rect">
              <a:avLst/>
            </a:prstGeom>
            <a:grpFill/>
            <a:ln w="19050">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ru-RU" sz="60000" b="1" dirty="0">
                  <a:solidFill>
                    <a:srgbClr val="FFFFFF"/>
                  </a:solidFill>
                </a:rPr>
                <a:t>5</a:t>
              </a:r>
            </a:p>
          </p:txBody>
        </p:sp>
        <p:sp>
          <p:nvSpPr>
            <p:cNvPr id="6" name="TextBox 5"/>
            <p:cNvSpPr txBox="1"/>
            <p:nvPr/>
          </p:nvSpPr>
          <p:spPr>
            <a:xfrm>
              <a:off x="1081137" y="2841923"/>
              <a:ext cx="9107487" cy="1323439"/>
            </a:xfrm>
            <a:prstGeom prst="rect">
              <a:avLst/>
            </a:prstGeom>
            <a:noFill/>
          </p:spPr>
          <p:txBody>
            <a:bodyPr>
              <a:spAutoFit/>
            </a:bodyPr>
            <a:lstStyle/>
            <a:p>
              <a:pPr algn="ctr">
                <a:defRPr/>
              </a:pPr>
              <a:r>
                <a:rPr lang="ru-RU" sz="4000" b="1" dirty="0" smtClean="0"/>
                <a:t>ЗА ВРЕМЯ ПУТИ СОБАКА МОГЛА ПОДРАСТИ</a:t>
              </a:r>
              <a:endParaRPr lang="ru-RU" sz="4000" b="1" dirty="0">
                <a:solidFill>
                  <a:srgbClr val="000000"/>
                </a:solidFill>
                <a:latin typeface="Arial"/>
              </a:endParaRPr>
            </a:p>
          </p:txBody>
        </p:sp>
      </p:grpSp>
    </p:spTree>
    <p:extLst>
      <p:ext uri="{BB962C8B-B14F-4D97-AF65-F5344CB8AC3E}">
        <p14:creationId xmlns:p14="http://schemas.microsoft.com/office/powerpoint/2010/main" val="1032579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Группа 6"/>
          <p:cNvGrpSpPr>
            <a:grpSpLocks/>
          </p:cNvGrpSpPr>
          <p:nvPr/>
        </p:nvGrpSpPr>
        <p:grpSpPr bwMode="auto">
          <a:xfrm>
            <a:off x="468335" y="3290370"/>
            <a:ext cx="7881508" cy="3379787"/>
            <a:chOff x="467544" y="3218061"/>
            <a:chExt cx="7882540" cy="3379291"/>
          </a:xfrm>
        </p:grpSpPr>
        <p:grpSp>
          <p:nvGrpSpPr>
            <p:cNvPr id="22536" name="Группа 5"/>
            <p:cNvGrpSpPr>
              <a:grpSpLocks/>
            </p:cNvGrpSpPr>
            <p:nvPr/>
          </p:nvGrpSpPr>
          <p:grpSpPr bwMode="auto">
            <a:xfrm>
              <a:off x="467544" y="3218061"/>
              <a:ext cx="7777089" cy="3379291"/>
              <a:chOff x="467544" y="3218061"/>
              <a:chExt cx="7777089" cy="3379291"/>
            </a:xfrm>
          </p:grpSpPr>
          <p:grpSp>
            <p:nvGrpSpPr>
              <p:cNvPr id="22538" name="Группа 4"/>
              <p:cNvGrpSpPr>
                <a:grpSpLocks/>
              </p:cNvGrpSpPr>
              <p:nvPr/>
            </p:nvGrpSpPr>
            <p:grpSpPr bwMode="auto">
              <a:xfrm>
                <a:off x="467544" y="3265679"/>
                <a:ext cx="7777089" cy="3331673"/>
                <a:chOff x="467544" y="3265679"/>
                <a:chExt cx="7777089" cy="3331673"/>
              </a:xfrm>
            </p:grpSpPr>
            <p:cxnSp>
              <p:nvCxnSpPr>
                <p:cNvPr id="8" name="Straight Arrow Connector 7"/>
                <p:cNvCxnSpPr/>
                <p:nvPr/>
              </p:nvCxnSpPr>
              <p:spPr>
                <a:xfrm flipH="1" flipV="1">
                  <a:off x="467544" y="3265679"/>
                  <a:ext cx="7938" cy="3331673"/>
                </a:xfrm>
                <a:prstGeom prst="straightConnector1">
                  <a:avLst/>
                </a:prstGeom>
                <a:ln w="381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2541" name="Группа 3"/>
                <p:cNvGrpSpPr>
                  <a:grpSpLocks/>
                </p:cNvGrpSpPr>
                <p:nvPr/>
              </p:nvGrpSpPr>
              <p:grpSpPr bwMode="auto">
                <a:xfrm>
                  <a:off x="467544" y="6025936"/>
                  <a:ext cx="7777089" cy="557132"/>
                  <a:chOff x="467544" y="6025936"/>
                  <a:chExt cx="7777089" cy="557132"/>
                </a:xfrm>
              </p:grpSpPr>
              <p:cxnSp>
                <p:nvCxnSpPr>
                  <p:cNvPr id="29700" name="Straight Arrow Connector 9"/>
                  <p:cNvCxnSpPr>
                    <a:cxnSpLocks noChangeShapeType="1"/>
                  </p:cNvCxnSpPr>
                  <p:nvPr/>
                </p:nvCxnSpPr>
                <p:spPr bwMode="auto">
                  <a:xfrm flipV="1">
                    <a:off x="467544" y="6565601"/>
                    <a:ext cx="7777089" cy="17467"/>
                  </a:xfrm>
                  <a:prstGeom prst="straightConnector1">
                    <a:avLst/>
                  </a:prstGeom>
                  <a:noFill/>
                  <a:ln w="38100" algn="ctr">
                    <a:solidFill>
                      <a:schemeClr val="tx1">
                        <a:lumMod val="75000"/>
                        <a:lumOff val="25000"/>
                      </a:schemeClr>
                    </a:solidFill>
                    <a:round/>
                    <a:headEnd/>
                    <a:tailEnd type="arrow" w="med" len="med"/>
                  </a:ln>
                  <a:extLst>
                    <a:ext uri="{909E8E84-426E-40DD-AFC4-6F175D3DCCD1}">
                      <a14:hiddenFill xmlns:a14="http://schemas.microsoft.com/office/drawing/2010/main">
                        <a:noFill/>
                      </a14:hiddenFill>
                    </a:ext>
                  </a:extLst>
                </p:spPr>
              </p:cxnSp>
              <p:sp>
                <p:nvSpPr>
                  <p:cNvPr id="12" name="Rectangle 11"/>
                  <p:cNvSpPr/>
                  <p:nvPr/>
                </p:nvSpPr>
                <p:spPr>
                  <a:xfrm>
                    <a:off x="475482" y="6025936"/>
                    <a:ext cx="3519948" cy="530147"/>
                  </a:xfrm>
                  <a:prstGeom prst="rect">
                    <a:avLst/>
                  </a:prstGeom>
                  <a:solidFill>
                    <a:srgbClr val="F9E383">
                      <a:alpha val="50000"/>
                    </a:srgbClr>
                  </a:solidFill>
                  <a:ln w="3810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buSzPct val="80000"/>
                      <a:buFont typeface="Arial" charset="0"/>
                      <a:buChar char="►"/>
                      <a:defRPr/>
                    </a:pPr>
                    <a:r>
                      <a:rPr lang="ru-RU" altLang="ru-RU" sz="1400" b="1" dirty="0">
                        <a:solidFill>
                          <a:srgbClr val="000000">
                            <a:lumMod val="90000"/>
                            <a:lumOff val="10000"/>
                          </a:srgbClr>
                        </a:solidFill>
                        <a:latin typeface="Arial" charset="0"/>
                      </a:rPr>
                      <a:t>Консолидированная отчетность</a:t>
                    </a:r>
                  </a:p>
                  <a:p>
                    <a:pPr eaLnBrk="1" hangingPunct="1">
                      <a:buSzPct val="80000"/>
                      <a:buFont typeface="Arial" charset="0"/>
                      <a:buChar char="►"/>
                      <a:defRPr/>
                    </a:pPr>
                    <a:r>
                      <a:rPr lang="ru-RU" altLang="ru-RU" sz="1400" b="1" dirty="0">
                        <a:solidFill>
                          <a:srgbClr val="000000">
                            <a:lumMod val="90000"/>
                            <a:lumOff val="10000"/>
                          </a:srgbClr>
                        </a:solidFill>
                        <a:latin typeface="Arial" charset="0"/>
                      </a:rPr>
                      <a:t>Управление мастер-данными</a:t>
                    </a:r>
                  </a:p>
                </p:txBody>
              </p:sp>
            </p:grpSp>
          </p:grpSp>
          <p:sp>
            <p:nvSpPr>
              <p:cNvPr id="22539" name="TextBox 15"/>
              <p:cNvSpPr txBox="1">
                <a:spLocks noChangeArrowheads="1"/>
              </p:cNvSpPr>
              <p:nvPr/>
            </p:nvSpPr>
            <p:spPr bwMode="auto">
              <a:xfrm>
                <a:off x="539552" y="3218061"/>
                <a:ext cx="1368152" cy="40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6576" rIns="0" bIns="0">
                <a:spAutoFit/>
              </a:bodyPr>
              <a:lstStyle>
                <a:lvl1pPr>
                  <a:spcBef>
                    <a:spcPct val="20000"/>
                  </a:spcBef>
                  <a:spcAft>
                    <a:spcPct val="50000"/>
                  </a:spcAft>
                  <a:buClr>
                    <a:srgbClr val="CC0000"/>
                  </a:buClr>
                  <a:buSzPct val="60000"/>
                  <a:buFont typeface="Wingdings" panose="05000000000000000000" pitchFamily="2" charset="2"/>
                  <a:buChar char="n"/>
                  <a:defRPr sz="2200">
                    <a:solidFill>
                      <a:srgbClr val="5B0917"/>
                    </a:solidFill>
                    <a:latin typeface="Arial" panose="020B0604020202020204" pitchFamily="34" charset="0"/>
                  </a:defRPr>
                </a:lvl1pPr>
                <a:lvl2pPr marL="557213" indent="-214313">
                  <a:spcBef>
                    <a:spcPct val="20000"/>
                  </a:spcBef>
                  <a:spcAft>
                    <a:spcPct val="30000"/>
                  </a:spcAft>
                  <a:buClr>
                    <a:srgbClr val="CC0000"/>
                  </a:buClr>
                  <a:buFont typeface="Wingdings" panose="05000000000000000000" pitchFamily="2" charset="2"/>
                  <a:buChar char="§"/>
                  <a:defRPr sz="2000">
                    <a:solidFill>
                      <a:srgbClr val="5B0917"/>
                    </a:solidFill>
                    <a:latin typeface="Arial" panose="020B0604020202020204" pitchFamily="34" charset="0"/>
                  </a:defRPr>
                </a:lvl2pPr>
                <a:lvl3pPr marL="857250" indent="-171450">
                  <a:spcBef>
                    <a:spcPct val="20000"/>
                  </a:spcBef>
                  <a:spcAft>
                    <a:spcPct val="20000"/>
                  </a:spcAft>
                  <a:buClr>
                    <a:srgbClr val="CC0000"/>
                  </a:buClr>
                  <a:buSzPct val="80000"/>
                  <a:buFont typeface="Wingdings" panose="05000000000000000000" pitchFamily="2" charset="2"/>
                  <a:buChar char="§"/>
                  <a:defRPr>
                    <a:solidFill>
                      <a:srgbClr val="5B0917"/>
                    </a:solidFill>
                    <a:latin typeface="Arial" panose="020B0604020202020204" pitchFamily="34" charset="0"/>
                  </a:defRPr>
                </a:lvl3pPr>
                <a:lvl4pPr marL="1200150" indent="-171450">
                  <a:spcBef>
                    <a:spcPct val="20000"/>
                  </a:spcBef>
                  <a:spcAft>
                    <a:spcPct val="20000"/>
                  </a:spcAft>
                  <a:buClr>
                    <a:srgbClr val="CC0000"/>
                  </a:buClr>
                  <a:buFont typeface="Times New Roman" panose="02020603050405020304" pitchFamily="18" charset="0"/>
                  <a:buChar char="▪"/>
                  <a:defRPr sz="1600">
                    <a:solidFill>
                      <a:srgbClr val="5B0917"/>
                    </a:solidFill>
                    <a:latin typeface="Arial" panose="020B0604020202020204" pitchFamily="34" charset="0"/>
                  </a:defRPr>
                </a:lvl4pPr>
                <a:lvl5pPr marL="1543050" indent="-171450">
                  <a:spcBef>
                    <a:spcPct val="20000"/>
                  </a:spcBef>
                  <a:buClr>
                    <a:srgbClr val="CC0000"/>
                  </a:buClr>
                  <a:buFont typeface="Arial" panose="020B0604020202020204" pitchFamily="34" charset="0"/>
                  <a:buChar char="∙"/>
                  <a:defRPr sz="1400">
                    <a:solidFill>
                      <a:srgbClr val="5B0917"/>
                    </a:solidFill>
                    <a:latin typeface="Arial" panose="020B0604020202020204" pitchFamily="34" charset="0"/>
                  </a:defRPr>
                </a:lvl5pPr>
                <a:lvl6pPr marL="2000250" indent="-17145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6pPr>
                <a:lvl7pPr marL="2457450" indent="-17145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7pPr>
                <a:lvl8pPr marL="2914650" indent="-17145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8pPr>
                <a:lvl9pPr marL="3371850" indent="-17145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9pPr>
              </a:lstStyle>
              <a:p>
                <a:pPr algn="ctr" eaLnBrk="1" hangingPunct="1">
                  <a:lnSpc>
                    <a:spcPct val="85000"/>
                  </a:lnSpc>
                  <a:spcBef>
                    <a:spcPct val="0"/>
                  </a:spcBef>
                  <a:spcAft>
                    <a:spcPct val="0"/>
                  </a:spcAft>
                  <a:buClr>
                    <a:srgbClr val="333399"/>
                  </a:buClr>
                  <a:buSzPct val="70000"/>
                  <a:buFontTx/>
                  <a:buNone/>
                </a:pPr>
                <a:r>
                  <a:rPr lang="ru-RU" altLang="ru-RU" sz="1400">
                    <a:solidFill>
                      <a:srgbClr val="000000"/>
                    </a:solidFill>
                  </a:rPr>
                  <a:t>Бюджет, сроки</a:t>
                </a:r>
              </a:p>
              <a:p>
                <a:pPr algn="ctr" eaLnBrk="1" hangingPunct="1">
                  <a:lnSpc>
                    <a:spcPct val="85000"/>
                  </a:lnSpc>
                  <a:spcBef>
                    <a:spcPct val="0"/>
                  </a:spcBef>
                  <a:spcAft>
                    <a:spcPct val="0"/>
                  </a:spcAft>
                  <a:buClr>
                    <a:srgbClr val="333399"/>
                  </a:buClr>
                  <a:buSzPct val="70000"/>
                  <a:buFontTx/>
                  <a:buNone/>
                </a:pPr>
                <a:r>
                  <a:rPr lang="ru-RU" altLang="ru-RU" sz="1400">
                    <a:solidFill>
                      <a:srgbClr val="000000"/>
                    </a:solidFill>
                  </a:rPr>
                  <a:t>проекта</a:t>
                </a:r>
              </a:p>
            </p:txBody>
          </p:sp>
        </p:grpSp>
        <p:sp>
          <p:nvSpPr>
            <p:cNvPr id="22537" name="TextBox 16"/>
            <p:cNvSpPr txBox="1">
              <a:spLocks noChangeArrowheads="1"/>
            </p:cNvSpPr>
            <p:nvPr/>
          </p:nvSpPr>
          <p:spPr bwMode="auto">
            <a:xfrm>
              <a:off x="6948321" y="6233031"/>
              <a:ext cx="1401763" cy="22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6576" rIns="0" bIns="0">
              <a:spAutoFit/>
            </a:bodyPr>
            <a:lstStyle>
              <a:lvl1pPr>
                <a:spcBef>
                  <a:spcPct val="20000"/>
                </a:spcBef>
                <a:spcAft>
                  <a:spcPct val="50000"/>
                </a:spcAft>
                <a:buClr>
                  <a:srgbClr val="CC0000"/>
                </a:buClr>
                <a:buSzPct val="60000"/>
                <a:buFont typeface="Wingdings" panose="05000000000000000000" pitchFamily="2" charset="2"/>
                <a:buChar char="n"/>
                <a:defRPr sz="2200">
                  <a:solidFill>
                    <a:srgbClr val="5B0917"/>
                  </a:solidFill>
                  <a:latin typeface="Arial" panose="020B0604020202020204" pitchFamily="34" charset="0"/>
                </a:defRPr>
              </a:lvl1pPr>
              <a:lvl2pPr marL="557213" indent="-214313">
                <a:spcBef>
                  <a:spcPct val="20000"/>
                </a:spcBef>
                <a:spcAft>
                  <a:spcPct val="30000"/>
                </a:spcAft>
                <a:buClr>
                  <a:srgbClr val="CC0000"/>
                </a:buClr>
                <a:buFont typeface="Wingdings" panose="05000000000000000000" pitchFamily="2" charset="2"/>
                <a:buChar char="§"/>
                <a:defRPr sz="2000">
                  <a:solidFill>
                    <a:srgbClr val="5B0917"/>
                  </a:solidFill>
                  <a:latin typeface="Arial" panose="020B0604020202020204" pitchFamily="34" charset="0"/>
                </a:defRPr>
              </a:lvl2pPr>
              <a:lvl3pPr marL="857250" indent="-171450">
                <a:spcBef>
                  <a:spcPct val="20000"/>
                </a:spcBef>
                <a:spcAft>
                  <a:spcPct val="20000"/>
                </a:spcAft>
                <a:buClr>
                  <a:srgbClr val="CC0000"/>
                </a:buClr>
                <a:buSzPct val="80000"/>
                <a:buFont typeface="Wingdings" panose="05000000000000000000" pitchFamily="2" charset="2"/>
                <a:buChar char="§"/>
                <a:defRPr>
                  <a:solidFill>
                    <a:srgbClr val="5B0917"/>
                  </a:solidFill>
                  <a:latin typeface="Arial" panose="020B0604020202020204" pitchFamily="34" charset="0"/>
                </a:defRPr>
              </a:lvl3pPr>
              <a:lvl4pPr marL="1200150" indent="-171450">
                <a:spcBef>
                  <a:spcPct val="20000"/>
                </a:spcBef>
                <a:spcAft>
                  <a:spcPct val="20000"/>
                </a:spcAft>
                <a:buClr>
                  <a:srgbClr val="CC0000"/>
                </a:buClr>
                <a:buFont typeface="Times New Roman" panose="02020603050405020304" pitchFamily="18" charset="0"/>
                <a:buChar char="▪"/>
                <a:defRPr sz="1600">
                  <a:solidFill>
                    <a:srgbClr val="5B0917"/>
                  </a:solidFill>
                  <a:latin typeface="Arial" panose="020B0604020202020204" pitchFamily="34" charset="0"/>
                </a:defRPr>
              </a:lvl4pPr>
              <a:lvl5pPr marL="1543050" indent="-171450">
                <a:spcBef>
                  <a:spcPct val="20000"/>
                </a:spcBef>
                <a:buClr>
                  <a:srgbClr val="CC0000"/>
                </a:buClr>
                <a:buFont typeface="Arial" panose="020B0604020202020204" pitchFamily="34" charset="0"/>
                <a:buChar char="∙"/>
                <a:defRPr sz="1400">
                  <a:solidFill>
                    <a:srgbClr val="5B0917"/>
                  </a:solidFill>
                  <a:latin typeface="Arial" panose="020B0604020202020204" pitchFamily="34" charset="0"/>
                </a:defRPr>
              </a:lvl5pPr>
              <a:lvl6pPr marL="2000250" indent="-17145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6pPr>
              <a:lvl7pPr marL="2457450" indent="-17145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7pPr>
              <a:lvl8pPr marL="2914650" indent="-17145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8pPr>
              <a:lvl9pPr marL="3371850" indent="-17145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9pPr>
            </a:lstStyle>
            <a:p>
              <a:pPr algn="ctr" eaLnBrk="1" hangingPunct="1">
                <a:lnSpc>
                  <a:spcPct val="85000"/>
                </a:lnSpc>
                <a:spcBef>
                  <a:spcPct val="0"/>
                </a:spcBef>
                <a:spcAft>
                  <a:spcPct val="0"/>
                </a:spcAft>
                <a:buClr>
                  <a:srgbClr val="333399"/>
                </a:buClr>
                <a:buSzPct val="70000"/>
                <a:buFontTx/>
                <a:buNone/>
              </a:pPr>
              <a:r>
                <a:rPr lang="ru-RU" altLang="ru-RU" sz="1400" dirty="0">
                  <a:solidFill>
                    <a:srgbClr val="000000"/>
                  </a:solidFill>
                </a:rPr>
                <a:t>Эффект</a:t>
              </a:r>
            </a:p>
          </p:txBody>
        </p:sp>
      </p:grpSp>
      <p:sp>
        <p:nvSpPr>
          <p:cNvPr id="14" name="Rectangle 13"/>
          <p:cNvSpPr/>
          <p:nvPr/>
        </p:nvSpPr>
        <p:spPr>
          <a:xfrm>
            <a:off x="468324" y="5589055"/>
            <a:ext cx="4535487" cy="1035050"/>
          </a:xfrm>
          <a:prstGeom prst="rect">
            <a:avLst/>
          </a:prstGeom>
          <a:solidFill>
            <a:srgbClr val="F9E383">
              <a:alpha val="50000"/>
            </a:srgbClr>
          </a:solidFill>
          <a:ln w="3810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SzPct val="80000"/>
              <a:buFont typeface="Arial" charset="0"/>
              <a:buChar char="►"/>
              <a:defRPr/>
            </a:pPr>
            <a:r>
              <a:rPr lang="ru-RU" altLang="ru-RU" sz="1400" b="1" dirty="0">
                <a:solidFill>
                  <a:srgbClr val="000000">
                    <a:lumMod val="90000"/>
                    <a:lumOff val="10000"/>
                  </a:srgbClr>
                </a:solidFill>
                <a:latin typeface="Arial" charset="0"/>
              </a:rPr>
              <a:t>«Фабрика платежей»</a:t>
            </a:r>
          </a:p>
          <a:p>
            <a:pPr eaLnBrk="1" hangingPunct="1">
              <a:buSzPct val="80000"/>
              <a:buFont typeface="Arial" charset="0"/>
              <a:buChar char="►"/>
              <a:defRPr/>
            </a:pPr>
            <a:r>
              <a:rPr lang="ru-RU" altLang="ru-RU" sz="1400" b="1" dirty="0">
                <a:solidFill>
                  <a:srgbClr val="000000">
                    <a:lumMod val="90000"/>
                    <a:lumOff val="10000"/>
                  </a:srgbClr>
                </a:solidFill>
                <a:latin typeface="Arial" charset="0"/>
              </a:rPr>
              <a:t>Бюджетирование</a:t>
            </a:r>
          </a:p>
          <a:p>
            <a:pPr eaLnBrk="1" hangingPunct="1">
              <a:buSzPct val="80000"/>
              <a:buFont typeface="Arial" charset="0"/>
              <a:buChar char="►"/>
              <a:defRPr/>
            </a:pPr>
            <a:endParaRPr lang="ru-RU" altLang="ru-RU" sz="1400" b="1" dirty="0">
              <a:solidFill>
                <a:srgbClr val="000000">
                  <a:lumMod val="90000"/>
                  <a:lumOff val="10000"/>
                </a:srgbClr>
              </a:solidFill>
              <a:latin typeface="Arial" charset="0"/>
            </a:endParaRPr>
          </a:p>
          <a:p>
            <a:pPr eaLnBrk="1" hangingPunct="1">
              <a:defRPr/>
            </a:pPr>
            <a:endParaRPr lang="ru-RU" altLang="ru-RU" sz="1400" b="1" dirty="0">
              <a:solidFill>
                <a:srgbClr val="000000">
                  <a:lumMod val="90000"/>
                  <a:lumOff val="10000"/>
                </a:srgbClr>
              </a:solidFill>
              <a:latin typeface="Arial" charset="0"/>
            </a:endParaRPr>
          </a:p>
        </p:txBody>
      </p:sp>
      <p:sp>
        <p:nvSpPr>
          <p:cNvPr id="17" name="Rectangle 13"/>
          <p:cNvSpPr/>
          <p:nvPr/>
        </p:nvSpPr>
        <p:spPr>
          <a:xfrm>
            <a:off x="471510" y="5023920"/>
            <a:ext cx="5184775" cy="1620837"/>
          </a:xfrm>
          <a:prstGeom prst="rect">
            <a:avLst/>
          </a:prstGeom>
          <a:solidFill>
            <a:srgbClr val="F9E383">
              <a:alpha val="50000"/>
            </a:srgbClr>
          </a:solidFill>
          <a:ln w="3810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SzPct val="80000"/>
              <a:buFont typeface="Arial" charset="0"/>
              <a:buChar char="►"/>
              <a:defRPr/>
            </a:pPr>
            <a:r>
              <a:rPr lang="ru-RU" altLang="ru-RU" sz="1400" b="1" dirty="0">
                <a:solidFill>
                  <a:srgbClr val="000000">
                    <a:lumMod val="90000"/>
                    <a:lumOff val="10000"/>
                  </a:srgbClr>
                </a:solidFill>
                <a:latin typeface="Arial" charset="0"/>
              </a:rPr>
              <a:t>Централизованное управление закупками</a:t>
            </a:r>
          </a:p>
          <a:p>
            <a:pPr eaLnBrk="1" hangingPunct="1">
              <a:buSzPct val="80000"/>
              <a:buFont typeface="Arial" charset="0"/>
              <a:buChar char="►"/>
              <a:defRPr/>
            </a:pPr>
            <a:r>
              <a:rPr lang="ru-RU" altLang="ru-RU" sz="1400" b="1" dirty="0">
                <a:solidFill>
                  <a:srgbClr val="000000">
                    <a:lumMod val="90000"/>
                    <a:lumOff val="10000"/>
                  </a:srgbClr>
                </a:solidFill>
                <a:latin typeface="Arial" charset="0"/>
              </a:rPr>
              <a:t>Управление инвестиционными проектами</a:t>
            </a:r>
          </a:p>
          <a:p>
            <a:pPr eaLnBrk="1" hangingPunct="1">
              <a:buSzPct val="80000"/>
              <a:buFont typeface="Arial" charset="0"/>
              <a:buChar char="►"/>
              <a:defRPr/>
            </a:pPr>
            <a:endParaRPr lang="ru-RU" altLang="ru-RU" sz="1400" b="1" dirty="0">
              <a:solidFill>
                <a:srgbClr val="000000">
                  <a:lumMod val="90000"/>
                  <a:lumOff val="10000"/>
                </a:srgbClr>
              </a:solidFill>
              <a:latin typeface="Arial" charset="0"/>
            </a:endParaRPr>
          </a:p>
          <a:p>
            <a:pPr eaLnBrk="1" hangingPunct="1">
              <a:defRPr/>
            </a:pPr>
            <a:endParaRPr lang="ru-RU" altLang="ru-RU" sz="1400" b="1" dirty="0">
              <a:solidFill>
                <a:srgbClr val="000000">
                  <a:lumMod val="90000"/>
                  <a:lumOff val="10000"/>
                </a:srgbClr>
              </a:solidFill>
              <a:latin typeface="Arial" charset="0"/>
            </a:endParaRPr>
          </a:p>
        </p:txBody>
      </p:sp>
      <p:sp>
        <p:nvSpPr>
          <p:cNvPr id="18" name="Rectangle 13"/>
          <p:cNvSpPr/>
          <p:nvPr/>
        </p:nvSpPr>
        <p:spPr>
          <a:xfrm>
            <a:off x="468313" y="3792008"/>
            <a:ext cx="5975350" cy="2828925"/>
          </a:xfrm>
          <a:prstGeom prst="rect">
            <a:avLst/>
          </a:prstGeom>
          <a:solidFill>
            <a:srgbClr val="F9E383">
              <a:alpha val="50000"/>
            </a:srgbClr>
          </a:solidFill>
          <a:ln w="3810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SzPct val="80000"/>
              <a:buFont typeface="Arial" charset="0"/>
              <a:buChar char="►"/>
              <a:defRPr/>
            </a:pPr>
            <a:r>
              <a:rPr lang="ru-RU" altLang="ru-RU" sz="1400" b="1" dirty="0" smtClean="0">
                <a:solidFill>
                  <a:srgbClr val="000000">
                    <a:lumMod val="90000"/>
                    <a:lumOff val="10000"/>
                  </a:srgbClr>
                </a:solidFill>
                <a:latin typeface="Arial" charset="0"/>
              </a:rPr>
              <a:t>Корпоративные шаблоны </a:t>
            </a:r>
            <a:r>
              <a:rPr lang="ru-RU" altLang="ru-RU" sz="1400" b="1" dirty="0">
                <a:solidFill>
                  <a:srgbClr val="000000">
                    <a:lumMod val="90000"/>
                    <a:lumOff val="10000"/>
                  </a:srgbClr>
                </a:solidFill>
                <a:latin typeface="Arial" charset="0"/>
              </a:rPr>
              <a:t>на 1С:</a:t>
            </a:r>
            <a:r>
              <a:rPr lang="en-US" altLang="ru-RU" sz="1400" b="1" dirty="0" smtClean="0">
                <a:solidFill>
                  <a:srgbClr val="000000">
                    <a:lumMod val="90000"/>
                    <a:lumOff val="10000"/>
                  </a:srgbClr>
                </a:solidFill>
                <a:latin typeface="Arial" charset="0"/>
              </a:rPr>
              <a:t>ERP</a:t>
            </a:r>
            <a:r>
              <a:rPr lang="ru-RU" altLang="ru-RU" sz="1400" b="1" dirty="0" smtClean="0">
                <a:solidFill>
                  <a:srgbClr val="000000">
                    <a:lumMod val="90000"/>
                    <a:lumOff val="10000"/>
                  </a:srgbClr>
                </a:solidFill>
                <a:latin typeface="Arial" charset="0"/>
              </a:rPr>
              <a:t>. УП, </a:t>
            </a:r>
            <a:r>
              <a:rPr lang="ru-RU" altLang="ru-RU" sz="1400" b="1" dirty="0">
                <a:solidFill>
                  <a:srgbClr val="000000">
                    <a:lumMod val="90000"/>
                    <a:lumOff val="10000"/>
                  </a:srgbClr>
                </a:solidFill>
                <a:latin typeface="Arial" charset="0"/>
              </a:rPr>
              <a:t>1С:УХ, 1С:</a:t>
            </a:r>
            <a:r>
              <a:rPr lang="en-US" altLang="ru-RU" sz="1400" b="1" dirty="0">
                <a:solidFill>
                  <a:srgbClr val="000000">
                    <a:lumMod val="90000"/>
                    <a:lumOff val="10000"/>
                  </a:srgbClr>
                </a:solidFill>
                <a:latin typeface="Arial" charset="0"/>
              </a:rPr>
              <a:t>ERP</a:t>
            </a:r>
            <a:r>
              <a:rPr lang="ru-RU" altLang="ru-RU" sz="1400" b="1" dirty="0">
                <a:solidFill>
                  <a:srgbClr val="000000">
                    <a:lumMod val="90000"/>
                    <a:lumOff val="10000"/>
                  </a:srgbClr>
                </a:solidFill>
                <a:latin typeface="Arial" charset="0"/>
              </a:rPr>
              <a:t>. УХ</a:t>
            </a:r>
          </a:p>
          <a:p>
            <a:pPr eaLnBrk="1" hangingPunct="1">
              <a:buSzPct val="80000"/>
              <a:buFont typeface="Arial" charset="0"/>
              <a:buChar char="►"/>
              <a:defRPr/>
            </a:pPr>
            <a:endParaRPr lang="ru-RU" altLang="ru-RU" sz="1400" b="1" dirty="0">
              <a:solidFill>
                <a:srgbClr val="000000">
                  <a:lumMod val="90000"/>
                  <a:lumOff val="10000"/>
                </a:srgbClr>
              </a:solidFill>
              <a:latin typeface="Arial" charset="0"/>
            </a:endParaRPr>
          </a:p>
          <a:p>
            <a:pPr eaLnBrk="1" hangingPunct="1">
              <a:buSzPct val="80000"/>
              <a:buFont typeface="Arial" charset="0"/>
              <a:buChar char="►"/>
              <a:defRPr/>
            </a:pPr>
            <a:endParaRPr lang="ru-RU" altLang="ru-RU" sz="1400" b="1" dirty="0">
              <a:solidFill>
                <a:srgbClr val="000000">
                  <a:lumMod val="90000"/>
                  <a:lumOff val="10000"/>
                </a:srgbClr>
              </a:solidFill>
              <a:latin typeface="Arial" charset="0"/>
            </a:endParaRPr>
          </a:p>
          <a:p>
            <a:pPr eaLnBrk="1" hangingPunct="1">
              <a:defRPr/>
            </a:pPr>
            <a:endParaRPr lang="ru-RU" altLang="ru-RU" sz="1400" b="1" dirty="0">
              <a:solidFill>
                <a:srgbClr val="000000">
                  <a:lumMod val="90000"/>
                  <a:lumOff val="10000"/>
                </a:srgbClr>
              </a:solidFill>
              <a:latin typeface="Arial" charset="0"/>
            </a:endParaRPr>
          </a:p>
        </p:txBody>
      </p:sp>
      <p:sp>
        <p:nvSpPr>
          <p:cNvPr id="22534" name="Заголовок 1"/>
          <p:cNvSpPr>
            <a:spLocks noGrp="1"/>
          </p:cNvSpPr>
          <p:nvPr>
            <p:ph type="title"/>
          </p:nvPr>
        </p:nvSpPr>
        <p:spPr>
          <a:xfrm>
            <a:off x="1439069" y="42510"/>
            <a:ext cx="6265862" cy="936626"/>
          </a:xfr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lnSpc>
                <a:spcPct val="80000"/>
              </a:lnSpc>
            </a:pPr>
            <a:r>
              <a:rPr lang="ru-RU" altLang="ru-RU" sz="2400" dirty="0">
                <a:solidFill>
                  <a:srgbClr val="808080"/>
                </a:solidFill>
                <a:latin typeface="Arial"/>
                <a:ea typeface="+mn-ea"/>
                <a:cs typeface="+mn-cs"/>
              </a:rPr>
              <a:t>Планирование программы проектов</a:t>
            </a:r>
          </a:p>
        </p:txBody>
      </p:sp>
      <p:sp>
        <p:nvSpPr>
          <p:cNvPr id="22535" name="Объект 2"/>
          <p:cNvSpPr>
            <a:spLocks noGrp="1"/>
          </p:cNvSpPr>
          <p:nvPr>
            <p:ph idx="1"/>
          </p:nvPr>
        </p:nvSpPr>
        <p:spPr>
          <a:xfrm>
            <a:off x="161925" y="982266"/>
            <a:ext cx="8820150" cy="1295400"/>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Clr>
                <a:srgbClr val="D71920"/>
              </a:buClr>
              <a:buFont typeface="Wingdings" pitchFamily="2" charset="2"/>
              <a:buChar char="§"/>
            </a:pPr>
            <a:r>
              <a:rPr lang="ru-RU" altLang="ru-RU" sz="2000" dirty="0">
                <a:solidFill>
                  <a:srgbClr val="3E5057"/>
                </a:solidFill>
              </a:rPr>
              <a:t>Традиционный проект </a:t>
            </a:r>
            <a:r>
              <a:rPr lang="ru-RU" altLang="ru-RU" sz="2000" dirty="0" smtClean="0">
                <a:solidFill>
                  <a:srgbClr val="3E5057"/>
                </a:solidFill>
              </a:rPr>
              <a:t>«</a:t>
            </a:r>
            <a:r>
              <a:rPr lang="en-US" altLang="ru-RU" sz="2000" dirty="0" smtClean="0">
                <a:solidFill>
                  <a:srgbClr val="3E5057"/>
                </a:solidFill>
              </a:rPr>
              <a:t>Big Bang</a:t>
            </a:r>
            <a:r>
              <a:rPr lang="ru-RU" altLang="ru-RU" sz="2000" dirty="0" smtClean="0">
                <a:solidFill>
                  <a:srgbClr val="3E5057"/>
                </a:solidFill>
              </a:rPr>
              <a:t>»</a:t>
            </a:r>
            <a:r>
              <a:rPr lang="en-US" altLang="ru-RU" sz="2000" dirty="0" smtClean="0">
                <a:solidFill>
                  <a:srgbClr val="3E5057"/>
                </a:solidFill>
              </a:rPr>
              <a:t> </a:t>
            </a:r>
            <a:r>
              <a:rPr lang="ru-RU" altLang="ru-RU" sz="2000" dirty="0" smtClean="0">
                <a:solidFill>
                  <a:srgbClr val="3E5057"/>
                </a:solidFill>
              </a:rPr>
              <a:t> для </a:t>
            </a:r>
            <a:r>
              <a:rPr lang="ru-RU" altLang="ru-RU" sz="2000" dirty="0" err="1" smtClean="0">
                <a:solidFill>
                  <a:srgbClr val="3E5057"/>
                </a:solidFill>
              </a:rPr>
              <a:t>монокомпании</a:t>
            </a:r>
            <a:endParaRPr lang="ru-RU" altLang="ru-RU" sz="2000" dirty="0" smtClean="0">
              <a:solidFill>
                <a:srgbClr val="3E5057"/>
              </a:solidFill>
            </a:endParaRPr>
          </a:p>
          <a:p>
            <a:pPr eaLnBrk="1" hangingPunct="1">
              <a:buClr>
                <a:srgbClr val="D71920"/>
              </a:buClr>
              <a:buFont typeface="Wingdings" pitchFamily="2" charset="2"/>
              <a:buChar char="§"/>
            </a:pPr>
            <a:r>
              <a:rPr lang="ru-RU" altLang="ru-RU" sz="2000" dirty="0">
                <a:solidFill>
                  <a:srgbClr val="3E5057"/>
                </a:solidFill>
              </a:rPr>
              <a:t>Пилотная зона + тираж для </a:t>
            </a:r>
            <a:r>
              <a:rPr lang="ru-RU" altLang="ru-RU" sz="2000" dirty="0" smtClean="0">
                <a:solidFill>
                  <a:srgbClr val="3E5057"/>
                </a:solidFill>
              </a:rPr>
              <a:t>внедрения корпоративного шаблона</a:t>
            </a:r>
          </a:p>
          <a:p>
            <a:pPr eaLnBrk="1" hangingPunct="1">
              <a:buClr>
                <a:srgbClr val="D71920"/>
              </a:buClr>
              <a:buFont typeface="Wingdings" pitchFamily="2" charset="2"/>
              <a:buChar char="§"/>
            </a:pPr>
            <a:endParaRPr lang="ru-RU" altLang="ru-RU" sz="2000" dirty="0" smtClean="0">
              <a:solidFill>
                <a:srgbClr val="3E5057"/>
              </a:solidFill>
            </a:endParaRPr>
          </a:p>
          <a:p>
            <a:pPr eaLnBrk="1" hangingPunct="1">
              <a:buClr>
                <a:srgbClr val="D71920"/>
              </a:buClr>
              <a:buFont typeface="Wingdings" pitchFamily="2" charset="2"/>
              <a:buChar char="§"/>
            </a:pPr>
            <a:r>
              <a:rPr lang="ru-RU" altLang="ru-RU" sz="2000" dirty="0" smtClean="0">
                <a:solidFill>
                  <a:srgbClr val="3E5057"/>
                </a:solidFill>
              </a:rPr>
              <a:t>Программа </a:t>
            </a:r>
            <a:r>
              <a:rPr lang="ru-RU" altLang="ru-RU" sz="2000" dirty="0">
                <a:solidFill>
                  <a:srgbClr val="3E5057"/>
                </a:solidFill>
              </a:rPr>
              <a:t>коротких эффективных проектов (</a:t>
            </a:r>
            <a:r>
              <a:rPr lang="en-US" altLang="ru-RU" sz="2000" dirty="0">
                <a:solidFill>
                  <a:srgbClr val="3E5057"/>
                </a:solidFill>
              </a:rPr>
              <a:t>fast win</a:t>
            </a:r>
            <a:r>
              <a:rPr lang="ru-RU" altLang="ru-RU" sz="2000" dirty="0">
                <a:solidFill>
                  <a:srgbClr val="3E5057"/>
                </a:solidFill>
              </a:rPr>
              <a:t>)</a:t>
            </a:r>
          </a:p>
          <a:p>
            <a:pPr lvl="1" eaLnBrk="1" hangingPunct="1">
              <a:buClr>
                <a:schemeClr val="bg2">
                  <a:lumMod val="75000"/>
                </a:schemeClr>
              </a:buClr>
              <a:buFont typeface="Arial" pitchFamily="34" charset="0"/>
              <a:buChar char="•"/>
            </a:pPr>
            <a:r>
              <a:rPr lang="ru-RU" altLang="ru-RU" sz="1800" dirty="0" smtClean="0">
                <a:solidFill>
                  <a:srgbClr val="3E5057"/>
                </a:solidFill>
              </a:rPr>
              <a:t>Поэтапная </a:t>
            </a:r>
            <a:r>
              <a:rPr lang="ru-RU" altLang="ru-RU" sz="1800" dirty="0">
                <a:solidFill>
                  <a:srgbClr val="3E5057"/>
                </a:solidFill>
              </a:rPr>
              <a:t>замена унаследованных систем или </a:t>
            </a:r>
            <a:r>
              <a:rPr lang="ru-RU" altLang="ru-RU" sz="1800" dirty="0" smtClean="0">
                <a:solidFill>
                  <a:srgbClr val="3E5057"/>
                </a:solidFill>
              </a:rPr>
              <a:t>интеграция</a:t>
            </a:r>
            <a:endParaRPr lang="ru-RU" altLang="ru-RU" sz="1800" dirty="0">
              <a:solidFill>
                <a:srgbClr val="3E5057"/>
              </a:solidFill>
            </a:endParaRPr>
          </a:p>
          <a:p>
            <a:pPr lvl="1" eaLnBrk="1" hangingPunct="1">
              <a:buClr>
                <a:schemeClr val="bg2">
                  <a:lumMod val="75000"/>
                </a:schemeClr>
              </a:buClr>
              <a:buFont typeface="Arial" pitchFamily="34" charset="0"/>
              <a:buChar char="•"/>
            </a:pPr>
            <a:r>
              <a:rPr lang="en-US" altLang="ru-RU" sz="1800" dirty="0">
                <a:solidFill>
                  <a:srgbClr val="3E5057"/>
                </a:solidFill>
              </a:rPr>
              <a:t>Agile</a:t>
            </a:r>
            <a:r>
              <a:rPr lang="en-US" altLang="ru-RU" sz="1800" dirty="0" smtClean="0">
                <a:solidFill>
                  <a:srgbClr val="3E5057"/>
                </a:solidFill>
              </a:rPr>
              <a:t>?</a:t>
            </a:r>
            <a:endParaRPr lang="ru-RU" altLang="ru-RU" sz="1800" dirty="0">
              <a:solidFill>
                <a:srgbClr val="3E5057"/>
              </a:solidFill>
            </a:endParaRPr>
          </a:p>
          <a:p>
            <a:pPr eaLnBrk="1" hangingPunct="1">
              <a:buClr>
                <a:srgbClr val="D71920"/>
              </a:buClr>
              <a:buFont typeface="Wingdings" pitchFamily="2" charset="2"/>
              <a:buChar char="§"/>
            </a:pPr>
            <a:endParaRPr lang="ru-RU" altLang="ru-RU" sz="1800" dirty="0">
              <a:solidFill>
                <a:srgbClr val="3E5057"/>
              </a:solidFill>
            </a:endParaRPr>
          </a:p>
        </p:txBody>
      </p:sp>
    </p:spTree>
    <p:extLst>
      <p:ext uri="{BB962C8B-B14F-4D97-AF65-F5344CB8AC3E}">
        <p14:creationId xmlns:p14="http://schemas.microsoft.com/office/powerpoint/2010/main" val="229570018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2520" name="Picture 39" descr="http://www.rcpcf.ru/wp-content/uploads/2014/07/AD_logo_RU_mainfull_brown-e1485271903738.jpg"/>
          <p:cNvPicPr>
            <a:picLocks noChangeAspect="1" noChangeArrowheads="1"/>
          </p:cNvPicPr>
          <p:nvPr/>
        </p:nvPicPr>
        <p:blipFill>
          <a:blip r:embed="rId3">
            <a:extLst>
              <a:ext uri="{28A0092B-C50C-407E-A947-70E740481C1C}">
                <a14:useLocalDpi xmlns:a14="http://schemas.microsoft.com/office/drawing/2010/main" val="0"/>
              </a:ext>
            </a:extLst>
          </a:blip>
          <a:srcRect l="9956" t="13765" r="12003" b="8624"/>
          <a:stretch>
            <a:fillRect/>
          </a:stretch>
        </p:blipFill>
        <p:spPr bwMode="auto">
          <a:xfrm>
            <a:off x="8212135" y="3940173"/>
            <a:ext cx="841380" cy="84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482" name="Рисунок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79965" y="2149475"/>
            <a:ext cx="1544637"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483" name="Picture 4" descr="C:\Users\user\Desktop\logonew2x.jpg"/>
          <p:cNvPicPr>
            <a:picLocks noChangeAspect="1" noChangeArrowheads="1"/>
          </p:cNvPicPr>
          <p:nvPr/>
        </p:nvPicPr>
        <p:blipFill>
          <a:blip r:embed="rId5">
            <a:extLst>
              <a:ext uri="{28A0092B-C50C-407E-A947-70E740481C1C}">
                <a14:useLocalDpi xmlns:a14="http://schemas.microsoft.com/office/drawing/2010/main" val="0"/>
              </a:ext>
            </a:extLst>
          </a:blip>
          <a:srcRect l="32166"/>
          <a:stretch>
            <a:fillRect/>
          </a:stretch>
        </p:blipFill>
        <p:spPr bwMode="auto">
          <a:xfrm>
            <a:off x="3330577" y="2124077"/>
            <a:ext cx="1300163"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484" name="Rectangle 3"/>
          <p:cNvSpPr txBox="1">
            <a:spLocks noChangeArrowheads="1"/>
          </p:cNvSpPr>
          <p:nvPr/>
        </p:nvSpPr>
        <p:spPr bwMode="auto">
          <a:xfrm>
            <a:off x="322265" y="981077"/>
            <a:ext cx="7921625" cy="10715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Clr>
                <a:srgbClr val="D71920"/>
              </a:buClr>
              <a:buFont typeface="Wingdings" panose="05000000000000000000" pitchFamily="2" charset="2"/>
              <a:buChar char="§"/>
            </a:pPr>
            <a:r>
              <a:rPr lang="ru-RU" altLang="ru-RU" b="1" dirty="0" smtClean="0">
                <a:solidFill>
                  <a:srgbClr val="C00000"/>
                </a:solidFill>
              </a:rPr>
              <a:t>600</a:t>
            </a:r>
            <a:r>
              <a:rPr lang="en-US" altLang="ru-RU" b="1" dirty="0" smtClean="0">
                <a:solidFill>
                  <a:srgbClr val="C00000"/>
                </a:solidFill>
              </a:rPr>
              <a:t>+</a:t>
            </a:r>
            <a:r>
              <a:rPr lang="en-US" altLang="ru-RU" dirty="0" smtClean="0">
                <a:solidFill>
                  <a:srgbClr val="3E5057"/>
                </a:solidFill>
              </a:rPr>
              <a:t> </a:t>
            </a:r>
            <a:r>
              <a:rPr lang="ru-RU" altLang="ru-RU" dirty="0">
                <a:solidFill>
                  <a:srgbClr val="606060"/>
                </a:solidFill>
              </a:rPr>
              <a:t>внедрений за </a:t>
            </a:r>
            <a:r>
              <a:rPr lang="ru-RU" altLang="ru-RU" dirty="0" smtClean="0">
                <a:solidFill>
                  <a:srgbClr val="606060"/>
                </a:solidFill>
              </a:rPr>
              <a:t>5 лет присутствия </a:t>
            </a:r>
            <a:r>
              <a:rPr lang="ru-RU" altLang="ru-RU" dirty="0">
                <a:solidFill>
                  <a:srgbClr val="606060"/>
                </a:solidFill>
              </a:rPr>
              <a:t>на </a:t>
            </a:r>
            <a:r>
              <a:rPr lang="ru-RU" altLang="ru-RU" dirty="0" smtClean="0">
                <a:solidFill>
                  <a:srgbClr val="606060"/>
                </a:solidFill>
              </a:rPr>
              <a:t>рынке </a:t>
            </a:r>
            <a:endParaRPr lang="ru-RU" altLang="ru-RU" dirty="0">
              <a:solidFill>
                <a:srgbClr val="606060"/>
              </a:solidFill>
            </a:endParaRPr>
          </a:p>
          <a:p>
            <a:pPr eaLnBrk="1" hangingPunct="1">
              <a:spcBef>
                <a:spcPct val="20000"/>
              </a:spcBef>
              <a:buClr>
                <a:srgbClr val="D71920"/>
              </a:buClr>
              <a:buFont typeface="Wingdings" panose="05000000000000000000" pitchFamily="2" charset="2"/>
              <a:buChar char="§"/>
            </a:pPr>
            <a:r>
              <a:rPr lang="ru-RU" altLang="ru-RU" b="1" dirty="0">
                <a:solidFill>
                  <a:srgbClr val="C00000"/>
                </a:solidFill>
              </a:rPr>
              <a:t>2</a:t>
            </a:r>
            <a:r>
              <a:rPr lang="ru-RU" altLang="ru-RU" b="1" dirty="0" smtClean="0">
                <a:solidFill>
                  <a:srgbClr val="C00000"/>
                </a:solidFill>
              </a:rPr>
              <a:t>0 </a:t>
            </a:r>
            <a:r>
              <a:rPr lang="ru-RU" altLang="ru-RU" b="1" dirty="0">
                <a:solidFill>
                  <a:srgbClr val="C00000"/>
                </a:solidFill>
              </a:rPr>
              <a:t>000</a:t>
            </a:r>
            <a:r>
              <a:rPr lang="en-US" altLang="ru-RU" b="1" dirty="0">
                <a:solidFill>
                  <a:srgbClr val="C00000"/>
                </a:solidFill>
              </a:rPr>
              <a:t>+</a:t>
            </a:r>
            <a:r>
              <a:rPr lang="ru-RU" altLang="ru-RU" b="1" dirty="0">
                <a:solidFill>
                  <a:srgbClr val="C00000"/>
                </a:solidFill>
              </a:rPr>
              <a:t> </a:t>
            </a:r>
            <a:r>
              <a:rPr lang="ru-RU" altLang="ru-RU" dirty="0">
                <a:solidFill>
                  <a:srgbClr val="606060"/>
                </a:solidFill>
              </a:rPr>
              <a:t>пользователей в одной </a:t>
            </a:r>
            <a:r>
              <a:rPr lang="ru-RU" altLang="ru-RU" dirty="0" smtClean="0">
                <a:solidFill>
                  <a:srgbClr val="606060"/>
                </a:solidFill>
              </a:rPr>
              <a:t>информационной базе</a:t>
            </a:r>
          </a:p>
          <a:p>
            <a:pPr eaLnBrk="1" hangingPunct="1">
              <a:spcBef>
                <a:spcPct val="20000"/>
              </a:spcBef>
              <a:buClr>
                <a:srgbClr val="D71920"/>
              </a:buClr>
              <a:buFont typeface="Wingdings" panose="05000000000000000000" pitchFamily="2" charset="2"/>
              <a:buChar char="§"/>
            </a:pPr>
            <a:r>
              <a:rPr lang="ru-RU" altLang="ru-RU" b="1" dirty="0">
                <a:solidFill>
                  <a:srgbClr val="C00000"/>
                </a:solidFill>
              </a:rPr>
              <a:t>500+ </a:t>
            </a:r>
            <a:r>
              <a:rPr lang="ru-RU" altLang="ru-RU" dirty="0" smtClean="0">
                <a:solidFill>
                  <a:srgbClr val="606060"/>
                </a:solidFill>
              </a:rPr>
              <a:t>юридических лиц в организационном объеме проекта</a:t>
            </a:r>
            <a:endParaRPr lang="ru-RU" altLang="ru-RU" dirty="0">
              <a:solidFill>
                <a:srgbClr val="606060"/>
              </a:solidFill>
            </a:endParaRPr>
          </a:p>
        </p:txBody>
      </p:sp>
      <p:sp>
        <p:nvSpPr>
          <p:cNvPr id="25603" name="Rectangle 2"/>
          <p:cNvSpPr>
            <a:spLocks noGrp="1" noChangeArrowheads="1"/>
          </p:cNvSpPr>
          <p:nvPr>
            <p:ph type="title"/>
          </p:nvPr>
        </p:nvSpPr>
        <p:spPr>
          <a:xfrm>
            <a:off x="971552" y="107952"/>
            <a:ext cx="7275513" cy="879475"/>
          </a:xfrm>
        </p:spPr>
        <p:txBody>
          <a:bodyPr/>
          <a:lstStyle/>
          <a:p>
            <a:pPr algn="ctr">
              <a:defRPr/>
            </a:pPr>
            <a:r>
              <a:rPr lang="ru-RU" altLang="ru-RU" sz="2400" dirty="0">
                <a:solidFill>
                  <a:schemeClr val="bg1">
                    <a:lumMod val="50000"/>
                  </a:schemeClr>
                </a:solidFill>
              </a:rPr>
              <a:t>Внедрения 1C:Управление </a:t>
            </a:r>
            <a:r>
              <a:rPr lang="ru-RU" altLang="ru-RU" sz="2400" dirty="0" smtClean="0">
                <a:solidFill>
                  <a:schemeClr val="bg1">
                    <a:lumMod val="50000"/>
                  </a:schemeClr>
                </a:solidFill>
              </a:rPr>
              <a:t>холдингом и 1С:</a:t>
            </a:r>
            <a:r>
              <a:rPr lang="en-US" altLang="ru-RU" sz="2400" dirty="0" smtClean="0">
                <a:solidFill>
                  <a:schemeClr val="bg1">
                    <a:lumMod val="50000"/>
                  </a:schemeClr>
                </a:solidFill>
              </a:rPr>
              <a:t>ERP. </a:t>
            </a:r>
            <a:r>
              <a:rPr lang="ru-RU" altLang="ru-RU" sz="2400" dirty="0" smtClean="0">
                <a:solidFill>
                  <a:schemeClr val="bg1">
                    <a:lumMod val="50000"/>
                  </a:schemeClr>
                </a:solidFill>
              </a:rPr>
              <a:t>Управление холдингом</a:t>
            </a:r>
            <a:endParaRPr lang="ru-RU" altLang="ru-RU" sz="2400" dirty="0">
              <a:solidFill>
                <a:schemeClr val="bg1">
                  <a:lumMod val="50000"/>
                </a:schemeClr>
              </a:solidFill>
            </a:endParaRPr>
          </a:p>
        </p:txBody>
      </p:sp>
      <p:pic>
        <p:nvPicPr>
          <p:cNvPr id="532486" name="Picture 18" descr="Гарантии страховой компании в обмен на полис &quot; Allboating.ru"/>
          <p:cNvPicPr>
            <a:picLocks noChangeAspect="1" noChangeArrowheads="1"/>
          </p:cNvPicPr>
          <p:nvPr/>
        </p:nvPicPr>
        <p:blipFill>
          <a:blip r:embed="rId6">
            <a:extLst>
              <a:ext uri="{28A0092B-C50C-407E-A947-70E740481C1C}">
                <a14:useLocalDpi xmlns:a14="http://schemas.microsoft.com/office/drawing/2010/main" val="0"/>
              </a:ext>
            </a:extLst>
          </a:blip>
          <a:srcRect l="6200" t="10907" r="3349" b="15211"/>
          <a:stretch>
            <a:fillRect/>
          </a:stretch>
        </p:blipFill>
        <p:spPr bwMode="auto">
          <a:xfrm>
            <a:off x="7256463" y="5476877"/>
            <a:ext cx="112236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487" name="Picture 14" descr="http://www.russianpost.ru/img/LOGO-RP.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5988" y="2151065"/>
            <a:ext cx="996950"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488" name="Picture 12" descr="Зарубежнефть"/>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2038" y="2165350"/>
            <a:ext cx="9763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490" name="Picture 12" descr="http://pioneer.ru/assets/images/service.png"/>
          <p:cNvPicPr>
            <a:picLocks noChangeAspect="1" noChangeArrowheads="1"/>
          </p:cNvPicPr>
          <p:nvPr/>
        </p:nvPicPr>
        <p:blipFill>
          <a:blip r:embed="rId9">
            <a:extLst>
              <a:ext uri="{28A0092B-C50C-407E-A947-70E740481C1C}">
                <a14:useLocalDpi xmlns:a14="http://schemas.microsoft.com/office/drawing/2010/main" val="0"/>
              </a:ext>
            </a:extLst>
          </a:blip>
          <a:srcRect b="9731"/>
          <a:stretch>
            <a:fillRect/>
          </a:stretch>
        </p:blipFill>
        <p:spPr bwMode="auto">
          <a:xfrm>
            <a:off x="1606315" y="6180641"/>
            <a:ext cx="10525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491" name="Picture 21" descr="fesc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94390" y="4248152"/>
            <a:ext cx="15017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2492" name="Группа 1"/>
          <p:cNvGrpSpPr>
            <a:grpSpLocks/>
          </p:cNvGrpSpPr>
          <p:nvPr/>
        </p:nvGrpSpPr>
        <p:grpSpPr bwMode="auto">
          <a:xfrm>
            <a:off x="4006852" y="3543300"/>
            <a:ext cx="1139825" cy="420688"/>
            <a:chOff x="6794500" y="1341438"/>
            <a:chExt cx="1014094" cy="333375"/>
          </a:xfrm>
        </p:grpSpPr>
        <p:pic>
          <p:nvPicPr>
            <p:cNvPr id="532543" name="Picture 10" descr="http://informk.ru/wp-content/uploads/2013/07/tatneft-.jpg"/>
            <p:cNvPicPr>
              <a:picLocks noChangeAspect="1" noChangeArrowheads="1"/>
            </p:cNvPicPr>
            <p:nvPr/>
          </p:nvPicPr>
          <p:blipFill>
            <a:blip r:embed="rId11">
              <a:extLst>
                <a:ext uri="{28A0092B-C50C-407E-A947-70E740481C1C}">
                  <a14:useLocalDpi xmlns:a14="http://schemas.microsoft.com/office/drawing/2010/main" val="0"/>
                </a:ext>
              </a:extLst>
            </a:blip>
            <a:srcRect t="19807" b="31967"/>
            <a:stretch>
              <a:fillRect/>
            </a:stretch>
          </p:blipFill>
          <p:spPr bwMode="auto">
            <a:xfrm>
              <a:off x="6794500" y="1372515"/>
              <a:ext cx="1014094" cy="302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4" name="Picture 35" descr="https://eawards.1c.ru/img/logo.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52320" y="1341438"/>
              <a:ext cx="312908" cy="186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32493" name="Группа 1"/>
          <p:cNvGrpSpPr>
            <a:grpSpLocks/>
          </p:cNvGrpSpPr>
          <p:nvPr/>
        </p:nvGrpSpPr>
        <p:grpSpPr bwMode="auto">
          <a:xfrm>
            <a:off x="971552" y="1982790"/>
            <a:ext cx="6429375" cy="3798887"/>
            <a:chOff x="5286426" y="109155"/>
            <a:chExt cx="4442328" cy="2507741"/>
          </a:xfrm>
        </p:grpSpPr>
        <p:pic>
          <p:nvPicPr>
            <p:cNvPr id="532535" name="Picture 18" descr="РТКОММ"/>
            <p:cNvPicPr>
              <a:picLocks noChangeAspect="1" noChangeArrowheads="1"/>
            </p:cNvPicPr>
            <p:nvPr/>
          </p:nvPicPr>
          <p:blipFill>
            <a:blip r:embed="rId13">
              <a:extLst>
                <a:ext uri="{28A0092B-C50C-407E-A947-70E740481C1C}">
                  <a14:useLocalDpi xmlns:a14="http://schemas.microsoft.com/office/drawing/2010/main" val="0"/>
                </a:ext>
              </a:extLst>
            </a:blip>
            <a:srcRect b="10854"/>
            <a:stretch>
              <a:fillRect/>
            </a:stretch>
          </p:blipFill>
          <p:spPr bwMode="auto">
            <a:xfrm>
              <a:off x="5940152" y="1901013"/>
              <a:ext cx="779146" cy="420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6" name="Picture 35" descr="https://eawards.1c.ru/img/logo.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08521" y="2014256"/>
              <a:ext cx="312634" cy="186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7" name="Picture 35" descr="https://eawards.1c.ru/img/logo.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53348" y="128200"/>
              <a:ext cx="312634" cy="186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8" name="Picture 35" descr="https://eawards.1c.ru/img/logo.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46775" y="109155"/>
              <a:ext cx="312634" cy="186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9" name="Picture 35" descr="https://eawards.1c.ru/img/logo.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16120" y="544907"/>
              <a:ext cx="312634" cy="186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0" name="Picture 35" descr="https://eawards.1c.ru/img/logo.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10735" y="2430154"/>
              <a:ext cx="312634" cy="186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1" name="Picture 35" descr="https://eawards.1c.ru/img/logo.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67383" y="1901013"/>
              <a:ext cx="312634" cy="186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2" name="Picture 35" descr="https://eawards.1c.ru/img/logo.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86426" y="638278"/>
              <a:ext cx="312634" cy="186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32494" name="Группа 3"/>
          <p:cNvGrpSpPr>
            <a:grpSpLocks/>
          </p:cNvGrpSpPr>
          <p:nvPr/>
        </p:nvGrpSpPr>
        <p:grpSpPr bwMode="auto">
          <a:xfrm>
            <a:off x="7826377" y="4772027"/>
            <a:ext cx="1152525" cy="485775"/>
            <a:chOff x="8087359" y="5167364"/>
            <a:chExt cx="1140882" cy="565892"/>
          </a:xfrm>
        </p:grpSpPr>
        <p:pic>
          <p:nvPicPr>
            <p:cNvPr id="532533" name="Рисунок 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087359" y="5491842"/>
              <a:ext cx="857140" cy="24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4" name="Picture 32" descr="Global CIO. Проект года."/>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32714" y="5167364"/>
              <a:ext cx="595527" cy="42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2495" name="Picture 6" descr="НПФ «Благосостояние»"/>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98627" y="5459415"/>
            <a:ext cx="11525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496" name="Picture 14" descr="Мосметрострой"/>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85915" y="4124327"/>
            <a:ext cx="14874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497" name="Picture 18" descr="http://ewc.ru/project/templates/img/logo.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18390" y="4079877"/>
            <a:ext cx="82867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498" name="Picture 25" descr="http://www.avtoban.ru/style/imgs/logo-avtoban.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16438" y="4168777"/>
            <a:ext cx="1357312"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499" name="Picture 26" descr="Государственная корпорация по космической деятельности РОСКОСМОС"/>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3052" y="3565525"/>
            <a:ext cx="1801813"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2500" name="Группа 3"/>
          <p:cNvGrpSpPr>
            <a:grpSpLocks/>
          </p:cNvGrpSpPr>
          <p:nvPr/>
        </p:nvGrpSpPr>
        <p:grpSpPr bwMode="auto">
          <a:xfrm>
            <a:off x="7377115" y="3285778"/>
            <a:ext cx="1443037" cy="650875"/>
            <a:chOff x="1441450" y="4313317"/>
            <a:chExt cx="1690390" cy="777316"/>
          </a:xfrm>
        </p:grpSpPr>
        <p:pic>
          <p:nvPicPr>
            <p:cNvPr id="532531" name="Picture 32" descr="Global CIO. Проект года."/>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452947" y="4313317"/>
              <a:ext cx="678893" cy="480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2" name="Picture 18" descr="http://krsk.sibnovosti.ru/pictures/0417/5353/oao_polyus_zoloto_podvelo_itogi_raboty_za_pervyy_kvartal_2012_goda_thumb_main.jpg"/>
            <p:cNvPicPr>
              <a:picLocks noChangeAspect="1" noChangeArrowheads="1"/>
            </p:cNvPicPr>
            <p:nvPr/>
          </p:nvPicPr>
          <p:blipFill>
            <a:blip r:embed="rId22">
              <a:extLst>
                <a:ext uri="{28A0092B-C50C-407E-A947-70E740481C1C}">
                  <a14:useLocalDpi xmlns:a14="http://schemas.microsoft.com/office/drawing/2010/main" val="0"/>
                </a:ext>
              </a:extLst>
            </a:blip>
            <a:srcRect l="16705" t="29269" r="17896" b="30957"/>
            <a:stretch>
              <a:fillRect/>
            </a:stretch>
          </p:blipFill>
          <p:spPr bwMode="auto">
            <a:xfrm>
              <a:off x="1441450" y="4614383"/>
              <a:ext cx="13890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2501" name="Picture 22" descr="Портал закупок"/>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094040" y="4178302"/>
            <a:ext cx="14001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2" name="Picture 26" descr="http://www.tmholding.ru/images/logo.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462588" y="3565525"/>
            <a:ext cx="1649412"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3" name="Picture 17" descr="ozna_logo.pn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865442" y="6219531"/>
            <a:ext cx="10779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4" name="Picture 19" descr="logo"/>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280946" y="6130927"/>
            <a:ext cx="8001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5" name="Picture 33" descr="http://grata-adv.ru/wp-content/gallery/partners_talentrussia/logo_rosatom_07.pn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372225" y="2743202"/>
            <a:ext cx="579438"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6" name="Picture 36" descr="http://faqs.yaroslavl.ru/rt/rt_logo.PN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39702" y="4152902"/>
            <a:ext cx="14255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7" name="Picture 6" descr="http://company.avtovaz.ru/files/press/412e2b6a3a24e483346786371695fa6a-thumb-320x240-crop.jpg"/>
          <p:cNvPicPr>
            <a:picLocks noChangeAspect="1" noChangeArrowheads="1"/>
          </p:cNvPicPr>
          <p:nvPr/>
        </p:nvPicPr>
        <p:blipFill>
          <a:blip r:embed="rId29">
            <a:extLst>
              <a:ext uri="{28A0092B-C50C-407E-A947-70E740481C1C}">
                <a14:useLocalDpi xmlns:a14="http://schemas.microsoft.com/office/drawing/2010/main" val="0"/>
              </a:ext>
            </a:extLst>
          </a:blip>
          <a:srcRect l="14960" t="27888" r="14166" b="28012"/>
          <a:stretch>
            <a:fillRect/>
          </a:stretch>
        </p:blipFill>
        <p:spPr bwMode="auto">
          <a:xfrm>
            <a:off x="2468565" y="2844802"/>
            <a:ext cx="10239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8" name="Picture 2" descr="Газпром нефть"/>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489702" y="2039938"/>
            <a:ext cx="105727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9" name="Picture 2" descr="http://www.izumrudnie-holmi.ru/system/banks/pics/000/000/033/original/1738511.jpeg?1466503024"/>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79388" y="5422902"/>
            <a:ext cx="13716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0" name="Picture 11" descr="https://energybase.ru/processed_images/280x/68.png"/>
          <p:cNvPicPr>
            <a:picLocks noChangeAspect="1" noChangeArrowheads="1"/>
          </p:cNvPicPr>
          <p:nvPr/>
        </p:nvPicPr>
        <p:blipFill>
          <a:blip r:embed="rId32">
            <a:extLst>
              <a:ext uri="{28A0092B-C50C-407E-A947-70E740481C1C}">
                <a14:useLocalDpi xmlns:a14="http://schemas.microsoft.com/office/drawing/2010/main" val="0"/>
              </a:ext>
            </a:extLst>
          </a:blip>
          <a:srcRect l="3137" t="4607" r="3137" b="5978"/>
          <a:stretch>
            <a:fillRect/>
          </a:stretch>
        </p:blipFill>
        <p:spPr bwMode="auto">
          <a:xfrm>
            <a:off x="3602038" y="2794002"/>
            <a:ext cx="7540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1" name="Picture 10" descr="https://segezha-group.com/bitrix/templates/segezha/images/logo.png"/>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92115" y="4789488"/>
            <a:ext cx="1227137"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2" name="Picture 6" descr="http://alexeymaslov.ru/uploads/projects/0001/01/4d552fc53711f0ab2ed3bcc77d5203a5a7cb8ee7.jpeg"/>
          <p:cNvPicPr>
            <a:picLocks noChangeAspect="1" noChangeArrowheads="1"/>
          </p:cNvPicPr>
          <p:nvPr/>
        </p:nvPicPr>
        <p:blipFill>
          <a:blip r:embed="rId34" cstate="print">
            <a:extLst>
              <a:ext uri="{28A0092B-C50C-407E-A947-70E740481C1C}">
                <a14:useLocalDpi xmlns:a14="http://schemas.microsoft.com/office/drawing/2010/main" val="0"/>
              </a:ext>
            </a:extLst>
          </a:blip>
          <a:srcRect l="19475" t="20357" r="19891" b="21248"/>
          <a:stretch>
            <a:fillRect/>
          </a:stretch>
        </p:blipFill>
        <p:spPr bwMode="auto">
          <a:xfrm>
            <a:off x="7433473" y="6130927"/>
            <a:ext cx="1423987"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3" name="Picture 45" descr="JSFC Sistema Logo"/>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4491038" y="2892427"/>
            <a:ext cx="1809750"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4" name="Picture 47" descr="http://www.goodride59.ru/img/64335-forpost-yanichkino.jpg"/>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908552" y="4752977"/>
            <a:ext cx="525463"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5" name="Picture 2" descr="NOVATEK"/>
          <p:cNvPicPr>
            <a:picLocks noChangeAspect="1" noChangeArrowheads="1"/>
          </p:cNvPicPr>
          <p:nvPr/>
        </p:nvPicPr>
        <p:blipFill>
          <a:blip r:embed="rId37">
            <a:extLst>
              <a:ext uri="{28A0092B-C50C-407E-A947-70E740481C1C}">
                <a14:useLocalDpi xmlns:a14="http://schemas.microsoft.com/office/drawing/2010/main" val="0"/>
              </a:ext>
            </a:extLst>
          </a:blip>
          <a:srcRect r="28709" b="61032"/>
          <a:stretch>
            <a:fillRect/>
          </a:stretch>
        </p:blipFill>
        <p:spPr bwMode="auto">
          <a:xfrm>
            <a:off x="7608890" y="2854327"/>
            <a:ext cx="1500187"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6" name="Picture 2" descr="Главная"/>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759575" y="4678365"/>
            <a:ext cx="749300"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7" name="Picture 2" descr="АО «ОСК»"/>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651002" y="2740027"/>
            <a:ext cx="68897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8" name="Picture 4" descr="UNIQLO"/>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5751513" y="4668838"/>
            <a:ext cx="69215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9" name="Picture 2" descr="Логистическая компания Pony Express: курьерские услуги, экспресс-доставка по России, странам СНГ и зарубежья."/>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251520" y="6210302"/>
            <a:ext cx="94615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1" name="Picture 43" descr="EVRAZ"/>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2392365" y="3619502"/>
            <a:ext cx="129857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2" name="Picture 2" descr="ÐÑÐºÑÑÑÐ¸Ðµ Ð¥Ð¾Ð»Ð´Ð¸Ð½Ð³.png"/>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2998788" y="5741988"/>
            <a:ext cx="142875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3" name="Picture 3" descr="C:\Users\iuglev\Desktop\Rostec-logo-half_black_ru.png"/>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303215" y="2039940"/>
            <a:ext cx="611187"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2525" name="Группа 2"/>
          <p:cNvGrpSpPr>
            <a:grpSpLocks/>
          </p:cNvGrpSpPr>
          <p:nvPr/>
        </p:nvGrpSpPr>
        <p:grpSpPr bwMode="auto">
          <a:xfrm>
            <a:off x="3559177" y="4668838"/>
            <a:ext cx="1065213" cy="779462"/>
            <a:chOff x="7812360" y="2718714"/>
            <a:chExt cx="1171340" cy="854302"/>
          </a:xfrm>
        </p:grpSpPr>
        <p:pic>
          <p:nvPicPr>
            <p:cNvPr id="532529" name="Picture 32" descr="Global CIO. Проект года."/>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8388424" y="2718714"/>
              <a:ext cx="595276" cy="422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0" name="Picture 10" descr="logo"/>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7812360" y="2994561"/>
              <a:ext cx="946583" cy="57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2526" name="Picture 20" descr="«МИЭЛЬ – вторичная недвижимость»"/>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8526465" y="5499102"/>
            <a:ext cx="490537"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7" name="Picture 25" descr="http://i.biznescontrol.com/u/06/c4c6825c8911e6b4b8cd5203f2bd99/-/26.jpg"/>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4575175" y="5610227"/>
            <a:ext cx="253365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8" name="Picture 60" descr="ПАО «Т Плюс»"/>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341315" y="2854325"/>
            <a:ext cx="9175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p:cNvPicPr>
            <a:picLocks noChangeAspect="1"/>
          </p:cNvPicPr>
          <p:nvPr/>
        </p:nvPicPr>
        <p:blipFill rotWithShape="1">
          <a:blip r:embed="rId50">
            <a:extLst>
              <a:ext uri="{28A0092B-C50C-407E-A947-70E740481C1C}">
                <a14:useLocalDpi xmlns:a14="http://schemas.microsoft.com/office/drawing/2010/main" val="0"/>
              </a:ext>
            </a:extLst>
          </a:blip>
          <a:srcRect l="5342" t="13420" r="5342" b="13420"/>
          <a:stretch/>
        </p:blipFill>
        <p:spPr>
          <a:xfrm>
            <a:off x="7668344" y="2011641"/>
            <a:ext cx="1399590" cy="599824"/>
          </a:xfrm>
          <a:prstGeom prst="rect">
            <a:avLst/>
          </a:prstGeom>
        </p:spPr>
      </p:pic>
      <p:pic>
        <p:nvPicPr>
          <p:cNvPr id="90118" name="Picture 6" descr="https://transportpedia.org/thumbnails/logo_right/aeroexpress-logo.png"/>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4315856" y="6069558"/>
            <a:ext cx="1758476" cy="588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96848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209038" y="2540450"/>
            <a:ext cx="9533566" cy="4345728"/>
          </a:xfrm>
          <a:prstGeom prst="rect">
            <a:avLst/>
          </a:prstGeom>
        </p:spPr>
      </p:pic>
      <p:sp>
        <p:nvSpPr>
          <p:cNvPr id="2" name="Прямоугольник 1"/>
          <p:cNvSpPr/>
          <p:nvPr/>
        </p:nvSpPr>
        <p:spPr bwMode="auto">
          <a:xfrm>
            <a:off x="0" y="-1"/>
            <a:ext cx="9144000" cy="2853731"/>
          </a:xfrm>
          <a:prstGeom prst="rect">
            <a:avLst/>
          </a:prstGeom>
          <a:solidFill>
            <a:srgbClr val="FFC000"/>
          </a:solidFill>
          <a:ln w="4445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nSpc>
                <a:spcPct val="110000"/>
              </a:lnSpc>
              <a:spcBef>
                <a:spcPct val="50000"/>
              </a:spcBef>
            </a:pPr>
            <a:endParaRPr lang="ru-RU" sz="2000">
              <a:solidFill>
                <a:srgbClr val="5F0000"/>
              </a:solidFill>
              <a:latin typeface="Arial" charset="0"/>
            </a:endParaRPr>
          </a:p>
        </p:txBody>
      </p:sp>
      <p:sp>
        <p:nvSpPr>
          <p:cNvPr id="349" name="Google Shape;401;p55"/>
          <p:cNvSpPr txBox="1">
            <a:spLocks noGrp="1"/>
          </p:cNvSpPr>
          <p:nvPr>
            <p:ph type="title"/>
          </p:nvPr>
        </p:nvSpPr>
        <p:spPr>
          <a:xfrm>
            <a:off x="1118382" y="419595"/>
            <a:ext cx="6907236" cy="135401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rmAutofit/>
          </a:bodyPr>
          <a:lstStyle/>
          <a:p>
            <a:pPr algn="ctr" defTabSz="868363" eaLnBrk="1" hangingPunct="1"/>
            <a:r>
              <a:rPr lang="ru-RU" sz="4000" dirty="0">
                <a:solidFill>
                  <a:srgbClr val="CC0066"/>
                </a:solidFill>
                <a:sym typeface="Arial" charset="0"/>
              </a:rPr>
              <a:t>Спасибо за внимание</a:t>
            </a:r>
            <a:r>
              <a:rPr lang="ru-RU" sz="4000" dirty="0" smtClean="0">
                <a:solidFill>
                  <a:srgbClr val="CC0066"/>
                </a:solidFill>
                <a:sym typeface="Arial" charset="0"/>
              </a:rPr>
              <a:t>!</a:t>
            </a:r>
            <a:br>
              <a:rPr lang="ru-RU" sz="4000" dirty="0" smtClean="0">
                <a:solidFill>
                  <a:srgbClr val="CC0066"/>
                </a:solidFill>
                <a:sym typeface="Arial" charset="0"/>
              </a:rPr>
            </a:br>
            <a:r>
              <a:rPr lang="ru-RU" sz="4000" dirty="0" smtClean="0">
                <a:solidFill>
                  <a:srgbClr val="CC0066"/>
                </a:solidFill>
                <a:sym typeface="Arial" charset="0"/>
              </a:rPr>
              <a:t>Успешных внедрений!</a:t>
            </a:r>
            <a:endParaRPr lang="ru-RU" sz="4000" dirty="0">
              <a:solidFill>
                <a:srgbClr val="CC0066"/>
              </a:solidFill>
              <a:sym typeface="Arial" charset="0"/>
            </a:endParaRPr>
          </a:p>
        </p:txBody>
      </p:sp>
      <p:sp>
        <p:nvSpPr>
          <p:cNvPr id="8" name="Прямоугольник 7"/>
          <p:cNvSpPr/>
          <p:nvPr/>
        </p:nvSpPr>
        <p:spPr bwMode="auto">
          <a:xfrm>
            <a:off x="0" y="2723679"/>
            <a:ext cx="9144000" cy="130053"/>
          </a:xfrm>
          <a:prstGeom prst="rect">
            <a:avLst/>
          </a:prstGeom>
          <a:solidFill>
            <a:srgbClr val="CC0066"/>
          </a:solidFill>
          <a:ln w="4445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nSpc>
                <a:spcPct val="110000"/>
              </a:lnSpc>
              <a:spcBef>
                <a:spcPct val="50000"/>
              </a:spcBef>
            </a:pPr>
            <a:endParaRPr lang="ru-RU" sz="2000">
              <a:solidFill>
                <a:srgbClr val="CC0000"/>
              </a:solidFill>
              <a:latin typeface="Arial" charset="0"/>
            </a:endParaRPr>
          </a:p>
        </p:txBody>
      </p:sp>
    </p:spTree>
    <p:extLst>
      <p:ext uri="{BB962C8B-B14F-4D97-AF65-F5344CB8AC3E}">
        <p14:creationId xmlns:p14="http://schemas.microsoft.com/office/powerpoint/2010/main" val="14283172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672" y="189434"/>
            <a:ext cx="5767388" cy="879475"/>
          </a:xfrm>
        </p:spPr>
        <p:txBody>
          <a:bodyPr/>
          <a:lstStyle/>
          <a:p>
            <a:pPr algn="ctr"/>
            <a:r>
              <a:rPr lang="ru-RU" sz="2400" dirty="0"/>
              <a:t>Конструктор </a:t>
            </a:r>
            <a:r>
              <a:rPr lang="ru-RU" sz="2400" dirty="0" smtClean="0"/>
              <a:t>бюджетов и отчётов 3.1</a:t>
            </a:r>
            <a:endParaRPr lang="ru-RU" sz="2400" dirty="0"/>
          </a:p>
        </p:txBody>
      </p:sp>
      <p:sp>
        <p:nvSpPr>
          <p:cNvPr id="5" name="TextBox 4"/>
          <p:cNvSpPr txBox="1"/>
          <p:nvPr/>
        </p:nvSpPr>
        <p:spPr>
          <a:xfrm>
            <a:off x="323528" y="1485578"/>
            <a:ext cx="8640960" cy="646331"/>
          </a:xfrm>
          <a:prstGeom prst="rect">
            <a:avLst/>
          </a:prstGeom>
          <a:noFill/>
        </p:spPr>
        <p:txBody>
          <a:bodyPr wrap="square" rtlCol="0">
            <a:spAutoFit/>
          </a:bodyPr>
          <a:lstStyle/>
          <a:p>
            <a:endParaRPr lang="ru-RU" dirty="0">
              <a:solidFill>
                <a:srgbClr val="000000"/>
              </a:solidFill>
            </a:endParaRPr>
          </a:p>
          <a:p>
            <a:pPr marL="285750" indent="-285750">
              <a:buFont typeface="Arial" panose="020B0604020202020204" pitchFamily="34" charset="0"/>
              <a:buChar char="•"/>
            </a:pPr>
            <a:endParaRPr lang="ru-RU" dirty="0">
              <a:solidFill>
                <a:srgbClr val="000000"/>
              </a:solidFill>
            </a:endParaRP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432" y="1485578"/>
            <a:ext cx="8539033" cy="4536504"/>
          </a:xfrm>
          <a:prstGeom prst="rect">
            <a:avLst/>
          </a:prstGeom>
          <a:effectLst>
            <a:outerShdw blurRad="254000" dist="50800" dir="5400000" algn="ctr" rotWithShape="0">
              <a:srgbClr val="000000">
                <a:alpha val="43137"/>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261582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Заголовок 1"/>
          <p:cNvSpPr>
            <a:spLocks noGrp="1"/>
          </p:cNvSpPr>
          <p:nvPr>
            <p:ph type="title"/>
          </p:nvPr>
        </p:nvSpPr>
        <p:spPr>
          <a:xfrm>
            <a:off x="687388" y="108996"/>
            <a:ext cx="7480300" cy="1081088"/>
          </a:xfr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ru-RU" altLang="ru-RU" sz="2400" dirty="0" smtClean="0">
                <a:solidFill>
                  <a:srgbClr val="7F7F7F"/>
                </a:solidFill>
                <a:latin typeface="Arial" panose="020B0604020202020204" pitchFamily="34" charset="0"/>
                <a:ea typeface="+mn-ea"/>
                <a:cs typeface="+mn-cs"/>
              </a:rPr>
              <a:t>Традиционная консолидация бюджетов и фактической отчетности не очень комфортна…</a:t>
            </a:r>
            <a:endParaRPr lang="ru-RU" altLang="ru-RU" sz="2400" dirty="0">
              <a:solidFill>
                <a:srgbClr val="7F7F7F"/>
              </a:solidFill>
              <a:latin typeface="Arial" panose="020B0604020202020204" pitchFamily="34" charset="0"/>
              <a:ea typeface="+mn-ea"/>
              <a:cs typeface="+mn-cs"/>
            </a:endParaRPr>
          </a:p>
        </p:txBody>
      </p:sp>
      <p:graphicFrame>
        <p:nvGraphicFramePr>
          <p:cNvPr id="5" name="Объект 5"/>
          <p:cNvGraphicFramePr>
            <a:graphicFrameLocks noGrp="1"/>
          </p:cNvGraphicFramePr>
          <p:nvPr>
            <p:extLst>
              <p:ext uri="{D42A27DB-BD31-4B8C-83A1-F6EECF244321}">
                <p14:modId xmlns:p14="http://schemas.microsoft.com/office/powerpoint/2010/main" val="715255180"/>
              </p:ext>
            </p:extLst>
          </p:nvPr>
        </p:nvGraphicFramePr>
        <p:xfrm>
          <a:off x="323528" y="1244059"/>
          <a:ext cx="8568952" cy="49535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Рисунок 37" descr="Mimetypes-application-vnd-sun-xml-calc-template-icon.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5288" y="5517360"/>
            <a:ext cx="6477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trabzonakademi.com/wp-content/uploads/2016/02/Excel-logo-2.png"/>
          <p:cNvPicPr>
            <a:picLocks noChangeAspect="1" noChangeArrowheads="1"/>
          </p:cNvPicPr>
          <p:nvPr/>
        </p:nvPicPr>
        <p:blipFill>
          <a:blip r:embed="rId9"/>
          <a:srcRect/>
          <a:stretch>
            <a:fillRect/>
          </a:stretch>
        </p:blipFill>
        <p:spPr bwMode="auto">
          <a:xfrm>
            <a:off x="1403353" y="5518944"/>
            <a:ext cx="646113" cy="6477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8" name="Группа 7"/>
          <p:cNvGrpSpPr>
            <a:grpSpLocks/>
          </p:cNvGrpSpPr>
          <p:nvPr/>
        </p:nvGrpSpPr>
        <p:grpSpPr bwMode="auto">
          <a:xfrm>
            <a:off x="6303963" y="2221707"/>
            <a:ext cx="919162" cy="1136650"/>
            <a:chOff x="5035247" y="3541160"/>
            <a:chExt cx="576000" cy="641646"/>
          </a:xfrm>
        </p:grpSpPr>
        <p:sp>
          <p:nvSpPr>
            <p:cNvPr id="9" name="Загнутый угол 8"/>
            <p:cNvSpPr/>
            <p:nvPr/>
          </p:nvSpPr>
          <p:spPr bwMode="auto">
            <a:xfrm>
              <a:off x="5035247" y="3541160"/>
              <a:ext cx="576000" cy="641646"/>
            </a:xfrm>
            <a:prstGeom prst="foldedCorner">
              <a:avLst/>
            </a:prstGeom>
            <a:solidFill>
              <a:schemeClr val="bg1">
                <a:alpha val="50000"/>
              </a:schemeClr>
            </a:solidFill>
            <a:ln w="3175" cap="flat" cmpd="sng" algn="ctr">
              <a:solidFill>
                <a:schemeClr val="accent5">
                  <a:lumMod val="50000"/>
                </a:schemeClr>
              </a:solidFill>
              <a:prstDash val="solid"/>
              <a:round/>
              <a:headEnd type="none" w="med" len="med"/>
              <a:tailEnd type="none" w="med" len="med"/>
            </a:ln>
            <a:effectLst/>
            <a:extLst/>
          </p:spPr>
          <p:txBody>
            <a:bodyPr anchor="ctr"/>
            <a:lstStyle/>
            <a:p>
              <a:pPr>
                <a:lnSpc>
                  <a:spcPct val="110000"/>
                </a:lnSpc>
                <a:spcBef>
                  <a:spcPct val="50000"/>
                </a:spcBef>
                <a:defRPr/>
              </a:pPr>
              <a:endParaRPr lang="ru-RU" sz="2000">
                <a:ln w="3175">
                  <a:solidFill>
                    <a:srgbClr val="808080">
                      <a:lumMod val="50000"/>
                    </a:srgbClr>
                  </a:solidFill>
                </a:ln>
                <a:solidFill>
                  <a:srgbClr val="5F0000"/>
                </a:solidFill>
                <a:latin typeface="Arial" charset="0"/>
              </a:endParaRPr>
            </a:p>
          </p:txBody>
        </p:sp>
        <p:pic>
          <p:nvPicPr>
            <p:cNvPr id="10" name="Picture 2" descr="http://trabzonakademi.com/wp-content/uploads/2016/02/Excel-logo-2.png"/>
            <p:cNvPicPr>
              <a:picLocks noChangeAspect="1" noChangeArrowheads="1"/>
            </p:cNvPicPr>
            <p:nvPr/>
          </p:nvPicPr>
          <p:blipFill>
            <a:blip r:embed="rId9"/>
            <a:srcRect/>
            <a:stretch>
              <a:fillRect/>
            </a:stretch>
          </p:blipFill>
          <p:spPr bwMode="auto">
            <a:xfrm>
              <a:off x="5066086" y="3583279"/>
              <a:ext cx="400912" cy="40058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2" descr="http://trabzonakademi.com/wp-content/uploads/2016/02/Excel-logo-2.png"/>
            <p:cNvPicPr>
              <a:picLocks noChangeAspect="1" noChangeArrowheads="1"/>
            </p:cNvPicPr>
            <p:nvPr/>
          </p:nvPicPr>
          <p:blipFill>
            <a:blip r:embed="rId9"/>
            <a:srcRect/>
            <a:stretch>
              <a:fillRect/>
            </a:stretch>
          </p:blipFill>
          <p:spPr bwMode="auto">
            <a:xfrm>
              <a:off x="5156615" y="3688129"/>
              <a:ext cx="399917" cy="4005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cxnSp>
        <p:nvCxnSpPr>
          <p:cNvPr id="3" name="Прямая со стрелкой 2"/>
          <p:cNvCxnSpPr>
            <a:cxnSpLocks noChangeShapeType="1"/>
            <a:endCxn id="6" idx="0"/>
          </p:cNvCxnSpPr>
          <p:nvPr/>
        </p:nvCxnSpPr>
        <p:spPr bwMode="auto">
          <a:xfrm>
            <a:off x="719138" y="5158585"/>
            <a:ext cx="0" cy="358775"/>
          </a:xfrm>
          <a:prstGeom prst="straightConnector1">
            <a:avLst/>
          </a:prstGeom>
          <a:noFill/>
          <a:ln w="44450" algn="ctr">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Прямая со стрелкой 13"/>
          <p:cNvCxnSpPr>
            <a:cxnSpLocks noChangeShapeType="1"/>
            <a:stCxn id="6" idx="3"/>
          </p:cNvCxnSpPr>
          <p:nvPr/>
        </p:nvCxnSpPr>
        <p:spPr bwMode="auto">
          <a:xfrm flipV="1">
            <a:off x="1042988" y="5841207"/>
            <a:ext cx="360362" cy="0"/>
          </a:xfrm>
          <a:prstGeom prst="straightConnector1">
            <a:avLst/>
          </a:prstGeom>
          <a:noFill/>
          <a:ln w="44450" algn="ctr">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7" name="Рисунок 37" descr="Mimetypes-application-vnd-sun-xml-calc-template-icon.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779838" y="5517360"/>
            <a:ext cx="6477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http://trabzonakademi.com/wp-content/uploads/2016/02/Excel-logo-2.png"/>
          <p:cNvPicPr>
            <a:picLocks noChangeAspect="1" noChangeArrowheads="1"/>
          </p:cNvPicPr>
          <p:nvPr/>
        </p:nvPicPr>
        <p:blipFill>
          <a:blip r:embed="rId9"/>
          <a:srcRect/>
          <a:stretch>
            <a:fillRect/>
          </a:stretch>
        </p:blipFill>
        <p:spPr bwMode="auto">
          <a:xfrm>
            <a:off x="4787903" y="5518944"/>
            <a:ext cx="646113" cy="6477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9" name="Прямая со стрелкой 18"/>
          <p:cNvCxnSpPr>
            <a:cxnSpLocks noChangeShapeType="1"/>
            <a:endCxn id="17" idx="0"/>
          </p:cNvCxnSpPr>
          <p:nvPr/>
        </p:nvCxnSpPr>
        <p:spPr bwMode="auto">
          <a:xfrm>
            <a:off x="4103688" y="5158585"/>
            <a:ext cx="0" cy="358775"/>
          </a:xfrm>
          <a:prstGeom prst="straightConnector1">
            <a:avLst/>
          </a:prstGeom>
          <a:noFill/>
          <a:ln w="44450" algn="ctr">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Прямая со стрелкой 19"/>
          <p:cNvCxnSpPr>
            <a:cxnSpLocks noChangeShapeType="1"/>
            <a:stCxn id="17" idx="3"/>
          </p:cNvCxnSpPr>
          <p:nvPr/>
        </p:nvCxnSpPr>
        <p:spPr bwMode="auto">
          <a:xfrm flipV="1">
            <a:off x="4427538" y="5841207"/>
            <a:ext cx="360362" cy="0"/>
          </a:xfrm>
          <a:prstGeom prst="straightConnector1">
            <a:avLst/>
          </a:prstGeom>
          <a:noFill/>
          <a:ln w="44450" algn="ctr">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1" name="Рисунок 37" descr="Mimetypes-application-vnd-sun-xml-calc-template-icon.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59625" y="5514185"/>
            <a:ext cx="6477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http://trabzonakademi.com/wp-content/uploads/2016/02/Excel-logo-2.png"/>
          <p:cNvPicPr>
            <a:picLocks noChangeAspect="1" noChangeArrowheads="1"/>
          </p:cNvPicPr>
          <p:nvPr/>
        </p:nvPicPr>
        <p:blipFill>
          <a:blip r:embed="rId9"/>
          <a:srcRect/>
          <a:stretch>
            <a:fillRect/>
          </a:stretch>
        </p:blipFill>
        <p:spPr bwMode="auto">
          <a:xfrm>
            <a:off x="8167688" y="5517357"/>
            <a:ext cx="646112" cy="64611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23" name="Прямая со стрелкой 22"/>
          <p:cNvCxnSpPr>
            <a:cxnSpLocks noChangeShapeType="1"/>
            <a:endCxn id="21" idx="0"/>
          </p:cNvCxnSpPr>
          <p:nvPr/>
        </p:nvCxnSpPr>
        <p:spPr bwMode="auto">
          <a:xfrm>
            <a:off x="7483475" y="5155410"/>
            <a:ext cx="0" cy="358775"/>
          </a:xfrm>
          <a:prstGeom prst="straightConnector1">
            <a:avLst/>
          </a:prstGeom>
          <a:noFill/>
          <a:ln w="44450" algn="ctr">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Прямая со стрелкой 23"/>
          <p:cNvCxnSpPr>
            <a:cxnSpLocks noChangeShapeType="1"/>
            <a:stCxn id="21" idx="3"/>
          </p:cNvCxnSpPr>
          <p:nvPr/>
        </p:nvCxnSpPr>
        <p:spPr bwMode="auto">
          <a:xfrm flipV="1">
            <a:off x="7807328" y="5839619"/>
            <a:ext cx="360363" cy="0"/>
          </a:xfrm>
          <a:prstGeom prst="straightConnector1">
            <a:avLst/>
          </a:prstGeom>
          <a:noFill/>
          <a:ln w="44450" algn="ctr">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6" name="Picture 2" descr="http://trabzonakademi.com/wp-content/uploads/2016/02/Excel-logo-2.png"/>
          <p:cNvPicPr>
            <a:picLocks noChangeAspect="1" noChangeArrowheads="1"/>
          </p:cNvPicPr>
          <p:nvPr/>
        </p:nvPicPr>
        <p:blipFill>
          <a:blip r:embed="rId9"/>
          <a:srcRect/>
          <a:stretch>
            <a:fillRect/>
          </a:stretch>
        </p:blipFill>
        <p:spPr bwMode="auto">
          <a:xfrm>
            <a:off x="3570288" y="2509047"/>
            <a:ext cx="646112" cy="64611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2" descr="http://trabzonakademi.com/wp-content/uploads/2016/02/Excel-logo-2.png"/>
          <p:cNvPicPr>
            <a:picLocks noChangeAspect="1" noChangeArrowheads="1"/>
          </p:cNvPicPr>
          <p:nvPr/>
        </p:nvPicPr>
        <p:blipFill>
          <a:blip r:embed="rId9"/>
          <a:srcRect/>
          <a:stretch>
            <a:fillRect/>
          </a:stretch>
        </p:blipFill>
        <p:spPr bwMode="auto">
          <a:xfrm>
            <a:off x="4273553" y="2509047"/>
            <a:ext cx="646113" cy="64611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Picture 2" descr="http://trabzonakademi.com/wp-content/uploads/2016/02/Excel-logo-2.png"/>
          <p:cNvPicPr>
            <a:picLocks noChangeAspect="1" noChangeArrowheads="1"/>
          </p:cNvPicPr>
          <p:nvPr/>
        </p:nvPicPr>
        <p:blipFill>
          <a:blip r:embed="rId9"/>
          <a:srcRect/>
          <a:stretch>
            <a:fillRect/>
          </a:stretch>
        </p:blipFill>
        <p:spPr bwMode="auto">
          <a:xfrm>
            <a:off x="4970463" y="2509047"/>
            <a:ext cx="646112" cy="64611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Правая фигурная скобка 15"/>
          <p:cNvSpPr>
            <a:spLocks/>
          </p:cNvSpPr>
          <p:nvPr/>
        </p:nvSpPr>
        <p:spPr bwMode="auto">
          <a:xfrm>
            <a:off x="5867400" y="2429672"/>
            <a:ext cx="217488" cy="809625"/>
          </a:xfrm>
          <a:prstGeom prst="rightBrace">
            <a:avLst>
              <a:gd name="adj1" fmla="val 8272"/>
              <a:gd name="adj2" fmla="val 50000"/>
            </a:avLst>
          </a:prstGeom>
          <a:noFill/>
          <a:ln w="44450" algn="ctr">
            <a:solidFill>
              <a:srgbClr val="FC6E51"/>
            </a:solidFill>
            <a:round/>
            <a:headEnd/>
            <a:tailEnd/>
          </a:ln>
          <a:extLst/>
        </p:spPr>
        <p:txBody>
          <a:bodyPr anchor="ctr"/>
          <a:lstStyle>
            <a:lvl1pPr>
              <a:spcBef>
                <a:spcPct val="20000"/>
              </a:spcBef>
              <a:spcAft>
                <a:spcPct val="50000"/>
              </a:spcAft>
              <a:buClr>
                <a:srgbClr val="CC0000"/>
              </a:buClr>
              <a:buSzPct val="60000"/>
              <a:buFont typeface="Wingdings" panose="05000000000000000000" pitchFamily="2" charset="2"/>
              <a:buChar char="n"/>
              <a:defRPr sz="2200">
                <a:solidFill>
                  <a:srgbClr val="5B0917"/>
                </a:solidFill>
                <a:latin typeface="Arial" panose="020B0604020202020204" pitchFamily="34" charset="0"/>
              </a:defRPr>
            </a:lvl1pPr>
            <a:lvl2pPr marL="742950" indent="-285750">
              <a:spcBef>
                <a:spcPct val="20000"/>
              </a:spcBef>
              <a:spcAft>
                <a:spcPct val="30000"/>
              </a:spcAft>
              <a:buClr>
                <a:srgbClr val="CC0000"/>
              </a:buClr>
              <a:buFont typeface="Wingdings" panose="05000000000000000000" pitchFamily="2" charset="2"/>
              <a:buChar char="§"/>
              <a:defRPr sz="2000">
                <a:solidFill>
                  <a:srgbClr val="5B0917"/>
                </a:solidFill>
                <a:latin typeface="Arial" panose="020B0604020202020204" pitchFamily="34" charset="0"/>
              </a:defRPr>
            </a:lvl2pPr>
            <a:lvl3pPr marL="1143000" indent="-228600">
              <a:spcBef>
                <a:spcPct val="20000"/>
              </a:spcBef>
              <a:spcAft>
                <a:spcPct val="20000"/>
              </a:spcAft>
              <a:buClr>
                <a:srgbClr val="CC0000"/>
              </a:buClr>
              <a:buSzPct val="80000"/>
              <a:buFont typeface="Wingdings" panose="05000000000000000000" pitchFamily="2" charset="2"/>
              <a:buChar char="§"/>
              <a:defRPr>
                <a:solidFill>
                  <a:srgbClr val="5B0917"/>
                </a:solidFill>
                <a:latin typeface="Arial" panose="020B0604020202020204" pitchFamily="34" charset="0"/>
              </a:defRPr>
            </a:lvl3pPr>
            <a:lvl4pPr marL="1600200" indent="-228600">
              <a:spcBef>
                <a:spcPct val="20000"/>
              </a:spcBef>
              <a:spcAft>
                <a:spcPct val="20000"/>
              </a:spcAft>
              <a:buClr>
                <a:srgbClr val="CC0000"/>
              </a:buClr>
              <a:buFont typeface="Times New Roman" panose="02020603050405020304" pitchFamily="18" charset="0"/>
              <a:buChar char="▪"/>
              <a:defRPr sz="1600">
                <a:solidFill>
                  <a:srgbClr val="5B0917"/>
                </a:solidFill>
                <a:latin typeface="Arial" panose="020B0604020202020204" pitchFamily="34" charset="0"/>
              </a:defRPr>
            </a:lvl4pPr>
            <a:lvl5pPr marL="2057400" indent="-228600">
              <a:spcBef>
                <a:spcPct val="20000"/>
              </a:spcBef>
              <a:buClr>
                <a:srgbClr val="CC0000"/>
              </a:buClr>
              <a:buFont typeface="Arial" panose="020B0604020202020204" pitchFamily="34" charset="0"/>
              <a:buChar char="∙"/>
              <a:defRPr sz="1400">
                <a:solidFill>
                  <a:srgbClr val="5B0917"/>
                </a:solidFill>
                <a:latin typeface="Arial" panose="020B0604020202020204" pitchFamily="34" charset="0"/>
              </a:defRPr>
            </a:lvl5pPr>
            <a:lvl6pPr marL="25146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6pPr>
            <a:lvl7pPr marL="29718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7pPr>
            <a:lvl8pPr marL="34290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8pPr>
            <a:lvl9pPr marL="38862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9pPr>
          </a:lstStyle>
          <a:p>
            <a:pPr>
              <a:lnSpc>
                <a:spcPct val="110000"/>
              </a:lnSpc>
              <a:spcBef>
                <a:spcPct val="50000"/>
              </a:spcBef>
              <a:spcAft>
                <a:spcPct val="0"/>
              </a:spcAft>
              <a:buClrTx/>
              <a:buSzTx/>
              <a:buFontTx/>
              <a:buNone/>
            </a:pPr>
            <a:endParaRPr lang="ru-RU" altLang="ru-RU" sz="2000">
              <a:solidFill>
                <a:srgbClr val="5F0000"/>
              </a:solidFill>
            </a:endParaRPr>
          </a:p>
        </p:txBody>
      </p:sp>
      <p:sp>
        <p:nvSpPr>
          <p:cNvPr id="31" name="Полилиния 30"/>
          <p:cNvSpPr>
            <a:spLocks/>
          </p:cNvSpPr>
          <p:nvPr/>
        </p:nvSpPr>
        <p:spPr bwMode="auto">
          <a:xfrm>
            <a:off x="5346700" y="3201197"/>
            <a:ext cx="3321050" cy="2320925"/>
          </a:xfrm>
          <a:custGeom>
            <a:avLst/>
            <a:gdLst>
              <a:gd name="T0" fmla="*/ 3309187 w 3321085"/>
              <a:gd name="T1" fmla="*/ 3062351 h 2020388"/>
              <a:gd name="T2" fmla="*/ 2690892 w 3321085"/>
              <a:gd name="T3" fmla="*/ 1240780 h 2020388"/>
              <a:gd name="T4" fmla="*/ 705380 w 3321085"/>
              <a:gd name="T5" fmla="*/ 950386 h 2020388"/>
              <a:gd name="T6" fmla="*/ 0 w 3321085"/>
              <a:gd name="T7" fmla="*/ 0 h 20203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21085" h="2020388">
                <a:moveTo>
                  <a:pt x="3309257" y="2020388"/>
                </a:moveTo>
                <a:cubicBezTo>
                  <a:pt x="3378200" y="1566090"/>
                  <a:pt x="3142343" y="1172753"/>
                  <a:pt x="2690948" y="818605"/>
                </a:cubicBezTo>
                <a:cubicBezTo>
                  <a:pt x="2239553" y="464457"/>
                  <a:pt x="1153885" y="763451"/>
                  <a:pt x="705394" y="627017"/>
                </a:cubicBezTo>
                <a:cubicBezTo>
                  <a:pt x="256903" y="490583"/>
                  <a:pt x="101600" y="240211"/>
                  <a:pt x="0" y="0"/>
                </a:cubicBezTo>
              </a:path>
            </a:pathLst>
          </a:custGeom>
          <a:noFill/>
          <a:ln w="44450" algn="ctr">
            <a:solidFill>
              <a:srgbClr val="E9573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ru-RU" sz="2000">
              <a:solidFill>
                <a:srgbClr val="5F0000"/>
              </a:solidFill>
            </a:endParaRPr>
          </a:p>
        </p:txBody>
      </p:sp>
      <p:sp>
        <p:nvSpPr>
          <p:cNvPr id="33" name="Полилиния 32"/>
          <p:cNvSpPr>
            <a:spLocks/>
          </p:cNvSpPr>
          <p:nvPr/>
        </p:nvSpPr>
        <p:spPr bwMode="auto">
          <a:xfrm>
            <a:off x="1933575" y="3209135"/>
            <a:ext cx="1911350" cy="2365375"/>
          </a:xfrm>
          <a:custGeom>
            <a:avLst/>
            <a:gdLst>
              <a:gd name="T0" fmla="*/ 0 w 1865547"/>
              <a:gd name="T1" fmla="*/ 3023569 h 2092069"/>
              <a:gd name="T2" fmla="*/ 329091 w 1865547"/>
              <a:gd name="T3" fmla="*/ 2444676 h 2092069"/>
              <a:gd name="T4" fmla="*/ 778410 w 1865547"/>
              <a:gd name="T5" fmla="*/ 1533058 h 2092069"/>
              <a:gd name="T6" fmla="*/ 1646195 w 1865547"/>
              <a:gd name="T7" fmla="*/ 1090596 h 2092069"/>
              <a:gd name="T8" fmla="*/ 2007299 w 1865547"/>
              <a:gd name="T9" fmla="*/ 0 h 20920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65547" h="2092069">
                <a:moveTo>
                  <a:pt x="0" y="2092069"/>
                </a:moveTo>
                <a:cubicBezTo>
                  <a:pt x="18408" y="2003486"/>
                  <a:pt x="220678" y="1858272"/>
                  <a:pt x="305852" y="1691521"/>
                </a:cubicBezTo>
                <a:cubicBezTo>
                  <a:pt x="391026" y="1524770"/>
                  <a:pt x="510927" y="1209204"/>
                  <a:pt x="723439" y="1060755"/>
                </a:cubicBezTo>
                <a:cubicBezTo>
                  <a:pt x="935951" y="912306"/>
                  <a:pt x="1339592" y="931399"/>
                  <a:pt x="1529943" y="754606"/>
                </a:cubicBezTo>
                <a:cubicBezTo>
                  <a:pt x="1720294" y="577814"/>
                  <a:pt x="1808216" y="185057"/>
                  <a:pt x="1865547" y="0"/>
                </a:cubicBezTo>
              </a:path>
            </a:pathLst>
          </a:custGeom>
          <a:noFill/>
          <a:ln w="44450" algn="ctr">
            <a:solidFill>
              <a:srgbClr val="E9573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ru-RU" sz="2000">
              <a:solidFill>
                <a:srgbClr val="5F0000"/>
              </a:solidFill>
            </a:endParaRPr>
          </a:p>
        </p:txBody>
      </p:sp>
      <p:sp>
        <p:nvSpPr>
          <p:cNvPr id="34" name="Полилиния 33"/>
          <p:cNvSpPr>
            <a:spLocks/>
          </p:cNvSpPr>
          <p:nvPr/>
        </p:nvSpPr>
        <p:spPr bwMode="auto">
          <a:xfrm>
            <a:off x="4564066" y="3191672"/>
            <a:ext cx="942975" cy="2347913"/>
          </a:xfrm>
          <a:custGeom>
            <a:avLst/>
            <a:gdLst>
              <a:gd name="T0" fmla="*/ 704619 w 943494"/>
              <a:gd name="T1" fmla="*/ 3038335 h 2063931"/>
              <a:gd name="T2" fmla="*/ 922093 w 943494"/>
              <a:gd name="T3" fmla="*/ 1893128 h 2063931"/>
              <a:gd name="T4" fmla="*/ 243572 w 943494"/>
              <a:gd name="T5" fmla="*/ 923038 h 2063931"/>
              <a:gd name="T6" fmla="*/ 0 w 943494"/>
              <a:gd name="T7" fmla="*/ 0 h 20639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43494" h="2063931">
                <a:moveTo>
                  <a:pt x="705395" y="2063931"/>
                </a:moveTo>
                <a:cubicBezTo>
                  <a:pt x="939800" y="1804851"/>
                  <a:pt x="973910" y="1630184"/>
                  <a:pt x="923109" y="1285996"/>
                </a:cubicBezTo>
                <a:cubicBezTo>
                  <a:pt x="872308" y="941808"/>
                  <a:pt x="397691" y="841350"/>
                  <a:pt x="243840" y="627017"/>
                </a:cubicBezTo>
                <a:cubicBezTo>
                  <a:pt x="89989" y="412684"/>
                  <a:pt x="30480" y="204651"/>
                  <a:pt x="0" y="0"/>
                </a:cubicBezTo>
              </a:path>
            </a:pathLst>
          </a:custGeom>
          <a:noFill/>
          <a:ln w="44450" algn="ctr">
            <a:solidFill>
              <a:srgbClr val="E9573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ru-RU" sz="2000">
              <a:solidFill>
                <a:srgbClr val="5F0000"/>
              </a:solidFill>
            </a:endParaRPr>
          </a:p>
        </p:txBody>
      </p:sp>
    </p:spTree>
    <p:extLst>
      <p:ext uri="{BB962C8B-B14F-4D97-AF65-F5344CB8AC3E}">
        <p14:creationId xmlns:p14="http://schemas.microsoft.com/office/powerpoint/2010/main" val="32719766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par>
                                <p:cTn id="48" presetID="10" presetClass="entr" presetSubtype="0"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par>
                                <p:cTn id="54" presetID="10" presetClass="entr" presetSubtype="0" fill="hold"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par>
                                <p:cTn id="60" presetID="10" presetClass="entr" presetSubtype="0" fill="hold"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par>
                                <p:cTn id="68" presetID="10" presetClass="entr" presetSubtype="0" fill="hold" nodeType="with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fade">
                                      <p:cBhvr>
                                        <p:cTn id="7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1" grpId="0" animBg="1"/>
      <p:bldP spid="33" grpId="0" animBg="1"/>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3266" name="Цилиндр 14"/>
          <p:cNvSpPr>
            <a:spLocks noChangeArrowheads="1"/>
          </p:cNvSpPr>
          <p:nvPr/>
        </p:nvSpPr>
        <p:spPr bwMode="auto">
          <a:xfrm>
            <a:off x="250825" y="4854577"/>
            <a:ext cx="920750" cy="519113"/>
          </a:xfrm>
          <a:prstGeom prst="can">
            <a:avLst>
              <a:gd name="adj" fmla="val 34181"/>
            </a:avLst>
          </a:prstGeom>
          <a:solidFill>
            <a:srgbClr val="FFCE54"/>
          </a:solidFill>
          <a:ln w="9525">
            <a:solidFill>
              <a:srgbClr val="F6B842"/>
            </a:solidFill>
            <a:round/>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0000"/>
              </a:lnSpc>
              <a:spcBef>
                <a:spcPct val="50000"/>
              </a:spcBef>
            </a:pPr>
            <a:endParaRPr lang="ru-RU" altLang="ru-RU">
              <a:solidFill>
                <a:srgbClr val="5F0000"/>
              </a:solidFill>
            </a:endParaRPr>
          </a:p>
        </p:txBody>
      </p:sp>
      <p:cxnSp>
        <p:nvCxnSpPr>
          <p:cNvPr id="5" name="Прямая соединительная линия 4"/>
          <p:cNvCxnSpPr/>
          <p:nvPr/>
        </p:nvCxnSpPr>
        <p:spPr bwMode="auto">
          <a:xfrm flipV="1">
            <a:off x="1155702" y="4278315"/>
            <a:ext cx="1419225" cy="839787"/>
          </a:xfrm>
          <a:prstGeom prst="line">
            <a:avLst/>
          </a:prstGeom>
          <a:solidFill>
            <a:srgbClr val="F9E383">
              <a:alpha val="50000"/>
            </a:srgbClr>
          </a:solidFill>
          <a:ln w="190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Прямая соединительная линия 6"/>
          <p:cNvCxnSpPr/>
          <p:nvPr/>
        </p:nvCxnSpPr>
        <p:spPr bwMode="auto">
          <a:xfrm flipV="1">
            <a:off x="2124075" y="4278315"/>
            <a:ext cx="450850" cy="1368425"/>
          </a:xfrm>
          <a:prstGeom prst="line">
            <a:avLst/>
          </a:prstGeom>
          <a:solidFill>
            <a:srgbClr val="F9E383">
              <a:alpha val="50000"/>
            </a:srgbClr>
          </a:solidFill>
          <a:ln w="190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Прямая соединительная линия 7"/>
          <p:cNvCxnSpPr/>
          <p:nvPr/>
        </p:nvCxnSpPr>
        <p:spPr bwMode="auto">
          <a:xfrm flipH="1" flipV="1">
            <a:off x="2660650" y="4386263"/>
            <a:ext cx="1047750" cy="996950"/>
          </a:xfrm>
          <a:prstGeom prst="line">
            <a:avLst/>
          </a:prstGeom>
          <a:solidFill>
            <a:srgbClr val="F9E383">
              <a:alpha val="50000"/>
            </a:srgbClr>
          </a:solidFill>
          <a:ln w="19050"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Овал 8"/>
          <p:cNvSpPr/>
          <p:nvPr/>
        </p:nvSpPr>
        <p:spPr bwMode="auto">
          <a:xfrm rot="19980000">
            <a:off x="1171575" y="5033963"/>
            <a:ext cx="179388" cy="42862"/>
          </a:xfrm>
          <a:prstGeom prst="ellipse">
            <a:avLst/>
          </a:prstGeom>
          <a:solidFill>
            <a:schemeClr val="bg1">
              <a:lumMod val="50000"/>
            </a:schemeClr>
          </a:solidFill>
          <a:ln w="19050" cap="flat" cmpd="sng" algn="ctr">
            <a:noFill/>
            <a:prstDash val="solid"/>
            <a:round/>
            <a:headEnd type="none" w="med" len="med"/>
            <a:tailEnd type="none" w="med" len="med"/>
          </a:ln>
          <a:effectLst/>
          <a:extLst/>
        </p:spPr>
        <p:txBody>
          <a:bodyPr anchor="ctr"/>
          <a:lstStyle/>
          <a:p>
            <a:pPr>
              <a:lnSpc>
                <a:spcPct val="110000"/>
              </a:lnSpc>
              <a:spcBef>
                <a:spcPct val="50000"/>
              </a:spcBef>
              <a:defRPr/>
            </a:pPr>
            <a:endParaRPr lang="ru-RU">
              <a:solidFill>
                <a:srgbClr val="5F0000"/>
              </a:solidFill>
            </a:endParaRPr>
          </a:p>
        </p:txBody>
      </p:sp>
      <p:sp>
        <p:nvSpPr>
          <p:cNvPr id="10" name="Овал 9"/>
          <p:cNvSpPr>
            <a:spLocks noChangeArrowheads="1"/>
          </p:cNvSpPr>
          <p:nvPr/>
        </p:nvSpPr>
        <p:spPr bwMode="auto">
          <a:xfrm rot="-4260000">
            <a:off x="2082006" y="5493544"/>
            <a:ext cx="179388" cy="44450"/>
          </a:xfrm>
          <a:prstGeom prst="ellipse">
            <a:avLst/>
          </a:prstGeom>
          <a:solidFill>
            <a:srgbClr val="00B0F0"/>
          </a:solidFill>
          <a:ln>
            <a:noFill/>
          </a:ln>
          <a:extLst>
            <a:ext uri="{91240B29-F687-4F45-9708-019B960494DF}">
              <a14:hiddenLine xmlns:a14="http://schemas.microsoft.com/office/drawing/2010/main" w="19050" algn="ctr">
                <a:solidFill>
                  <a:srgbClr val="000000"/>
                </a:solidFill>
                <a:round/>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0000"/>
              </a:lnSpc>
              <a:spcBef>
                <a:spcPct val="50000"/>
              </a:spcBef>
            </a:pPr>
            <a:endParaRPr lang="ru-RU" altLang="ru-RU">
              <a:solidFill>
                <a:srgbClr val="5F0000"/>
              </a:solidFill>
            </a:endParaRPr>
          </a:p>
        </p:txBody>
      </p:sp>
      <p:sp>
        <p:nvSpPr>
          <p:cNvPr id="523273" name="TextBox 11"/>
          <p:cNvSpPr txBox="1">
            <a:spLocks noChangeArrowheads="1"/>
          </p:cNvSpPr>
          <p:nvPr/>
        </p:nvSpPr>
        <p:spPr bwMode="auto">
          <a:xfrm>
            <a:off x="379644" y="4997450"/>
            <a:ext cx="6639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dirty="0" smtClean="0">
                <a:solidFill>
                  <a:srgbClr val="000000">
                    <a:lumMod val="65000"/>
                    <a:lumOff val="35000"/>
                  </a:srgbClr>
                </a:solidFill>
              </a:rPr>
              <a:t>УПП</a:t>
            </a:r>
            <a:endParaRPr lang="ru-RU" altLang="ru-RU" dirty="0">
              <a:solidFill>
                <a:srgbClr val="000000">
                  <a:lumMod val="65000"/>
                  <a:lumOff val="35000"/>
                </a:srgbClr>
              </a:solidFill>
            </a:endParaRPr>
          </a:p>
        </p:txBody>
      </p:sp>
      <p:sp>
        <p:nvSpPr>
          <p:cNvPr id="523274" name="Цилиндр 13"/>
          <p:cNvSpPr>
            <a:spLocks noChangeArrowheads="1"/>
          </p:cNvSpPr>
          <p:nvPr/>
        </p:nvSpPr>
        <p:spPr bwMode="auto">
          <a:xfrm>
            <a:off x="3314702" y="5372102"/>
            <a:ext cx="923925" cy="519113"/>
          </a:xfrm>
          <a:prstGeom prst="can">
            <a:avLst>
              <a:gd name="adj" fmla="val 34181"/>
            </a:avLst>
          </a:prstGeom>
          <a:solidFill>
            <a:srgbClr val="FFCE54"/>
          </a:solidFill>
          <a:ln w="9525">
            <a:solidFill>
              <a:srgbClr val="F6B842"/>
            </a:solidFill>
            <a:round/>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0000"/>
              </a:lnSpc>
              <a:spcBef>
                <a:spcPct val="50000"/>
              </a:spcBef>
            </a:pPr>
            <a:endParaRPr lang="ru-RU" altLang="ru-RU">
              <a:solidFill>
                <a:srgbClr val="5F0000"/>
              </a:solidFill>
            </a:endParaRPr>
          </a:p>
        </p:txBody>
      </p:sp>
      <p:sp>
        <p:nvSpPr>
          <p:cNvPr id="523275" name="Цилиндр 14"/>
          <p:cNvSpPr>
            <a:spLocks noChangeArrowheads="1"/>
          </p:cNvSpPr>
          <p:nvPr/>
        </p:nvSpPr>
        <p:spPr bwMode="auto">
          <a:xfrm>
            <a:off x="1654175" y="5614988"/>
            <a:ext cx="920750" cy="519112"/>
          </a:xfrm>
          <a:prstGeom prst="can">
            <a:avLst>
              <a:gd name="adj" fmla="val 34181"/>
            </a:avLst>
          </a:prstGeom>
          <a:solidFill>
            <a:srgbClr val="FFCE54"/>
          </a:solidFill>
          <a:ln w="9525">
            <a:solidFill>
              <a:srgbClr val="F6B842"/>
            </a:solidFill>
            <a:round/>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0000"/>
              </a:lnSpc>
              <a:spcBef>
                <a:spcPct val="50000"/>
              </a:spcBef>
            </a:pPr>
            <a:endParaRPr lang="ru-RU" altLang="ru-RU">
              <a:solidFill>
                <a:srgbClr val="000000">
                  <a:lumMod val="85000"/>
                  <a:lumOff val="15000"/>
                </a:srgbClr>
              </a:solidFill>
            </a:endParaRPr>
          </a:p>
        </p:txBody>
      </p:sp>
      <p:sp>
        <p:nvSpPr>
          <p:cNvPr id="523276" name="TextBox 15"/>
          <p:cNvSpPr txBox="1">
            <a:spLocks noChangeArrowheads="1"/>
          </p:cNvSpPr>
          <p:nvPr/>
        </p:nvSpPr>
        <p:spPr bwMode="auto">
          <a:xfrm>
            <a:off x="1855790" y="5756275"/>
            <a:ext cx="503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dirty="0">
                <a:solidFill>
                  <a:srgbClr val="000000">
                    <a:lumMod val="65000"/>
                    <a:lumOff val="35000"/>
                  </a:srgbClr>
                </a:solidFill>
              </a:rPr>
              <a:t>БП</a:t>
            </a:r>
          </a:p>
        </p:txBody>
      </p:sp>
      <p:sp>
        <p:nvSpPr>
          <p:cNvPr id="523277" name="TextBox 16"/>
          <p:cNvSpPr txBox="1">
            <a:spLocks noChangeArrowheads="1"/>
          </p:cNvSpPr>
          <p:nvPr/>
        </p:nvSpPr>
        <p:spPr bwMode="auto">
          <a:xfrm>
            <a:off x="3275856" y="5518150"/>
            <a:ext cx="9717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ru-RU" dirty="0" smtClean="0">
                <a:solidFill>
                  <a:srgbClr val="000000">
                    <a:lumMod val="65000"/>
                    <a:lumOff val="35000"/>
                  </a:srgbClr>
                </a:solidFill>
              </a:rPr>
              <a:t>ERP</a:t>
            </a:r>
            <a:r>
              <a:rPr lang="ru-RU" altLang="ru-RU" dirty="0" smtClean="0">
                <a:solidFill>
                  <a:srgbClr val="000000">
                    <a:lumMod val="65000"/>
                    <a:lumOff val="35000"/>
                  </a:srgbClr>
                </a:solidFill>
              </a:rPr>
              <a:t>УП</a:t>
            </a:r>
            <a:endParaRPr lang="ru-RU" altLang="ru-RU" dirty="0">
              <a:solidFill>
                <a:srgbClr val="000000">
                  <a:lumMod val="65000"/>
                  <a:lumOff val="35000"/>
                </a:srgbClr>
              </a:solidFill>
            </a:endParaRPr>
          </a:p>
        </p:txBody>
      </p:sp>
      <p:cxnSp>
        <p:nvCxnSpPr>
          <p:cNvPr id="523278" name="Прямая со стрелкой 21"/>
          <p:cNvCxnSpPr>
            <a:cxnSpLocks noChangeShapeType="1"/>
          </p:cNvCxnSpPr>
          <p:nvPr/>
        </p:nvCxnSpPr>
        <p:spPr bwMode="auto">
          <a:xfrm>
            <a:off x="4167190" y="3286125"/>
            <a:ext cx="1470025" cy="1709738"/>
          </a:xfrm>
          <a:prstGeom prst="straightConnector1">
            <a:avLst/>
          </a:prstGeom>
          <a:noFill/>
          <a:ln w="44450" algn="ctr">
            <a:solidFill>
              <a:srgbClr val="E9573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7" name="Рисунок 26"/>
          <p:cNvPicPr>
            <a:picLocks noChangeAspect="1"/>
          </p:cNvPicPr>
          <p:nvPr/>
        </p:nvPicPr>
        <p:blipFill>
          <a:blip r:embed="rId3"/>
          <a:stretch>
            <a:fillRect/>
          </a:stretch>
        </p:blipFill>
        <p:spPr>
          <a:xfrm>
            <a:off x="5981180" y="1434796"/>
            <a:ext cx="2263228" cy="1130902"/>
          </a:xfrm>
          <a:prstGeom prst="rect">
            <a:avLst/>
          </a:prstGeom>
          <a:effectLst>
            <a:outerShdw blurRad="254000" dist="50800" dir="5400000" algn="ctr" rotWithShape="0">
              <a:srgbClr val="000000">
                <a:alpha val="43137"/>
              </a:srgbClr>
            </a:outerShdw>
          </a:effectLst>
        </p:spPr>
      </p:pic>
      <p:cxnSp>
        <p:nvCxnSpPr>
          <p:cNvPr id="523280" name="Прямая со стрелкой 27"/>
          <p:cNvCxnSpPr>
            <a:cxnSpLocks noChangeShapeType="1"/>
          </p:cNvCxnSpPr>
          <p:nvPr/>
        </p:nvCxnSpPr>
        <p:spPr bwMode="auto">
          <a:xfrm flipV="1">
            <a:off x="4167188" y="2043115"/>
            <a:ext cx="1612900" cy="954087"/>
          </a:xfrm>
          <a:prstGeom prst="straightConnector1">
            <a:avLst/>
          </a:prstGeom>
          <a:noFill/>
          <a:ln w="44450" algn="ctr">
            <a:solidFill>
              <a:srgbClr val="E9573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2" name="Рисунок 31"/>
          <p:cNvPicPr>
            <a:picLocks noChangeAspect="1"/>
          </p:cNvPicPr>
          <p:nvPr/>
        </p:nvPicPr>
        <p:blipFill>
          <a:blip r:embed="rId4"/>
          <a:stretch>
            <a:fillRect/>
          </a:stretch>
        </p:blipFill>
        <p:spPr>
          <a:xfrm>
            <a:off x="5981180" y="3262796"/>
            <a:ext cx="2263228" cy="1175110"/>
          </a:xfrm>
          <a:prstGeom prst="rect">
            <a:avLst/>
          </a:prstGeom>
          <a:effectLst>
            <a:outerShdw blurRad="254000" dist="50800" dir="5400000" algn="ctr" rotWithShape="0">
              <a:srgbClr val="000000">
                <a:alpha val="43137"/>
              </a:srgbClr>
            </a:outerShdw>
          </a:effectLst>
        </p:spPr>
      </p:pic>
      <p:cxnSp>
        <p:nvCxnSpPr>
          <p:cNvPr id="523282" name="Прямая со стрелкой 32"/>
          <p:cNvCxnSpPr>
            <a:cxnSpLocks noChangeShapeType="1"/>
          </p:cNvCxnSpPr>
          <p:nvPr/>
        </p:nvCxnSpPr>
        <p:spPr bwMode="auto">
          <a:xfrm>
            <a:off x="4238627" y="3141663"/>
            <a:ext cx="1541463" cy="531812"/>
          </a:xfrm>
          <a:prstGeom prst="straightConnector1">
            <a:avLst/>
          </a:prstGeom>
          <a:noFill/>
          <a:ln w="44450" algn="ctr">
            <a:solidFill>
              <a:srgbClr val="E9573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3283" name="Прямая со стрелкой 36"/>
          <p:cNvCxnSpPr>
            <a:cxnSpLocks noChangeShapeType="1"/>
          </p:cNvCxnSpPr>
          <p:nvPr/>
        </p:nvCxnSpPr>
        <p:spPr bwMode="auto">
          <a:xfrm flipV="1">
            <a:off x="3054352" y="3070227"/>
            <a:ext cx="568325" cy="233363"/>
          </a:xfrm>
          <a:prstGeom prst="straightConnector1">
            <a:avLst/>
          </a:prstGeom>
          <a:noFill/>
          <a:ln w="44450" algn="ctr">
            <a:solidFill>
              <a:srgbClr val="E9573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3284" name="TextBox 42"/>
          <p:cNvSpPr txBox="1">
            <a:spLocks noChangeArrowheads="1"/>
          </p:cNvSpPr>
          <p:nvPr/>
        </p:nvSpPr>
        <p:spPr bwMode="auto">
          <a:xfrm>
            <a:off x="396875" y="2700340"/>
            <a:ext cx="2859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b="1">
                <a:solidFill>
                  <a:srgbClr val="7F7F7F"/>
                </a:solidFill>
              </a:rPr>
              <a:t>Данные бизнес-единиц</a:t>
            </a:r>
          </a:p>
        </p:txBody>
      </p:sp>
      <p:sp>
        <p:nvSpPr>
          <p:cNvPr id="523285" name="TextBox 43"/>
          <p:cNvSpPr txBox="1">
            <a:spLocks noChangeArrowheads="1"/>
          </p:cNvSpPr>
          <p:nvPr/>
        </p:nvSpPr>
        <p:spPr bwMode="auto">
          <a:xfrm>
            <a:off x="2654302" y="1990727"/>
            <a:ext cx="26019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b="1">
                <a:solidFill>
                  <a:srgbClr val="7F7F7F"/>
                </a:solidFill>
              </a:rPr>
              <a:t>Консолидированные</a:t>
            </a:r>
          </a:p>
          <a:p>
            <a:pPr algn="ctr"/>
            <a:r>
              <a:rPr lang="ru-RU" altLang="ru-RU" b="1">
                <a:solidFill>
                  <a:srgbClr val="7F7F7F"/>
                </a:solidFill>
              </a:rPr>
              <a:t>данные</a:t>
            </a:r>
          </a:p>
        </p:txBody>
      </p:sp>
      <p:sp>
        <p:nvSpPr>
          <p:cNvPr id="523286" name="TextBox 44"/>
          <p:cNvSpPr txBox="1">
            <a:spLocks noChangeArrowheads="1"/>
          </p:cNvSpPr>
          <p:nvPr/>
        </p:nvSpPr>
        <p:spPr bwMode="auto">
          <a:xfrm>
            <a:off x="6354763" y="1002503"/>
            <a:ext cx="15859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b="1">
                <a:solidFill>
                  <a:srgbClr val="7F7F7F"/>
                </a:solidFill>
              </a:rPr>
              <a:t>Карта целей</a:t>
            </a:r>
          </a:p>
        </p:txBody>
      </p:sp>
      <p:sp>
        <p:nvSpPr>
          <p:cNvPr id="523287" name="TextBox 45"/>
          <p:cNvSpPr txBox="1">
            <a:spLocks noChangeArrowheads="1"/>
          </p:cNvSpPr>
          <p:nvPr/>
        </p:nvSpPr>
        <p:spPr bwMode="auto">
          <a:xfrm>
            <a:off x="6197600" y="2821942"/>
            <a:ext cx="1943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b="1">
                <a:solidFill>
                  <a:srgbClr val="7F7F7F"/>
                </a:solidFill>
              </a:rPr>
              <a:t>Счетные карты</a:t>
            </a:r>
          </a:p>
        </p:txBody>
      </p:sp>
      <p:sp>
        <p:nvSpPr>
          <p:cNvPr id="523288" name="TextBox 46"/>
          <p:cNvSpPr txBox="1">
            <a:spLocks noChangeArrowheads="1"/>
          </p:cNvSpPr>
          <p:nvPr/>
        </p:nvSpPr>
        <p:spPr bwMode="auto">
          <a:xfrm>
            <a:off x="6327777" y="4654567"/>
            <a:ext cx="1431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b="1">
                <a:solidFill>
                  <a:srgbClr val="7F7F7F"/>
                </a:solidFill>
              </a:rPr>
              <a:t>Дашборды</a:t>
            </a:r>
          </a:p>
        </p:txBody>
      </p:sp>
      <p:sp>
        <p:nvSpPr>
          <p:cNvPr id="48" name="Овал 47"/>
          <p:cNvSpPr/>
          <p:nvPr/>
        </p:nvSpPr>
        <p:spPr bwMode="auto">
          <a:xfrm rot="13500000">
            <a:off x="3498058" y="5244307"/>
            <a:ext cx="180975" cy="42862"/>
          </a:xfrm>
          <a:prstGeom prst="ellipse">
            <a:avLst/>
          </a:prstGeom>
          <a:solidFill>
            <a:schemeClr val="accent1">
              <a:lumMod val="50000"/>
            </a:schemeClr>
          </a:solidFill>
          <a:ln w="19050" cap="flat" cmpd="sng" algn="ctr">
            <a:noFill/>
            <a:prstDash val="solid"/>
            <a:round/>
            <a:headEnd type="none" w="med" len="med"/>
            <a:tailEnd type="none" w="med" len="med"/>
          </a:ln>
          <a:effectLst/>
          <a:extLst/>
        </p:spPr>
        <p:txBody>
          <a:bodyPr anchor="ctr"/>
          <a:lstStyle/>
          <a:p>
            <a:pPr>
              <a:lnSpc>
                <a:spcPct val="110000"/>
              </a:lnSpc>
              <a:spcBef>
                <a:spcPct val="50000"/>
              </a:spcBef>
              <a:defRPr/>
            </a:pPr>
            <a:endParaRPr lang="ru-RU">
              <a:solidFill>
                <a:srgbClr val="5F0000"/>
              </a:solidFill>
            </a:endParaRPr>
          </a:p>
        </p:txBody>
      </p:sp>
      <p:grpSp>
        <p:nvGrpSpPr>
          <p:cNvPr id="523290" name="Группа 37"/>
          <p:cNvGrpSpPr>
            <a:grpSpLocks/>
          </p:cNvGrpSpPr>
          <p:nvPr/>
        </p:nvGrpSpPr>
        <p:grpSpPr bwMode="auto">
          <a:xfrm>
            <a:off x="2108200" y="3070225"/>
            <a:ext cx="674688" cy="590550"/>
            <a:chOff x="1307257" y="5177119"/>
            <a:chExt cx="674241" cy="590045"/>
          </a:xfrm>
        </p:grpSpPr>
        <p:pic>
          <p:nvPicPr>
            <p:cNvPr id="523303" name="Рисунок 37" descr="Mimetypes-application-vnd-sun-xml-calc-template-icon.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07257" y="5177119"/>
              <a:ext cx="530225"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3304" name="Рисунок 37" descr="Mimetypes-application-vnd-sun-xml-calc-template-icon.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51273" y="5235352"/>
              <a:ext cx="530225"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Рисунок 1"/>
          <p:cNvPicPr>
            <a:picLocks noChangeAspect="1"/>
          </p:cNvPicPr>
          <p:nvPr/>
        </p:nvPicPr>
        <p:blipFill>
          <a:blip r:embed="rId6"/>
          <a:stretch>
            <a:fillRect/>
          </a:stretch>
        </p:blipFill>
        <p:spPr>
          <a:xfrm>
            <a:off x="5981180" y="5147796"/>
            <a:ext cx="2263228" cy="1450350"/>
          </a:xfrm>
          <a:prstGeom prst="rect">
            <a:avLst/>
          </a:prstGeom>
          <a:effectLst>
            <a:outerShdw blurRad="254000" dist="50800" dir="5400000" algn="ctr" rotWithShape="0">
              <a:srgbClr val="000000">
                <a:alpha val="43137"/>
              </a:srgbClr>
            </a:outerShdw>
          </a:effectLst>
        </p:spPr>
      </p:pic>
      <p:pic>
        <p:nvPicPr>
          <p:cNvPr id="523292" name="Рисунок 37" descr="Mimetypes-application-vnd-sun-xml-calc-template-icon.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5525" y="2751140"/>
            <a:ext cx="64135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3293" name="Группа 37"/>
          <p:cNvGrpSpPr>
            <a:grpSpLocks/>
          </p:cNvGrpSpPr>
          <p:nvPr/>
        </p:nvGrpSpPr>
        <p:grpSpPr bwMode="auto">
          <a:xfrm>
            <a:off x="2395540" y="3213100"/>
            <a:ext cx="674687" cy="590550"/>
            <a:chOff x="1307257" y="5177119"/>
            <a:chExt cx="674241" cy="590045"/>
          </a:xfrm>
        </p:grpSpPr>
        <p:pic>
          <p:nvPicPr>
            <p:cNvPr id="523301" name="Рисунок 37" descr="Mimetypes-application-vnd-sun-xml-calc-template-icon.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07257" y="5177119"/>
              <a:ext cx="530225"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3302" name="Рисунок 37" descr="Mimetypes-application-vnd-sun-xml-calc-template-icon.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51273" y="5235352"/>
              <a:ext cx="530225"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3294" name="Цилиндр 12"/>
          <p:cNvSpPr>
            <a:spLocks noChangeArrowheads="1"/>
          </p:cNvSpPr>
          <p:nvPr/>
        </p:nvSpPr>
        <p:spPr bwMode="auto">
          <a:xfrm>
            <a:off x="1979712" y="3711575"/>
            <a:ext cx="1222370" cy="674688"/>
          </a:xfrm>
          <a:prstGeom prst="can">
            <a:avLst>
              <a:gd name="adj" fmla="val 34181"/>
            </a:avLst>
          </a:prstGeom>
          <a:solidFill>
            <a:srgbClr val="FC6E51"/>
          </a:solidFill>
          <a:ln w="3175" algn="ctr">
            <a:solidFill>
              <a:srgbClr val="E9573F"/>
            </a:solidFill>
            <a:round/>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0000"/>
              </a:lnSpc>
              <a:spcBef>
                <a:spcPct val="50000"/>
              </a:spcBef>
            </a:pPr>
            <a:endParaRPr lang="ru-RU" altLang="ru-RU">
              <a:solidFill>
                <a:srgbClr val="F5F6D9"/>
              </a:solidFill>
            </a:endParaRPr>
          </a:p>
        </p:txBody>
      </p:sp>
      <p:sp>
        <p:nvSpPr>
          <p:cNvPr id="523295" name="TextBox 17"/>
          <p:cNvSpPr txBox="1">
            <a:spLocks noChangeArrowheads="1"/>
          </p:cNvSpPr>
          <p:nvPr/>
        </p:nvSpPr>
        <p:spPr bwMode="auto">
          <a:xfrm>
            <a:off x="1953058" y="3933850"/>
            <a:ext cx="13227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dirty="0" smtClean="0">
                <a:solidFill>
                  <a:srgbClr val="F5F6D9"/>
                </a:solidFill>
              </a:rPr>
              <a:t>УХ/</a:t>
            </a:r>
            <a:r>
              <a:rPr lang="en-US" altLang="ru-RU" dirty="0" smtClean="0">
                <a:solidFill>
                  <a:srgbClr val="F5F6D9"/>
                </a:solidFill>
              </a:rPr>
              <a:t>ERP</a:t>
            </a:r>
            <a:r>
              <a:rPr lang="ru-RU" altLang="ru-RU" dirty="0" smtClean="0">
                <a:solidFill>
                  <a:srgbClr val="F5F6D9"/>
                </a:solidFill>
              </a:rPr>
              <a:t>УХ</a:t>
            </a:r>
            <a:endParaRPr lang="ru-RU" altLang="ru-RU" dirty="0">
              <a:solidFill>
                <a:srgbClr val="F5F6D9"/>
              </a:solidFill>
            </a:endParaRPr>
          </a:p>
        </p:txBody>
      </p:sp>
      <p:sp>
        <p:nvSpPr>
          <p:cNvPr id="523296" name="Заголовок 1"/>
          <p:cNvSpPr txBox="1">
            <a:spLocks/>
          </p:cNvSpPr>
          <p:nvPr/>
        </p:nvSpPr>
        <p:spPr bwMode="auto">
          <a:xfrm>
            <a:off x="1069207" y="-58741"/>
            <a:ext cx="6897639" cy="1081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2400" b="1">
                <a:solidFill>
                  <a:srgbClr val="7F7F7F"/>
                </a:solidFill>
              </a:defRPr>
            </a:lvl1pPr>
            <a:lvl2pPr>
              <a:defRPr sz="2000" b="1">
                <a:solidFill>
                  <a:schemeClr val="bg2"/>
                </a:solidFill>
                <a:latin typeface="Proxima Nova Lt" pitchFamily="50" charset="0"/>
              </a:defRPr>
            </a:lvl2pPr>
            <a:lvl3pPr>
              <a:defRPr sz="2000" b="1">
                <a:solidFill>
                  <a:schemeClr val="bg2"/>
                </a:solidFill>
                <a:latin typeface="Proxima Nova Lt" pitchFamily="50" charset="0"/>
              </a:defRPr>
            </a:lvl3pPr>
            <a:lvl4pPr>
              <a:defRPr sz="2000" b="1">
                <a:solidFill>
                  <a:schemeClr val="bg2"/>
                </a:solidFill>
                <a:latin typeface="Proxima Nova Lt" pitchFamily="50" charset="0"/>
              </a:defRPr>
            </a:lvl4pPr>
            <a:lvl5pPr>
              <a:defRPr sz="2000" b="1">
                <a:solidFill>
                  <a:schemeClr val="bg2"/>
                </a:solidFill>
                <a:latin typeface="Proxima Nova Lt" pitchFamily="50" charset="0"/>
              </a:defRPr>
            </a:lvl5pPr>
            <a:lvl6pPr marL="457200" fontAlgn="base">
              <a:spcBef>
                <a:spcPct val="0"/>
              </a:spcBef>
              <a:spcAft>
                <a:spcPct val="0"/>
              </a:spcAft>
              <a:defRPr sz="2000" b="1">
                <a:solidFill>
                  <a:schemeClr val="bg2"/>
                </a:solidFill>
                <a:latin typeface="Proxima Nova Lt" pitchFamily="50" charset="0"/>
              </a:defRPr>
            </a:lvl6pPr>
            <a:lvl7pPr marL="914400" fontAlgn="base">
              <a:spcBef>
                <a:spcPct val="0"/>
              </a:spcBef>
              <a:spcAft>
                <a:spcPct val="0"/>
              </a:spcAft>
              <a:defRPr sz="2000" b="1">
                <a:solidFill>
                  <a:schemeClr val="bg2"/>
                </a:solidFill>
                <a:latin typeface="Proxima Nova Lt" pitchFamily="50" charset="0"/>
              </a:defRPr>
            </a:lvl7pPr>
            <a:lvl8pPr marL="1371600" fontAlgn="base">
              <a:spcBef>
                <a:spcPct val="0"/>
              </a:spcBef>
              <a:spcAft>
                <a:spcPct val="0"/>
              </a:spcAft>
              <a:defRPr sz="2000" b="1">
                <a:solidFill>
                  <a:schemeClr val="bg2"/>
                </a:solidFill>
                <a:latin typeface="Proxima Nova Lt" pitchFamily="50" charset="0"/>
              </a:defRPr>
            </a:lvl8pPr>
            <a:lvl9pPr marL="1828800" fontAlgn="base">
              <a:spcBef>
                <a:spcPct val="0"/>
              </a:spcBef>
              <a:spcAft>
                <a:spcPct val="0"/>
              </a:spcAft>
              <a:defRPr sz="2000" b="1">
                <a:solidFill>
                  <a:schemeClr val="bg2"/>
                </a:solidFill>
                <a:latin typeface="Proxima Nova Lt" pitchFamily="50" charset="0"/>
              </a:defRPr>
            </a:lvl9pPr>
          </a:lstStyle>
          <a:p>
            <a:r>
              <a:rPr lang="ru-RU" dirty="0"/>
              <a:t>Комфортно использовать разные источники информации</a:t>
            </a:r>
          </a:p>
        </p:txBody>
      </p:sp>
      <p:cxnSp>
        <p:nvCxnSpPr>
          <p:cNvPr id="523297" name="Прямая со стрелкой 21"/>
          <p:cNvCxnSpPr>
            <a:cxnSpLocks noChangeShapeType="1"/>
          </p:cNvCxnSpPr>
          <p:nvPr/>
        </p:nvCxnSpPr>
        <p:spPr bwMode="auto">
          <a:xfrm>
            <a:off x="3184525" y="3730625"/>
            <a:ext cx="2452688" cy="1785938"/>
          </a:xfrm>
          <a:prstGeom prst="straightConnector1">
            <a:avLst/>
          </a:prstGeom>
          <a:noFill/>
          <a:ln w="44450" algn="ctr">
            <a:solidFill>
              <a:srgbClr val="E9573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3298" name="Прямая со стрелкой 36"/>
          <p:cNvCxnSpPr>
            <a:cxnSpLocks noChangeShapeType="1"/>
          </p:cNvCxnSpPr>
          <p:nvPr/>
        </p:nvCxnSpPr>
        <p:spPr bwMode="auto">
          <a:xfrm>
            <a:off x="3255965" y="3602040"/>
            <a:ext cx="2524125" cy="390525"/>
          </a:xfrm>
          <a:prstGeom prst="straightConnector1">
            <a:avLst/>
          </a:prstGeom>
          <a:noFill/>
          <a:ln w="44450" algn="ctr">
            <a:solidFill>
              <a:srgbClr val="E9573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TextBox 2"/>
          <p:cNvSpPr txBox="1"/>
          <p:nvPr/>
        </p:nvSpPr>
        <p:spPr>
          <a:xfrm>
            <a:off x="1166813" y="4429922"/>
            <a:ext cx="722312" cy="369888"/>
          </a:xfrm>
          <a:prstGeom prst="rect">
            <a:avLst/>
          </a:prstGeom>
          <a:noFill/>
        </p:spPr>
        <p:txBody>
          <a:bodyPr wrap="none">
            <a:spAutoFit/>
          </a:bodyPr>
          <a:lstStyle/>
          <a:p>
            <a:pPr>
              <a:defRPr/>
            </a:pPr>
            <a:r>
              <a:rPr lang="en-US" b="1" dirty="0">
                <a:solidFill>
                  <a:srgbClr val="808080">
                    <a:lumMod val="75000"/>
                  </a:srgbClr>
                </a:solidFill>
              </a:rPr>
              <a:t>COM</a:t>
            </a:r>
            <a:endParaRPr lang="ru-RU" b="1" dirty="0">
              <a:solidFill>
                <a:srgbClr val="808080">
                  <a:lumMod val="75000"/>
                </a:srgbClr>
              </a:solidFill>
            </a:endParaRPr>
          </a:p>
        </p:txBody>
      </p:sp>
      <p:sp>
        <p:nvSpPr>
          <p:cNvPr id="40" name="TextBox 39"/>
          <p:cNvSpPr txBox="1"/>
          <p:nvPr/>
        </p:nvSpPr>
        <p:spPr>
          <a:xfrm>
            <a:off x="2033588" y="4911725"/>
            <a:ext cx="1598612" cy="369888"/>
          </a:xfrm>
          <a:prstGeom prst="rect">
            <a:avLst/>
          </a:prstGeom>
          <a:noFill/>
        </p:spPr>
        <p:txBody>
          <a:bodyPr wrap="none">
            <a:spAutoFit/>
          </a:bodyPr>
          <a:lstStyle/>
          <a:p>
            <a:pPr>
              <a:defRPr/>
            </a:pPr>
            <a:r>
              <a:rPr lang="en-US" b="1" dirty="0">
                <a:solidFill>
                  <a:srgbClr val="808080">
                    <a:lumMod val="75000"/>
                  </a:srgbClr>
                </a:solidFill>
              </a:rPr>
              <a:t>WEB </a:t>
            </a:r>
            <a:r>
              <a:rPr lang="ru-RU" b="1" dirty="0">
                <a:solidFill>
                  <a:srgbClr val="808080">
                    <a:lumMod val="75000"/>
                  </a:srgbClr>
                </a:solidFill>
              </a:rPr>
              <a:t>сервис</a:t>
            </a:r>
          </a:p>
        </p:txBody>
      </p:sp>
      <p:pic>
        <p:nvPicPr>
          <p:cNvPr id="42" name="Рисунок 41"/>
          <p:cNvPicPr>
            <a:picLocks noChangeAspect="1"/>
          </p:cNvPicPr>
          <p:nvPr/>
        </p:nvPicPr>
        <p:blipFill>
          <a:blip r:embed="rId6"/>
          <a:stretch>
            <a:fillRect/>
          </a:stretch>
        </p:blipFill>
        <p:spPr>
          <a:xfrm>
            <a:off x="6037536" y="5206002"/>
            <a:ext cx="2263228" cy="1450350"/>
          </a:xfrm>
          <a:prstGeom prst="rect">
            <a:avLst/>
          </a:prstGeom>
          <a:effectLst>
            <a:outerShdw blurRad="254000" dist="50800" dir="5400000" algn="ctr" rotWithShape="0">
              <a:srgbClr val="000000">
                <a:alpha val="43137"/>
              </a:srgbClr>
            </a:outerShdw>
          </a:effectLst>
        </p:spPr>
      </p:pic>
      <p:pic>
        <p:nvPicPr>
          <p:cNvPr id="43" name="Рисунок 42"/>
          <p:cNvPicPr>
            <a:picLocks noChangeAspect="1"/>
          </p:cNvPicPr>
          <p:nvPr/>
        </p:nvPicPr>
        <p:blipFill>
          <a:blip r:embed="rId6"/>
          <a:stretch>
            <a:fillRect/>
          </a:stretch>
        </p:blipFill>
        <p:spPr>
          <a:xfrm>
            <a:off x="6093892" y="5271138"/>
            <a:ext cx="2263228" cy="1450350"/>
          </a:xfrm>
          <a:prstGeom prst="rect">
            <a:avLst/>
          </a:prstGeom>
          <a:effectLst>
            <a:outerShdw blurRad="254000" dist="50800" dir="5400000" algn="ctr" rotWithShape="0">
              <a:srgbClr val="000000">
                <a:alpha val="43137"/>
              </a:srgbClr>
            </a:outerShdw>
          </a:effectLst>
        </p:spPr>
      </p:pic>
      <p:pic>
        <p:nvPicPr>
          <p:cNvPr id="44" name="Рисунок 43"/>
          <p:cNvPicPr>
            <a:picLocks noChangeAspect="1"/>
          </p:cNvPicPr>
          <p:nvPr/>
        </p:nvPicPr>
        <p:blipFill>
          <a:blip r:embed="rId3"/>
          <a:stretch>
            <a:fillRect/>
          </a:stretch>
        </p:blipFill>
        <p:spPr>
          <a:xfrm>
            <a:off x="6018485" y="1477664"/>
            <a:ext cx="2263228" cy="1130902"/>
          </a:xfrm>
          <a:prstGeom prst="rect">
            <a:avLst/>
          </a:prstGeom>
          <a:effectLst>
            <a:outerShdw blurRad="254000" dist="50800" dir="5400000" algn="ctr" rotWithShape="0">
              <a:srgbClr val="000000">
                <a:alpha val="43137"/>
              </a:srgbClr>
            </a:outerShdw>
          </a:effectLst>
        </p:spPr>
      </p:pic>
      <p:pic>
        <p:nvPicPr>
          <p:cNvPr id="45" name="Рисунок 44"/>
          <p:cNvPicPr>
            <a:picLocks noChangeAspect="1"/>
          </p:cNvPicPr>
          <p:nvPr/>
        </p:nvPicPr>
        <p:blipFill>
          <a:blip r:embed="rId6"/>
          <a:stretch>
            <a:fillRect/>
          </a:stretch>
        </p:blipFill>
        <p:spPr>
          <a:xfrm>
            <a:off x="6131197" y="5314006"/>
            <a:ext cx="2263228" cy="1450350"/>
          </a:xfrm>
          <a:prstGeom prst="rect">
            <a:avLst/>
          </a:prstGeom>
          <a:effectLst>
            <a:outerShdw blurRad="254000" dist="50800" dir="5400000" algn="ctr" rotWithShape="0">
              <a:srgbClr val="000000">
                <a:alpha val="43137"/>
              </a:srgbClr>
            </a:outerShdw>
          </a:effectLst>
        </p:spPr>
      </p:pic>
      <p:pic>
        <p:nvPicPr>
          <p:cNvPr id="46" name="Рисунок 45"/>
          <p:cNvPicPr>
            <a:picLocks noChangeAspect="1"/>
          </p:cNvPicPr>
          <p:nvPr/>
        </p:nvPicPr>
        <p:blipFill>
          <a:blip r:embed="rId3"/>
          <a:stretch>
            <a:fillRect/>
          </a:stretch>
        </p:blipFill>
        <p:spPr>
          <a:xfrm>
            <a:off x="6056183" y="1518140"/>
            <a:ext cx="2263228" cy="1130902"/>
          </a:xfrm>
          <a:prstGeom prst="rect">
            <a:avLst/>
          </a:prstGeom>
          <a:effectLst>
            <a:outerShdw blurRad="254000" dist="50800" dir="5400000" algn="ctr" rotWithShape="0">
              <a:srgbClr val="000000">
                <a:alpha val="43137"/>
              </a:srgbClr>
            </a:outerShdw>
          </a:effectLst>
        </p:spPr>
      </p:pic>
      <p:pic>
        <p:nvPicPr>
          <p:cNvPr id="47" name="Рисунок 46"/>
          <p:cNvPicPr>
            <a:picLocks noChangeAspect="1"/>
          </p:cNvPicPr>
          <p:nvPr/>
        </p:nvPicPr>
        <p:blipFill>
          <a:blip r:embed="rId6"/>
          <a:stretch>
            <a:fillRect/>
          </a:stretch>
        </p:blipFill>
        <p:spPr>
          <a:xfrm>
            <a:off x="6168895" y="5354482"/>
            <a:ext cx="2263228" cy="1450350"/>
          </a:xfrm>
          <a:prstGeom prst="rect">
            <a:avLst/>
          </a:prstGeom>
          <a:effectLst>
            <a:outerShdw blurRad="254000" dist="50800" dir="5400000" algn="ctr" rotWithShape="0">
              <a:srgbClr val="000000">
                <a:alpha val="43137"/>
              </a:srgbClr>
            </a:outerShdw>
          </a:effectLst>
        </p:spPr>
      </p:pic>
      <p:pic>
        <p:nvPicPr>
          <p:cNvPr id="52" name="Рисунок 51"/>
          <p:cNvPicPr>
            <a:picLocks noChangeAspect="1"/>
          </p:cNvPicPr>
          <p:nvPr/>
        </p:nvPicPr>
        <p:blipFill>
          <a:blip r:embed="rId4"/>
          <a:stretch>
            <a:fillRect/>
          </a:stretch>
        </p:blipFill>
        <p:spPr>
          <a:xfrm>
            <a:off x="6016105" y="3298191"/>
            <a:ext cx="2263228" cy="1175110"/>
          </a:xfrm>
          <a:prstGeom prst="rect">
            <a:avLst/>
          </a:prstGeom>
          <a:effectLst>
            <a:outerShdw blurRad="254000" dist="50800" dir="5400000" algn="ctr" rotWithShape="0">
              <a:srgbClr val="000000">
                <a:alpha val="43137"/>
              </a:srgbClr>
            </a:outerShdw>
          </a:effectLst>
        </p:spPr>
      </p:pic>
      <p:pic>
        <p:nvPicPr>
          <p:cNvPr id="53" name="Рисунок 52"/>
          <p:cNvPicPr>
            <a:picLocks noChangeAspect="1"/>
          </p:cNvPicPr>
          <p:nvPr/>
        </p:nvPicPr>
        <p:blipFill>
          <a:blip r:embed="rId4"/>
          <a:stretch>
            <a:fillRect/>
          </a:stretch>
        </p:blipFill>
        <p:spPr>
          <a:xfrm>
            <a:off x="6060950" y="3332059"/>
            <a:ext cx="2263228" cy="1175110"/>
          </a:xfrm>
          <a:prstGeom prst="rect">
            <a:avLst/>
          </a:prstGeom>
          <a:effectLst>
            <a:outerShdw blurRad="254000" dist="50800" dir="5400000" algn="ctr" rotWithShape="0">
              <a:srgbClr val="000000">
                <a:alpha val="43137"/>
              </a:srgbClr>
            </a:outerShdw>
          </a:effectLst>
        </p:spPr>
      </p:pic>
      <p:grpSp>
        <p:nvGrpSpPr>
          <p:cNvPr id="49" name="Группа 3"/>
          <p:cNvGrpSpPr>
            <a:grpSpLocks/>
          </p:cNvGrpSpPr>
          <p:nvPr/>
        </p:nvGrpSpPr>
        <p:grpSpPr bwMode="auto">
          <a:xfrm>
            <a:off x="187200" y="166288"/>
            <a:ext cx="590550" cy="588962"/>
            <a:chOff x="2438400" y="2825750"/>
            <a:chExt cx="590550" cy="588963"/>
          </a:xfrm>
        </p:grpSpPr>
        <p:sp>
          <p:nvSpPr>
            <p:cNvPr id="50" name="Oval 31"/>
            <p:cNvSpPr/>
            <p:nvPr/>
          </p:nvSpPr>
          <p:spPr bwMode="auto">
            <a:xfrm rot="10800000">
              <a:off x="2438400" y="2825750"/>
              <a:ext cx="590550" cy="588963"/>
            </a:xfrm>
            <a:prstGeom prst="ellipse">
              <a:avLst/>
            </a:prstGeom>
            <a:solidFill>
              <a:srgbClr val="14AA96"/>
            </a:solidFill>
            <a:ln w="12700" cap="flat" cmpd="sng" algn="ctr">
              <a:solidFill>
                <a:srgbClr val="FFFFFF"/>
              </a:solidFill>
              <a:prstDash val="solid"/>
            </a:ln>
            <a:effectLst/>
          </p:spPr>
          <p:txBody>
            <a:bodyPr rtlCol="1" anchor="ctr"/>
            <a:lstStyle/>
            <a:p>
              <a:pPr algn="ctr" rtl="1" eaLnBrk="1" fontAlgn="auto" hangingPunct="1">
                <a:spcBef>
                  <a:spcPts val="0"/>
                </a:spcBef>
                <a:spcAft>
                  <a:spcPts val="0"/>
                </a:spcAft>
                <a:defRPr/>
              </a:pPr>
              <a:endParaRPr lang="ar-SA" b="1" kern="0">
                <a:solidFill>
                  <a:srgbClr val="FFFFFF"/>
                </a:solidFill>
                <a:latin typeface="+mn-lt"/>
                <a:cs typeface="Arial"/>
              </a:endParaRPr>
            </a:p>
          </p:txBody>
        </p:sp>
        <p:sp>
          <p:nvSpPr>
            <p:cNvPr id="51" name="TextBox 35"/>
            <p:cNvSpPr txBox="1">
              <a:spLocks noChangeArrowheads="1"/>
            </p:cNvSpPr>
            <p:nvPr/>
          </p:nvSpPr>
          <p:spPr bwMode="auto">
            <a:xfrm>
              <a:off x="2505195" y="2944981"/>
              <a:ext cx="472435" cy="32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spcAft>
                  <a:spcPct val="50000"/>
                </a:spcAft>
                <a:buClr>
                  <a:srgbClr val="CC0000"/>
                </a:buClr>
                <a:buSzPct val="60000"/>
                <a:buFont typeface="Wingdings" panose="05000000000000000000" pitchFamily="2" charset="2"/>
                <a:buChar char="n"/>
                <a:defRPr sz="2200">
                  <a:solidFill>
                    <a:srgbClr val="5B0917"/>
                  </a:solidFill>
                  <a:latin typeface="Arial" panose="020B0604020202020204" pitchFamily="34" charset="0"/>
                </a:defRPr>
              </a:lvl1pPr>
              <a:lvl2pPr marL="742950" indent="-285750">
                <a:spcBef>
                  <a:spcPct val="20000"/>
                </a:spcBef>
                <a:spcAft>
                  <a:spcPct val="30000"/>
                </a:spcAft>
                <a:buClr>
                  <a:srgbClr val="CC0000"/>
                </a:buClr>
                <a:buFont typeface="Wingdings" panose="05000000000000000000" pitchFamily="2" charset="2"/>
                <a:buChar char="§"/>
                <a:defRPr sz="2000">
                  <a:solidFill>
                    <a:srgbClr val="5B0917"/>
                  </a:solidFill>
                  <a:latin typeface="Arial" panose="020B0604020202020204" pitchFamily="34" charset="0"/>
                </a:defRPr>
              </a:lvl2pPr>
              <a:lvl3pPr marL="1143000" indent="-228600">
                <a:spcBef>
                  <a:spcPct val="20000"/>
                </a:spcBef>
                <a:spcAft>
                  <a:spcPct val="20000"/>
                </a:spcAft>
                <a:buClr>
                  <a:srgbClr val="CC0000"/>
                </a:buClr>
                <a:buSzPct val="80000"/>
                <a:buFont typeface="Wingdings" panose="05000000000000000000" pitchFamily="2" charset="2"/>
                <a:buChar char="§"/>
                <a:defRPr>
                  <a:solidFill>
                    <a:srgbClr val="5B0917"/>
                  </a:solidFill>
                  <a:latin typeface="Arial" panose="020B0604020202020204" pitchFamily="34" charset="0"/>
                </a:defRPr>
              </a:lvl3pPr>
              <a:lvl4pPr marL="1600200" indent="-228600">
                <a:spcBef>
                  <a:spcPct val="20000"/>
                </a:spcBef>
                <a:spcAft>
                  <a:spcPct val="20000"/>
                </a:spcAft>
                <a:buClr>
                  <a:srgbClr val="CC0000"/>
                </a:buClr>
                <a:buFont typeface="Times New Roman" panose="02020603050405020304" pitchFamily="18" charset="0"/>
                <a:buChar char="▪"/>
                <a:defRPr sz="1600">
                  <a:solidFill>
                    <a:srgbClr val="5B0917"/>
                  </a:solidFill>
                  <a:latin typeface="Arial" panose="020B0604020202020204" pitchFamily="34" charset="0"/>
                </a:defRPr>
              </a:lvl4pPr>
              <a:lvl5pPr marL="2057400" indent="-228600">
                <a:spcBef>
                  <a:spcPct val="20000"/>
                </a:spcBef>
                <a:buClr>
                  <a:srgbClr val="CC0000"/>
                </a:buClr>
                <a:buFont typeface="Arial" panose="020B0604020202020204" pitchFamily="34" charset="0"/>
                <a:buChar char="∙"/>
                <a:defRPr sz="1400">
                  <a:solidFill>
                    <a:srgbClr val="5B0917"/>
                  </a:solidFill>
                  <a:latin typeface="Arial" panose="020B0604020202020204" pitchFamily="34" charset="0"/>
                </a:defRPr>
              </a:lvl5pPr>
              <a:lvl6pPr marL="25146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6pPr>
              <a:lvl7pPr marL="29718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7pPr>
              <a:lvl8pPr marL="34290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8pPr>
              <a:lvl9pPr marL="38862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9pPr>
            </a:lstStyle>
            <a:p>
              <a:pPr algn="ctr" eaLnBrk="1" hangingPunct="1">
                <a:spcBef>
                  <a:spcPct val="0"/>
                </a:spcBef>
                <a:spcAft>
                  <a:spcPct val="0"/>
                </a:spcAft>
                <a:buClrTx/>
                <a:buSzTx/>
                <a:buFontTx/>
                <a:buNone/>
              </a:pPr>
              <a:r>
                <a:rPr lang="en-US" altLang="ru-RU" b="1" dirty="0">
                  <a:solidFill>
                    <a:srgbClr val="FFFFFF"/>
                  </a:solidFill>
                  <a:latin typeface="+mn-lt"/>
                  <a:cs typeface="Arial" panose="020B0604020202020204" pitchFamily="34" charset="0"/>
                </a:rPr>
                <a:t>2</a:t>
              </a:r>
              <a:endParaRPr lang="ar-SA" altLang="ru-RU" b="1" dirty="0">
                <a:solidFill>
                  <a:srgbClr val="FFFFFF"/>
                </a:solidFill>
                <a:latin typeface="+mn-lt"/>
                <a:cs typeface="Arial" panose="020B0604020202020204" pitchFamily="34" charset="0"/>
              </a:endParaRPr>
            </a:p>
          </p:txBody>
        </p:sp>
      </p:grpSp>
    </p:spTree>
    <p:extLst>
      <p:ext uri="{BB962C8B-B14F-4D97-AF65-F5344CB8AC3E}">
        <p14:creationId xmlns:p14="http://schemas.microsoft.com/office/powerpoint/2010/main" val="1822584538"/>
      </p:ext>
    </p:extLst>
  </p:cSld>
  <p:clrMapOvr>
    <a:masterClrMapping/>
  </p:clrMapOvr>
  <p:transition advTm="2723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42" presetClass="path" presetSubtype="0" repeatCount="indefinite" accel="50000" decel="50000" fill="hold" grpId="1" nodeType="withEffect">
                                  <p:stCondLst>
                                    <p:cond delay="0"/>
                                  </p:stCondLst>
                                  <p:endCondLst>
                                    <p:cond evt="onNext" delay="0">
                                      <p:tgtEl>
                                        <p:sldTgt/>
                                      </p:tgtEl>
                                    </p:cond>
                                  </p:endCondLst>
                                  <p:childTnLst>
                                    <p:animMotion origin="layout" path="M 3.88889E-6 1.48148E-6 L 0.13003 -0.10185 " pathEditMode="relative" rAng="0" ptsTypes="AA">
                                      <p:cBhvr>
                                        <p:cTn id="12" dur="1000" fill="hold"/>
                                        <p:tgtEl>
                                          <p:spTgt spid="9"/>
                                        </p:tgtEl>
                                        <p:attrNameLst>
                                          <p:attrName>ppt_x</p:attrName>
                                          <p:attrName>ppt_y</p:attrName>
                                        </p:attrNameLst>
                                      </p:cBhvr>
                                      <p:rCtr x="6493" y="-5093"/>
                                    </p:animMotion>
                                  </p:childTnLst>
                                  <p:subTnLst>
                                    <p:set>
                                      <p:cBhvr override="childStyle">
                                        <p:cTn dur="1" fill="hold" display="0" masterRel="sameClick" afterEffect="1">
                                          <p:stCondLst>
                                            <p:cond evt="end" delay="0">
                                              <p:tn val="11"/>
                                            </p:cond>
                                          </p:stCondLst>
                                        </p:cTn>
                                        <p:tgtEl>
                                          <p:spTgt spid="9"/>
                                        </p:tgtEl>
                                        <p:attrNameLst>
                                          <p:attrName>style.visibility</p:attrName>
                                        </p:attrNameLst>
                                      </p:cBhvr>
                                      <p:to>
                                        <p:strVal val="hidden"/>
                                      </p:to>
                                    </p:set>
                                  </p:subTnLst>
                                </p:cTn>
                              </p:par>
                              <p:par>
                                <p:cTn id="13" presetID="42" presetClass="path" presetSubtype="0" repeatCount="indefinite" accel="50000" decel="50000" fill="hold" grpId="1" nodeType="withEffect">
                                  <p:stCondLst>
                                    <p:cond delay="100"/>
                                  </p:stCondLst>
                                  <p:endCondLst>
                                    <p:cond evt="onNext" delay="0">
                                      <p:tgtEl>
                                        <p:sldTgt/>
                                      </p:tgtEl>
                                    </p:cond>
                                  </p:endCondLst>
                                  <p:childTnLst>
                                    <p:animMotion origin="layout" path="M -4.44444E-6 -4.07407E-6 L 0.03889 -0.15926 " pathEditMode="relative" rAng="0" ptsTypes="AA">
                                      <p:cBhvr>
                                        <p:cTn id="14" dur="1000" fill="hold"/>
                                        <p:tgtEl>
                                          <p:spTgt spid="10"/>
                                        </p:tgtEl>
                                        <p:attrNameLst>
                                          <p:attrName>ppt_x</p:attrName>
                                          <p:attrName>ppt_y</p:attrName>
                                        </p:attrNameLst>
                                      </p:cBhvr>
                                      <p:rCtr x="1944" y="-7963"/>
                                    </p:animMotion>
                                  </p:childTnLst>
                                  <p:subTnLst>
                                    <p:set>
                                      <p:cBhvr override="childStyle">
                                        <p:cTn dur="1" fill="hold" display="0" masterRel="sameClick" afterEffect="1">
                                          <p:stCondLst>
                                            <p:cond evt="end" delay="0">
                                              <p:tn val="13"/>
                                            </p:cond>
                                          </p:stCondLst>
                                        </p:cTn>
                                        <p:tgtEl>
                                          <p:spTgt spid="10"/>
                                        </p:tgtEl>
                                        <p:attrNameLst>
                                          <p:attrName>style.visibility</p:attrName>
                                        </p:attrNameLst>
                                      </p:cBhvr>
                                      <p:to>
                                        <p:strVal val="hidden"/>
                                      </p:to>
                                    </p:set>
                                  </p:subTnLst>
                                </p:cTn>
                              </p:par>
                              <p:par>
                                <p:cTn id="15" presetID="42" presetClass="path" presetSubtype="0" repeatCount="indefinite" accel="50000" decel="50000" fill="hold" grpId="1" nodeType="withEffect">
                                  <p:stCondLst>
                                    <p:cond delay="150"/>
                                  </p:stCondLst>
                                  <p:endCondLst>
                                    <p:cond evt="onNext" delay="0">
                                      <p:tgtEl>
                                        <p:sldTgt/>
                                      </p:tgtEl>
                                    </p:cond>
                                  </p:endCondLst>
                                  <p:childTnLst>
                                    <p:animMotion origin="layout" path="M 5.55556E-7 1.23554E-6 L -0.10069 -0.1261 " pathEditMode="relative" rAng="0" ptsTypes="AA">
                                      <p:cBhvr>
                                        <p:cTn id="16" dur="1000" fill="hold"/>
                                        <p:tgtEl>
                                          <p:spTgt spid="48"/>
                                        </p:tgtEl>
                                        <p:attrNameLst>
                                          <p:attrName>ppt_x</p:attrName>
                                          <p:attrName>ppt_y</p:attrName>
                                        </p:attrNameLst>
                                      </p:cBhvr>
                                      <p:rCtr x="-5035" y="-6317"/>
                                    </p:animMotion>
                                  </p:childTnLst>
                                  <p:subTnLst>
                                    <p:set>
                                      <p:cBhvr override="childStyle">
                                        <p:cTn dur="1" fill="hold" display="0" masterRel="sameClick" afterEffect="1">
                                          <p:stCondLst>
                                            <p:cond evt="end" delay="0">
                                              <p:tn val="15"/>
                                            </p:cond>
                                          </p:stCondLst>
                                        </p:cTn>
                                        <p:tgtEl>
                                          <p:spTgt spid="4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48" grpId="0" animBg="1"/>
      <p:bldP spid="48" grpId="1"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Заголовок 4"/>
          <p:cNvSpPr>
            <a:spLocks noGrp="1"/>
          </p:cNvSpPr>
          <p:nvPr>
            <p:ph type="title"/>
          </p:nvPr>
        </p:nvSpPr>
        <p:spPr>
          <a:xfrm>
            <a:off x="418280" y="0"/>
            <a:ext cx="8258176" cy="1081088"/>
          </a:xfr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ru-RU" altLang="ru-RU" sz="2400" dirty="0">
                <a:latin typeface="+mn-lt"/>
              </a:rPr>
              <a:t>Пример </a:t>
            </a:r>
            <a:r>
              <a:rPr lang="ru-RU" altLang="ru-RU" sz="2400" dirty="0" smtClean="0">
                <a:latin typeface="+mn-lt"/>
              </a:rPr>
              <a:t>бюджетного процесса реального </a:t>
            </a:r>
            <a:r>
              <a:rPr lang="ru-RU" altLang="ru-RU" sz="2400" dirty="0">
                <a:latin typeface="+mn-lt"/>
              </a:rPr>
              <a:t>проекта</a:t>
            </a:r>
          </a:p>
        </p:txBody>
      </p:sp>
      <p:pic>
        <p:nvPicPr>
          <p:cNvPr id="1536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981522"/>
            <a:ext cx="2232025" cy="5659437"/>
          </a:xfrm>
          <a:prstGeom prst="rect">
            <a:avLst/>
          </a:prstGeom>
          <a:effectLst>
            <a:outerShdw blurRad="2540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lgn="ctr">
                <a:solidFill>
                  <a:srgbClr val="000000"/>
                </a:solidFill>
                <a:miter lim="800000"/>
                <a:headEnd/>
                <a:tailEnd/>
              </a14:hiddenLine>
            </a:ext>
          </a:extLst>
        </p:spPr>
      </p:pic>
    </p:spTree>
    <p:extLst>
      <p:ext uri="{BB962C8B-B14F-4D97-AF65-F5344CB8AC3E}">
        <p14:creationId xmlns:p14="http://schemas.microsoft.com/office/powerpoint/2010/main" val="32780226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Заголовок 4"/>
          <p:cNvSpPr>
            <a:spLocks noGrp="1"/>
          </p:cNvSpPr>
          <p:nvPr>
            <p:ph type="title"/>
          </p:nvPr>
        </p:nvSpPr>
        <p:spPr>
          <a:xfrm>
            <a:off x="1403649" y="245766"/>
            <a:ext cx="6336702" cy="1081338"/>
          </a:xfr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sz="2400" kern="1200" dirty="0">
                <a:solidFill>
                  <a:schemeClr val="bg2"/>
                </a:solidFill>
                <a:latin typeface="+mn-lt"/>
              </a:rPr>
              <a:t>Управление </a:t>
            </a:r>
            <a:r>
              <a:rPr lang="ru-RU" altLang="ru-RU" sz="2400" kern="1200" dirty="0" smtClean="0">
                <a:solidFill>
                  <a:schemeClr val="bg2"/>
                </a:solidFill>
                <a:latin typeface="+mn-lt"/>
              </a:rPr>
              <a:t>бюджетным процессом</a:t>
            </a:r>
            <a:endParaRPr lang="ru-RU" altLang="ru-RU" sz="2400" kern="1200" dirty="0">
              <a:solidFill>
                <a:schemeClr val="bg2"/>
              </a:solidFill>
              <a:latin typeface="+mn-lt"/>
            </a:endParaRPr>
          </a:p>
        </p:txBody>
      </p:sp>
      <p:pic>
        <p:nvPicPr>
          <p:cNvPr id="266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413570"/>
            <a:ext cx="8820150" cy="471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lgn="ctr">
                <a:solidFill>
                  <a:srgbClr val="000000"/>
                </a:solidFill>
                <a:miter lim="800000"/>
                <a:headEnd/>
                <a:tailEnd/>
              </a14:hiddenLine>
            </a:ext>
          </a:extLst>
        </p:spPr>
      </p:pic>
      <p:sp>
        <p:nvSpPr>
          <p:cNvPr id="2" name="Прямоугольник 1"/>
          <p:cNvSpPr/>
          <p:nvPr/>
        </p:nvSpPr>
        <p:spPr bwMode="auto">
          <a:xfrm>
            <a:off x="3961332" y="3862874"/>
            <a:ext cx="5075164" cy="2807280"/>
          </a:xfrm>
          <a:prstGeom prst="rect">
            <a:avLst/>
          </a:prstGeom>
          <a:solidFill>
            <a:srgbClr val="FFFFCC"/>
          </a:solidFill>
          <a:ln w="28575" cap="flat" cmpd="sng" algn="ctr">
            <a:solidFill>
              <a:srgbClr val="FFCC00"/>
            </a:solidFill>
            <a:prstDash val="solid"/>
            <a:round/>
            <a:headEnd type="none" w="med" len="med"/>
            <a:tailEnd type="none" w="med" len="med"/>
          </a:ln>
          <a:effectLst>
            <a:outerShdw blurRad="292100" dist="139700" dir="2700000" algn="ctr" rotWithShape="0">
              <a:srgbClr val="000000">
                <a:alpha val="65000"/>
              </a:srgbClr>
            </a:outerShdw>
          </a:effectLst>
          <a:extLst/>
        </p:spPr>
        <p:txBody>
          <a:bodyPr anchor="ctr"/>
          <a:lstStyle/>
          <a:p>
            <a:pPr marL="342900" indent="-342900" eaLnBrk="1" hangingPunct="1">
              <a:lnSpc>
                <a:spcPct val="110000"/>
              </a:lnSpc>
              <a:spcBef>
                <a:spcPct val="50000"/>
              </a:spcBef>
              <a:buSzPct val="150000"/>
              <a:buFont typeface="Wingdings" panose="05000000000000000000" pitchFamily="2" charset="2"/>
              <a:buChar char="§"/>
              <a:defRPr/>
            </a:pPr>
            <a:r>
              <a:rPr lang="ru-RU" sz="2000" dirty="0">
                <a:solidFill>
                  <a:srgbClr val="808080">
                    <a:lumMod val="75000"/>
                  </a:srgbClr>
                </a:solidFill>
                <a:latin typeface="Arial" charset="0"/>
                <a:cs typeface="Arial" panose="020B0604020202020204" pitchFamily="34" charset="0"/>
              </a:rPr>
              <a:t>Мониторинг прогресса</a:t>
            </a:r>
          </a:p>
          <a:p>
            <a:pPr marL="342900" indent="-342900" eaLnBrk="1" hangingPunct="1">
              <a:lnSpc>
                <a:spcPct val="110000"/>
              </a:lnSpc>
              <a:spcBef>
                <a:spcPct val="50000"/>
              </a:spcBef>
              <a:buSzPct val="150000"/>
              <a:buFont typeface="Wingdings" panose="05000000000000000000" pitchFamily="2" charset="2"/>
              <a:buChar char="§"/>
              <a:defRPr/>
            </a:pPr>
            <a:r>
              <a:rPr lang="ru-RU" sz="2000" dirty="0">
                <a:solidFill>
                  <a:srgbClr val="808080">
                    <a:lumMod val="75000"/>
                  </a:srgbClr>
                </a:solidFill>
                <a:latin typeface="Arial" charset="0"/>
                <a:cs typeface="Arial" panose="020B0604020202020204" pitchFamily="34" charset="0"/>
              </a:rPr>
              <a:t>Координация работы </a:t>
            </a:r>
            <a:r>
              <a:rPr lang="ru-RU" sz="2000" dirty="0" smtClean="0">
                <a:solidFill>
                  <a:srgbClr val="808080">
                    <a:lumMod val="75000"/>
                  </a:srgbClr>
                </a:solidFill>
                <a:latin typeface="Arial" charset="0"/>
                <a:cs typeface="Arial" panose="020B0604020202020204" pitchFamily="34" charset="0"/>
              </a:rPr>
              <a:t>пользователей</a:t>
            </a:r>
          </a:p>
          <a:p>
            <a:pPr marL="342900" indent="-342900" eaLnBrk="1" hangingPunct="1">
              <a:lnSpc>
                <a:spcPct val="110000"/>
              </a:lnSpc>
              <a:spcBef>
                <a:spcPct val="50000"/>
              </a:spcBef>
              <a:buSzPct val="150000"/>
              <a:buFont typeface="Wingdings" panose="05000000000000000000" pitchFamily="2" charset="2"/>
              <a:buChar char="§"/>
              <a:defRPr/>
            </a:pPr>
            <a:r>
              <a:rPr lang="ru-RU" sz="2000" dirty="0" smtClean="0">
                <a:solidFill>
                  <a:srgbClr val="808080">
                    <a:lumMod val="75000"/>
                  </a:srgbClr>
                </a:solidFill>
                <a:latin typeface="Arial" charset="0"/>
                <a:cs typeface="Arial" panose="020B0604020202020204" pitchFamily="34" charset="0"/>
              </a:rPr>
              <a:t>Автоматическая загрузка данных из внешних систем</a:t>
            </a:r>
          </a:p>
          <a:p>
            <a:pPr marL="342900" indent="-342900" eaLnBrk="1" hangingPunct="1">
              <a:lnSpc>
                <a:spcPct val="110000"/>
              </a:lnSpc>
              <a:spcBef>
                <a:spcPct val="50000"/>
              </a:spcBef>
              <a:buSzPct val="150000"/>
              <a:buFont typeface="Wingdings" panose="05000000000000000000" pitchFamily="2" charset="2"/>
              <a:buChar char="§"/>
              <a:defRPr/>
            </a:pPr>
            <a:r>
              <a:rPr lang="ru-RU" sz="2000" dirty="0" smtClean="0">
                <a:solidFill>
                  <a:srgbClr val="808080">
                    <a:lumMod val="75000"/>
                  </a:srgbClr>
                </a:solidFill>
                <a:latin typeface="Arial" charset="0"/>
                <a:cs typeface="Arial" panose="020B0604020202020204" pitchFamily="34" charset="0"/>
              </a:rPr>
              <a:t>Пересчет модели</a:t>
            </a:r>
            <a:endParaRPr lang="ru-RU" sz="2000" dirty="0">
              <a:solidFill>
                <a:srgbClr val="808080">
                  <a:lumMod val="75000"/>
                </a:srgbClr>
              </a:solidFill>
              <a:latin typeface="Arial" charset="0"/>
              <a:cs typeface="Arial" panose="020B0604020202020204" pitchFamily="34" charset="0"/>
            </a:endParaRPr>
          </a:p>
        </p:txBody>
      </p:sp>
    </p:spTree>
    <p:extLst>
      <p:ext uri="{BB962C8B-B14F-4D97-AF65-F5344CB8AC3E}">
        <p14:creationId xmlns:p14="http://schemas.microsoft.com/office/powerpoint/2010/main" val="16205646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Oval 11"/>
          <p:cNvSpPr>
            <a:spLocks noChangeArrowheads="1"/>
          </p:cNvSpPr>
          <p:nvPr/>
        </p:nvSpPr>
        <p:spPr bwMode="auto">
          <a:xfrm>
            <a:off x="1154115" y="1630363"/>
            <a:ext cx="5043487" cy="4356100"/>
          </a:xfrm>
          <a:prstGeom prst="ellipse">
            <a:avLst/>
          </a:prstGeom>
          <a:noFill/>
          <a:ln w="76200" algn="ctr">
            <a:solidFill>
              <a:srgbClr val="CC3300"/>
            </a:solidFill>
            <a:prstDash val="dash"/>
            <a:round/>
            <a:headEnd/>
            <a:tailEnd/>
          </a:ln>
          <a:effectLst/>
          <a:extLst>
            <a:ext uri="{909E8E84-426E-40DD-AFC4-6F175D3DCCD1}">
              <a14:hiddenFill xmlns:a14="http://schemas.microsoft.com/office/drawing/2010/main">
                <a:solidFill>
                  <a:srgbClr val="F9E383">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ru-RU" altLang="ru-RU" sz="1700">
              <a:solidFill>
                <a:srgbClr val="000000"/>
              </a:solidFill>
            </a:endParaRPr>
          </a:p>
        </p:txBody>
      </p:sp>
      <p:sp>
        <p:nvSpPr>
          <p:cNvPr id="40964" name="Rectangle 2"/>
          <p:cNvSpPr>
            <a:spLocks noGrp="1" noChangeArrowheads="1"/>
          </p:cNvSpPr>
          <p:nvPr>
            <p:ph type="title"/>
          </p:nvPr>
        </p:nvSpPr>
        <p:spPr>
          <a:xfrm>
            <a:off x="1911096" y="158751"/>
            <a:ext cx="5197987" cy="803275"/>
          </a:xfrm>
        </p:spPr>
        <p:txBody>
          <a:bodyPr/>
          <a:lstStyle/>
          <a:p>
            <a:pPr>
              <a:defRPr/>
            </a:pPr>
            <a:r>
              <a:rPr lang="ru-RU" altLang="ru-RU" sz="2400" dirty="0" smtClean="0"/>
              <a:t>Управление мастер-данными</a:t>
            </a:r>
          </a:p>
        </p:txBody>
      </p:sp>
      <p:sp>
        <p:nvSpPr>
          <p:cNvPr id="116740" name="AutoShape 4"/>
          <p:cNvSpPr>
            <a:spLocks noChangeArrowheads="1"/>
          </p:cNvSpPr>
          <p:nvPr/>
        </p:nvSpPr>
        <p:spPr bwMode="auto">
          <a:xfrm>
            <a:off x="468313" y="2060577"/>
            <a:ext cx="1731962" cy="830263"/>
          </a:xfrm>
          <a:prstGeom prst="roundRect">
            <a:avLst>
              <a:gd name="adj" fmla="val 16667"/>
            </a:avLst>
          </a:prstGeom>
          <a:solidFill>
            <a:srgbClr val="FFC000"/>
          </a:solidFill>
          <a:ln w="28575" algn="ctr">
            <a:solidFill>
              <a:srgbClr val="F6B842"/>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1700" dirty="0">
                <a:solidFill>
                  <a:srgbClr val="000000">
                    <a:lumMod val="65000"/>
                    <a:lumOff val="35000"/>
                  </a:srgbClr>
                </a:solidFill>
              </a:rPr>
              <a:t>Синхронизация </a:t>
            </a:r>
            <a:br>
              <a:rPr lang="ru-RU" altLang="ru-RU" sz="1700" dirty="0">
                <a:solidFill>
                  <a:srgbClr val="000000">
                    <a:lumMod val="65000"/>
                    <a:lumOff val="35000"/>
                  </a:srgbClr>
                </a:solidFill>
              </a:rPr>
            </a:br>
            <a:r>
              <a:rPr lang="ru-RU" altLang="ru-RU" sz="1700" dirty="0" smtClean="0">
                <a:solidFill>
                  <a:srgbClr val="000000">
                    <a:lumMod val="65000"/>
                    <a:lumOff val="35000"/>
                  </a:srgbClr>
                </a:solidFill>
              </a:rPr>
              <a:t>НСИ</a:t>
            </a:r>
            <a:endParaRPr lang="ru-RU" altLang="ru-RU" sz="1700" dirty="0">
              <a:solidFill>
                <a:srgbClr val="000000">
                  <a:lumMod val="65000"/>
                  <a:lumOff val="35000"/>
                </a:srgbClr>
              </a:solidFill>
            </a:endParaRPr>
          </a:p>
        </p:txBody>
      </p:sp>
      <p:sp>
        <p:nvSpPr>
          <p:cNvPr id="116741" name="AutoShape 5"/>
          <p:cNvSpPr>
            <a:spLocks noChangeArrowheads="1"/>
          </p:cNvSpPr>
          <p:nvPr/>
        </p:nvSpPr>
        <p:spPr bwMode="auto">
          <a:xfrm>
            <a:off x="731840" y="4762502"/>
            <a:ext cx="1730375" cy="830263"/>
          </a:xfrm>
          <a:prstGeom prst="roundRect">
            <a:avLst>
              <a:gd name="adj" fmla="val 16667"/>
            </a:avLst>
          </a:prstGeom>
          <a:solidFill>
            <a:srgbClr val="FFC000"/>
          </a:solidFill>
          <a:ln w="28575" algn="ctr">
            <a:solidFill>
              <a:srgbClr val="F6B842"/>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1700" dirty="0">
                <a:solidFill>
                  <a:srgbClr val="000000">
                    <a:lumMod val="65000"/>
                    <a:lumOff val="35000"/>
                  </a:srgbClr>
                </a:solidFill>
              </a:rPr>
              <a:t>Загрузка </a:t>
            </a:r>
            <a:br>
              <a:rPr lang="ru-RU" altLang="ru-RU" sz="1700" dirty="0">
                <a:solidFill>
                  <a:srgbClr val="000000">
                    <a:lumMod val="65000"/>
                    <a:lumOff val="35000"/>
                  </a:srgbClr>
                </a:solidFill>
              </a:rPr>
            </a:br>
            <a:r>
              <a:rPr lang="ru-RU" altLang="ru-RU" sz="1700" dirty="0">
                <a:solidFill>
                  <a:srgbClr val="000000">
                    <a:lumMod val="65000"/>
                    <a:lumOff val="35000"/>
                  </a:srgbClr>
                </a:solidFill>
              </a:rPr>
              <a:t>НСИ из </a:t>
            </a:r>
            <a:r>
              <a:rPr lang="ru-RU" altLang="ru-RU" sz="1700" dirty="0" smtClean="0">
                <a:solidFill>
                  <a:srgbClr val="000000">
                    <a:lumMod val="65000"/>
                    <a:lumOff val="35000"/>
                  </a:srgbClr>
                </a:solidFill>
              </a:rPr>
              <a:t>ВУС</a:t>
            </a:r>
            <a:endParaRPr lang="ru-RU" altLang="ru-RU" sz="1700" dirty="0">
              <a:solidFill>
                <a:srgbClr val="000000">
                  <a:lumMod val="65000"/>
                  <a:lumOff val="35000"/>
                </a:srgbClr>
              </a:solidFill>
            </a:endParaRPr>
          </a:p>
        </p:txBody>
      </p:sp>
      <p:sp>
        <p:nvSpPr>
          <p:cNvPr id="116742" name="AutoShape 6"/>
          <p:cNvSpPr>
            <a:spLocks noChangeArrowheads="1"/>
          </p:cNvSpPr>
          <p:nvPr/>
        </p:nvSpPr>
        <p:spPr bwMode="auto">
          <a:xfrm>
            <a:off x="4835527" y="4762502"/>
            <a:ext cx="1731963" cy="830263"/>
          </a:xfrm>
          <a:prstGeom prst="roundRect">
            <a:avLst>
              <a:gd name="adj" fmla="val 16667"/>
            </a:avLst>
          </a:prstGeom>
          <a:solidFill>
            <a:srgbClr val="FFC000"/>
          </a:solidFill>
          <a:ln w="28575" algn="ctr">
            <a:solidFill>
              <a:srgbClr val="F6B842"/>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1700">
                <a:solidFill>
                  <a:srgbClr val="000000">
                    <a:lumMod val="65000"/>
                    <a:lumOff val="35000"/>
                  </a:srgbClr>
                </a:solidFill>
              </a:rPr>
              <a:t>Экспорт </a:t>
            </a:r>
            <a:br>
              <a:rPr lang="ru-RU" altLang="ru-RU" sz="1700">
                <a:solidFill>
                  <a:srgbClr val="000000">
                    <a:lumMod val="65000"/>
                    <a:lumOff val="35000"/>
                  </a:srgbClr>
                </a:solidFill>
              </a:rPr>
            </a:br>
            <a:r>
              <a:rPr lang="ru-RU" altLang="ru-RU" sz="1700">
                <a:solidFill>
                  <a:srgbClr val="000000">
                    <a:lumMod val="65000"/>
                    <a:lumOff val="35000"/>
                  </a:srgbClr>
                </a:solidFill>
              </a:rPr>
              <a:t>эталонной НСИ </a:t>
            </a:r>
            <a:br>
              <a:rPr lang="ru-RU" altLang="ru-RU" sz="1700">
                <a:solidFill>
                  <a:srgbClr val="000000">
                    <a:lumMod val="65000"/>
                    <a:lumOff val="35000"/>
                  </a:srgbClr>
                </a:solidFill>
              </a:rPr>
            </a:br>
            <a:r>
              <a:rPr lang="ru-RU" altLang="ru-RU" sz="1700">
                <a:solidFill>
                  <a:srgbClr val="000000">
                    <a:lumMod val="65000"/>
                    <a:lumOff val="35000"/>
                  </a:srgbClr>
                </a:solidFill>
              </a:rPr>
              <a:t>в ВУС</a:t>
            </a:r>
          </a:p>
        </p:txBody>
      </p:sp>
      <p:sp>
        <p:nvSpPr>
          <p:cNvPr id="116743" name="AutoShape 7"/>
          <p:cNvSpPr>
            <a:spLocks noChangeArrowheads="1"/>
          </p:cNvSpPr>
          <p:nvPr/>
        </p:nvSpPr>
        <p:spPr bwMode="auto">
          <a:xfrm>
            <a:off x="2778127" y="1196977"/>
            <a:ext cx="1731963" cy="830263"/>
          </a:xfrm>
          <a:prstGeom prst="roundRect">
            <a:avLst>
              <a:gd name="adj" fmla="val 16667"/>
            </a:avLst>
          </a:prstGeom>
          <a:solidFill>
            <a:srgbClr val="FFC000"/>
          </a:solidFill>
          <a:ln w="28575" algn="ctr">
            <a:solidFill>
              <a:srgbClr val="F6B842"/>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1700">
                <a:solidFill>
                  <a:srgbClr val="000000">
                    <a:lumMod val="65000"/>
                    <a:lumOff val="35000"/>
                  </a:srgbClr>
                </a:solidFill>
              </a:rPr>
              <a:t>«Очистка» </a:t>
            </a:r>
          </a:p>
          <a:p>
            <a:pPr algn="ctr"/>
            <a:r>
              <a:rPr lang="ru-RU" altLang="ru-RU" sz="1700">
                <a:solidFill>
                  <a:srgbClr val="000000">
                    <a:lumMod val="65000"/>
                    <a:lumOff val="35000"/>
                  </a:srgbClr>
                </a:solidFill>
              </a:rPr>
              <a:t>данных</a:t>
            </a:r>
          </a:p>
        </p:txBody>
      </p:sp>
      <p:sp>
        <p:nvSpPr>
          <p:cNvPr id="116744" name="AutoShape 8"/>
          <p:cNvSpPr>
            <a:spLocks noChangeArrowheads="1"/>
          </p:cNvSpPr>
          <p:nvPr/>
        </p:nvSpPr>
        <p:spPr bwMode="auto">
          <a:xfrm>
            <a:off x="5149852" y="2030413"/>
            <a:ext cx="1731963" cy="830262"/>
          </a:xfrm>
          <a:prstGeom prst="roundRect">
            <a:avLst>
              <a:gd name="adj" fmla="val 16667"/>
            </a:avLst>
          </a:prstGeom>
          <a:solidFill>
            <a:srgbClr val="FFC000"/>
          </a:solidFill>
          <a:ln w="28575" algn="ctr">
            <a:solidFill>
              <a:srgbClr val="F6B842"/>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1700">
                <a:solidFill>
                  <a:srgbClr val="000000">
                    <a:lumMod val="65000"/>
                    <a:lumOff val="35000"/>
                  </a:srgbClr>
                </a:solidFill>
              </a:rPr>
              <a:t>Управление</a:t>
            </a:r>
          </a:p>
          <a:p>
            <a:pPr algn="ctr"/>
            <a:r>
              <a:rPr lang="ru-RU" altLang="ru-RU" sz="1700">
                <a:solidFill>
                  <a:srgbClr val="000000">
                    <a:lumMod val="65000"/>
                    <a:lumOff val="35000"/>
                  </a:srgbClr>
                </a:solidFill>
              </a:rPr>
              <a:t>изменениями</a:t>
            </a:r>
          </a:p>
        </p:txBody>
      </p:sp>
      <p:sp>
        <p:nvSpPr>
          <p:cNvPr id="41994" name="AutoShape 3"/>
          <p:cNvSpPr>
            <a:spLocks noChangeArrowheads="1"/>
          </p:cNvSpPr>
          <p:nvPr/>
        </p:nvSpPr>
        <p:spPr bwMode="auto">
          <a:xfrm>
            <a:off x="2493965" y="3225802"/>
            <a:ext cx="2363787" cy="1165225"/>
          </a:xfrm>
          <a:prstGeom prst="can">
            <a:avLst>
              <a:gd name="adj" fmla="val 25000"/>
            </a:avLst>
          </a:prstGeom>
          <a:solidFill>
            <a:srgbClr val="AAB2B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altLang="ru-RU" dirty="0">
                <a:solidFill>
                  <a:srgbClr val="FFFFFF"/>
                </a:solidFill>
              </a:rPr>
              <a:t>Эталонная НСИ </a:t>
            </a:r>
          </a:p>
          <a:p>
            <a:pPr algn="ctr">
              <a:defRPr/>
            </a:pPr>
            <a:r>
              <a:rPr lang="ru-RU" altLang="ru-RU" dirty="0">
                <a:solidFill>
                  <a:srgbClr val="FFFFFF"/>
                </a:solidFill>
              </a:rPr>
              <a:t>холдинга</a:t>
            </a:r>
          </a:p>
        </p:txBody>
      </p:sp>
      <p:pic>
        <p:nvPicPr>
          <p:cNvPr id="116746" name="Picture 14" descr="CTC M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2677" y="2027240"/>
            <a:ext cx="154781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7" name="Picture 6" descr="http://company.avtovaz.ru/files/press/412e2b6a3a24e483346786371695fa6a-thumb-320x240-crop.jpg"/>
          <p:cNvPicPr>
            <a:picLocks noChangeAspect="1" noChangeArrowheads="1"/>
          </p:cNvPicPr>
          <p:nvPr/>
        </p:nvPicPr>
        <p:blipFill>
          <a:blip r:embed="rId4">
            <a:extLst>
              <a:ext uri="{28A0092B-C50C-407E-A947-70E740481C1C}">
                <a14:useLocalDpi xmlns:a14="http://schemas.microsoft.com/office/drawing/2010/main" val="0"/>
              </a:ext>
            </a:extLst>
          </a:blip>
          <a:srcRect l="14960" t="27888" r="14166" b="28012"/>
          <a:stretch>
            <a:fillRect/>
          </a:stretch>
        </p:blipFill>
        <p:spPr bwMode="auto">
          <a:xfrm>
            <a:off x="7432675" y="1108075"/>
            <a:ext cx="155575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8" name="Picture 4" descr="http://energo-security.ru/upload/iblock/1dd/1dd3c18e6d1347e0f15d1f0b945ff5b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2677" y="3855988"/>
            <a:ext cx="1547813"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9" name="Picture 6" descr="http://www.stroyka24.ru/reviews_foto/1376900496foto1_big.jpg"/>
          <p:cNvPicPr>
            <a:picLocks noChangeAspect="1" noChangeArrowheads="1"/>
          </p:cNvPicPr>
          <p:nvPr/>
        </p:nvPicPr>
        <p:blipFill>
          <a:blip r:embed="rId6" cstate="print">
            <a:extLst>
              <a:ext uri="{28A0092B-C50C-407E-A947-70E740481C1C}">
                <a14:useLocalDpi xmlns:a14="http://schemas.microsoft.com/office/drawing/2010/main" val="0"/>
              </a:ext>
            </a:extLst>
          </a:blip>
          <a:srcRect l="9380" r="9587"/>
          <a:stretch>
            <a:fillRect/>
          </a:stretch>
        </p:blipFill>
        <p:spPr bwMode="auto">
          <a:xfrm>
            <a:off x="7432677" y="4818311"/>
            <a:ext cx="1457325"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6750" name="Группа 2"/>
          <p:cNvGrpSpPr>
            <a:grpSpLocks/>
          </p:cNvGrpSpPr>
          <p:nvPr/>
        </p:nvGrpSpPr>
        <p:grpSpPr bwMode="auto">
          <a:xfrm>
            <a:off x="7432675" y="2709865"/>
            <a:ext cx="1492252" cy="1151978"/>
            <a:chOff x="7812360" y="2718714"/>
            <a:chExt cx="1171340" cy="854302"/>
          </a:xfrm>
        </p:grpSpPr>
        <p:pic>
          <p:nvPicPr>
            <p:cNvPr id="116751" name="Picture 32" descr="Global CIO. Проект года."/>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8424" y="2718714"/>
              <a:ext cx="595276" cy="422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2" name="Picture 10" descr="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12360" y="2994561"/>
              <a:ext cx="946583" cy="57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73710680"/>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162945"/>
            <a:ext cx="7194052" cy="879475"/>
          </a:xfrm>
        </p:spPr>
        <p:txBody>
          <a:bodyPr/>
          <a:lstStyle/>
          <a:p>
            <a:pPr marL="0" indent="0" algn="ctr">
              <a:buClr>
                <a:srgbClr val="C00000"/>
              </a:buClr>
              <a:buNone/>
            </a:pPr>
            <a:r>
              <a:rPr lang="ru-RU" sz="2400" dirty="0" smtClean="0"/>
              <a:t>Использовать </a:t>
            </a:r>
            <a:r>
              <a:rPr lang="ru-RU" sz="2400" dirty="0"/>
              <a:t>несколько альтернативных вариантов расчета планов</a:t>
            </a:r>
          </a:p>
        </p:txBody>
      </p:sp>
      <p:sp>
        <p:nvSpPr>
          <p:cNvPr id="8" name="Объект 2"/>
          <p:cNvSpPr>
            <a:spLocks noGrp="1"/>
          </p:cNvSpPr>
          <p:nvPr>
            <p:ph idx="1"/>
          </p:nvPr>
        </p:nvSpPr>
        <p:spPr>
          <a:xfrm>
            <a:off x="323528" y="1341562"/>
            <a:ext cx="8424936" cy="4895478"/>
          </a:xfrm>
        </p:spPr>
        <p:txBody>
          <a:bodyPr/>
          <a:lstStyle/>
          <a:p>
            <a:pPr eaLnBrk="1" hangingPunct="1">
              <a:buClr>
                <a:srgbClr val="FF0000"/>
              </a:buClr>
            </a:pPr>
            <a:r>
              <a:rPr lang="ru-RU" sz="2000" dirty="0" smtClean="0">
                <a:solidFill>
                  <a:srgbClr val="000000"/>
                </a:solidFill>
              </a:rPr>
              <a:t>Удобное использование иерархии </a:t>
            </a:r>
            <a:r>
              <a:rPr lang="ru-RU" sz="2000" dirty="0">
                <a:solidFill>
                  <a:srgbClr val="000000"/>
                </a:solidFill>
              </a:rPr>
              <a:t>плановых </a:t>
            </a:r>
            <a:r>
              <a:rPr lang="ru-RU" sz="2000" dirty="0" smtClean="0">
                <a:solidFill>
                  <a:srgbClr val="000000"/>
                </a:solidFill>
              </a:rPr>
              <a:t>сценариев для моделирования различных вариантов расчета.</a:t>
            </a:r>
          </a:p>
          <a:p>
            <a:pPr lvl="1" eaLnBrk="1" hangingPunct="1">
              <a:buClr>
                <a:srgbClr val="FF0000"/>
              </a:buClr>
            </a:pPr>
            <a:r>
              <a:rPr lang="ru-RU" dirty="0" smtClean="0">
                <a:solidFill>
                  <a:srgbClr val="000000"/>
                </a:solidFill>
              </a:rPr>
              <a:t>Не попадайте в «ловушку 3-х плановых сценариев»</a:t>
            </a:r>
            <a:endParaRPr lang="ru-RU" dirty="0">
              <a:solidFill>
                <a:srgbClr val="000000"/>
              </a:solidFill>
            </a:endParaRPr>
          </a:p>
          <a:p>
            <a:pPr eaLnBrk="1" hangingPunct="1">
              <a:buClr>
                <a:srgbClr val="FF0000"/>
              </a:buClr>
            </a:pPr>
            <a:r>
              <a:rPr lang="ru-RU" sz="2000" dirty="0" smtClean="0">
                <a:solidFill>
                  <a:srgbClr val="000000"/>
                </a:solidFill>
              </a:rPr>
              <a:t>Функции </a:t>
            </a:r>
            <a:r>
              <a:rPr lang="en-US" sz="2000" dirty="0" smtClean="0">
                <a:solidFill>
                  <a:srgbClr val="000000"/>
                </a:solidFill>
              </a:rPr>
              <a:t>Undo/Redo</a:t>
            </a:r>
            <a:endParaRPr lang="ru-RU" sz="2000" dirty="0" smtClean="0">
              <a:solidFill>
                <a:srgbClr val="000000"/>
              </a:solidFill>
            </a:endParaRPr>
          </a:p>
          <a:p>
            <a:pPr eaLnBrk="1" hangingPunct="1">
              <a:buClr>
                <a:srgbClr val="FF0000"/>
              </a:buClr>
            </a:pPr>
            <a:endParaRPr lang="ru-RU" sz="2000" dirty="0" smtClean="0">
              <a:solidFill>
                <a:srgbClr val="000000"/>
              </a:solidFill>
            </a:endParaRPr>
          </a:p>
          <a:p>
            <a:pPr eaLnBrk="1" hangingPunct="1">
              <a:buClr>
                <a:srgbClr val="FF0000"/>
              </a:buClr>
            </a:pPr>
            <a:r>
              <a:rPr lang="ru-RU" sz="2000" dirty="0" smtClean="0">
                <a:solidFill>
                  <a:srgbClr val="000000"/>
                </a:solidFill>
              </a:rPr>
              <a:t>Расчет </a:t>
            </a:r>
            <a:r>
              <a:rPr lang="ru-RU" sz="2000" dirty="0">
                <a:solidFill>
                  <a:srgbClr val="000000"/>
                </a:solidFill>
              </a:rPr>
              <a:t>БДДС по </a:t>
            </a:r>
            <a:r>
              <a:rPr lang="ru-RU" sz="2000" dirty="0" smtClean="0">
                <a:solidFill>
                  <a:srgbClr val="000000"/>
                </a:solidFill>
              </a:rPr>
              <a:t>БДР и типовым условиям оплаты</a:t>
            </a:r>
            <a:endParaRPr lang="ru-RU" sz="2000" dirty="0">
              <a:solidFill>
                <a:srgbClr val="000000"/>
              </a:solidFill>
            </a:endParaRPr>
          </a:p>
          <a:p>
            <a:pPr eaLnBrk="1" hangingPunct="1">
              <a:buClr>
                <a:srgbClr val="FF0000"/>
              </a:buClr>
            </a:pPr>
            <a:r>
              <a:rPr lang="ru-RU" sz="2000" dirty="0">
                <a:solidFill>
                  <a:srgbClr val="000000"/>
                </a:solidFill>
              </a:rPr>
              <a:t>Планирование от достигнутого</a:t>
            </a:r>
          </a:p>
          <a:p>
            <a:pPr eaLnBrk="1" hangingPunct="1">
              <a:buClr>
                <a:srgbClr val="FF0000"/>
              </a:buClr>
            </a:pPr>
            <a:r>
              <a:rPr lang="ru-RU" altLang="ru-RU" sz="2000" dirty="0" smtClean="0"/>
              <a:t>Бюджетирование </a:t>
            </a:r>
            <a:r>
              <a:rPr lang="ru-RU" altLang="ru-RU" sz="2000" dirty="0"/>
              <a:t>группы компаний</a:t>
            </a:r>
          </a:p>
          <a:p>
            <a:pPr lvl="1" eaLnBrk="1" hangingPunct="1">
              <a:buFont typeface="Arial" panose="020B0604020202020204" pitchFamily="34" charset="0"/>
              <a:buChar char="•"/>
            </a:pPr>
            <a:r>
              <a:rPr lang="ru-RU" altLang="ru-RU" dirty="0"/>
              <a:t>Портал сверки ВГО</a:t>
            </a:r>
          </a:p>
          <a:p>
            <a:pPr lvl="1" eaLnBrk="1" hangingPunct="1">
              <a:buFont typeface="Arial" panose="020B0604020202020204" pitchFamily="34" charset="0"/>
              <a:buChar char="•"/>
            </a:pPr>
            <a:r>
              <a:rPr lang="ru-RU" altLang="ru-RU" dirty="0"/>
              <a:t>Планирование трансфертов</a:t>
            </a:r>
          </a:p>
          <a:p>
            <a:pPr lvl="1" eaLnBrk="1" hangingPunct="1">
              <a:buFont typeface="Arial" panose="020B0604020202020204" pitchFamily="34" charset="0"/>
              <a:buChar char="•"/>
            </a:pPr>
            <a:r>
              <a:rPr lang="ru-RU" altLang="ru-RU" dirty="0" err="1" smtClean="0"/>
              <a:t>Элиминационные</a:t>
            </a:r>
            <a:r>
              <a:rPr lang="ru-RU" altLang="ru-RU" dirty="0" smtClean="0"/>
              <a:t> поправки и консолидация</a:t>
            </a:r>
            <a:endParaRPr lang="ru-RU" altLang="ru-RU" dirty="0"/>
          </a:p>
          <a:p>
            <a:pPr lvl="1" eaLnBrk="1" hangingPunct="1">
              <a:buFont typeface="Arial" panose="020B0604020202020204" pitchFamily="34" charset="0"/>
              <a:buChar char="•"/>
            </a:pPr>
            <a:r>
              <a:rPr lang="ru-RU" altLang="ru-RU" dirty="0" smtClean="0"/>
              <a:t>6 </a:t>
            </a:r>
            <a:r>
              <a:rPr lang="ru-RU" altLang="ru-RU" dirty="0"/>
              <a:t>вариантов обратного распределения </a:t>
            </a:r>
            <a:endParaRPr lang="ru-RU" altLang="ru-RU" dirty="0" smtClean="0"/>
          </a:p>
          <a:p>
            <a:pPr eaLnBrk="1" hangingPunct="1">
              <a:buClr>
                <a:srgbClr val="FF0000"/>
              </a:buClr>
            </a:pPr>
            <a:endParaRPr lang="ru-RU" altLang="ru-RU" sz="2000" dirty="0" smtClean="0">
              <a:solidFill>
                <a:srgbClr val="000000"/>
              </a:solidFill>
            </a:endParaRPr>
          </a:p>
          <a:p>
            <a:pPr eaLnBrk="1" hangingPunct="1">
              <a:buClr>
                <a:srgbClr val="FF0000"/>
              </a:buClr>
            </a:pPr>
            <a:r>
              <a:rPr lang="ru-RU" altLang="ru-RU" sz="2000" dirty="0" smtClean="0">
                <a:solidFill>
                  <a:srgbClr val="000000"/>
                </a:solidFill>
              </a:rPr>
              <a:t>Любое </a:t>
            </a:r>
            <a:r>
              <a:rPr lang="ru-RU" altLang="ru-RU" sz="2000" dirty="0">
                <a:solidFill>
                  <a:srgbClr val="000000"/>
                </a:solidFill>
              </a:rPr>
              <a:t>количество «пакетных» правил </a:t>
            </a:r>
            <a:r>
              <a:rPr lang="ru-RU" altLang="ru-RU" sz="2000" dirty="0" smtClean="0">
                <a:solidFill>
                  <a:srgbClr val="000000"/>
                </a:solidFill>
              </a:rPr>
              <a:t>расчета и шаблонов корректировок 3.1</a:t>
            </a:r>
            <a:endParaRPr lang="ru-RU" altLang="ru-RU" sz="2000" dirty="0">
              <a:solidFill>
                <a:srgbClr val="000000"/>
              </a:solidFill>
            </a:endParaRPr>
          </a:p>
          <a:p>
            <a:pPr eaLnBrk="1" hangingPunct="1">
              <a:buFont typeface="Arial" panose="020B0604020202020204" pitchFamily="34" charset="0"/>
              <a:buChar char="•"/>
            </a:pPr>
            <a:endParaRPr lang="ru-RU" altLang="ru-RU" dirty="0"/>
          </a:p>
          <a:p>
            <a:pPr eaLnBrk="1" hangingPunct="1"/>
            <a:endParaRPr lang="ru-RU" sz="1800" dirty="0" smtClean="0">
              <a:solidFill>
                <a:srgbClr val="000000"/>
              </a:solidFill>
            </a:endParaRPr>
          </a:p>
          <a:p>
            <a:pPr eaLnBrk="1" hangingPunct="1"/>
            <a:endParaRPr lang="ru-RU" sz="1800" dirty="0">
              <a:solidFill>
                <a:srgbClr val="000000"/>
              </a:solidFill>
            </a:endParaRPr>
          </a:p>
          <a:p>
            <a:pPr eaLnBrk="1" hangingPunct="1"/>
            <a:endParaRPr lang="ru-RU" altLang="ru-RU" sz="1800" dirty="0" smtClean="0"/>
          </a:p>
          <a:p>
            <a:pPr eaLnBrk="1" hangingPunct="1"/>
            <a:endParaRPr lang="ru-RU" altLang="ru-RU" sz="1800" dirty="0" smtClean="0"/>
          </a:p>
        </p:txBody>
      </p:sp>
      <p:grpSp>
        <p:nvGrpSpPr>
          <p:cNvPr id="5" name="Группа 4"/>
          <p:cNvGrpSpPr/>
          <p:nvPr/>
        </p:nvGrpSpPr>
        <p:grpSpPr>
          <a:xfrm>
            <a:off x="187200" y="307408"/>
            <a:ext cx="590550" cy="590550"/>
            <a:chOff x="172732" y="3530625"/>
            <a:chExt cx="590550" cy="590550"/>
          </a:xfrm>
        </p:grpSpPr>
        <p:sp>
          <p:nvSpPr>
            <p:cNvPr id="6" name="Oval 15"/>
            <p:cNvSpPr/>
            <p:nvPr/>
          </p:nvSpPr>
          <p:spPr bwMode="auto">
            <a:xfrm>
              <a:off x="172732" y="3530625"/>
              <a:ext cx="590550" cy="590550"/>
            </a:xfrm>
            <a:prstGeom prst="ellipse">
              <a:avLst/>
            </a:prstGeom>
            <a:solidFill>
              <a:srgbClr val="FC6E5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SA" sz="2000" b="1">
                <a:solidFill>
                  <a:srgbClr val="FFFFFF"/>
                </a:solidFill>
              </a:endParaRPr>
            </a:p>
          </p:txBody>
        </p:sp>
        <p:sp>
          <p:nvSpPr>
            <p:cNvPr id="7" name="TextBox 18"/>
            <p:cNvSpPr txBox="1">
              <a:spLocks noChangeArrowheads="1"/>
            </p:cNvSpPr>
            <p:nvPr/>
          </p:nvSpPr>
          <p:spPr bwMode="auto">
            <a:xfrm>
              <a:off x="242585" y="3643341"/>
              <a:ext cx="47307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spcAft>
                  <a:spcPct val="50000"/>
                </a:spcAft>
                <a:buClr>
                  <a:srgbClr val="CC0000"/>
                </a:buClr>
                <a:buSzPct val="60000"/>
                <a:buFont typeface="Wingdings" panose="05000000000000000000" pitchFamily="2" charset="2"/>
                <a:buChar char="n"/>
                <a:defRPr sz="2200">
                  <a:solidFill>
                    <a:srgbClr val="5B0917"/>
                  </a:solidFill>
                  <a:latin typeface="Arial" panose="020B0604020202020204" pitchFamily="34" charset="0"/>
                </a:defRPr>
              </a:lvl1pPr>
              <a:lvl2pPr marL="742950" indent="-285750">
                <a:spcBef>
                  <a:spcPct val="20000"/>
                </a:spcBef>
                <a:spcAft>
                  <a:spcPct val="30000"/>
                </a:spcAft>
                <a:buClr>
                  <a:srgbClr val="CC0000"/>
                </a:buClr>
                <a:buFont typeface="Wingdings" panose="05000000000000000000" pitchFamily="2" charset="2"/>
                <a:buChar char="§"/>
                <a:defRPr sz="2000">
                  <a:solidFill>
                    <a:srgbClr val="5B0917"/>
                  </a:solidFill>
                  <a:latin typeface="Arial" panose="020B0604020202020204" pitchFamily="34" charset="0"/>
                </a:defRPr>
              </a:lvl2pPr>
              <a:lvl3pPr marL="1143000" indent="-228600">
                <a:spcBef>
                  <a:spcPct val="20000"/>
                </a:spcBef>
                <a:spcAft>
                  <a:spcPct val="20000"/>
                </a:spcAft>
                <a:buClr>
                  <a:srgbClr val="CC0000"/>
                </a:buClr>
                <a:buSzPct val="80000"/>
                <a:buFont typeface="Wingdings" panose="05000000000000000000" pitchFamily="2" charset="2"/>
                <a:buChar char="§"/>
                <a:defRPr>
                  <a:solidFill>
                    <a:srgbClr val="5B0917"/>
                  </a:solidFill>
                  <a:latin typeface="Arial" panose="020B0604020202020204" pitchFamily="34" charset="0"/>
                </a:defRPr>
              </a:lvl3pPr>
              <a:lvl4pPr marL="1600200" indent="-228600">
                <a:spcBef>
                  <a:spcPct val="20000"/>
                </a:spcBef>
                <a:spcAft>
                  <a:spcPct val="20000"/>
                </a:spcAft>
                <a:buClr>
                  <a:srgbClr val="CC0000"/>
                </a:buClr>
                <a:buFont typeface="Times New Roman" panose="02020603050405020304" pitchFamily="18" charset="0"/>
                <a:buChar char="▪"/>
                <a:defRPr sz="1600">
                  <a:solidFill>
                    <a:srgbClr val="5B0917"/>
                  </a:solidFill>
                  <a:latin typeface="Arial" panose="020B0604020202020204" pitchFamily="34" charset="0"/>
                </a:defRPr>
              </a:lvl4pPr>
              <a:lvl5pPr marL="2057400" indent="-228600">
                <a:spcBef>
                  <a:spcPct val="20000"/>
                </a:spcBef>
                <a:buClr>
                  <a:srgbClr val="CC0000"/>
                </a:buClr>
                <a:buFont typeface="Arial" panose="020B0604020202020204" pitchFamily="34" charset="0"/>
                <a:buChar char="∙"/>
                <a:defRPr sz="1400">
                  <a:solidFill>
                    <a:srgbClr val="5B0917"/>
                  </a:solidFill>
                  <a:latin typeface="Arial" panose="020B0604020202020204" pitchFamily="34" charset="0"/>
                </a:defRPr>
              </a:lvl5pPr>
              <a:lvl6pPr marL="25146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6pPr>
              <a:lvl7pPr marL="29718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7pPr>
              <a:lvl8pPr marL="34290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8pPr>
              <a:lvl9pPr marL="38862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9pPr>
            </a:lstStyle>
            <a:p>
              <a:pPr algn="ctr" eaLnBrk="1" hangingPunct="1">
                <a:spcBef>
                  <a:spcPct val="0"/>
                </a:spcBef>
                <a:spcAft>
                  <a:spcPct val="0"/>
                </a:spcAft>
                <a:buClrTx/>
                <a:buSzTx/>
                <a:buFontTx/>
                <a:buNone/>
              </a:pPr>
              <a:r>
                <a:rPr lang="ru-RU" altLang="ru-RU" b="1">
                  <a:solidFill>
                    <a:srgbClr val="FFFFFF"/>
                  </a:solidFill>
                  <a:latin typeface="+mn-lt"/>
                  <a:cs typeface="Arial" panose="020B0604020202020204" pitchFamily="34" charset="0"/>
                </a:rPr>
                <a:t>3</a:t>
              </a:r>
              <a:endParaRPr lang="ar-SA" altLang="ru-RU" b="1">
                <a:solidFill>
                  <a:srgbClr val="FFFFFF"/>
                </a:solidFill>
                <a:latin typeface="+mn-lt"/>
                <a:cs typeface="Arial" panose="020B0604020202020204" pitchFamily="34" charset="0"/>
              </a:endParaRPr>
            </a:p>
          </p:txBody>
        </p:sp>
      </p:grpSp>
    </p:spTree>
    <p:extLst>
      <p:ext uri="{BB962C8B-B14F-4D97-AF65-F5344CB8AC3E}">
        <p14:creationId xmlns:p14="http://schemas.microsoft.com/office/powerpoint/2010/main" val="3444781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fade">
                                      <p:cBhvr>
                                        <p:cTn id="7" dur="500"/>
                                        <p:tgtEl>
                                          <p:spTgt spid="8">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5" end="5"/>
                                            </p:txEl>
                                          </p:spTgt>
                                        </p:tgtEl>
                                        <p:attrNameLst>
                                          <p:attrName>style.visibility</p:attrName>
                                        </p:attrNameLst>
                                      </p:cBhvr>
                                      <p:to>
                                        <p:strVal val="visible"/>
                                      </p:to>
                                    </p:set>
                                    <p:animEffect transition="in" filter="fade">
                                      <p:cBhvr>
                                        <p:cTn id="10" dur="500"/>
                                        <p:tgtEl>
                                          <p:spTgt spid="8">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animEffect transition="in" filter="fade">
                                      <p:cBhvr>
                                        <p:cTn id="13" dur="500"/>
                                        <p:tgtEl>
                                          <p:spTgt spid="8">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7" end="7"/>
                                            </p:txEl>
                                          </p:spTgt>
                                        </p:tgtEl>
                                        <p:attrNameLst>
                                          <p:attrName>style.visibility</p:attrName>
                                        </p:attrNameLst>
                                      </p:cBhvr>
                                      <p:to>
                                        <p:strVal val="visible"/>
                                      </p:to>
                                    </p:set>
                                    <p:animEffect transition="in" filter="fade">
                                      <p:cBhvr>
                                        <p:cTn id="16" dur="500"/>
                                        <p:tgtEl>
                                          <p:spTgt spid="8">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animEffect transition="in" filter="fade">
                                      <p:cBhvr>
                                        <p:cTn id="19" dur="500"/>
                                        <p:tgtEl>
                                          <p:spTgt spid="8">
                                            <p:txEl>
                                              <p:pRg st="8" end="8"/>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
                                            <p:txEl>
                                              <p:pRg st="9" end="9"/>
                                            </p:txEl>
                                          </p:spTgt>
                                        </p:tgtEl>
                                        <p:attrNameLst>
                                          <p:attrName>style.visibility</p:attrName>
                                        </p:attrNameLst>
                                      </p:cBhvr>
                                      <p:to>
                                        <p:strVal val="visible"/>
                                      </p:to>
                                    </p:set>
                                    <p:animEffect transition="in" filter="fade">
                                      <p:cBhvr>
                                        <p:cTn id="22" dur="500"/>
                                        <p:tgtEl>
                                          <p:spTgt spid="8">
                                            <p:txEl>
                                              <p:pRg st="9" end="9"/>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8">
                                            <p:txEl>
                                              <p:pRg st="10" end="10"/>
                                            </p:txEl>
                                          </p:spTgt>
                                        </p:tgtEl>
                                        <p:attrNameLst>
                                          <p:attrName>style.visibility</p:attrName>
                                        </p:attrNameLst>
                                      </p:cBhvr>
                                      <p:to>
                                        <p:strVal val="visible"/>
                                      </p:to>
                                    </p:set>
                                    <p:animEffect transition="in" filter="fade">
                                      <p:cBhvr>
                                        <p:cTn id="25" dur="500"/>
                                        <p:tgtEl>
                                          <p:spTgt spid="8">
                                            <p:txEl>
                                              <p:pRg st="10" end="1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xEl>
                                              <p:pRg st="12" end="12"/>
                                            </p:txEl>
                                          </p:spTgt>
                                        </p:tgtEl>
                                        <p:attrNameLst>
                                          <p:attrName>style.visibility</p:attrName>
                                        </p:attrNameLst>
                                      </p:cBhvr>
                                      <p:to>
                                        <p:strVal val="visible"/>
                                      </p:to>
                                    </p:set>
                                    <p:animEffect transition="in" filter="fade">
                                      <p:cBhvr>
                                        <p:cTn id="30"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2984" y="102047"/>
            <a:ext cx="7971284" cy="879475"/>
          </a:xfrm>
        </p:spPr>
        <p:txBody>
          <a:bodyPr/>
          <a:lstStyle/>
          <a:p>
            <a:pPr marL="0" indent="0" algn="ctr">
              <a:buClr>
                <a:srgbClr val="C00000"/>
              </a:buClr>
              <a:buNone/>
            </a:pPr>
            <a:r>
              <a:rPr lang="ru-RU" sz="2400" dirty="0" smtClean="0"/>
              <a:t>Использовать </a:t>
            </a:r>
            <a:r>
              <a:rPr lang="ru-RU" sz="2400" dirty="0"/>
              <a:t>несколько альтернативных вариантов расчета планов</a:t>
            </a:r>
          </a:p>
        </p:txBody>
      </p:sp>
      <p:sp>
        <p:nvSpPr>
          <p:cNvPr id="8" name="Объект 2"/>
          <p:cNvSpPr>
            <a:spLocks noGrp="1"/>
          </p:cNvSpPr>
          <p:nvPr>
            <p:ph idx="1"/>
          </p:nvPr>
        </p:nvSpPr>
        <p:spPr>
          <a:xfrm>
            <a:off x="338286" y="693490"/>
            <a:ext cx="8064896" cy="1796027"/>
          </a:xfrm>
        </p:spPr>
        <p:txBody>
          <a:bodyPr/>
          <a:lstStyle/>
          <a:p>
            <a:pPr eaLnBrk="1" hangingPunct="1"/>
            <a:endParaRPr lang="ru-RU" altLang="ru-RU" sz="1800" dirty="0" smtClean="0"/>
          </a:p>
          <a:p>
            <a:pPr eaLnBrk="1" hangingPunct="1">
              <a:buClr>
                <a:srgbClr val="FF0000"/>
              </a:buClr>
            </a:pPr>
            <a:r>
              <a:rPr lang="ru-RU" altLang="ru-RU" sz="2000" dirty="0" smtClean="0"/>
              <a:t>Комбинаторный взрыв «пакетных» правил расчета</a:t>
            </a:r>
          </a:p>
          <a:p>
            <a:pPr eaLnBrk="1" hangingPunct="1">
              <a:buClr>
                <a:srgbClr val="FF0000"/>
              </a:buClr>
            </a:pPr>
            <a:endParaRPr lang="ru-RU" altLang="ru-RU" sz="2000" dirty="0"/>
          </a:p>
          <a:p>
            <a:pPr eaLnBrk="1" hangingPunct="1">
              <a:buClr>
                <a:srgbClr val="FF0000"/>
              </a:buClr>
            </a:pPr>
            <a:endParaRPr lang="ru-RU" altLang="ru-RU" sz="2000" dirty="0" smtClean="0"/>
          </a:p>
          <a:p>
            <a:pPr eaLnBrk="1" hangingPunct="1">
              <a:buClr>
                <a:srgbClr val="FF0000"/>
              </a:buClr>
            </a:pPr>
            <a:endParaRPr lang="ru-RU" altLang="ru-RU" sz="2000" dirty="0"/>
          </a:p>
          <a:p>
            <a:pPr eaLnBrk="1" hangingPunct="1">
              <a:buClr>
                <a:srgbClr val="FF0000"/>
              </a:buClr>
            </a:pPr>
            <a:endParaRPr lang="ru-RU" altLang="ru-RU" sz="2000" dirty="0" smtClean="0"/>
          </a:p>
          <a:p>
            <a:pPr eaLnBrk="1" hangingPunct="1">
              <a:buClr>
                <a:srgbClr val="FF0000"/>
              </a:buClr>
            </a:pPr>
            <a:endParaRPr lang="ru-RU" altLang="ru-RU" sz="2000" dirty="0"/>
          </a:p>
          <a:p>
            <a:pPr eaLnBrk="1" hangingPunct="1">
              <a:buClr>
                <a:srgbClr val="FF0000"/>
              </a:buClr>
            </a:pPr>
            <a:endParaRPr lang="ru-RU" altLang="ru-RU" sz="2000" dirty="0" smtClean="0"/>
          </a:p>
          <a:p>
            <a:pPr eaLnBrk="1" hangingPunct="1">
              <a:buClr>
                <a:srgbClr val="FF0000"/>
              </a:buClr>
            </a:pPr>
            <a:endParaRPr lang="ru-RU" altLang="ru-RU" sz="2000" dirty="0"/>
          </a:p>
          <a:p>
            <a:pPr eaLnBrk="1" hangingPunct="1">
              <a:buClr>
                <a:srgbClr val="FF0000"/>
              </a:buClr>
            </a:pPr>
            <a:endParaRPr lang="ru-RU" altLang="ru-RU" sz="2000" dirty="0" smtClean="0"/>
          </a:p>
          <a:p>
            <a:pPr eaLnBrk="1" hangingPunct="1">
              <a:buClr>
                <a:srgbClr val="FF0000"/>
              </a:buClr>
            </a:pPr>
            <a:endParaRPr lang="ru-RU" altLang="ru-RU" sz="2000" dirty="0"/>
          </a:p>
          <a:p>
            <a:pPr eaLnBrk="1" hangingPunct="1">
              <a:buClr>
                <a:srgbClr val="FF0000"/>
              </a:buClr>
            </a:pPr>
            <a:endParaRPr lang="ru-RU" altLang="ru-RU" sz="2000" dirty="0" smtClean="0"/>
          </a:p>
          <a:p>
            <a:pPr eaLnBrk="1" hangingPunct="1">
              <a:buClr>
                <a:srgbClr val="FF0000"/>
              </a:buClr>
            </a:pPr>
            <a:r>
              <a:rPr lang="ru-RU" altLang="ru-RU" sz="2000" dirty="0" smtClean="0"/>
              <a:t>Шаблоны расчета 3.1:</a:t>
            </a:r>
          </a:p>
          <a:p>
            <a:pPr lvl="1" eaLnBrk="1" hangingPunct="1">
              <a:buClr>
                <a:srgbClr val="FF0000"/>
              </a:buClr>
              <a:buFont typeface="Arial" panose="020B0604020202020204" pitchFamily="34" charset="0"/>
              <a:buChar char="•"/>
            </a:pPr>
            <a:r>
              <a:rPr lang="ru-RU" altLang="ru-RU" dirty="0" smtClean="0"/>
              <a:t>Интерактивно при планировании</a:t>
            </a:r>
          </a:p>
          <a:p>
            <a:pPr lvl="1" eaLnBrk="1" hangingPunct="1">
              <a:buClr>
                <a:srgbClr val="FF0000"/>
              </a:buClr>
              <a:buFont typeface="Arial" panose="020B0604020202020204" pitchFamily="34" charset="0"/>
              <a:buChar char="•"/>
            </a:pPr>
            <a:r>
              <a:rPr lang="ru-RU" altLang="ru-RU" dirty="0" smtClean="0"/>
              <a:t>Можно организовать расчеты в этапы процесса</a:t>
            </a:r>
            <a:endParaRPr lang="ru-RU" altLang="ru-RU" dirty="0"/>
          </a:p>
          <a:p>
            <a:pPr eaLnBrk="1" hangingPunct="1"/>
            <a:endParaRPr lang="ru-RU" sz="1800" dirty="0" smtClean="0">
              <a:solidFill>
                <a:srgbClr val="000000"/>
              </a:solidFill>
            </a:endParaRPr>
          </a:p>
          <a:p>
            <a:pPr eaLnBrk="1" hangingPunct="1"/>
            <a:endParaRPr lang="ru-RU" sz="1800" dirty="0">
              <a:solidFill>
                <a:srgbClr val="000000"/>
              </a:solidFill>
            </a:endParaRPr>
          </a:p>
          <a:p>
            <a:pPr eaLnBrk="1" hangingPunct="1"/>
            <a:endParaRPr lang="ru-RU" altLang="ru-RU" sz="1800" dirty="0" smtClean="0"/>
          </a:p>
          <a:p>
            <a:pPr eaLnBrk="1" hangingPunct="1"/>
            <a:endParaRPr lang="ru-RU" altLang="ru-RU" sz="1800" dirty="0" smtClean="0"/>
          </a:p>
        </p:txBody>
      </p:sp>
      <p:grpSp>
        <p:nvGrpSpPr>
          <p:cNvPr id="5" name="Группа 4"/>
          <p:cNvGrpSpPr/>
          <p:nvPr/>
        </p:nvGrpSpPr>
        <p:grpSpPr>
          <a:xfrm>
            <a:off x="187200" y="246956"/>
            <a:ext cx="590550" cy="590550"/>
            <a:chOff x="172732" y="3530625"/>
            <a:chExt cx="590550" cy="590550"/>
          </a:xfrm>
        </p:grpSpPr>
        <p:sp>
          <p:nvSpPr>
            <p:cNvPr id="6" name="Oval 15"/>
            <p:cNvSpPr/>
            <p:nvPr/>
          </p:nvSpPr>
          <p:spPr bwMode="auto">
            <a:xfrm>
              <a:off x="172732" y="3530625"/>
              <a:ext cx="590550" cy="590550"/>
            </a:xfrm>
            <a:prstGeom prst="ellipse">
              <a:avLst/>
            </a:prstGeom>
            <a:solidFill>
              <a:srgbClr val="FC6E5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SA" sz="2000" b="1">
                <a:solidFill>
                  <a:srgbClr val="FFFFFF"/>
                </a:solidFill>
              </a:endParaRPr>
            </a:p>
          </p:txBody>
        </p:sp>
        <p:sp>
          <p:nvSpPr>
            <p:cNvPr id="7" name="TextBox 18"/>
            <p:cNvSpPr txBox="1">
              <a:spLocks noChangeArrowheads="1"/>
            </p:cNvSpPr>
            <p:nvPr/>
          </p:nvSpPr>
          <p:spPr bwMode="auto">
            <a:xfrm>
              <a:off x="242585" y="3643341"/>
              <a:ext cx="47307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spcAft>
                  <a:spcPct val="50000"/>
                </a:spcAft>
                <a:buClr>
                  <a:srgbClr val="CC0000"/>
                </a:buClr>
                <a:buSzPct val="60000"/>
                <a:buFont typeface="Wingdings" panose="05000000000000000000" pitchFamily="2" charset="2"/>
                <a:buChar char="n"/>
                <a:defRPr sz="2200">
                  <a:solidFill>
                    <a:srgbClr val="5B0917"/>
                  </a:solidFill>
                  <a:latin typeface="Arial" panose="020B0604020202020204" pitchFamily="34" charset="0"/>
                </a:defRPr>
              </a:lvl1pPr>
              <a:lvl2pPr marL="742950" indent="-285750">
                <a:spcBef>
                  <a:spcPct val="20000"/>
                </a:spcBef>
                <a:spcAft>
                  <a:spcPct val="30000"/>
                </a:spcAft>
                <a:buClr>
                  <a:srgbClr val="CC0000"/>
                </a:buClr>
                <a:buFont typeface="Wingdings" panose="05000000000000000000" pitchFamily="2" charset="2"/>
                <a:buChar char="§"/>
                <a:defRPr sz="2000">
                  <a:solidFill>
                    <a:srgbClr val="5B0917"/>
                  </a:solidFill>
                  <a:latin typeface="Arial" panose="020B0604020202020204" pitchFamily="34" charset="0"/>
                </a:defRPr>
              </a:lvl2pPr>
              <a:lvl3pPr marL="1143000" indent="-228600">
                <a:spcBef>
                  <a:spcPct val="20000"/>
                </a:spcBef>
                <a:spcAft>
                  <a:spcPct val="20000"/>
                </a:spcAft>
                <a:buClr>
                  <a:srgbClr val="CC0000"/>
                </a:buClr>
                <a:buSzPct val="80000"/>
                <a:buFont typeface="Wingdings" panose="05000000000000000000" pitchFamily="2" charset="2"/>
                <a:buChar char="§"/>
                <a:defRPr>
                  <a:solidFill>
                    <a:srgbClr val="5B0917"/>
                  </a:solidFill>
                  <a:latin typeface="Arial" panose="020B0604020202020204" pitchFamily="34" charset="0"/>
                </a:defRPr>
              </a:lvl3pPr>
              <a:lvl4pPr marL="1600200" indent="-228600">
                <a:spcBef>
                  <a:spcPct val="20000"/>
                </a:spcBef>
                <a:spcAft>
                  <a:spcPct val="20000"/>
                </a:spcAft>
                <a:buClr>
                  <a:srgbClr val="CC0000"/>
                </a:buClr>
                <a:buFont typeface="Times New Roman" panose="02020603050405020304" pitchFamily="18" charset="0"/>
                <a:buChar char="▪"/>
                <a:defRPr sz="1600">
                  <a:solidFill>
                    <a:srgbClr val="5B0917"/>
                  </a:solidFill>
                  <a:latin typeface="Arial" panose="020B0604020202020204" pitchFamily="34" charset="0"/>
                </a:defRPr>
              </a:lvl4pPr>
              <a:lvl5pPr marL="2057400" indent="-228600">
                <a:spcBef>
                  <a:spcPct val="20000"/>
                </a:spcBef>
                <a:buClr>
                  <a:srgbClr val="CC0000"/>
                </a:buClr>
                <a:buFont typeface="Arial" panose="020B0604020202020204" pitchFamily="34" charset="0"/>
                <a:buChar char="∙"/>
                <a:defRPr sz="1400">
                  <a:solidFill>
                    <a:srgbClr val="5B0917"/>
                  </a:solidFill>
                  <a:latin typeface="Arial" panose="020B0604020202020204" pitchFamily="34" charset="0"/>
                </a:defRPr>
              </a:lvl5pPr>
              <a:lvl6pPr marL="25146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6pPr>
              <a:lvl7pPr marL="29718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7pPr>
              <a:lvl8pPr marL="34290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8pPr>
              <a:lvl9pPr marL="38862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9pPr>
            </a:lstStyle>
            <a:p>
              <a:pPr algn="ctr" eaLnBrk="1" hangingPunct="1">
                <a:spcBef>
                  <a:spcPct val="0"/>
                </a:spcBef>
                <a:spcAft>
                  <a:spcPct val="0"/>
                </a:spcAft>
                <a:buClrTx/>
                <a:buSzTx/>
                <a:buFontTx/>
                <a:buNone/>
              </a:pPr>
              <a:r>
                <a:rPr lang="ru-RU" altLang="ru-RU" b="1">
                  <a:solidFill>
                    <a:srgbClr val="FFFFFF"/>
                  </a:solidFill>
                  <a:latin typeface="+mn-lt"/>
                  <a:cs typeface="Arial" panose="020B0604020202020204" pitchFamily="34" charset="0"/>
                </a:rPr>
                <a:t>3</a:t>
              </a:r>
              <a:endParaRPr lang="ar-SA" altLang="ru-RU" b="1">
                <a:solidFill>
                  <a:srgbClr val="FFFFFF"/>
                </a:solidFill>
                <a:latin typeface="+mn-lt"/>
                <a:cs typeface="Arial" panose="020B0604020202020204" pitchFamily="34" charset="0"/>
              </a:endParaRPr>
            </a:p>
          </p:txBody>
        </p:sp>
      </p:grpSp>
      <p:sp>
        <p:nvSpPr>
          <p:cNvPr id="9" name="Полилиния 8"/>
          <p:cNvSpPr/>
          <p:nvPr/>
        </p:nvSpPr>
        <p:spPr>
          <a:xfrm>
            <a:off x="1664743" y="1485578"/>
            <a:ext cx="5787577" cy="3409950"/>
          </a:xfrm>
          <a:custGeom>
            <a:avLst/>
            <a:gdLst>
              <a:gd name="connsiteX0" fmla="*/ 0 w 6810375"/>
              <a:gd name="connsiteY0" fmla="*/ 0 h 3409950"/>
              <a:gd name="connsiteX1" fmla="*/ 19050 w 6810375"/>
              <a:gd name="connsiteY1" fmla="*/ 3409950 h 3409950"/>
              <a:gd name="connsiteX2" fmla="*/ 6810375 w 6810375"/>
              <a:gd name="connsiteY2" fmla="*/ 3381375 h 3409950"/>
            </a:gdLst>
            <a:ahLst/>
            <a:cxnLst>
              <a:cxn ang="0">
                <a:pos x="connsiteX0" y="connsiteY0"/>
              </a:cxn>
              <a:cxn ang="0">
                <a:pos x="connsiteX1" y="connsiteY1"/>
              </a:cxn>
              <a:cxn ang="0">
                <a:pos x="connsiteX2" y="connsiteY2"/>
              </a:cxn>
            </a:cxnLst>
            <a:rect l="l" t="t" r="r" b="b"/>
            <a:pathLst>
              <a:path w="6810375" h="3409950">
                <a:moveTo>
                  <a:pt x="0" y="0"/>
                </a:moveTo>
                <a:lnTo>
                  <a:pt x="19050" y="3409950"/>
                </a:lnTo>
                <a:lnTo>
                  <a:pt x="6810375" y="3381375"/>
                </a:lnTo>
              </a:path>
            </a:pathLst>
          </a:custGeom>
          <a:noFill/>
          <a:ln w="38100">
            <a:solidFill>
              <a:srgbClr val="FC6E51"/>
            </a:solidFill>
            <a:headEnd type="stealth"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3143597" y="4354056"/>
            <a:ext cx="6215612" cy="369332"/>
          </a:xfrm>
          <a:prstGeom prst="rect">
            <a:avLst/>
          </a:prstGeom>
          <a:noFill/>
        </p:spPr>
        <p:txBody>
          <a:bodyPr wrap="none" rtlCol="0">
            <a:spAutoFit/>
          </a:bodyPr>
          <a:lstStyle/>
          <a:p>
            <a:r>
              <a:rPr lang="ru-RU" dirty="0" smtClean="0"/>
              <a:t>Кол-во альтернативных вариантов элементов </a:t>
            </a:r>
            <a:r>
              <a:rPr lang="ru-RU" dirty="0"/>
              <a:t>расчета </a:t>
            </a:r>
          </a:p>
        </p:txBody>
      </p:sp>
      <p:sp>
        <p:nvSpPr>
          <p:cNvPr id="11" name="TextBox 10"/>
          <p:cNvSpPr txBox="1"/>
          <p:nvPr/>
        </p:nvSpPr>
        <p:spPr>
          <a:xfrm>
            <a:off x="1817112" y="1413570"/>
            <a:ext cx="4434291" cy="369332"/>
          </a:xfrm>
          <a:prstGeom prst="rect">
            <a:avLst/>
          </a:prstGeom>
          <a:noFill/>
        </p:spPr>
        <p:txBody>
          <a:bodyPr wrap="none" rtlCol="0">
            <a:spAutoFit/>
          </a:bodyPr>
          <a:lstStyle/>
          <a:p>
            <a:r>
              <a:rPr lang="ru-RU" dirty="0" smtClean="0"/>
              <a:t>Кол-во комбинаций «пакетных» правил</a:t>
            </a:r>
            <a:endParaRPr lang="ru-RU" dirty="0"/>
          </a:p>
        </p:txBody>
      </p:sp>
      <p:sp>
        <p:nvSpPr>
          <p:cNvPr id="12" name="Дуга 11"/>
          <p:cNvSpPr/>
          <p:nvPr/>
        </p:nvSpPr>
        <p:spPr>
          <a:xfrm rot="5400000">
            <a:off x="-1332359" y="-1221637"/>
            <a:ext cx="6264696" cy="5630454"/>
          </a:xfrm>
          <a:prstGeom prst="arc">
            <a:avLst>
              <a:gd name="adj1" fmla="val 16508571"/>
              <a:gd name="adj2" fmla="val 21460790"/>
            </a:avLst>
          </a:prstGeom>
          <a:ln w="38100">
            <a:solidFill>
              <a:srgbClr val="FC6E5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Tree>
    <p:extLst>
      <p:ext uri="{BB962C8B-B14F-4D97-AF65-F5344CB8AC3E}">
        <p14:creationId xmlns:p14="http://schemas.microsoft.com/office/powerpoint/2010/main" val="3310793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2" end="12"/>
                                            </p:txEl>
                                          </p:spTgt>
                                        </p:tgtEl>
                                        <p:attrNameLst>
                                          <p:attrName>style.visibility</p:attrName>
                                        </p:attrNameLst>
                                      </p:cBhvr>
                                      <p:to>
                                        <p:strVal val="visible"/>
                                      </p:to>
                                    </p:set>
                                    <p:animEffect transition="in" filter="fade">
                                      <p:cBhvr>
                                        <p:cTn id="7" dur="500"/>
                                        <p:tgtEl>
                                          <p:spTgt spid="8">
                                            <p:txEl>
                                              <p:pRg st="12" end="1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3" end="13"/>
                                            </p:txEl>
                                          </p:spTgt>
                                        </p:tgtEl>
                                        <p:attrNameLst>
                                          <p:attrName>style.visibility</p:attrName>
                                        </p:attrNameLst>
                                      </p:cBhvr>
                                      <p:to>
                                        <p:strVal val="visible"/>
                                      </p:to>
                                    </p:set>
                                    <p:animEffect transition="in" filter="fade">
                                      <p:cBhvr>
                                        <p:cTn id="10" dur="500"/>
                                        <p:tgtEl>
                                          <p:spTgt spid="8">
                                            <p:txEl>
                                              <p:pRg st="13" end="1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14" end="14"/>
                                            </p:txEl>
                                          </p:spTgt>
                                        </p:tgtEl>
                                        <p:attrNameLst>
                                          <p:attrName>style.visibility</p:attrName>
                                        </p:attrNameLst>
                                      </p:cBhvr>
                                      <p:to>
                                        <p:strVal val="visible"/>
                                      </p:to>
                                    </p:set>
                                    <p:animEffect transition="in" filter="fade">
                                      <p:cBhvr>
                                        <p:cTn id="13" dur="500"/>
                                        <p:tgtEl>
                                          <p:spTgt spid="8">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8" name="Picture 2" descr="C:\Users\dmitriev_A\Desktop\Бюджетирование\Сравнение\2017-09-22_12h27_3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1" y="1463799"/>
            <a:ext cx="8907463" cy="4486275"/>
          </a:xfrm>
          <a:prstGeom prst="rect">
            <a:avLst/>
          </a:prstGeom>
          <a:effectLst>
            <a:outerShdw blurRad="2540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621632"/>
            <a:ext cx="6913562" cy="4645025"/>
          </a:xfrm>
          <a:prstGeom prst="rect">
            <a:avLst/>
          </a:prstGeom>
          <a:effectLst>
            <a:outerShdw blurRad="2540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1"/>
          <p:cNvSpPr>
            <a:spLocks noChangeArrowheads="1"/>
          </p:cNvSpPr>
          <p:nvPr/>
        </p:nvSpPr>
        <p:spPr bwMode="auto">
          <a:xfrm>
            <a:off x="755576" y="117427"/>
            <a:ext cx="7632848" cy="898736"/>
          </a:xfrm>
          <a:prstGeom prst="rect">
            <a:avLst/>
          </a:prstGeom>
          <a:noFill/>
          <a:ln>
            <a:noFill/>
          </a:ln>
        </p:spPr>
        <p:txBody>
          <a:bodyPr vert="horz" wrap="square" lIns="91440" tIns="45720" rIns="91440" bIns="45720" numCol="1" anchor="ctr" anchorCtr="0" compatLnSpc="1">
            <a:prstTxWarp prst="textNoShape">
              <a:avLst/>
            </a:prstTxWarp>
          </a:bodyPr>
          <a:lstStyle/>
          <a:p>
            <a:pPr algn="ctr"/>
            <a:r>
              <a:rPr lang="ru-RU" sz="2400" b="1" dirty="0">
                <a:solidFill>
                  <a:schemeClr val="bg2"/>
                </a:solidFill>
                <a:latin typeface="+mn-lt"/>
                <a:ea typeface="+mj-ea"/>
                <a:cs typeface="+mj-cs"/>
              </a:rPr>
              <a:t>Вовлечь необходимое количество участников бюджетного процесса</a:t>
            </a:r>
          </a:p>
        </p:txBody>
      </p:sp>
      <p:grpSp>
        <p:nvGrpSpPr>
          <p:cNvPr id="8" name="Группа 4"/>
          <p:cNvGrpSpPr>
            <a:grpSpLocks/>
          </p:cNvGrpSpPr>
          <p:nvPr/>
        </p:nvGrpSpPr>
        <p:grpSpPr bwMode="auto">
          <a:xfrm>
            <a:off x="187200" y="232992"/>
            <a:ext cx="590550" cy="590550"/>
            <a:chOff x="6389309" y="4575541"/>
            <a:chExt cx="590550" cy="590550"/>
          </a:xfrm>
          <a:solidFill>
            <a:srgbClr val="C00000"/>
          </a:solidFill>
        </p:grpSpPr>
        <p:sp>
          <p:nvSpPr>
            <p:cNvPr id="9" name="Oval 29"/>
            <p:cNvSpPr/>
            <p:nvPr/>
          </p:nvSpPr>
          <p:spPr bwMode="auto">
            <a:xfrm rot="10800000">
              <a:off x="6389309" y="4575541"/>
              <a:ext cx="590550" cy="590550"/>
            </a:xfrm>
            <a:prstGeom prst="ellipse">
              <a:avLst/>
            </a:prstGeom>
            <a:solidFill>
              <a:srgbClr val="A0D468"/>
            </a:solidFill>
            <a:ln w="25400">
              <a:noFill/>
              <a:miter lim="800000"/>
              <a:headEnd/>
              <a:tailEnd/>
            </a:ln>
          </p:spPr>
          <p:txBody>
            <a:bodyPr wrap="none" anchor="ctr"/>
            <a:lstStyle/>
            <a:p>
              <a:pPr algn="ctr" eaLnBrk="1" hangingPunct="1">
                <a:lnSpc>
                  <a:spcPct val="115000"/>
                </a:lnSpc>
              </a:pPr>
              <a:endParaRPr lang="ar-SA" sz="1000" b="1">
                <a:solidFill>
                  <a:srgbClr val="3E5057"/>
                </a:solidFill>
                <a:latin typeface="+mn-lt"/>
              </a:endParaRPr>
            </a:p>
          </p:txBody>
        </p:sp>
        <p:sp>
          <p:nvSpPr>
            <p:cNvPr id="10" name="TextBox 36"/>
            <p:cNvSpPr txBox="1">
              <a:spLocks noChangeArrowheads="1"/>
            </p:cNvSpPr>
            <p:nvPr/>
          </p:nvSpPr>
          <p:spPr bwMode="auto">
            <a:xfrm>
              <a:off x="6455009" y="4720237"/>
              <a:ext cx="472435" cy="301158"/>
            </a:xfrm>
            <a:prstGeom prst="rect">
              <a:avLst/>
            </a:prstGeom>
            <a:noFill/>
            <a:ln w="25400">
              <a:noFill/>
              <a:miter lim="800000"/>
              <a:headEnd/>
              <a:tailEnd/>
            </a:ln>
            <a:extLst/>
          </p:spPr>
          <p:txBody>
            <a:bodyPr wrap="none" anchor="ctr"/>
            <a:lstStyle>
              <a:defPPr>
                <a:defRPr lang="ru-RU"/>
              </a:defPPr>
              <a:lvl1pPr algn="ctr" eaLnBrk="1" hangingPunct="1">
                <a:lnSpc>
                  <a:spcPct val="115000"/>
                </a:lnSpc>
                <a:defRPr sz="1000" b="1">
                  <a:solidFill>
                    <a:srgbClr val="3E5057"/>
                  </a:solidFill>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altLang="ru-RU" sz="2200" dirty="0" smtClean="0">
                  <a:solidFill>
                    <a:schemeClr val="bg1"/>
                  </a:solidFill>
                  <a:latin typeface="+mn-lt"/>
                </a:rPr>
                <a:t>4</a:t>
              </a:r>
              <a:endParaRPr lang="ar-SA" altLang="ru-RU" sz="2200" dirty="0">
                <a:solidFill>
                  <a:schemeClr val="bg1"/>
                </a:solidFill>
                <a:latin typeface="+mn-lt"/>
              </a:endParaRPr>
            </a:p>
          </p:txBody>
        </p:sp>
      </p:grpSp>
    </p:spTree>
    <p:extLst>
      <p:ext uri="{BB962C8B-B14F-4D97-AF65-F5344CB8AC3E}">
        <p14:creationId xmlns:p14="http://schemas.microsoft.com/office/powerpoint/2010/main" val="82900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2267744" cy="6860381"/>
          </a:xfrm>
          <a:prstGeom prst="rect">
            <a:avLst/>
          </a:prstGeom>
          <a:solidFill>
            <a:srgbClr val="FFD653"/>
          </a:solidFill>
          <a:ln w="25400">
            <a:solidFill>
              <a:srgbClr val="FFD653"/>
            </a:solidFill>
            <a:round/>
            <a:headEnd/>
            <a:tailEnd/>
          </a:ln>
          <a:effectLst/>
        </p:spPr>
        <p:txBody>
          <a:bodyPr wrap="none" anchor="ctr"/>
          <a:lstStyle/>
          <a:p>
            <a:pPr algn="ctr" eaLnBrk="1" hangingPunct="1"/>
            <a:endParaRPr lang="ru-RU" sz="1600" b="1">
              <a:solidFill>
                <a:srgbClr val="000000"/>
              </a:solidFill>
              <a:latin typeface="Arial" panose="020B0604020202020204" pitchFamily="34"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1754782"/>
            <a:ext cx="15337704" cy="10309870"/>
          </a:xfrm>
          <a:prstGeom prst="rect">
            <a:avLst/>
          </a:prstGeom>
        </p:spPr>
      </p:pic>
      <p:sp>
        <p:nvSpPr>
          <p:cNvPr id="13314" name="Rectangle 3"/>
          <p:cNvSpPr>
            <a:spLocks noGrp="1" noChangeArrowheads="1"/>
          </p:cNvSpPr>
          <p:nvPr>
            <p:ph type="body" idx="4294967295"/>
          </p:nvPr>
        </p:nvSpPr>
        <p:spPr>
          <a:xfrm>
            <a:off x="73027" y="765500"/>
            <a:ext cx="9070975" cy="5186363"/>
          </a:xfrm>
          <a:prstGeom prst="rect">
            <a:avLst/>
          </a:prstGeom>
          <a:noFill/>
          <a:extLst/>
        </p:spPr>
        <p:txBody>
          <a:bodyPr/>
          <a:lstStyle/>
          <a:p>
            <a:pPr marL="400050" lvl="1" indent="0" eaLnBrk="1" hangingPunct="1">
              <a:buClr>
                <a:srgbClr val="D71920"/>
              </a:buClr>
              <a:buNone/>
              <a:defRPr/>
            </a:pPr>
            <a:r>
              <a:rPr lang="ru-RU" altLang="ru-RU" sz="3000" b="1" dirty="0">
                <a:solidFill>
                  <a:srgbClr val="CC0066"/>
                </a:solidFill>
              </a:rPr>
              <a:t>23 июня   </a:t>
            </a:r>
            <a:r>
              <a:rPr lang="ru-RU" altLang="ru-RU" sz="2000" b="1" dirty="0">
                <a:solidFill>
                  <a:srgbClr val="FFFFCC"/>
                </a:solidFill>
              </a:rPr>
              <a:t>Конференция </a:t>
            </a:r>
          </a:p>
          <a:p>
            <a:pPr lvl="5">
              <a:buClr>
                <a:srgbClr val="CC0066"/>
              </a:buClr>
              <a:defRPr/>
            </a:pPr>
            <a:r>
              <a:rPr lang="ru-RU" altLang="ru-RU" dirty="0">
                <a:solidFill>
                  <a:srgbClr val="FFFFCC"/>
                </a:solidFill>
              </a:rPr>
              <a:t>Обзор функций 1С:Управление холдингом </a:t>
            </a:r>
            <a:endParaRPr lang="en-US" altLang="ru-RU" dirty="0" smtClean="0">
              <a:solidFill>
                <a:srgbClr val="FFFFCC"/>
              </a:solidFill>
            </a:endParaRPr>
          </a:p>
          <a:p>
            <a:pPr lvl="5">
              <a:buClr>
                <a:srgbClr val="CC0066"/>
              </a:buClr>
              <a:defRPr/>
            </a:pPr>
            <a:r>
              <a:rPr lang="ru-RU" altLang="ru-RU" dirty="0" smtClean="0">
                <a:solidFill>
                  <a:srgbClr val="FFFFCC"/>
                </a:solidFill>
              </a:rPr>
              <a:t>и </a:t>
            </a:r>
            <a:r>
              <a:rPr lang="ru-RU" altLang="ru-RU" dirty="0">
                <a:solidFill>
                  <a:srgbClr val="FFFFCC"/>
                </a:solidFill>
              </a:rPr>
              <a:t>1С:</a:t>
            </a:r>
            <a:r>
              <a:rPr lang="en-US" altLang="ru-RU" dirty="0">
                <a:solidFill>
                  <a:srgbClr val="FFFFCC"/>
                </a:solidFill>
              </a:rPr>
              <a:t>ERP. </a:t>
            </a:r>
            <a:r>
              <a:rPr lang="ru-RU" altLang="ru-RU" dirty="0">
                <a:solidFill>
                  <a:srgbClr val="FFFFCC"/>
                </a:solidFill>
              </a:rPr>
              <a:t>Управление холдингом</a:t>
            </a:r>
          </a:p>
          <a:p>
            <a:pPr lvl="5">
              <a:buClr>
                <a:srgbClr val="CC0066"/>
              </a:buClr>
              <a:defRPr/>
            </a:pPr>
            <a:r>
              <a:rPr lang="ru-RU" altLang="ru-RU" dirty="0">
                <a:solidFill>
                  <a:srgbClr val="FFFFCC"/>
                </a:solidFill>
              </a:rPr>
              <a:t>Обзор проектной практики</a:t>
            </a:r>
          </a:p>
          <a:p>
            <a:pPr lvl="5">
              <a:buClr>
                <a:srgbClr val="CC0066"/>
              </a:buClr>
              <a:defRPr/>
            </a:pPr>
            <a:r>
              <a:rPr lang="ru-RU" altLang="ru-RU" dirty="0">
                <a:solidFill>
                  <a:srgbClr val="FFFFCC"/>
                </a:solidFill>
              </a:rPr>
              <a:t>Выступления </a:t>
            </a:r>
            <a:r>
              <a:rPr lang="ru-RU" altLang="ru-RU" dirty="0" smtClean="0">
                <a:solidFill>
                  <a:srgbClr val="FFFFCC"/>
                </a:solidFill>
              </a:rPr>
              <a:t>клиентов</a:t>
            </a:r>
          </a:p>
          <a:p>
            <a:pPr lvl="1" eaLnBrk="1" hangingPunct="1">
              <a:buClr>
                <a:srgbClr val="D71920"/>
              </a:buClr>
              <a:buFont typeface="Arial" panose="020B0604020202020204" pitchFamily="34" charset="0"/>
              <a:buChar char="•"/>
              <a:defRPr/>
            </a:pPr>
            <a:endParaRPr lang="ru-RU" altLang="ru-RU" dirty="0">
              <a:solidFill>
                <a:schemeClr val="bg1"/>
              </a:solidFill>
            </a:endParaRPr>
          </a:p>
          <a:p>
            <a:pPr marL="400050" lvl="1" indent="0" eaLnBrk="1" hangingPunct="1">
              <a:buClr>
                <a:srgbClr val="D71920"/>
              </a:buClr>
              <a:buNone/>
              <a:defRPr/>
            </a:pPr>
            <a:r>
              <a:rPr lang="ru-RU" altLang="ru-RU" sz="3000" b="1" dirty="0">
                <a:solidFill>
                  <a:srgbClr val="CC0066"/>
                </a:solidFill>
              </a:rPr>
              <a:t>25 июня   </a:t>
            </a:r>
            <a:r>
              <a:rPr lang="ru-RU" altLang="ru-RU" sz="2000" b="1" dirty="0">
                <a:solidFill>
                  <a:srgbClr val="FFFFCC"/>
                </a:solidFill>
              </a:rPr>
              <a:t>Мастер-класс </a:t>
            </a:r>
          </a:p>
          <a:p>
            <a:pPr lvl="5">
              <a:buClr>
                <a:srgbClr val="CC0066"/>
              </a:buClr>
              <a:defRPr/>
            </a:pPr>
            <a:r>
              <a:rPr lang="ru-RU" altLang="ru-RU" dirty="0">
                <a:solidFill>
                  <a:srgbClr val="FFFFCC"/>
                </a:solidFill>
              </a:rPr>
              <a:t>Казначейство </a:t>
            </a:r>
          </a:p>
          <a:p>
            <a:pPr lvl="5">
              <a:buClr>
                <a:srgbClr val="CC0066"/>
              </a:buClr>
              <a:defRPr/>
            </a:pPr>
            <a:r>
              <a:rPr lang="ru-RU" altLang="ru-RU" dirty="0">
                <a:solidFill>
                  <a:srgbClr val="FFFFCC"/>
                </a:solidFill>
              </a:rPr>
              <a:t>Управление лимитами </a:t>
            </a:r>
          </a:p>
          <a:p>
            <a:pPr lvl="5">
              <a:buClr>
                <a:srgbClr val="CC0066"/>
              </a:buClr>
              <a:defRPr/>
            </a:pPr>
            <a:r>
              <a:rPr lang="ru-RU" altLang="ru-RU" dirty="0">
                <a:solidFill>
                  <a:srgbClr val="FFFFCC"/>
                </a:solidFill>
              </a:rPr>
              <a:t>Корпоративные </a:t>
            </a:r>
            <a:r>
              <a:rPr lang="ru-RU" altLang="ru-RU" dirty="0" smtClean="0">
                <a:solidFill>
                  <a:srgbClr val="FFFFCC"/>
                </a:solidFill>
              </a:rPr>
              <a:t>закупки</a:t>
            </a:r>
          </a:p>
          <a:p>
            <a:pPr lvl="1" eaLnBrk="1" hangingPunct="1">
              <a:buClr>
                <a:srgbClr val="D71920"/>
              </a:buClr>
              <a:buFont typeface="Arial" panose="020B0604020202020204" pitchFamily="34" charset="0"/>
              <a:buChar char="•"/>
              <a:defRPr/>
            </a:pPr>
            <a:endParaRPr lang="ru-RU" altLang="ru-RU" dirty="0">
              <a:solidFill>
                <a:schemeClr val="bg1"/>
              </a:solidFill>
            </a:endParaRPr>
          </a:p>
          <a:p>
            <a:pPr marL="400050" lvl="1" indent="0" eaLnBrk="1" hangingPunct="1">
              <a:buClr>
                <a:srgbClr val="D71920"/>
              </a:buClr>
              <a:buNone/>
              <a:defRPr/>
            </a:pPr>
            <a:r>
              <a:rPr lang="ru-RU" altLang="ru-RU" sz="3000" b="1" dirty="0">
                <a:solidFill>
                  <a:srgbClr val="CC0066"/>
                </a:solidFill>
              </a:rPr>
              <a:t>30 июня   </a:t>
            </a:r>
            <a:r>
              <a:rPr lang="ru-RU" altLang="ru-RU" sz="2000" b="1" dirty="0">
                <a:solidFill>
                  <a:srgbClr val="FFFFCC"/>
                </a:solidFill>
              </a:rPr>
              <a:t>Мастер-класс </a:t>
            </a:r>
          </a:p>
          <a:p>
            <a:pPr lvl="5">
              <a:buClr>
                <a:srgbClr val="CC0066"/>
              </a:buClr>
              <a:defRPr/>
            </a:pPr>
            <a:r>
              <a:rPr lang="ru-RU" altLang="ru-RU" dirty="0">
                <a:solidFill>
                  <a:srgbClr val="FFFFCC"/>
                </a:solidFill>
              </a:rPr>
              <a:t>Бюджетирование</a:t>
            </a:r>
          </a:p>
          <a:p>
            <a:pPr lvl="5">
              <a:buClr>
                <a:srgbClr val="CC0066"/>
              </a:buClr>
              <a:defRPr/>
            </a:pPr>
            <a:r>
              <a:rPr lang="ru-RU" altLang="ru-RU" dirty="0" err="1">
                <a:solidFill>
                  <a:srgbClr val="FFFFCC"/>
                </a:solidFill>
              </a:rPr>
              <a:t>Дашборды</a:t>
            </a:r>
            <a:endParaRPr lang="ru-RU" altLang="ru-RU" dirty="0">
              <a:solidFill>
                <a:srgbClr val="FFFFCC"/>
              </a:solidFill>
            </a:endParaRPr>
          </a:p>
          <a:p>
            <a:pPr lvl="5">
              <a:buClr>
                <a:srgbClr val="CC0066"/>
              </a:buClr>
              <a:defRPr/>
            </a:pPr>
            <a:r>
              <a:rPr lang="ru-RU" altLang="ru-RU" dirty="0" smtClean="0">
                <a:solidFill>
                  <a:srgbClr val="FFFFCC"/>
                </a:solidFill>
              </a:rPr>
              <a:t>Корпоративный учет РСБУ</a:t>
            </a:r>
          </a:p>
          <a:p>
            <a:pPr lvl="5">
              <a:buClr>
                <a:srgbClr val="CC0066"/>
              </a:buClr>
              <a:defRPr/>
            </a:pPr>
            <a:r>
              <a:rPr lang="ru-RU" altLang="ru-RU" dirty="0" smtClean="0">
                <a:solidFill>
                  <a:srgbClr val="FFFFCC"/>
                </a:solidFill>
              </a:rPr>
              <a:t>Корпоративные налоги</a:t>
            </a:r>
            <a:endParaRPr lang="ru-RU" altLang="ru-RU" dirty="0">
              <a:solidFill>
                <a:srgbClr val="FFFFCC"/>
              </a:solidFill>
            </a:endParaRPr>
          </a:p>
          <a:p>
            <a:pPr lvl="5">
              <a:buClr>
                <a:srgbClr val="CC0066"/>
              </a:buClr>
              <a:defRPr/>
            </a:pPr>
            <a:r>
              <a:rPr lang="ru-RU" altLang="ru-RU" dirty="0">
                <a:solidFill>
                  <a:srgbClr val="FFFFCC"/>
                </a:solidFill>
              </a:rPr>
              <a:t>Учет и отчетность </a:t>
            </a:r>
            <a:r>
              <a:rPr lang="ru-RU" altLang="ru-RU" dirty="0" smtClean="0">
                <a:solidFill>
                  <a:srgbClr val="FFFFCC"/>
                </a:solidFill>
              </a:rPr>
              <a:t>МСФО</a:t>
            </a:r>
            <a:endParaRPr lang="ru-RU" altLang="ru-RU" sz="1800" dirty="0">
              <a:solidFill>
                <a:srgbClr val="FFFFCC"/>
              </a:solidFill>
            </a:endParaRPr>
          </a:p>
        </p:txBody>
      </p:sp>
      <p:sp>
        <p:nvSpPr>
          <p:cNvPr id="3" name="Заголовок 1"/>
          <p:cNvSpPr txBox="1">
            <a:spLocks/>
          </p:cNvSpPr>
          <p:nvPr/>
        </p:nvSpPr>
        <p:spPr>
          <a:xfrm>
            <a:off x="1835150" y="117477"/>
            <a:ext cx="5767388" cy="879475"/>
          </a:xfrm>
          <a:prstGeom prst="rect">
            <a:avLst/>
          </a:prstGeom>
        </p:spPr>
        <p:txBody>
          <a:bodyPr/>
          <a:lstStyle>
            <a:lvl1pPr algn="l" rtl="0" eaLnBrk="0" fontAlgn="base" hangingPunct="0">
              <a:spcBef>
                <a:spcPct val="0"/>
              </a:spcBef>
              <a:spcAft>
                <a:spcPct val="0"/>
              </a:spcAft>
              <a:defRPr sz="2000" b="1" kern="1200">
                <a:solidFill>
                  <a:schemeClr val="bg2"/>
                </a:solidFill>
                <a:latin typeface="+mj-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200" algn="l" rtl="0" fontAlgn="base">
              <a:spcBef>
                <a:spcPct val="0"/>
              </a:spcBef>
              <a:spcAft>
                <a:spcPct val="0"/>
              </a:spcAft>
              <a:defRPr sz="2000" b="1">
                <a:solidFill>
                  <a:schemeClr val="bg2"/>
                </a:solidFill>
                <a:latin typeface="Proxima Nova Lt" pitchFamily="50" charset="0"/>
              </a:defRPr>
            </a:lvl6pPr>
            <a:lvl7pPr marL="914400" algn="l" rtl="0" fontAlgn="base">
              <a:spcBef>
                <a:spcPct val="0"/>
              </a:spcBef>
              <a:spcAft>
                <a:spcPct val="0"/>
              </a:spcAft>
              <a:defRPr sz="2000" b="1">
                <a:solidFill>
                  <a:schemeClr val="bg2"/>
                </a:solidFill>
                <a:latin typeface="Proxima Nova Lt" pitchFamily="50" charset="0"/>
              </a:defRPr>
            </a:lvl7pPr>
            <a:lvl8pPr marL="1371600" algn="l" rtl="0" fontAlgn="base">
              <a:spcBef>
                <a:spcPct val="0"/>
              </a:spcBef>
              <a:spcAft>
                <a:spcPct val="0"/>
              </a:spcAft>
              <a:defRPr sz="2000" b="1">
                <a:solidFill>
                  <a:schemeClr val="bg2"/>
                </a:solidFill>
                <a:latin typeface="Proxima Nova Lt" pitchFamily="50" charset="0"/>
              </a:defRPr>
            </a:lvl8pPr>
            <a:lvl9pPr marL="1828800" algn="l" rtl="0" fontAlgn="base">
              <a:spcBef>
                <a:spcPct val="0"/>
              </a:spcBef>
              <a:spcAft>
                <a:spcPct val="0"/>
              </a:spcAft>
              <a:defRPr sz="2000" b="1">
                <a:solidFill>
                  <a:schemeClr val="bg2"/>
                </a:solidFill>
                <a:latin typeface="Proxima Nova Lt" pitchFamily="50" charset="0"/>
              </a:defRPr>
            </a:lvl9pPr>
          </a:lstStyle>
          <a:p>
            <a:pPr algn="ctr"/>
            <a:r>
              <a:rPr lang="ru-RU" sz="3000" dirty="0">
                <a:solidFill>
                  <a:srgbClr val="CC0066"/>
                </a:solidFill>
              </a:rPr>
              <a:t>В нашей</a:t>
            </a:r>
            <a:r>
              <a:rPr lang="en-US" sz="3000" dirty="0">
                <a:solidFill>
                  <a:srgbClr val="CC0066"/>
                </a:solidFill>
              </a:rPr>
              <a:t> </a:t>
            </a:r>
            <a:r>
              <a:rPr lang="ru-RU" sz="3000" dirty="0">
                <a:solidFill>
                  <a:srgbClr val="CC0066"/>
                </a:solidFill>
              </a:rPr>
              <a:t>программе</a:t>
            </a:r>
          </a:p>
        </p:txBody>
      </p:sp>
      <p:sp>
        <p:nvSpPr>
          <p:cNvPr id="7" name="Прямоугольник 6"/>
          <p:cNvSpPr/>
          <p:nvPr/>
        </p:nvSpPr>
        <p:spPr bwMode="auto">
          <a:xfrm rot="5400000">
            <a:off x="-1161537" y="3404930"/>
            <a:ext cx="6859586" cy="72000"/>
          </a:xfrm>
          <a:prstGeom prst="rect">
            <a:avLst/>
          </a:prstGeom>
          <a:solidFill>
            <a:srgbClr val="CC0066"/>
          </a:solidFill>
          <a:ln w="4445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nSpc>
                <a:spcPct val="110000"/>
              </a:lnSpc>
              <a:spcBef>
                <a:spcPct val="50000"/>
              </a:spcBef>
            </a:pPr>
            <a:endParaRPr lang="ru-RU" sz="2000">
              <a:solidFill>
                <a:srgbClr val="CC0000"/>
              </a:solidFill>
              <a:latin typeface="Arial" charset="0"/>
            </a:endParaRPr>
          </a:p>
        </p:txBody>
      </p:sp>
      <p:sp>
        <p:nvSpPr>
          <p:cNvPr id="11" name="Прямоугольник 10"/>
          <p:cNvSpPr/>
          <p:nvPr/>
        </p:nvSpPr>
        <p:spPr>
          <a:xfrm>
            <a:off x="7393012" y="4535314"/>
            <a:ext cx="576064" cy="3384376"/>
          </a:xfrm>
          <a:prstGeom prst="rect">
            <a:avLst/>
          </a:prstGeom>
          <a:gradFill flip="none" rotWithShape="1">
            <a:gsLst>
              <a:gs pos="0">
                <a:schemeClr val="accent3">
                  <a:lumMod val="95000"/>
                </a:schemeClr>
              </a:gs>
              <a:gs pos="31000">
                <a:schemeClr val="accent1">
                  <a:lumMod val="45000"/>
                  <a:lumOff val="55000"/>
                </a:schemeClr>
              </a:gs>
              <a:gs pos="75000">
                <a:schemeClr val="accent3">
                  <a:lumMod val="75000"/>
                </a:schemeClr>
              </a:gs>
              <a:gs pos="100000">
                <a:schemeClr val="accent3">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203823850"/>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6" name="Прямоугольник 1"/>
          <p:cNvSpPr>
            <a:spLocks noChangeArrowheads="1"/>
          </p:cNvSpPr>
          <p:nvPr/>
        </p:nvSpPr>
        <p:spPr bwMode="auto">
          <a:xfrm>
            <a:off x="755576" y="117427"/>
            <a:ext cx="7632848" cy="898736"/>
          </a:xfrm>
          <a:prstGeom prst="rect">
            <a:avLst/>
          </a:prstGeom>
          <a:noFill/>
          <a:ln>
            <a:noFill/>
          </a:ln>
        </p:spPr>
        <p:txBody>
          <a:bodyPr vert="horz" wrap="square" lIns="91440" tIns="45720" rIns="91440" bIns="45720" numCol="1" anchor="ctr" anchorCtr="0" compatLnSpc="1">
            <a:prstTxWarp prst="textNoShape">
              <a:avLst/>
            </a:prstTxWarp>
          </a:bodyPr>
          <a:lstStyle/>
          <a:p>
            <a:pPr algn="ctr"/>
            <a:r>
              <a:rPr lang="ru-RU" sz="2400" b="1" dirty="0">
                <a:solidFill>
                  <a:schemeClr val="bg2"/>
                </a:solidFill>
                <a:latin typeface="+mn-lt"/>
                <a:ea typeface="+mj-ea"/>
                <a:cs typeface="+mj-cs"/>
              </a:rPr>
              <a:t>Вовлечь необходимое количество участников бюджетного процесса</a:t>
            </a:r>
          </a:p>
        </p:txBody>
      </p:sp>
      <p:pic>
        <p:nvPicPr>
          <p:cNvPr id="103428" name="Рисунок 2"/>
          <p:cNvPicPr>
            <a:picLocks noChangeAspect="1"/>
          </p:cNvPicPr>
          <p:nvPr/>
        </p:nvPicPr>
        <p:blipFill>
          <a:blip r:embed="rId2"/>
          <a:srcRect/>
          <a:stretch>
            <a:fillRect/>
          </a:stretch>
        </p:blipFill>
        <p:spPr bwMode="auto">
          <a:xfrm>
            <a:off x="395536" y="2853730"/>
            <a:ext cx="7238622" cy="4104400"/>
          </a:xfrm>
          <a:prstGeom prst="rect">
            <a:avLst/>
          </a:prstGeom>
          <a:ln>
            <a:noFill/>
          </a:ln>
          <a:effectLst>
            <a:outerShdw blurRad="292100" dist="139700" dir="2700000" algn="tl" rotWithShape="0">
              <a:srgbClr val="333333">
                <a:alpha val="65000"/>
              </a:srgbClr>
            </a:outerShdw>
          </a:effectLst>
          <a:extLst/>
        </p:spPr>
      </p:pic>
      <p:sp>
        <p:nvSpPr>
          <p:cNvPr id="7" name="Объект 2"/>
          <p:cNvSpPr>
            <a:spLocks noGrp="1"/>
          </p:cNvSpPr>
          <p:nvPr>
            <p:ph idx="1"/>
          </p:nvPr>
        </p:nvSpPr>
        <p:spPr>
          <a:xfrm>
            <a:off x="-108520" y="1197031"/>
            <a:ext cx="6983396" cy="3240087"/>
          </a:xfrm>
          <a:noFill/>
        </p:spPr>
        <p:txBody>
          <a:bodyPr/>
          <a:lstStyle/>
          <a:p>
            <a:pPr lvl="1">
              <a:spcAft>
                <a:spcPts val="0"/>
              </a:spcAft>
              <a:buClr>
                <a:srgbClr val="92D050"/>
              </a:buClr>
              <a:buSzPct val="100000"/>
              <a:buFont typeface="Arial" panose="020B0604020202020204" pitchFamily="34" charset="0"/>
              <a:buChar char="•"/>
              <a:defRPr/>
            </a:pPr>
            <a:r>
              <a:rPr lang="ru-RU" dirty="0" smtClean="0">
                <a:solidFill>
                  <a:schemeClr val="bg2">
                    <a:lumMod val="75000"/>
                  </a:schemeClr>
                </a:solidFill>
              </a:rPr>
              <a:t>Согласование</a:t>
            </a:r>
            <a:endParaRPr lang="ru-RU" dirty="0">
              <a:solidFill>
                <a:schemeClr val="bg2">
                  <a:lumMod val="75000"/>
                </a:schemeClr>
              </a:solidFill>
            </a:endParaRPr>
          </a:p>
          <a:p>
            <a:pPr lvl="1">
              <a:spcAft>
                <a:spcPts val="0"/>
              </a:spcAft>
              <a:buClr>
                <a:srgbClr val="92D050"/>
              </a:buClr>
              <a:buSzPct val="100000"/>
              <a:buFont typeface="Arial" panose="020B0604020202020204" pitchFamily="34" charset="0"/>
              <a:buChar char="•"/>
              <a:defRPr/>
            </a:pPr>
            <a:r>
              <a:rPr lang="ru-RU" dirty="0" smtClean="0">
                <a:solidFill>
                  <a:schemeClr val="bg2">
                    <a:lumMod val="75000"/>
                  </a:schemeClr>
                </a:solidFill>
              </a:rPr>
              <a:t>Комментирование</a:t>
            </a:r>
          </a:p>
          <a:p>
            <a:pPr lvl="1">
              <a:spcAft>
                <a:spcPts val="0"/>
              </a:spcAft>
              <a:buClr>
                <a:srgbClr val="92D050"/>
              </a:buClr>
              <a:buSzPct val="100000"/>
              <a:buFont typeface="Arial" panose="020B0604020202020204" pitchFamily="34" charset="0"/>
              <a:buChar char="•"/>
              <a:defRPr/>
            </a:pPr>
            <a:r>
              <a:rPr lang="ru-RU" dirty="0" smtClean="0">
                <a:solidFill>
                  <a:schemeClr val="bg2">
                    <a:lumMod val="75000"/>
                  </a:schemeClr>
                </a:solidFill>
              </a:rPr>
              <a:t>Оповещения</a:t>
            </a:r>
          </a:p>
          <a:p>
            <a:pPr lvl="1">
              <a:spcAft>
                <a:spcPts val="0"/>
              </a:spcAft>
              <a:buClr>
                <a:srgbClr val="92D050"/>
              </a:buClr>
              <a:buSzPct val="100000"/>
              <a:buFont typeface="Arial" panose="020B0604020202020204" pitchFamily="34" charset="0"/>
              <a:buChar char="•"/>
              <a:defRPr/>
            </a:pPr>
            <a:r>
              <a:rPr lang="ru-RU" dirty="0" smtClean="0">
                <a:solidFill>
                  <a:schemeClr val="bg2">
                    <a:lumMod val="75000"/>
                  </a:schemeClr>
                </a:solidFill>
              </a:rPr>
              <a:t>Блокировка ракурсов</a:t>
            </a:r>
            <a:endParaRPr lang="ru-RU" dirty="0">
              <a:solidFill>
                <a:schemeClr val="bg2">
                  <a:lumMod val="75000"/>
                </a:schemeClr>
              </a:solidFill>
            </a:endParaRPr>
          </a:p>
        </p:txBody>
      </p:sp>
      <p:pic>
        <p:nvPicPr>
          <p:cNvPr id="8" name="Рисунок 7"/>
          <p:cNvPicPr>
            <a:picLocks noChangeAspect="1"/>
          </p:cNvPicPr>
          <p:nvPr/>
        </p:nvPicPr>
        <p:blipFill>
          <a:blip r:embed="rId3"/>
          <a:stretch>
            <a:fillRect/>
          </a:stretch>
        </p:blipFill>
        <p:spPr>
          <a:xfrm>
            <a:off x="4160744" y="1273232"/>
            <a:ext cx="4624387" cy="3087687"/>
          </a:xfrm>
          <a:prstGeom prst="rect">
            <a:avLst/>
          </a:prstGeom>
          <a:solidFill>
            <a:schemeClr val="bg1"/>
          </a:solidFill>
          <a:ln>
            <a:noFill/>
          </a:ln>
          <a:effectLst>
            <a:outerShdw blurRad="292100" dist="139700" dir="2700000" algn="tl" rotWithShape="0">
              <a:srgbClr val="333333">
                <a:alpha val="65000"/>
              </a:srgbClr>
            </a:outerShdw>
          </a:effectLst>
        </p:spPr>
      </p:pic>
      <p:grpSp>
        <p:nvGrpSpPr>
          <p:cNvPr id="9" name="Группа 4"/>
          <p:cNvGrpSpPr>
            <a:grpSpLocks/>
          </p:cNvGrpSpPr>
          <p:nvPr/>
        </p:nvGrpSpPr>
        <p:grpSpPr bwMode="auto">
          <a:xfrm>
            <a:off x="187200" y="232992"/>
            <a:ext cx="590550" cy="590550"/>
            <a:chOff x="6389309" y="4575541"/>
            <a:chExt cx="590550" cy="590550"/>
          </a:xfrm>
          <a:solidFill>
            <a:srgbClr val="C00000"/>
          </a:solidFill>
        </p:grpSpPr>
        <p:sp>
          <p:nvSpPr>
            <p:cNvPr id="10" name="Oval 29"/>
            <p:cNvSpPr/>
            <p:nvPr/>
          </p:nvSpPr>
          <p:spPr bwMode="auto">
            <a:xfrm rot="10800000">
              <a:off x="6389309" y="4575541"/>
              <a:ext cx="590550" cy="590550"/>
            </a:xfrm>
            <a:prstGeom prst="ellipse">
              <a:avLst/>
            </a:prstGeom>
            <a:solidFill>
              <a:srgbClr val="A0D468"/>
            </a:solidFill>
            <a:ln w="25400">
              <a:noFill/>
              <a:miter lim="800000"/>
              <a:headEnd/>
              <a:tailEnd/>
            </a:ln>
          </p:spPr>
          <p:txBody>
            <a:bodyPr wrap="none" anchor="ctr"/>
            <a:lstStyle/>
            <a:p>
              <a:pPr algn="ctr" eaLnBrk="1" hangingPunct="1">
                <a:lnSpc>
                  <a:spcPct val="115000"/>
                </a:lnSpc>
              </a:pPr>
              <a:endParaRPr lang="ar-SA" sz="1000" b="1">
                <a:solidFill>
                  <a:srgbClr val="3E5057"/>
                </a:solidFill>
                <a:latin typeface="+mn-lt"/>
              </a:endParaRPr>
            </a:p>
          </p:txBody>
        </p:sp>
        <p:sp>
          <p:nvSpPr>
            <p:cNvPr id="11" name="TextBox 36"/>
            <p:cNvSpPr txBox="1">
              <a:spLocks noChangeArrowheads="1"/>
            </p:cNvSpPr>
            <p:nvPr/>
          </p:nvSpPr>
          <p:spPr bwMode="auto">
            <a:xfrm>
              <a:off x="6455009" y="4720237"/>
              <a:ext cx="472435" cy="301158"/>
            </a:xfrm>
            <a:prstGeom prst="rect">
              <a:avLst/>
            </a:prstGeom>
            <a:noFill/>
            <a:ln w="25400">
              <a:noFill/>
              <a:miter lim="800000"/>
              <a:headEnd/>
              <a:tailEnd/>
            </a:ln>
            <a:extLst/>
          </p:spPr>
          <p:txBody>
            <a:bodyPr wrap="none" anchor="ctr"/>
            <a:lstStyle>
              <a:defPPr>
                <a:defRPr lang="ru-RU"/>
              </a:defPPr>
              <a:lvl1pPr algn="ctr" eaLnBrk="1" hangingPunct="1">
                <a:lnSpc>
                  <a:spcPct val="115000"/>
                </a:lnSpc>
                <a:defRPr sz="1000" b="1">
                  <a:solidFill>
                    <a:srgbClr val="3E5057"/>
                  </a:solidFill>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altLang="ru-RU" sz="2200" dirty="0" smtClean="0">
                  <a:solidFill>
                    <a:schemeClr val="bg1"/>
                  </a:solidFill>
                  <a:latin typeface="+mn-lt"/>
                </a:rPr>
                <a:t>4</a:t>
              </a:r>
              <a:endParaRPr lang="ar-SA" altLang="ru-RU" sz="2200" dirty="0">
                <a:solidFill>
                  <a:schemeClr val="bg1"/>
                </a:solidFill>
                <a:latin typeface="+mn-lt"/>
              </a:endParaRPr>
            </a:p>
          </p:txBody>
        </p:sp>
      </p:grpSp>
    </p:spTree>
    <p:extLst>
      <p:ext uri="{BB962C8B-B14F-4D97-AF65-F5344CB8AC3E}">
        <p14:creationId xmlns:p14="http://schemas.microsoft.com/office/powerpoint/2010/main" val="28322731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968378639"/>
              </p:ext>
            </p:extLst>
          </p:nvPr>
        </p:nvGraphicFramePr>
        <p:xfrm>
          <a:off x="1259632" y="1563727"/>
          <a:ext cx="7639584" cy="742348"/>
        </p:xfrm>
        <a:graphic>
          <a:graphicData uri="http://schemas.openxmlformats.org/drawingml/2006/table">
            <a:tbl>
              <a:tblPr firstRow="1" bandRow="1">
                <a:tableStyleId>{5C22544A-7EE6-4342-B048-85BDC9FD1C3A}</a:tableStyleId>
              </a:tblPr>
              <a:tblGrid>
                <a:gridCol w="636632"/>
                <a:gridCol w="636632"/>
                <a:gridCol w="636632"/>
                <a:gridCol w="636632"/>
                <a:gridCol w="636632"/>
                <a:gridCol w="636632"/>
                <a:gridCol w="636632"/>
                <a:gridCol w="636632"/>
                <a:gridCol w="636632"/>
                <a:gridCol w="636632"/>
                <a:gridCol w="636632"/>
                <a:gridCol w="636632"/>
              </a:tblGrid>
              <a:tr h="376588">
                <a:tc>
                  <a:txBody>
                    <a:bodyPr/>
                    <a:lstStyle/>
                    <a:p>
                      <a:pPr marL="0" algn="ctr" defTabSz="914400" rtl="0" eaLnBrk="1" latinLnBrk="0" hangingPunct="1"/>
                      <a:r>
                        <a:rPr lang="ru-RU" sz="1600" b="1" kern="1200" baseline="0" dirty="0" err="1" smtClean="0">
                          <a:solidFill>
                            <a:srgbClr val="FFFFCC"/>
                          </a:solidFill>
                          <a:latin typeface="+mn-lt"/>
                          <a:ea typeface="+mn-ea"/>
                          <a:cs typeface="+mn-cs"/>
                        </a:rPr>
                        <a:t>Янв</a:t>
                      </a:r>
                      <a:endParaRPr lang="ru-RU" sz="1600" b="1" kern="1200" baseline="0" dirty="0">
                        <a:solidFill>
                          <a:srgbClr val="FFFFCC"/>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C6E51"/>
                    </a:solidFill>
                  </a:tcPr>
                </a:tc>
                <a:tc>
                  <a:txBody>
                    <a:bodyPr/>
                    <a:lstStyle/>
                    <a:p>
                      <a:pPr marL="0" algn="ctr" defTabSz="914400" rtl="0" eaLnBrk="1" latinLnBrk="0" hangingPunct="1"/>
                      <a:r>
                        <a:rPr lang="ru-RU" sz="1600" b="1" kern="1200" baseline="0" dirty="0" err="1" smtClean="0">
                          <a:solidFill>
                            <a:srgbClr val="FFFFCC"/>
                          </a:solidFill>
                          <a:latin typeface="+mn-lt"/>
                          <a:ea typeface="+mn-ea"/>
                          <a:cs typeface="+mn-cs"/>
                        </a:rPr>
                        <a:t>Фев</a:t>
                      </a:r>
                      <a:endParaRPr lang="ru-RU" sz="1600" b="1" kern="1200" baseline="0" dirty="0">
                        <a:solidFill>
                          <a:srgbClr val="FFFFCC"/>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FC6E51"/>
                    </a:solidFill>
                  </a:tcPr>
                </a:tc>
                <a:tc>
                  <a:txBody>
                    <a:bodyPr/>
                    <a:lstStyle/>
                    <a:p>
                      <a:pPr marL="0" algn="ctr" defTabSz="914400" rtl="0" eaLnBrk="1" latinLnBrk="0" hangingPunct="1"/>
                      <a:r>
                        <a:rPr lang="ru-RU" sz="1600" b="1" kern="1200" baseline="0" dirty="0" err="1" smtClean="0">
                          <a:solidFill>
                            <a:srgbClr val="FFFFCC"/>
                          </a:solidFill>
                          <a:latin typeface="+mn-lt"/>
                          <a:ea typeface="+mn-ea"/>
                          <a:cs typeface="+mn-cs"/>
                        </a:rPr>
                        <a:t>Мар</a:t>
                      </a:r>
                      <a:endParaRPr lang="ru-RU" sz="1600" b="1" kern="1200" baseline="0" dirty="0">
                        <a:solidFill>
                          <a:srgbClr val="FFFFCC"/>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FC6E51"/>
                    </a:solidFill>
                  </a:tcPr>
                </a:tc>
                <a:tc>
                  <a:txBody>
                    <a:bodyPr/>
                    <a:lstStyle/>
                    <a:p>
                      <a:pPr marL="0" algn="ctr" defTabSz="914400" rtl="0" eaLnBrk="1" latinLnBrk="0" hangingPunct="1"/>
                      <a:r>
                        <a:rPr lang="ru-RU" sz="1600" b="1" kern="1200" baseline="0" dirty="0" err="1" smtClean="0">
                          <a:solidFill>
                            <a:srgbClr val="FFFFCC"/>
                          </a:solidFill>
                          <a:latin typeface="+mn-lt"/>
                          <a:ea typeface="+mn-ea"/>
                          <a:cs typeface="+mn-cs"/>
                        </a:rPr>
                        <a:t>Апр</a:t>
                      </a:r>
                      <a:endParaRPr lang="ru-RU" sz="1600" b="1" kern="1200" baseline="0" dirty="0">
                        <a:solidFill>
                          <a:srgbClr val="FFFFCC"/>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FC6E51"/>
                    </a:solidFill>
                  </a:tcPr>
                </a:tc>
                <a:tc>
                  <a:txBody>
                    <a:bodyPr/>
                    <a:lstStyle/>
                    <a:p>
                      <a:pPr marL="0" algn="ctr" defTabSz="914400" rtl="0" eaLnBrk="1" latinLnBrk="0" hangingPunct="1"/>
                      <a:r>
                        <a:rPr lang="ru-RU" sz="1600" b="1" kern="1200" baseline="0" dirty="0" smtClean="0">
                          <a:solidFill>
                            <a:srgbClr val="FFFFCC"/>
                          </a:solidFill>
                          <a:latin typeface="+mn-lt"/>
                          <a:ea typeface="+mn-ea"/>
                          <a:cs typeface="+mn-cs"/>
                        </a:rPr>
                        <a:t>Май</a:t>
                      </a:r>
                      <a:endParaRPr lang="ru-RU" sz="1600" b="1" kern="1200" baseline="0" dirty="0">
                        <a:solidFill>
                          <a:srgbClr val="FFFFCC"/>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FC6E51"/>
                    </a:solidFill>
                  </a:tcPr>
                </a:tc>
                <a:tc>
                  <a:txBody>
                    <a:bodyPr/>
                    <a:lstStyle/>
                    <a:p>
                      <a:pPr marL="0" algn="ctr" defTabSz="914400" rtl="0" eaLnBrk="1" latinLnBrk="0" hangingPunct="1"/>
                      <a:r>
                        <a:rPr lang="ru-RU" sz="1600" b="1" kern="1200" baseline="0" dirty="0" err="1" smtClean="0">
                          <a:solidFill>
                            <a:srgbClr val="FFFFCC"/>
                          </a:solidFill>
                          <a:latin typeface="+mn-lt"/>
                          <a:ea typeface="+mn-ea"/>
                          <a:cs typeface="+mn-cs"/>
                        </a:rPr>
                        <a:t>Июн</a:t>
                      </a:r>
                      <a:endParaRPr lang="ru-RU" sz="1600" b="1" kern="1200" baseline="0" dirty="0">
                        <a:solidFill>
                          <a:srgbClr val="FFFFCC"/>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FC6E51"/>
                    </a:solidFill>
                  </a:tcPr>
                </a:tc>
                <a:tc>
                  <a:txBody>
                    <a:bodyPr/>
                    <a:lstStyle/>
                    <a:p>
                      <a:pPr marL="0" algn="ctr" defTabSz="914400" rtl="0" eaLnBrk="1" latinLnBrk="0" hangingPunct="1"/>
                      <a:r>
                        <a:rPr lang="ru-RU" sz="1600" b="1" kern="1200" baseline="0" dirty="0" err="1" smtClean="0">
                          <a:solidFill>
                            <a:srgbClr val="FFFFCC"/>
                          </a:solidFill>
                          <a:latin typeface="+mn-lt"/>
                          <a:ea typeface="+mn-ea"/>
                          <a:cs typeface="+mn-cs"/>
                        </a:rPr>
                        <a:t>Июл</a:t>
                      </a:r>
                      <a:endParaRPr lang="ru-RU" sz="1600" b="1" kern="1200" baseline="0" dirty="0">
                        <a:solidFill>
                          <a:srgbClr val="FFFFCC"/>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FC6E51"/>
                    </a:solidFill>
                  </a:tcPr>
                </a:tc>
                <a:tc>
                  <a:txBody>
                    <a:bodyPr/>
                    <a:lstStyle/>
                    <a:p>
                      <a:pPr marL="0" algn="ctr" defTabSz="914400" rtl="0" eaLnBrk="1" latinLnBrk="0" hangingPunct="1"/>
                      <a:r>
                        <a:rPr lang="ru-RU" sz="1600" b="1" kern="1200" baseline="0" dirty="0" err="1" smtClean="0">
                          <a:solidFill>
                            <a:srgbClr val="FFFFCC"/>
                          </a:solidFill>
                          <a:latin typeface="+mn-lt"/>
                          <a:ea typeface="+mn-ea"/>
                          <a:cs typeface="+mn-cs"/>
                        </a:rPr>
                        <a:t>Авг</a:t>
                      </a:r>
                      <a:endParaRPr lang="ru-RU" sz="1600" b="1" kern="1200" baseline="0" dirty="0">
                        <a:solidFill>
                          <a:srgbClr val="FFFFCC"/>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FC6E51"/>
                    </a:solidFill>
                  </a:tcPr>
                </a:tc>
                <a:tc>
                  <a:txBody>
                    <a:bodyPr/>
                    <a:lstStyle/>
                    <a:p>
                      <a:pPr marL="0" algn="ctr" defTabSz="914400" rtl="0" eaLnBrk="1" latinLnBrk="0" hangingPunct="1"/>
                      <a:r>
                        <a:rPr lang="ru-RU" sz="1600" b="1" kern="1200" baseline="0" dirty="0" smtClean="0">
                          <a:solidFill>
                            <a:srgbClr val="FFFFCC"/>
                          </a:solidFill>
                          <a:latin typeface="+mn-lt"/>
                          <a:ea typeface="+mn-ea"/>
                          <a:cs typeface="+mn-cs"/>
                        </a:rPr>
                        <a:t>Сен</a:t>
                      </a:r>
                      <a:endParaRPr lang="ru-RU" sz="1600" b="1" kern="1200" baseline="0" dirty="0">
                        <a:solidFill>
                          <a:srgbClr val="FFFFCC"/>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FC6E51"/>
                    </a:solidFill>
                  </a:tcPr>
                </a:tc>
                <a:tc>
                  <a:txBody>
                    <a:bodyPr/>
                    <a:lstStyle/>
                    <a:p>
                      <a:pPr marL="0" algn="ctr" defTabSz="914400" rtl="0" eaLnBrk="1" latinLnBrk="0" hangingPunct="1"/>
                      <a:r>
                        <a:rPr lang="ru-RU" sz="1600" b="1" kern="1200" baseline="0" dirty="0" err="1" smtClean="0">
                          <a:solidFill>
                            <a:srgbClr val="FFFFCC"/>
                          </a:solidFill>
                          <a:latin typeface="+mn-lt"/>
                          <a:ea typeface="+mn-ea"/>
                          <a:cs typeface="+mn-cs"/>
                        </a:rPr>
                        <a:t>Окт</a:t>
                      </a:r>
                      <a:endParaRPr lang="ru-RU" sz="1600" b="1" kern="1200" baseline="0" dirty="0">
                        <a:solidFill>
                          <a:srgbClr val="FFFFCC"/>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FC6E51"/>
                    </a:solidFill>
                  </a:tcPr>
                </a:tc>
                <a:tc>
                  <a:txBody>
                    <a:bodyPr/>
                    <a:lstStyle/>
                    <a:p>
                      <a:pPr marL="0" algn="ctr" defTabSz="914400" rtl="0" eaLnBrk="1" latinLnBrk="0" hangingPunct="1"/>
                      <a:r>
                        <a:rPr lang="ru-RU" sz="1600" b="1" kern="1200" baseline="0" dirty="0" smtClean="0">
                          <a:solidFill>
                            <a:srgbClr val="FFFFCC"/>
                          </a:solidFill>
                          <a:latin typeface="+mn-lt"/>
                          <a:ea typeface="+mn-ea"/>
                          <a:cs typeface="+mn-cs"/>
                        </a:rPr>
                        <a:t>Ноя</a:t>
                      </a:r>
                      <a:endParaRPr lang="ru-RU" sz="1600" b="1" kern="1200" baseline="0" dirty="0">
                        <a:solidFill>
                          <a:srgbClr val="FFFFCC"/>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FC6E51"/>
                    </a:solidFill>
                  </a:tcPr>
                </a:tc>
                <a:tc>
                  <a:txBody>
                    <a:bodyPr/>
                    <a:lstStyle/>
                    <a:p>
                      <a:pPr marL="0" algn="ctr" defTabSz="914400" rtl="0" eaLnBrk="1" latinLnBrk="0" hangingPunct="1"/>
                      <a:r>
                        <a:rPr lang="ru-RU" sz="1600" b="1" kern="1200" baseline="0" dirty="0" smtClean="0">
                          <a:solidFill>
                            <a:srgbClr val="FFFFCC"/>
                          </a:solidFill>
                          <a:latin typeface="+mn-lt"/>
                          <a:ea typeface="+mn-ea"/>
                          <a:cs typeface="+mn-cs"/>
                        </a:rPr>
                        <a:t>Дек</a:t>
                      </a:r>
                      <a:endParaRPr lang="ru-RU" sz="1600" b="1" kern="1200" baseline="0" dirty="0">
                        <a:solidFill>
                          <a:srgbClr val="FFFFCC"/>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C6E51"/>
                    </a:solidFill>
                  </a:tcPr>
                </a:tc>
              </a:tr>
              <a:tr h="354478">
                <a:tc>
                  <a:txBody>
                    <a:bodyPr/>
                    <a:lstStyle/>
                    <a:p>
                      <a:pPr algn="ctr"/>
                      <a:r>
                        <a:rPr lang="ru-RU" dirty="0" smtClean="0"/>
                        <a:t>1</a:t>
                      </a:r>
                      <a:endParaRPr lang="ru-RU"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FFCC00"/>
                    </a:solidFill>
                  </a:tcPr>
                </a:tc>
                <a:tc>
                  <a:txBody>
                    <a:bodyPr/>
                    <a:lstStyle/>
                    <a:p>
                      <a:pPr algn="ctr"/>
                      <a:r>
                        <a:rPr lang="ru-RU" dirty="0" smtClean="0"/>
                        <a:t>2</a:t>
                      </a:r>
                      <a:endParaRPr lang="ru-RU" dirty="0"/>
                    </a:p>
                  </a:txBody>
                  <a:tcPr>
                    <a:lnB w="12700" cap="flat" cmpd="sng" algn="ctr">
                      <a:solidFill>
                        <a:schemeClr val="tx1"/>
                      </a:solidFill>
                      <a:prstDash val="solid"/>
                      <a:round/>
                      <a:headEnd type="none" w="med" len="med"/>
                      <a:tailEnd type="none" w="med" len="med"/>
                    </a:lnB>
                    <a:solidFill>
                      <a:srgbClr val="FFCC00"/>
                    </a:solidFill>
                  </a:tcPr>
                </a:tc>
                <a:tc>
                  <a:txBody>
                    <a:bodyPr/>
                    <a:lstStyle/>
                    <a:p>
                      <a:pPr algn="ctr"/>
                      <a:r>
                        <a:rPr lang="ru-RU" dirty="0" smtClean="0"/>
                        <a:t>3</a:t>
                      </a:r>
                      <a:endParaRPr lang="ru-RU" dirty="0"/>
                    </a:p>
                  </a:txBody>
                  <a:tcPr>
                    <a:lnB w="12700" cap="flat" cmpd="sng" algn="ctr">
                      <a:solidFill>
                        <a:schemeClr val="tx1"/>
                      </a:solidFill>
                      <a:prstDash val="solid"/>
                      <a:round/>
                      <a:headEnd type="none" w="med" len="med"/>
                      <a:tailEnd type="none" w="med" len="med"/>
                    </a:lnB>
                    <a:solidFill>
                      <a:srgbClr val="FFCC00"/>
                    </a:solidFill>
                  </a:tcPr>
                </a:tc>
                <a:tc>
                  <a:txBody>
                    <a:bodyPr/>
                    <a:lstStyle/>
                    <a:p>
                      <a:pPr algn="ctr"/>
                      <a:r>
                        <a:rPr lang="ru-RU" dirty="0" smtClean="0"/>
                        <a:t>4</a:t>
                      </a:r>
                      <a:endParaRPr lang="ru-RU" dirty="0"/>
                    </a:p>
                  </a:txBody>
                  <a:tcPr>
                    <a:lnB w="12700" cap="flat" cmpd="sng" algn="ctr">
                      <a:solidFill>
                        <a:schemeClr val="tx1"/>
                      </a:solidFill>
                      <a:prstDash val="solid"/>
                      <a:round/>
                      <a:headEnd type="none" w="med" len="med"/>
                      <a:tailEnd type="none" w="med" len="med"/>
                    </a:lnB>
                    <a:solidFill>
                      <a:srgbClr val="FFCC00"/>
                    </a:solidFill>
                  </a:tcPr>
                </a:tc>
                <a:tc>
                  <a:txBody>
                    <a:bodyPr/>
                    <a:lstStyle/>
                    <a:p>
                      <a:pPr algn="ctr"/>
                      <a:r>
                        <a:rPr lang="ru-RU" dirty="0" smtClean="0"/>
                        <a:t>5</a:t>
                      </a:r>
                      <a:endParaRPr lang="ru-RU" dirty="0"/>
                    </a:p>
                  </a:txBody>
                  <a:tcPr>
                    <a:lnB w="12700" cap="flat" cmpd="sng" algn="ctr">
                      <a:solidFill>
                        <a:schemeClr val="tx1"/>
                      </a:solidFill>
                      <a:prstDash val="solid"/>
                      <a:round/>
                      <a:headEnd type="none" w="med" len="med"/>
                      <a:tailEnd type="none" w="med" len="med"/>
                    </a:lnB>
                    <a:solidFill>
                      <a:srgbClr val="FFCC00"/>
                    </a:solidFill>
                  </a:tcPr>
                </a:tc>
                <a:tc>
                  <a:txBody>
                    <a:bodyPr/>
                    <a:lstStyle/>
                    <a:p>
                      <a:pPr algn="ctr"/>
                      <a:r>
                        <a:rPr lang="ru-RU" dirty="0" smtClean="0"/>
                        <a:t>6</a:t>
                      </a:r>
                      <a:endParaRPr lang="ru-RU" dirty="0"/>
                    </a:p>
                  </a:txBody>
                  <a:tcPr>
                    <a:lnB w="12700" cap="flat" cmpd="sng" algn="ctr">
                      <a:solidFill>
                        <a:schemeClr val="tx1"/>
                      </a:solidFill>
                      <a:prstDash val="solid"/>
                      <a:round/>
                      <a:headEnd type="none" w="med" len="med"/>
                      <a:tailEnd type="none" w="med" len="med"/>
                    </a:lnB>
                    <a:solidFill>
                      <a:srgbClr val="FFCC00"/>
                    </a:solidFill>
                  </a:tcPr>
                </a:tc>
                <a:tc>
                  <a:txBody>
                    <a:bodyPr/>
                    <a:lstStyle/>
                    <a:p>
                      <a:pPr algn="ctr"/>
                      <a:r>
                        <a:rPr lang="ru-RU" dirty="0" smtClean="0"/>
                        <a:t>7</a:t>
                      </a:r>
                      <a:endParaRPr lang="ru-RU" dirty="0"/>
                    </a:p>
                  </a:txBody>
                  <a:tcPr>
                    <a:lnB w="12700" cap="flat" cmpd="sng" algn="ctr">
                      <a:solidFill>
                        <a:schemeClr val="tx1"/>
                      </a:solidFill>
                      <a:prstDash val="solid"/>
                      <a:round/>
                      <a:headEnd type="none" w="med" len="med"/>
                      <a:tailEnd type="none" w="med" len="med"/>
                    </a:lnB>
                    <a:solidFill>
                      <a:srgbClr val="FFCC00"/>
                    </a:solidFill>
                  </a:tcPr>
                </a:tc>
                <a:tc>
                  <a:txBody>
                    <a:bodyPr/>
                    <a:lstStyle/>
                    <a:p>
                      <a:pPr algn="ctr"/>
                      <a:r>
                        <a:rPr lang="ru-RU" dirty="0" smtClean="0"/>
                        <a:t>8</a:t>
                      </a:r>
                      <a:endParaRPr lang="ru-RU" dirty="0"/>
                    </a:p>
                  </a:txBody>
                  <a:tcPr>
                    <a:lnB w="12700" cap="flat" cmpd="sng" algn="ctr">
                      <a:solidFill>
                        <a:schemeClr val="tx1"/>
                      </a:solidFill>
                      <a:prstDash val="solid"/>
                      <a:round/>
                      <a:headEnd type="none" w="med" len="med"/>
                      <a:tailEnd type="none" w="med" len="med"/>
                    </a:lnB>
                    <a:solidFill>
                      <a:srgbClr val="FFCC00"/>
                    </a:solidFill>
                  </a:tcPr>
                </a:tc>
                <a:tc>
                  <a:txBody>
                    <a:bodyPr/>
                    <a:lstStyle/>
                    <a:p>
                      <a:pPr algn="ctr"/>
                      <a:r>
                        <a:rPr lang="ru-RU" dirty="0" smtClean="0"/>
                        <a:t>9</a:t>
                      </a:r>
                      <a:endParaRPr lang="ru-RU" dirty="0"/>
                    </a:p>
                  </a:txBody>
                  <a:tcPr>
                    <a:lnB w="12700" cap="flat" cmpd="sng" algn="ctr">
                      <a:solidFill>
                        <a:schemeClr val="tx1"/>
                      </a:solidFill>
                      <a:prstDash val="solid"/>
                      <a:round/>
                      <a:headEnd type="none" w="med" len="med"/>
                      <a:tailEnd type="none" w="med" len="med"/>
                    </a:lnB>
                    <a:solidFill>
                      <a:srgbClr val="FFCC00"/>
                    </a:solidFill>
                  </a:tcPr>
                </a:tc>
                <a:tc>
                  <a:txBody>
                    <a:bodyPr/>
                    <a:lstStyle/>
                    <a:p>
                      <a:pPr algn="ctr"/>
                      <a:r>
                        <a:rPr lang="ru-RU" dirty="0" smtClean="0"/>
                        <a:t>10</a:t>
                      </a:r>
                      <a:endParaRPr lang="ru-RU" dirty="0"/>
                    </a:p>
                  </a:txBody>
                  <a:tcPr>
                    <a:lnB w="12700" cap="flat" cmpd="sng" algn="ctr">
                      <a:solidFill>
                        <a:schemeClr val="tx1"/>
                      </a:solidFill>
                      <a:prstDash val="solid"/>
                      <a:round/>
                      <a:headEnd type="none" w="med" len="med"/>
                      <a:tailEnd type="none" w="med" len="med"/>
                    </a:lnB>
                    <a:solidFill>
                      <a:srgbClr val="FFCC00"/>
                    </a:solidFill>
                  </a:tcPr>
                </a:tc>
                <a:tc>
                  <a:txBody>
                    <a:bodyPr/>
                    <a:lstStyle/>
                    <a:p>
                      <a:pPr algn="ctr"/>
                      <a:r>
                        <a:rPr lang="ru-RU" dirty="0" smtClean="0"/>
                        <a:t>11</a:t>
                      </a:r>
                      <a:endParaRPr lang="ru-RU" dirty="0"/>
                    </a:p>
                  </a:txBody>
                  <a:tcPr>
                    <a:lnB w="12700" cap="flat" cmpd="sng" algn="ctr">
                      <a:solidFill>
                        <a:schemeClr val="tx1"/>
                      </a:solidFill>
                      <a:prstDash val="solid"/>
                      <a:round/>
                      <a:headEnd type="none" w="med" len="med"/>
                      <a:tailEnd type="none" w="med" len="med"/>
                    </a:lnB>
                    <a:solidFill>
                      <a:srgbClr val="FFCC00"/>
                    </a:solidFill>
                  </a:tcPr>
                </a:tc>
                <a:tc>
                  <a:txBody>
                    <a:bodyPr/>
                    <a:lstStyle/>
                    <a:p>
                      <a:pPr algn="ctr"/>
                      <a:r>
                        <a:rPr lang="ru-RU" dirty="0" smtClean="0"/>
                        <a:t>12</a:t>
                      </a:r>
                      <a:endParaRPr lang="ru-RU"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CC00"/>
                    </a:solidFill>
                  </a:tcPr>
                </a:tc>
              </a:tr>
            </a:tbl>
          </a:graphicData>
        </a:graphic>
      </p:graphicFrame>
      <p:graphicFrame>
        <p:nvGraphicFramePr>
          <p:cNvPr id="5" name="Таблица 4"/>
          <p:cNvGraphicFramePr>
            <a:graphicFrameLocks noGrp="1"/>
          </p:cNvGraphicFramePr>
          <p:nvPr>
            <p:extLst>
              <p:ext uri="{D42A27DB-BD31-4B8C-83A1-F6EECF244321}">
                <p14:modId xmlns:p14="http://schemas.microsoft.com/office/powerpoint/2010/main" val="3001585375"/>
              </p:ext>
            </p:extLst>
          </p:nvPr>
        </p:nvGraphicFramePr>
        <p:xfrm>
          <a:off x="179514" y="3170470"/>
          <a:ext cx="8784974" cy="1473143"/>
        </p:xfrm>
        <a:graphic>
          <a:graphicData uri="http://schemas.openxmlformats.org/drawingml/2006/table">
            <a:tbl>
              <a:tblPr firstRow="1" bandRow="1">
                <a:tableStyleId>{5C22544A-7EE6-4342-B048-85BDC9FD1C3A}</a:tableStyleId>
              </a:tblPr>
              <a:tblGrid>
                <a:gridCol w="1141534"/>
                <a:gridCol w="673551"/>
                <a:gridCol w="653428"/>
                <a:gridCol w="653428"/>
                <a:gridCol w="580825"/>
                <a:gridCol w="653428"/>
                <a:gridCol w="653428"/>
                <a:gridCol w="653428"/>
                <a:gridCol w="653428"/>
                <a:gridCol w="653428"/>
                <a:gridCol w="653428"/>
                <a:gridCol w="580825"/>
                <a:gridCol w="580815"/>
              </a:tblGrid>
              <a:tr h="349588">
                <a:tc>
                  <a:txBody>
                    <a:bodyPr/>
                    <a:lstStyle/>
                    <a:p>
                      <a:pPr marL="0" algn="ctr" defTabSz="914400" rtl="0" eaLnBrk="1" latinLnBrk="0" hangingPunct="1"/>
                      <a:r>
                        <a:rPr lang="ru-RU" sz="1500" b="1" kern="1200" baseline="0" dirty="0" smtClean="0">
                          <a:solidFill>
                            <a:schemeClr val="tx1">
                              <a:lumMod val="85000"/>
                              <a:lumOff val="15000"/>
                            </a:schemeClr>
                          </a:solidFill>
                          <a:latin typeface="+mn-lt"/>
                          <a:ea typeface="+mn-ea"/>
                          <a:cs typeface="+mn-cs"/>
                        </a:rPr>
                        <a:t>Сценарий</a:t>
                      </a:r>
                      <a:endParaRPr lang="ru-RU" sz="1500" b="1" kern="1200" baseline="0" dirty="0">
                        <a:solidFill>
                          <a:schemeClr val="tx1">
                            <a:lumMod val="85000"/>
                            <a:lumOff val="15000"/>
                          </a:schemeClr>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marL="0" algn="ctr" defTabSz="914400" rtl="0" eaLnBrk="1" latinLnBrk="0" hangingPunct="1"/>
                      <a:r>
                        <a:rPr lang="ru-RU" sz="1600" b="1" kern="1200" baseline="0" dirty="0" err="1" smtClean="0">
                          <a:solidFill>
                            <a:srgbClr val="FFFFCC"/>
                          </a:solidFill>
                          <a:latin typeface="+mn-lt"/>
                          <a:ea typeface="+mn-ea"/>
                          <a:cs typeface="+mn-cs"/>
                        </a:rPr>
                        <a:t>Янв</a:t>
                      </a:r>
                      <a:endParaRPr lang="ru-RU" sz="1600" b="1" kern="1200" baseline="0" dirty="0">
                        <a:solidFill>
                          <a:srgbClr val="FFFFCC"/>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C6E51"/>
                    </a:solidFill>
                  </a:tcPr>
                </a:tc>
                <a:tc>
                  <a:txBody>
                    <a:bodyPr/>
                    <a:lstStyle/>
                    <a:p>
                      <a:pPr marL="0" algn="ctr" defTabSz="914400" rtl="0" eaLnBrk="1" latinLnBrk="0" hangingPunct="1"/>
                      <a:r>
                        <a:rPr lang="ru-RU" sz="1600" b="1" kern="1200" baseline="0" dirty="0" err="1" smtClean="0">
                          <a:solidFill>
                            <a:srgbClr val="FFFFCC"/>
                          </a:solidFill>
                          <a:latin typeface="+mn-lt"/>
                          <a:ea typeface="+mn-ea"/>
                          <a:cs typeface="+mn-cs"/>
                        </a:rPr>
                        <a:t>Фев</a:t>
                      </a:r>
                      <a:endParaRPr lang="ru-RU" sz="1600" b="1" kern="1200" baseline="0" dirty="0">
                        <a:solidFill>
                          <a:srgbClr val="FFFFCC"/>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FC6E51"/>
                    </a:solidFill>
                  </a:tcPr>
                </a:tc>
                <a:tc>
                  <a:txBody>
                    <a:bodyPr/>
                    <a:lstStyle/>
                    <a:p>
                      <a:pPr marL="0" algn="ctr" defTabSz="914400" rtl="0" eaLnBrk="1" latinLnBrk="0" hangingPunct="1"/>
                      <a:r>
                        <a:rPr lang="ru-RU" sz="1600" b="1" kern="1200" baseline="0" dirty="0" err="1" smtClean="0">
                          <a:solidFill>
                            <a:srgbClr val="FFFFCC"/>
                          </a:solidFill>
                          <a:latin typeface="+mn-lt"/>
                          <a:ea typeface="+mn-ea"/>
                          <a:cs typeface="+mn-cs"/>
                        </a:rPr>
                        <a:t>Мар</a:t>
                      </a:r>
                      <a:endParaRPr lang="ru-RU" sz="1600" b="1" kern="1200" baseline="0" dirty="0">
                        <a:solidFill>
                          <a:srgbClr val="FFFFCC"/>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FC6E51"/>
                    </a:solidFill>
                  </a:tcPr>
                </a:tc>
                <a:tc>
                  <a:txBody>
                    <a:bodyPr/>
                    <a:lstStyle/>
                    <a:p>
                      <a:pPr marL="0" algn="ctr" defTabSz="914400" rtl="0" eaLnBrk="1" latinLnBrk="0" hangingPunct="1"/>
                      <a:r>
                        <a:rPr lang="ru-RU" sz="1600" b="1" kern="1200" baseline="0" dirty="0" err="1" smtClean="0">
                          <a:solidFill>
                            <a:srgbClr val="FFFFCC"/>
                          </a:solidFill>
                          <a:latin typeface="+mn-lt"/>
                          <a:ea typeface="+mn-ea"/>
                          <a:cs typeface="+mn-cs"/>
                        </a:rPr>
                        <a:t>Апр</a:t>
                      </a:r>
                      <a:endParaRPr lang="ru-RU" sz="1600" b="1" kern="1200" baseline="0" dirty="0">
                        <a:solidFill>
                          <a:srgbClr val="FFFFCC"/>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FC6E51"/>
                    </a:solidFill>
                  </a:tcPr>
                </a:tc>
                <a:tc>
                  <a:txBody>
                    <a:bodyPr/>
                    <a:lstStyle/>
                    <a:p>
                      <a:pPr marL="0" algn="ctr" defTabSz="914400" rtl="0" eaLnBrk="1" latinLnBrk="0" hangingPunct="1"/>
                      <a:r>
                        <a:rPr lang="ru-RU" sz="1600" b="1" kern="1200" baseline="0" dirty="0" smtClean="0">
                          <a:solidFill>
                            <a:srgbClr val="FFFFCC"/>
                          </a:solidFill>
                          <a:latin typeface="+mn-lt"/>
                          <a:ea typeface="+mn-ea"/>
                          <a:cs typeface="+mn-cs"/>
                        </a:rPr>
                        <a:t>Май</a:t>
                      </a:r>
                      <a:endParaRPr lang="ru-RU" sz="1600" b="1" kern="1200" baseline="0" dirty="0">
                        <a:solidFill>
                          <a:srgbClr val="FFFFCC"/>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FC6E51"/>
                    </a:solidFill>
                  </a:tcPr>
                </a:tc>
                <a:tc>
                  <a:txBody>
                    <a:bodyPr/>
                    <a:lstStyle/>
                    <a:p>
                      <a:pPr marL="0" algn="ctr" defTabSz="914400" rtl="0" eaLnBrk="1" latinLnBrk="0" hangingPunct="1"/>
                      <a:r>
                        <a:rPr lang="ru-RU" sz="1600" b="1" kern="1200" baseline="0" dirty="0" err="1" smtClean="0">
                          <a:solidFill>
                            <a:srgbClr val="FFFFCC"/>
                          </a:solidFill>
                          <a:latin typeface="+mn-lt"/>
                          <a:ea typeface="+mn-ea"/>
                          <a:cs typeface="+mn-cs"/>
                        </a:rPr>
                        <a:t>Июн</a:t>
                      </a:r>
                      <a:endParaRPr lang="ru-RU" sz="1600" b="1" kern="1200" baseline="0" dirty="0">
                        <a:solidFill>
                          <a:srgbClr val="FFFFCC"/>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FC6E51"/>
                    </a:solidFill>
                  </a:tcPr>
                </a:tc>
                <a:tc>
                  <a:txBody>
                    <a:bodyPr/>
                    <a:lstStyle/>
                    <a:p>
                      <a:pPr marL="0" algn="ctr" defTabSz="914400" rtl="0" eaLnBrk="1" latinLnBrk="0" hangingPunct="1"/>
                      <a:r>
                        <a:rPr lang="ru-RU" sz="1600" b="1" kern="1200" baseline="0" dirty="0" err="1" smtClean="0">
                          <a:solidFill>
                            <a:srgbClr val="FFFFCC"/>
                          </a:solidFill>
                          <a:latin typeface="+mn-lt"/>
                          <a:ea typeface="+mn-ea"/>
                          <a:cs typeface="+mn-cs"/>
                        </a:rPr>
                        <a:t>Июл</a:t>
                      </a:r>
                      <a:endParaRPr lang="ru-RU" sz="1600" b="1" kern="1200" baseline="0" dirty="0">
                        <a:solidFill>
                          <a:srgbClr val="FFFFCC"/>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FC6E51"/>
                    </a:solidFill>
                  </a:tcPr>
                </a:tc>
                <a:tc>
                  <a:txBody>
                    <a:bodyPr/>
                    <a:lstStyle/>
                    <a:p>
                      <a:pPr marL="0" algn="ctr" defTabSz="914400" rtl="0" eaLnBrk="1" latinLnBrk="0" hangingPunct="1"/>
                      <a:r>
                        <a:rPr lang="ru-RU" sz="1600" b="1" kern="1200" baseline="0" dirty="0" err="1" smtClean="0">
                          <a:solidFill>
                            <a:srgbClr val="FFFFCC"/>
                          </a:solidFill>
                          <a:latin typeface="+mn-lt"/>
                          <a:ea typeface="+mn-ea"/>
                          <a:cs typeface="+mn-cs"/>
                        </a:rPr>
                        <a:t>Авг</a:t>
                      </a:r>
                      <a:endParaRPr lang="ru-RU" sz="1600" b="1" kern="1200" baseline="0" dirty="0">
                        <a:solidFill>
                          <a:srgbClr val="FFFFCC"/>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FC6E51"/>
                    </a:solidFill>
                  </a:tcPr>
                </a:tc>
                <a:tc>
                  <a:txBody>
                    <a:bodyPr/>
                    <a:lstStyle/>
                    <a:p>
                      <a:pPr marL="0" algn="ctr" defTabSz="914400" rtl="0" eaLnBrk="1" latinLnBrk="0" hangingPunct="1"/>
                      <a:r>
                        <a:rPr lang="ru-RU" sz="1600" b="1" kern="1200" baseline="0" dirty="0" smtClean="0">
                          <a:solidFill>
                            <a:srgbClr val="FFFFCC"/>
                          </a:solidFill>
                          <a:latin typeface="+mn-lt"/>
                          <a:ea typeface="+mn-ea"/>
                          <a:cs typeface="+mn-cs"/>
                        </a:rPr>
                        <a:t>Сен</a:t>
                      </a:r>
                      <a:endParaRPr lang="ru-RU" sz="1600" b="1" kern="1200" baseline="0" dirty="0">
                        <a:solidFill>
                          <a:srgbClr val="FFFFCC"/>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FC6E51"/>
                    </a:solidFill>
                  </a:tcPr>
                </a:tc>
                <a:tc>
                  <a:txBody>
                    <a:bodyPr/>
                    <a:lstStyle/>
                    <a:p>
                      <a:pPr marL="0" algn="ctr" defTabSz="914400" rtl="0" eaLnBrk="1" latinLnBrk="0" hangingPunct="1"/>
                      <a:r>
                        <a:rPr lang="ru-RU" sz="1600" b="1" kern="1200" baseline="0" dirty="0" err="1" smtClean="0">
                          <a:solidFill>
                            <a:srgbClr val="FFFFCC"/>
                          </a:solidFill>
                          <a:latin typeface="+mn-lt"/>
                          <a:ea typeface="+mn-ea"/>
                          <a:cs typeface="+mn-cs"/>
                        </a:rPr>
                        <a:t>Окт</a:t>
                      </a:r>
                      <a:endParaRPr lang="ru-RU" sz="1600" b="1" kern="1200" baseline="0" dirty="0">
                        <a:solidFill>
                          <a:srgbClr val="FFFFCC"/>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FC6E51"/>
                    </a:solidFill>
                  </a:tcPr>
                </a:tc>
                <a:tc>
                  <a:txBody>
                    <a:bodyPr/>
                    <a:lstStyle/>
                    <a:p>
                      <a:pPr marL="0" algn="ctr" defTabSz="914400" rtl="0" eaLnBrk="1" latinLnBrk="0" hangingPunct="1"/>
                      <a:r>
                        <a:rPr lang="ru-RU" sz="1600" b="1" kern="1200" baseline="0" dirty="0" smtClean="0">
                          <a:solidFill>
                            <a:srgbClr val="FFFFCC"/>
                          </a:solidFill>
                          <a:latin typeface="+mn-lt"/>
                          <a:ea typeface="+mn-ea"/>
                          <a:cs typeface="+mn-cs"/>
                        </a:rPr>
                        <a:t>Ноя</a:t>
                      </a:r>
                      <a:endParaRPr lang="ru-RU" sz="1600" b="1" kern="1200" baseline="0" dirty="0">
                        <a:solidFill>
                          <a:srgbClr val="FFFFCC"/>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FC6E51"/>
                    </a:solidFill>
                  </a:tcPr>
                </a:tc>
                <a:tc>
                  <a:txBody>
                    <a:bodyPr/>
                    <a:lstStyle/>
                    <a:p>
                      <a:pPr marL="0" algn="ctr" defTabSz="914400" rtl="0" eaLnBrk="1" latinLnBrk="0" hangingPunct="1"/>
                      <a:r>
                        <a:rPr lang="ru-RU" sz="1600" b="1" kern="1200" baseline="0" dirty="0" smtClean="0">
                          <a:solidFill>
                            <a:srgbClr val="FFFFCC"/>
                          </a:solidFill>
                          <a:latin typeface="+mn-lt"/>
                          <a:ea typeface="+mn-ea"/>
                          <a:cs typeface="+mn-cs"/>
                        </a:rPr>
                        <a:t>Дек</a:t>
                      </a:r>
                      <a:endParaRPr lang="ru-RU" sz="1600" b="1" kern="1200" baseline="0" dirty="0">
                        <a:solidFill>
                          <a:srgbClr val="FFFFCC"/>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C6E51"/>
                    </a:solidFill>
                  </a:tcPr>
                </a:tc>
              </a:tr>
              <a:tr h="332135">
                <a:tc>
                  <a:txBody>
                    <a:bodyPr/>
                    <a:lstStyle/>
                    <a:p>
                      <a:r>
                        <a:rPr lang="en-US" b="1" dirty="0" smtClean="0"/>
                        <a:t>12m</a:t>
                      </a:r>
                      <a:endParaRPr lang="ru-RU"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tc>
                  <a:txBody>
                    <a:bodyPr/>
                    <a:lstStyle/>
                    <a:p>
                      <a:pPr algn="ctr"/>
                      <a:r>
                        <a:rPr lang="ru-RU" dirty="0" smtClean="0"/>
                        <a:t>1</a:t>
                      </a:r>
                      <a:endParaRPr lang="ru-RU" dirty="0"/>
                    </a:p>
                  </a:txBody>
                  <a:tcPr>
                    <a:lnL w="12700" cap="flat" cmpd="sng" algn="ctr">
                      <a:solidFill>
                        <a:schemeClr val="tx1"/>
                      </a:solidFill>
                      <a:prstDash val="solid"/>
                      <a:round/>
                      <a:headEnd type="none" w="med" len="med"/>
                      <a:tailEnd type="none" w="med" len="med"/>
                    </a:lnL>
                    <a:solidFill>
                      <a:srgbClr val="FFCC00"/>
                    </a:solidFill>
                  </a:tcPr>
                </a:tc>
                <a:tc>
                  <a:txBody>
                    <a:bodyPr/>
                    <a:lstStyle/>
                    <a:p>
                      <a:pPr algn="ctr"/>
                      <a:r>
                        <a:rPr lang="ru-RU" dirty="0" smtClean="0"/>
                        <a:t>2</a:t>
                      </a:r>
                      <a:endParaRPr lang="ru-RU" dirty="0"/>
                    </a:p>
                  </a:txBody>
                  <a:tcPr>
                    <a:solidFill>
                      <a:srgbClr val="FFCC00"/>
                    </a:solidFill>
                  </a:tcPr>
                </a:tc>
                <a:tc>
                  <a:txBody>
                    <a:bodyPr/>
                    <a:lstStyle/>
                    <a:p>
                      <a:pPr algn="ctr"/>
                      <a:r>
                        <a:rPr lang="ru-RU" dirty="0" smtClean="0"/>
                        <a:t>3</a:t>
                      </a:r>
                      <a:endParaRPr lang="ru-RU" dirty="0"/>
                    </a:p>
                  </a:txBody>
                  <a:tcPr>
                    <a:solidFill>
                      <a:srgbClr val="FFCC00"/>
                    </a:solidFill>
                  </a:tcPr>
                </a:tc>
                <a:tc>
                  <a:txBody>
                    <a:bodyPr/>
                    <a:lstStyle/>
                    <a:p>
                      <a:pPr algn="ctr"/>
                      <a:r>
                        <a:rPr lang="ru-RU" dirty="0" smtClean="0"/>
                        <a:t>4</a:t>
                      </a:r>
                      <a:endParaRPr lang="ru-RU" dirty="0"/>
                    </a:p>
                  </a:txBody>
                  <a:tcPr>
                    <a:solidFill>
                      <a:srgbClr val="FFCC00"/>
                    </a:solidFill>
                  </a:tcPr>
                </a:tc>
                <a:tc>
                  <a:txBody>
                    <a:bodyPr/>
                    <a:lstStyle/>
                    <a:p>
                      <a:pPr algn="ctr"/>
                      <a:r>
                        <a:rPr lang="ru-RU" dirty="0" smtClean="0"/>
                        <a:t>5</a:t>
                      </a:r>
                      <a:endParaRPr lang="ru-RU" dirty="0"/>
                    </a:p>
                  </a:txBody>
                  <a:tcPr>
                    <a:solidFill>
                      <a:srgbClr val="FFCC00"/>
                    </a:solidFill>
                  </a:tcPr>
                </a:tc>
                <a:tc>
                  <a:txBody>
                    <a:bodyPr/>
                    <a:lstStyle/>
                    <a:p>
                      <a:pPr algn="ctr"/>
                      <a:r>
                        <a:rPr lang="ru-RU" dirty="0" smtClean="0"/>
                        <a:t>6</a:t>
                      </a:r>
                      <a:endParaRPr lang="ru-RU" dirty="0"/>
                    </a:p>
                  </a:txBody>
                  <a:tcPr>
                    <a:solidFill>
                      <a:srgbClr val="FFCC00"/>
                    </a:solidFill>
                  </a:tcPr>
                </a:tc>
                <a:tc>
                  <a:txBody>
                    <a:bodyPr/>
                    <a:lstStyle/>
                    <a:p>
                      <a:pPr algn="ctr"/>
                      <a:r>
                        <a:rPr lang="ru-RU" dirty="0" smtClean="0"/>
                        <a:t>7</a:t>
                      </a:r>
                      <a:endParaRPr lang="ru-RU" dirty="0"/>
                    </a:p>
                  </a:txBody>
                  <a:tcPr>
                    <a:solidFill>
                      <a:srgbClr val="FFCC00"/>
                    </a:solidFill>
                  </a:tcPr>
                </a:tc>
                <a:tc>
                  <a:txBody>
                    <a:bodyPr/>
                    <a:lstStyle/>
                    <a:p>
                      <a:pPr algn="ctr"/>
                      <a:r>
                        <a:rPr lang="ru-RU" dirty="0" smtClean="0"/>
                        <a:t>8</a:t>
                      </a:r>
                      <a:endParaRPr lang="ru-RU" dirty="0"/>
                    </a:p>
                  </a:txBody>
                  <a:tcPr>
                    <a:solidFill>
                      <a:srgbClr val="FFCC00"/>
                    </a:solidFill>
                  </a:tcPr>
                </a:tc>
                <a:tc>
                  <a:txBody>
                    <a:bodyPr/>
                    <a:lstStyle/>
                    <a:p>
                      <a:pPr algn="ctr"/>
                      <a:r>
                        <a:rPr lang="ru-RU" dirty="0" smtClean="0"/>
                        <a:t>9</a:t>
                      </a:r>
                      <a:endParaRPr lang="ru-RU" dirty="0"/>
                    </a:p>
                  </a:txBody>
                  <a:tcPr>
                    <a:solidFill>
                      <a:srgbClr val="FFCC00"/>
                    </a:solidFill>
                  </a:tcPr>
                </a:tc>
                <a:tc>
                  <a:txBody>
                    <a:bodyPr/>
                    <a:lstStyle/>
                    <a:p>
                      <a:pPr algn="ctr"/>
                      <a:r>
                        <a:rPr lang="ru-RU" dirty="0" smtClean="0"/>
                        <a:t>10</a:t>
                      </a:r>
                      <a:endParaRPr lang="ru-RU" dirty="0"/>
                    </a:p>
                  </a:txBody>
                  <a:tcPr>
                    <a:solidFill>
                      <a:srgbClr val="FFCC00"/>
                    </a:solidFill>
                  </a:tcPr>
                </a:tc>
                <a:tc>
                  <a:txBody>
                    <a:bodyPr/>
                    <a:lstStyle/>
                    <a:p>
                      <a:pPr algn="ctr"/>
                      <a:r>
                        <a:rPr lang="ru-RU" dirty="0" smtClean="0"/>
                        <a:t>11</a:t>
                      </a:r>
                      <a:endParaRPr lang="ru-RU" dirty="0"/>
                    </a:p>
                  </a:txBody>
                  <a:tcPr>
                    <a:solidFill>
                      <a:srgbClr val="FFCC00"/>
                    </a:solidFill>
                  </a:tcPr>
                </a:tc>
                <a:tc>
                  <a:txBody>
                    <a:bodyPr/>
                    <a:lstStyle/>
                    <a:p>
                      <a:pPr algn="ctr"/>
                      <a:r>
                        <a:rPr lang="ru-RU" dirty="0" smtClean="0"/>
                        <a:t>12</a:t>
                      </a:r>
                      <a:endParaRPr lang="ru-RU" dirty="0"/>
                    </a:p>
                  </a:txBody>
                  <a:tcPr>
                    <a:lnR w="12700" cap="flat" cmpd="sng" algn="ctr">
                      <a:solidFill>
                        <a:schemeClr val="tx1"/>
                      </a:solidFill>
                      <a:prstDash val="solid"/>
                      <a:round/>
                      <a:headEnd type="none" w="med" len="med"/>
                      <a:tailEnd type="none" w="med" len="med"/>
                    </a:lnR>
                    <a:solidFill>
                      <a:srgbClr val="FFCC00"/>
                    </a:solidFill>
                  </a:tcPr>
                </a:tc>
              </a:tr>
              <a:tr h="345584">
                <a:tc>
                  <a:txBody>
                    <a:bodyPr/>
                    <a:lstStyle/>
                    <a:p>
                      <a:r>
                        <a:rPr lang="en-US" b="1" dirty="0" smtClean="0"/>
                        <a:t>1+11m</a:t>
                      </a:r>
                      <a:endParaRPr lang="ru-RU"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tc>
                  <a:txBody>
                    <a:bodyPr/>
                    <a:lstStyle/>
                    <a:p>
                      <a:pPr algn="ctr"/>
                      <a:r>
                        <a:rPr lang="ru-RU" dirty="0" smtClean="0"/>
                        <a:t>1</a:t>
                      </a:r>
                      <a:endParaRPr lang="ru-RU" dirty="0"/>
                    </a:p>
                  </a:txBody>
                  <a:tcPr>
                    <a:lnL w="12700" cap="flat" cmpd="sng" algn="ctr">
                      <a:solidFill>
                        <a:schemeClr val="tx1"/>
                      </a:solidFill>
                      <a:prstDash val="solid"/>
                      <a:round/>
                      <a:headEnd type="none" w="med" len="med"/>
                      <a:tailEnd type="none" w="med" len="med"/>
                    </a:lnL>
                    <a:solidFill>
                      <a:schemeClr val="bg1"/>
                    </a:solidFill>
                  </a:tcPr>
                </a:tc>
                <a:tc>
                  <a:txBody>
                    <a:bodyPr/>
                    <a:lstStyle/>
                    <a:p>
                      <a:pPr algn="ctr"/>
                      <a:r>
                        <a:rPr lang="ru-RU" dirty="0" smtClean="0"/>
                        <a:t>1</a:t>
                      </a:r>
                      <a:endParaRPr lang="ru-RU" dirty="0"/>
                    </a:p>
                  </a:txBody>
                  <a:tcPr>
                    <a:solidFill>
                      <a:srgbClr val="FFCC00"/>
                    </a:solidFill>
                  </a:tcPr>
                </a:tc>
                <a:tc>
                  <a:txBody>
                    <a:bodyPr/>
                    <a:lstStyle/>
                    <a:p>
                      <a:pPr algn="ctr"/>
                      <a:r>
                        <a:rPr lang="ru-RU" dirty="0" smtClean="0"/>
                        <a:t>2</a:t>
                      </a:r>
                      <a:endParaRPr lang="ru-RU" dirty="0"/>
                    </a:p>
                  </a:txBody>
                  <a:tcPr>
                    <a:solidFill>
                      <a:srgbClr val="FFCC00"/>
                    </a:solidFill>
                  </a:tcPr>
                </a:tc>
                <a:tc>
                  <a:txBody>
                    <a:bodyPr/>
                    <a:lstStyle/>
                    <a:p>
                      <a:pPr algn="ctr"/>
                      <a:r>
                        <a:rPr lang="ru-RU" dirty="0" smtClean="0"/>
                        <a:t>3</a:t>
                      </a:r>
                      <a:endParaRPr lang="ru-RU" dirty="0"/>
                    </a:p>
                  </a:txBody>
                  <a:tcPr>
                    <a:solidFill>
                      <a:srgbClr val="FFCC00"/>
                    </a:solidFill>
                  </a:tcPr>
                </a:tc>
                <a:tc>
                  <a:txBody>
                    <a:bodyPr/>
                    <a:lstStyle/>
                    <a:p>
                      <a:pPr algn="ctr"/>
                      <a:r>
                        <a:rPr lang="ru-RU" dirty="0" smtClean="0"/>
                        <a:t>4</a:t>
                      </a:r>
                      <a:endParaRPr lang="ru-RU" dirty="0"/>
                    </a:p>
                  </a:txBody>
                  <a:tcPr>
                    <a:solidFill>
                      <a:srgbClr val="FFCC00"/>
                    </a:solidFill>
                  </a:tcPr>
                </a:tc>
                <a:tc>
                  <a:txBody>
                    <a:bodyPr/>
                    <a:lstStyle/>
                    <a:p>
                      <a:pPr algn="ctr"/>
                      <a:r>
                        <a:rPr lang="ru-RU" dirty="0" smtClean="0"/>
                        <a:t>5</a:t>
                      </a:r>
                      <a:endParaRPr lang="ru-RU" dirty="0"/>
                    </a:p>
                  </a:txBody>
                  <a:tcPr>
                    <a:solidFill>
                      <a:srgbClr val="FFCC00"/>
                    </a:solidFill>
                  </a:tcPr>
                </a:tc>
                <a:tc>
                  <a:txBody>
                    <a:bodyPr/>
                    <a:lstStyle/>
                    <a:p>
                      <a:pPr algn="ctr"/>
                      <a:r>
                        <a:rPr lang="ru-RU" dirty="0" smtClean="0"/>
                        <a:t>6</a:t>
                      </a:r>
                      <a:endParaRPr lang="ru-RU" dirty="0"/>
                    </a:p>
                  </a:txBody>
                  <a:tcPr>
                    <a:solidFill>
                      <a:srgbClr val="FFCC00"/>
                    </a:solidFill>
                  </a:tcPr>
                </a:tc>
                <a:tc>
                  <a:txBody>
                    <a:bodyPr/>
                    <a:lstStyle/>
                    <a:p>
                      <a:pPr algn="ctr"/>
                      <a:r>
                        <a:rPr lang="ru-RU" dirty="0" smtClean="0"/>
                        <a:t>7</a:t>
                      </a:r>
                      <a:endParaRPr lang="ru-RU" dirty="0"/>
                    </a:p>
                  </a:txBody>
                  <a:tcPr>
                    <a:solidFill>
                      <a:srgbClr val="FFCC00"/>
                    </a:solidFill>
                  </a:tcPr>
                </a:tc>
                <a:tc>
                  <a:txBody>
                    <a:bodyPr/>
                    <a:lstStyle/>
                    <a:p>
                      <a:pPr algn="ctr"/>
                      <a:r>
                        <a:rPr lang="ru-RU" dirty="0" smtClean="0"/>
                        <a:t>8</a:t>
                      </a:r>
                      <a:endParaRPr lang="ru-RU" dirty="0"/>
                    </a:p>
                  </a:txBody>
                  <a:tcPr>
                    <a:solidFill>
                      <a:srgbClr val="FFCC00"/>
                    </a:solidFill>
                  </a:tcPr>
                </a:tc>
                <a:tc>
                  <a:txBody>
                    <a:bodyPr/>
                    <a:lstStyle/>
                    <a:p>
                      <a:pPr algn="ctr"/>
                      <a:r>
                        <a:rPr lang="ru-RU" dirty="0" smtClean="0"/>
                        <a:t>9</a:t>
                      </a:r>
                      <a:endParaRPr lang="ru-RU" dirty="0"/>
                    </a:p>
                  </a:txBody>
                  <a:tcPr>
                    <a:solidFill>
                      <a:srgbClr val="FFCC00"/>
                    </a:solidFill>
                  </a:tcPr>
                </a:tc>
                <a:tc>
                  <a:txBody>
                    <a:bodyPr/>
                    <a:lstStyle/>
                    <a:p>
                      <a:pPr algn="ctr"/>
                      <a:r>
                        <a:rPr lang="ru-RU" dirty="0" smtClean="0"/>
                        <a:t>10</a:t>
                      </a:r>
                      <a:endParaRPr lang="ru-RU" dirty="0"/>
                    </a:p>
                  </a:txBody>
                  <a:tcPr>
                    <a:solidFill>
                      <a:srgbClr val="FFCC00"/>
                    </a:solidFill>
                  </a:tcPr>
                </a:tc>
                <a:tc>
                  <a:txBody>
                    <a:bodyPr/>
                    <a:lstStyle/>
                    <a:p>
                      <a:pPr algn="ctr"/>
                      <a:r>
                        <a:rPr lang="ru-RU" dirty="0" smtClean="0"/>
                        <a:t>11</a:t>
                      </a:r>
                      <a:endParaRPr lang="ru-RU" dirty="0"/>
                    </a:p>
                  </a:txBody>
                  <a:tcPr>
                    <a:lnR w="12700" cap="flat" cmpd="sng" algn="ctr">
                      <a:solidFill>
                        <a:schemeClr val="tx1"/>
                      </a:solidFill>
                      <a:prstDash val="solid"/>
                      <a:round/>
                      <a:headEnd type="none" w="med" len="med"/>
                      <a:tailEnd type="none" w="med" len="med"/>
                    </a:lnR>
                    <a:solidFill>
                      <a:srgbClr val="FFCC00"/>
                    </a:solidFill>
                  </a:tcPr>
                </a:tc>
              </a:tr>
              <a:tr h="392035">
                <a:tc>
                  <a:txBody>
                    <a:bodyPr/>
                    <a:lstStyle/>
                    <a:p>
                      <a:r>
                        <a:rPr lang="en-US" b="1" dirty="0" smtClean="0"/>
                        <a:t>2+10m</a:t>
                      </a:r>
                      <a:endParaRPr lang="ru-RU"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ru-RU" dirty="0" smtClean="0"/>
                        <a:t>1</a:t>
                      </a:r>
                      <a:endParaRPr lang="ru-RU"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dirty="0" smtClean="0"/>
                        <a:t>2</a:t>
                      </a:r>
                      <a:endParaRPr lang="ru-RU" dirty="0"/>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r>
                        <a:rPr lang="ru-RU" dirty="0" smtClean="0"/>
                        <a:t>1</a:t>
                      </a:r>
                      <a:endParaRPr lang="ru-RU" dirty="0"/>
                    </a:p>
                  </a:txBody>
                  <a:tcPr>
                    <a:lnB w="12700" cap="flat" cmpd="sng" algn="ctr">
                      <a:solidFill>
                        <a:schemeClr val="tx1"/>
                      </a:solidFill>
                      <a:prstDash val="solid"/>
                      <a:round/>
                      <a:headEnd type="none" w="med" len="med"/>
                      <a:tailEnd type="none" w="med" len="med"/>
                    </a:lnB>
                    <a:solidFill>
                      <a:srgbClr val="FFCC00"/>
                    </a:solidFill>
                  </a:tcPr>
                </a:tc>
                <a:tc>
                  <a:txBody>
                    <a:bodyPr/>
                    <a:lstStyle/>
                    <a:p>
                      <a:pPr algn="ctr"/>
                      <a:r>
                        <a:rPr lang="ru-RU" dirty="0" smtClean="0"/>
                        <a:t>2</a:t>
                      </a:r>
                      <a:endParaRPr lang="ru-RU" dirty="0"/>
                    </a:p>
                  </a:txBody>
                  <a:tcPr>
                    <a:lnB w="12700" cap="flat" cmpd="sng" algn="ctr">
                      <a:solidFill>
                        <a:schemeClr val="tx1"/>
                      </a:solidFill>
                      <a:prstDash val="solid"/>
                      <a:round/>
                      <a:headEnd type="none" w="med" len="med"/>
                      <a:tailEnd type="none" w="med" len="med"/>
                    </a:lnB>
                    <a:solidFill>
                      <a:srgbClr val="FFCC00"/>
                    </a:solidFill>
                  </a:tcPr>
                </a:tc>
                <a:tc>
                  <a:txBody>
                    <a:bodyPr/>
                    <a:lstStyle/>
                    <a:p>
                      <a:pPr algn="ctr"/>
                      <a:r>
                        <a:rPr lang="ru-RU" dirty="0" smtClean="0"/>
                        <a:t>3</a:t>
                      </a:r>
                      <a:endParaRPr lang="ru-RU" dirty="0"/>
                    </a:p>
                  </a:txBody>
                  <a:tcPr>
                    <a:lnB w="12700" cap="flat" cmpd="sng" algn="ctr">
                      <a:solidFill>
                        <a:schemeClr val="tx1"/>
                      </a:solidFill>
                      <a:prstDash val="solid"/>
                      <a:round/>
                      <a:headEnd type="none" w="med" len="med"/>
                      <a:tailEnd type="none" w="med" len="med"/>
                    </a:lnB>
                    <a:solidFill>
                      <a:srgbClr val="FFCC00"/>
                    </a:solidFill>
                  </a:tcPr>
                </a:tc>
                <a:tc>
                  <a:txBody>
                    <a:bodyPr/>
                    <a:lstStyle/>
                    <a:p>
                      <a:pPr algn="ctr"/>
                      <a:r>
                        <a:rPr lang="ru-RU" dirty="0" smtClean="0"/>
                        <a:t>4</a:t>
                      </a:r>
                      <a:endParaRPr lang="ru-RU" dirty="0"/>
                    </a:p>
                  </a:txBody>
                  <a:tcPr>
                    <a:lnB w="12700" cap="flat" cmpd="sng" algn="ctr">
                      <a:solidFill>
                        <a:schemeClr val="tx1"/>
                      </a:solidFill>
                      <a:prstDash val="solid"/>
                      <a:round/>
                      <a:headEnd type="none" w="med" len="med"/>
                      <a:tailEnd type="none" w="med" len="med"/>
                    </a:lnB>
                    <a:solidFill>
                      <a:srgbClr val="FFCC00"/>
                    </a:solidFill>
                  </a:tcPr>
                </a:tc>
                <a:tc>
                  <a:txBody>
                    <a:bodyPr/>
                    <a:lstStyle/>
                    <a:p>
                      <a:pPr algn="ctr"/>
                      <a:r>
                        <a:rPr lang="ru-RU" dirty="0" smtClean="0"/>
                        <a:t>5</a:t>
                      </a:r>
                      <a:endParaRPr lang="ru-RU" dirty="0"/>
                    </a:p>
                  </a:txBody>
                  <a:tcPr>
                    <a:lnB w="12700" cap="flat" cmpd="sng" algn="ctr">
                      <a:solidFill>
                        <a:schemeClr val="tx1"/>
                      </a:solidFill>
                      <a:prstDash val="solid"/>
                      <a:round/>
                      <a:headEnd type="none" w="med" len="med"/>
                      <a:tailEnd type="none" w="med" len="med"/>
                    </a:lnB>
                    <a:solidFill>
                      <a:srgbClr val="FFCC00"/>
                    </a:solidFill>
                  </a:tcPr>
                </a:tc>
                <a:tc>
                  <a:txBody>
                    <a:bodyPr/>
                    <a:lstStyle/>
                    <a:p>
                      <a:pPr algn="ctr"/>
                      <a:r>
                        <a:rPr lang="ru-RU" dirty="0" smtClean="0"/>
                        <a:t>6</a:t>
                      </a:r>
                      <a:endParaRPr lang="ru-RU" dirty="0"/>
                    </a:p>
                  </a:txBody>
                  <a:tcPr>
                    <a:lnB w="12700" cap="flat" cmpd="sng" algn="ctr">
                      <a:solidFill>
                        <a:schemeClr val="tx1"/>
                      </a:solidFill>
                      <a:prstDash val="solid"/>
                      <a:round/>
                      <a:headEnd type="none" w="med" len="med"/>
                      <a:tailEnd type="none" w="med" len="med"/>
                    </a:lnB>
                    <a:solidFill>
                      <a:srgbClr val="FFCC00"/>
                    </a:solidFill>
                  </a:tcPr>
                </a:tc>
                <a:tc>
                  <a:txBody>
                    <a:bodyPr/>
                    <a:lstStyle/>
                    <a:p>
                      <a:pPr algn="ctr"/>
                      <a:r>
                        <a:rPr lang="ru-RU" dirty="0" smtClean="0"/>
                        <a:t>7</a:t>
                      </a:r>
                      <a:endParaRPr lang="ru-RU" dirty="0"/>
                    </a:p>
                  </a:txBody>
                  <a:tcPr>
                    <a:lnB w="12700" cap="flat" cmpd="sng" algn="ctr">
                      <a:solidFill>
                        <a:schemeClr val="tx1"/>
                      </a:solidFill>
                      <a:prstDash val="solid"/>
                      <a:round/>
                      <a:headEnd type="none" w="med" len="med"/>
                      <a:tailEnd type="none" w="med" len="med"/>
                    </a:lnB>
                    <a:solidFill>
                      <a:srgbClr val="FFCC00"/>
                    </a:solidFill>
                  </a:tcPr>
                </a:tc>
                <a:tc>
                  <a:txBody>
                    <a:bodyPr/>
                    <a:lstStyle/>
                    <a:p>
                      <a:pPr algn="ctr"/>
                      <a:r>
                        <a:rPr lang="ru-RU" dirty="0" smtClean="0"/>
                        <a:t>8</a:t>
                      </a:r>
                      <a:endParaRPr lang="ru-RU" dirty="0"/>
                    </a:p>
                  </a:txBody>
                  <a:tcPr>
                    <a:lnB w="12700" cap="flat" cmpd="sng" algn="ctr">
                      <a:solidFill>
                        <a:schemeClr val="tx1"/>
                      </a:solidFill>
                      <a:prstDash val="solid"/>
                      <a:round/>
                      <a:headEnd type="none" w="med" len="med"/>
                      <a:tailEnd type="none" w="med" len="med"/>
                    </a:lnB>
                    <a:solidFill>
                      <a:srgbClr val="FFCC00"/>
                    </a:solidFill>
                  </a:tcPr>
                </a:tc>
                <a:tc>
                  <a:txBody>
                    <a:bodyPr/>
                    <a:lstStyle/>
                    <a:p>
                      <a:pPr algn="ctr"/>
                      <a:r>
                        <a:rPr lang="ru-RU" dirty="0" smtClean="0"/>
                        <a:t>9</a:t>
                      </a:r>
                      <a:endParaRPr lang="ru-RU" dirty="0"/>
                    </a:p>
                  </a:txBody>
                  <a:tcPr>
                    <a:lnB w="12700" cap="flat" cmpd="sng" algn="ctr">
                      <a:solidFill>
                        <a:schemeClr val="tx1"/>
                      </a:solidFill>
                      <a:prstDash val="solid"/>
                      <a:round/>
                      <a:headEnd type="none" w="med" len="med"/>
                      <a:tailEnd type="none" w="med" len="med"/>
                    </a:lnB>
                    <a:solidFill>
                      <a:srgbClr val="FFCC00"/>
                    </a:solidFill>
                  </a:tcPr>
                </a:tc>
                <a:tc>
                  <a:txBody>
                    <a:bodyPr/>
                    <a:lstStyle/>
                    <a:p>
                      <a:pPr algn="ctr"/>
                      <a:r>
                        <a:rPr lang="ru-RU" dirty="0" smtClean="0"/>
                        <a:t>10</a:t>
                      </a:r>
                      <a:endParaRPr lang="ru-RU"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CC00"/>
                    </a:solidFill>
                  </a:tcPr>
                </a:tc>
              </a:tr>
            </a:tbl>
          </a:graphicData>
        </a:graphic>
      </p:graphicFrame>
      <p:sp>
        <p:nvSpPr>
          <p:cNvPr id="6" name="Заголовок 1"/>
          <p:cNvSpPr txBox="1">
            <a:spLocks/>
          </p:cNvSpPr>
          <p:nvPr/>
        </p:nvSpPr>
        <p:spPr bwMode="auto">
          <a:xfrm>
            <a:off x="1688306" y="942471"/>
            <a:ext cx="5767388" cy="394278"/>
          </a:xfrm>
          <a:prstGeom prst="rect">
            <a:avLst/>
          </a:prstGeom>
          <a:noFill/>
          <a:ln>
            <a:noFill/>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000" b="1" kern="1200">
                <a:solidFill>
                  <a:schemeClr val="bg2"/>
                </a:solidFill>
                <a:latin typeface="+mn-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200" algn="l" rtl="0" fontAlgn="base">
              <a:spcBef>
                <a:spcPct val="0"/>
              </a:spcBef>
              <a:spcAft>
                <a:spcPct val="0"/>
              </a:spcAft>
              <a:defRPr sz="2000" b="1">
                <a:solidFill>
                  <a:schemeClr val="bg2"/>
                </a:solidFill>
                <a:latin typeface="Proxima Nova Lt" pitchFamily="50" charset="0"/>
              </a:defRPr>
            </a:lvl6pPr>
            <a:lvl7pPr marL="914400" algn="l" rtl="0" fontAlgn="base">
              <a:spcBef>
                <a:spcPct val="0"/>
              </a:spcBef>
              <a:spcAft>
                <a:spcPct val="0"/>
              </a:spcAft>
              <a:defRPr sz="2000" b="1">
                <a:solidFill>
                  <a:schemeClr val="bg2"/>
                </a:solidFill>
                <a:latin typeface="Proxima Nova Lt" pitchFamily="50" charset="0"/>
              </a:defRPr>
            </a:lvl7pPr>
            <a:lvl8pPr marL="1371600" algn="l" rtl="0" fontAlgn="base">
              <a:spcBef>
                <a:spcPct val="0"/>
              </a:spcBef>
              <a:spcAft>
                <a:spcPct val="0"/>
              </a:spcAft>
              <a:defRPr sz="2000" b="1">
                <a:solidFill>
                  <a:schemeClr val="bg2"/>
                </a:solidFill>
                <a:latin typeface="Proxima Nova Lt" pitchFamily="50" charset="0"/>
              </a:defRPr>
            </a:lvl8pPr>
            <a:lvl9pPr marL="1828800" algn="l" rtl="0" fontAlgn="base">
              <a:spcBef>
                <a:spcPct val="0"/>
              </a:spcBef>
              <a:spcAft>
                <a:spcPct val="0"/>
              </a:spcAft>
              <a:defRPr sz="2000" b="1">
                <a:solidFill>
                  <a:schemeClr val="bg2"/>
                </a:solidFill>
                <a:latin typeface="Proxima Nova Lt" pitchFamily="50" charset="0"/>
              </a:defRPr>
            </a:lvl9pPr>
          </a:lstStyle>
          <a:p>
            <a:pPr algn="ctr"/>
            <a:r>
              <a:rPr lang="ru-RU" sz="1800" dirty="0" smtClean="0">
                <a:solidFill>
                  <a:srgbClr val="808080"/>
                </a:solidFill>
              </a:rPr>
              <a:t>Фиксированный горизонт</a:t>
            </a:r>
            <a:endParaRPr lang="ru-RU" sz="1800" dirty="0">
              <a:solidFill>
                <a:srgbClr val="808080"/>
              </a:solidFill>
            </a:endParaRPr>
          </a:p>
        </p:txBody>
      </p:sp>
      <p:sp>
        <p:nvSpPr>
          <p:cNvPr id="7" name="Заголовок 1"/>
          <p:cNvSpPr txBox="1">
            <a:spLocks/>
          </p:cNvSpPr>
          <p:nvPr/>
        </p:nvSpPr>
        <p:spPr bwMode="auto">
          <a:xfrm>
            <a:off x="404365" y="2709714"/>
            <a:ext cx="8339088" cy="394278"/>
          </a:xfrm>
          <a:prstGeom prst="rect">
            <a:avLst/>
          </a:prstGeom>
          <a:noFill/>
          <a:ln>
            <a:noFill/>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000" b="1" kern="1200">
                <a:solidFill>
                  <a:schemeClr val="bg2"/>
                </a:solidFill>
                <a:latin typeface="+mn-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200" algn="l" rtl="0" fontAlgn="base">
              <a:spcBef>
                <a:spcPct val="0"/>
              </a:spcBef>
              <a:spcAft>
                <a:spcPct val="0"/>
              </a:spcAft>
              <a:defRPr sz="2000" b="1">
                <a:solidFill>
                  <a:schemeClr val="bg2"/>
                </a:solidFill>
                <a:latin typeface="Proxima Nova Lt" pitchFamily="50" charset="0"/>
              </a:defRPr>
            </a:lvl6pPr>
            <a:lvl7pPr marL="914400" algn="l" rtl="0" fontAlgn="base">
              <a:spcBef>
                <a:spcPct val="0"/>
              </a:spcBef>
              <a:spcAft>
                <a:spcPct val="0"/>
              </a:spcAft>
              <a:defRPr sz="2000" b="1">
                <a:solidFill>
                  <a:schemeClr val="bg2"/>
                </a:solidFill>
                <a:latin typeface="Proxima Nova Lt" pitchFamily="50" charset="0"/>
              </a:defRPr>
            </a:lvl7pPr>
            <a:lvl8pPr marL="1371600" algn="l" rtl="0" fontAlgn="base">
              <a:spcBef>
                <a:spcPct val="0"/>
              </a:spcBef>
              <a:spcAft>
                <a:spcPct val="0"/>
              </a:spcAft>
              <a:defRPr sz="2000" b="1">
                <a:solidFill>
                  <a:schemeClr val="bg2"/>
                </a:solidFill>
                <a:latin typeface="Proxima Nova Lt" pitchFamily="50" charset="0"/>
              </a:defRPr>
            </a:lvl8pPr>
            <a:lvl9pPr marL="1828800" algn="l" rtl="0" fontAlgn="base">
              <a:spcBef>
                <a:spcPct val="0"/>
              </a:spcBef>
              <a:spcAft>
                <a:spcPct val="0"/>
              </a:spcAft>
              <a:defRPr sz="2000" b="1">
                <a:solidFill>
                  <a:schemeClr val="bg2"/>
                </a:solidFill>
                <a:latin typeface="Proxima Nova Lt" pitchFamily="50" charset="0"/>
              </a:defRPr>
            </a:lvl9pPr>
          </a:lstStyle>
          <a:p>
            <a:pPr algn="ctr"/>
            <a:r>
              <a:rPr lang="ru-RU" sz="1800" dirty="0" smtClean="0">
                <a:solidFill>
                  <a:srgbClr val="808080"/>
                </a:solidFill>
              </a:rPr>
              <a:t>Фиксированный горизонт с периодической актуализацией</a:t>
            </a:r>
            <a:endParaRPr lang="ru-RU" sz="1800" dirty="0">
              <a:solidFill>
                <a:srgbClr val="808080"/>
              </a:solidFill>
            </a:endParaRPr>
          </a:p>
        </p:txBody>
      </p:sp>
      <p:sp>
        <p:nvSpPr>
          <p:cNvPr id="13" name="Заголовок 1"/>
          <p:cNvSpPr txBox="1">
            <a:spLocks/>
          </p:cNvSpPr>
          <p:nvPr/>
        </p:nvSpPr>
        <p:spPr bwMode="auto">
          <a:xfrm>
            <a:off x="1069207" y="-58741"/>
            <a:ext cx="6897639" cy="1081088"/>
          </a:xfrm>
          <a:prstGeom prst="rect">
            <a:avLst/>
          </a:prstGeom>
          <a:noFill/>
          <a:ln>
            <a:noFill/>
          </a:ln>
          <a:extLst/>
        </p:spPr>
        <p:txBody>
          <a:bodyPr vert="horz" wrap="square" lIns="91440" tIns="45720" rIns="91440" bIns="45720" numCol="1" anchor="ctr" anchorCtr="0" compatLnSpc="1">
            <a:prstTxWarp prst="textNoShape">
              <a:avLst/>
            </a:prstTxWarp>
          </a:bodyPr>
          <a:lstStyle>
            <a:lvl1pPr algn="ctr">
              <a:defRPr sz="2400" b="1">
                <a:solidFill>
                  <a:srgbClr val="7F7F7F"/>
                </a:solidFill>
              </a:defRPr>
            </a:lvl1pPr>
            <a:lvl2pPr>
              <a:defRPr sz="2000" b="1">
                <a:solidFill>
                  <a:schemeClr val="bg2"/>
                </a:solidFill>
                <a:latin typeface="Proxima Nova Lt" pitchFamily="50" charset="0"/>
              </a:defRPr>
            </a:lvl2pPr>
            <a:lvl3pPr>
              <a:defRPr sz="2000" b="1">
                <a:solidFill>
                  <a:schemeClr val="bg2"/>
                </a:solidFill>
                <a:latin typeface="Proxima Nova Lt" pitchFamily="50" charset="0"/>
              </a:defRPr>
            </a:lvl3pPr>
            <a:lvl4pPr>
              <a:defRPr sz="2000" b="1">
                <a:solidFill>
                  <a:schemeClr val="bg2"/>
                </a:solidFill>
                <a:latin typeface="Proxima Nova Lt" pitchFamily="50" charset="0"/>
              </a:defRPr>
            </a:lvl4pPr>
            <a:lvl5pPr>
              <a:defRPr sz="2000" b="1">
                <a:solidFill>
                  <a:schemeClr val="bg2"/>
                </a:solidFill>
                <a:latin typeface="Proxima Nova Lt" pitchFamily="50" charset="0"/>
              </a:defRPr>
            </a:lvl5pPr>
            <a:lvl6pPr marL="457200" fontAlgn="base">
              <a:spcBef>
                <a:spcPct val="0"/>
              </a:spcBef>
              <a:spcAft>
                <a:spcPct val="0"/>
              </a:spcAft>
              <a:defRPr sz="2000" b="1">
                <a:solidFill>
                  <a:schemeClr val="bg2"/>
                </a:solidFill>
                <a:latin typeface="Proxima Nova Lt" pitchFamily="50" charset="0"/>
              </a:defRPr>
            </a:lvl6pPr>
            <a:lvl7pPr marL="914400" fontAlgn="base">
              <a:spcBef>
                <a:spcPct val="0"/>
              </a:spcBef>
              <a:spcAft>
                <a:spcPct val="0"/>
              </a:spcAft>
              <a:defRPr sz="2000" b="1">
                <a:solidFill>
                  <a:schemeClr val="bg2"/>
                </a:solidFill>
                <a:latin typeface="Proxima Nova Lt" pitchFamily="50" charset="0"/>
              </a:defRPr>
            </a:lvl7pPr>
            <a:lvl8pPr marL="1371600" fontAlgn="base">
              <a:spcBef>
                <a:spcPct val="0"/>
              </a:spcBef>
              <a:spcAft>
                <a:spcPct val="0"/>
              </a:spcAft>
              <a:defRPr sz="2000" b="1">
                <a:solidFill>
                  <a:schemeClr val="bg2"/>
                </a:solidFill>
                <a:latin typeface="Proxima Nova Lt" pitchFamily="50" charset="0"/>
              </a:defRPr>
            </a:lvl8pPr>
            <a:lvl9pPr marL="1828800" fontAlgn="base">
              <a:spcBef>
                <a:spcPct val="0"/>
              </a:spcBef>
              <a:spcAft>
                <a:spcPct val="0"/>
              </a:spcAft>
              <a:defRPr sz="2000" b="1">
                <a:solidFill>
                  <a:schemeClr val="bg2"/>
                </a:solidFill>
                <a:latin typeface="Proxima Nova Lt" pitchFamily="50" charset="0"/>
              </a:defRPr>
            </a:lvl9pPr>
          </a:lstStyle>
          <a:p>
            <a:pPr>
              <a:buClr>
                <a:srgbClr val="C00000"/>
              </a:buClr>
            </a:pPr>
            <a:r>
              <a:rPr lang="ru-RU" dirty="0" smtClean="0"/>
              <a:t>Чаще </a:t>
            </a:r>
            <a:r>
              <a:rPr lang="ru-RU" dirty="0"/>
              <a:t>пересматривать прогноз</a:t>
            </a:r>
          </a:p>
        </p:txBody>
      </p:sp>
      <p:grpSp>
        <p:nvGrpSpPr>
          <p:cNvPr id="8" name="Группа 4"/>
          <p:cNvGrpSpPr>
            <a:grpSpLocks/>
          </p:cNvGrpSpPr>
          <p:nvPr/>
        </p:nvGrpSpPr>
        <p:grpSpPr bwMode="auto">
          <a:xfrm>
            <a:off x="187200" y="186528"/>
            <a:ext cx="590550" cy="590550"/>
            <a:chOff x="6389309" y="4575541"/>
            <a:chExt cx="590550" cy="590550"/>
          </a:xfrm>
          <a:solidFill>
            <a:srgbClr val="C00000"/>
          </a:solidFill>
        </p:grpSpPr>
        <p:sp>
          <p:nvSpPr>
            <p:cNvPr id="9" name="Oval 29"/>
            <p:cNvSpPr/>
            <p:nvPr/>
          </p:nvSpPr>
          <p:spPr bwMode="auto">
            <a:xfrm rot="10800000">
              <a:off x="6389309" y="4575541"/>
              <a:ext cx="590550" cy="590550"/>
            </a:xfrm>
            <a:prstGeom prst="ellipse">
              <a:avLst/>
            </a:prstGeom>
            <a:grpFill/>
            <a:ln w="12700" cap="flat" cmpd="sng" algn="ctr">
              <a:solidFill>
                <a:srgbClr val="FFFFFF"/>
              </a:solidFill>
              <a:prstDash val="solid"/>
            </a:ln>
            <a:effectLst/>
          </p:spPr>
          <p:txBody>
            <a:bodyPr rtlCol="1" anchor="ctr"/>
            <a:lstStyle/>
            <a:p>
              <a:pPr algn="ctr" rtl="1" eaLnBrk="1" fontAlgn="auto" hangingPunct="1">
                <a:spcBef>
                  <a:spcPts val="0"/>
                </a:spcBef>
                <a:spcAft>
                  <a:spcPts val="0"/>
                </a:spcAft>
                <a:defRPr/>
              </a:pPr>
              <a:endParaRPr lang="ar-SA" b="1" kern="0">
                <a:solidFill>
                  <a:srgbClr val="FFFFFF"/>
                </a:solidFill>
                <a:latin typeface="Arial"/>
                <a:cs typeface="Arial"/>
              </a:endParaRPr>
            </a:p>
          </p:txBody>
        </p:sp>
        <p:sp>
          <p:nvSpPr>
            <p:cNvPr id="10" name="TextBox 36"/>
            <p:cNvSpPr txBox="1">
              <a:spLocks noChangeArrowheads="1"/>
            </p:cNvSpPr>
            <p:nvPr/>
          </p:nvSpPr>
          <p:spPr bwMode="auto">
            <a:xfrm>
              <a:off x="6456104" y="4687298"/>
              <a:ext cx="472435" cy="30115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spcAft>
                  <a:spcPct val="50000"/>
                </a:spcAft>
                <a:buClr>
                  <a:srgbClr val="CC0000"/>
                </a:buClr>
                <a:buSzPct val="60000"/>
                <a:buFont typeface="Wingdings" pitchFamily="2" charset="2"/>
                <a:buChar char="n"/>
                <a:defRPr sz="2200">
                  <a:solidFill>
                    <a:srgbClr val="5B0917"/>
                  </a:solidFill>
                  <a:latin typeface="Arial" pitchFamily="34" charset="0"/>
                </a:defRPr>
              </a:lvl1pPr>
              <a:lvl2pPr marL="742950" indent="-285750">
                <a:spcBef>
                  <a:spcPct val="20000"/>
                </a:spcBef>
                <a:spcAft>
                  <a:spcPct val="30000"/>
                </a:spcAft>
                <a:buClr>
                  <a:srgbClr val="CC0000"/>
                </a:buClr>
                <a:buFont typeface="Wingdings" pitchFamily="2" charset="2"/>
                <a:buChar char="§"/>
                <a:defRPr sz="2000">
                  <a:solidFill>
                    <a:srgbClr val="5B0917"/>
                  </a:solidFill>
                  <a:latin typeface="Arial" pitchFamily="34" charset="0"/>
                </a:defRPr>
              </a:lvl2pPr>
              <a:lvl3pPr marL="1143000" indent="-228600">
                <a:spcBef>
                  <a:spcPct val="20000"/>
                </a:spcBef>
                <a:spcAft>
                  <a:spcPct val="20000"/>
                </a:spcAft>
                <a:buClr>
                  <a:srgbClr val="CC0000"/>
                </a:buClr>
                <a:buSzPct val="80000"/>
                <a:buFont typeface="Wingdings" pitchFamily="2" charset="2"/>
                <a:buChar char="§"/>
                <a:defRPr>
                  <a:solidFill>
                    <a:srgbClr val="5B0917"/>
                  </a:solidFill>
                  <a:latin typeface="Arial" pitchFamily="34" charset="0"/>
                </a:defRPr>
              </a:lvl3pPr>
              <a:lvl4pPr marL="1600200" indent="-228600">
                <a:spcBef>
                  <a:spcPct val="20000"/>
                </a:spcBef>
                <a:spcAft>
                  <a:spcPct val="20000"/>
                </a:spcAft>
                <a:buClr>
                  <a:srgbClr val="CC0000"/>
                </a:buClr>
                <a:buFont typeface="Times New Roman" pitchFamily="18" charset="0"/>
                <a:buChar char="▪"/>
                <a:defRPr sz="1600">
                  <a:solidFill>
                    <a:srgbClr val="5B0917"/>
                  </a:solidFill>
                  <a:latin typeface="Arial" pitchFamily="34" charset="0"/>
                </a:defRPr>
              </a:lvl4pPr>
              <a:lvl5pPr marL="2057400" indent="-228600">
                <a:spcBef>
                  <a:spcPct val="20000"/>
                </a:spcBef>
                <a:buClr>
                  <a:srgbClr val="CC0000"/>
                </a:buClr>
                <a:buFont typeface="Arial" pitchFamily="34" charset="0"/>
                <a:buChar char="∙"/>
                <a:defRPr sz="1400">
                  <a:solidFill>
                    <a:srgbClr val="5B0917"/>
                  </a:solidFill>
                  <a:latin typeface="Arial" pitchFamily="34" charset="0"/>
                </a:defRPr>
              </a:lvl5pPr>
              <a:lvl6pPr marL="2514600" indent="-228600" eaLnBrk="0" fontAlgn="base" hangingPunct="0">
                <a:spcBef>
                  <a:spcPct val="20000"/>
                </a:spcBef>
                <a:spcAft>
                  <a:spcPct val="0"/>
                </a:spcAft>
                <a:buClr>
                  <a:srgbClr val="CC0000"/>
                </a:buClr>
                <a:buFont typeface="Arial" pitchFamily="34" charset="0"/>
                <a:buChar char="∙"/>
                <a:defRPr sz="1400">
                  <a:solidFill>
                    <a:srgbClr val="5B0917"/>
                  </a:solidFill>
                  <a:latin typeface="Arial" pitchFamily="34" charset="0"/>
                </a:defRPr>
              </a:lvl6pPr>
              <a:lvl7pPr marL="2971800" indent="-228600" eaLnBrk="0" fontAlgn="base" hangingPunct="0">
                <a:spcBef>
                  <a:spcPct val="20000"/>
                </a:spcBef>
                <a:spcAft>
                  <a:spcPct val="0"/>
                </a:spcAft>
                <a:buClr>
                  <a:srgbClr val="CC0000"/>
                </a:buClr>
                <a:buFont typeface="Arial" pitchFamily="34" charset="0"/>
                <a:buChar char="∙"/>
                <a:defRPr sz="1400">
                  <a:solidFill>
                    <a:srgbClr val="5B0917"/>
                  </a:solidFill>
                  <a:latin typeface="Arial" pitchFamily="34" charset="0"/>
                </a:defRPr>
              </a:lvl7pPr>
              <a:lvl8pPr marL="3429000" indent="-228600" eaLnBrk="0" fontAlgn="base" hangingPunct="0">
                <a:spcBef>
                  <a:spcPct val="20000"/>
                </a:spcBef>
                <a:spcAft>
                  <a:spcPct val="0"/>
                </a:spcAft>
                <a:buClr>
                  <a:srgbClr val="CC0000"/>
                </a:buClr>
                <a:buFont typeface="Arial" pitchFamily="34" charset="0"/>
                <a:buChar char="∙"/>
                <a:defRPr sz="1400">
                  <a:solidFill>
                    <a:srgbClr val="5B0917"/>
                  </a:solidFill>
                  <a:latin typeface="Arial" pitchFamily="34" charset="0"/>
                </a:defRPr>
              </a:lvl8pPr>
              <a:lvl9pPr marL="3886200" indent="-228600" eaLnBrk="0" fontAlgn="base" hangingPunct="0">
                <a:spcBef>
                  <a:spcPct val="20000"/>
                </a:spcBef>
                <a:spcAft>
                  <a:spcPct val="0"/>
                </a:spcAft>
                <a:buClr>
                  <a:srgbClr val="CC0000"/>
                </a:buClr>
                <a:buFont typeface="Arial" pitchFamily="34" charset="0"/>
                <a:buChar char="∙"/>
                <a:defRPr sz="1400">
                  <a:solidFill>
                    <a:srgbClr val="5B0917"/>
                  </a:solidFill>
                  <a:latin typeface="Arial" pitchFamily="34" charset="0"/>
                </a:defRPr>
              </a:lvl9pPr>
            </a:lstStyle>
            <a:p>
              <a:pPr algn="ctr" eaLnBrk="1" hangingPunct="1">
                <a:spcBef>
                  <a:spcPct val="0"/>
                </a:spcBef>
                <a:spcAft>
                  <a:spcPct val="0"/>
                </a:spcAft>
                <a:buClrTx/>
                <a:buSzTx/>
                <a:buFontTx/>
                <a:buNone/>
                <a:defRPr/>
              </a:pPr>
              <a:r>
                <a:rPr lang="en-US" altLang="ru-RU" b="1" dirty="0" smtClean="0">
                  <a:solidFill>
                    <a:srgbClr val="FFFFFF"/>
                  </a:solidFill>
                  <a:latin typeface="Arial"/>
                  <a:cs typeface="Arial" pitchFamily="34" charset="0"/>
                </a:rPr>
                <a:t>5</a:t>
              </a:r>
              <a:endParaRPr lang="ar-SA" altLang="ru-RU" b="1" dirty="0">
                <a:solidFill>
                  <a:srgbClr val="FFFFFF"/>
                </a:solidFill>
                <a:latin typeface="Arial"/>
                <a:cs typeface="Arial" pitchFamily="34" charset="0"/>
              </a:endParaRPr>
            </a:p>
          </p:txBody>
        </p:sp>
      </p:grpSp>
      <p:sp>
        <p:nvSpPr>
          <p:cNvPr id="11" name="Объект 2"/>
          <p:cNvSpPr>
            <a:spLocks noGrp="1"/>
          </p:cNvSpPr>
          <p:nvPr>
            <p:ph idx="1"/>
          </p:nvPr>
        </p:nvSpPr>
        <p:spPr>
          <a:xfrm>
            <a:off x="777750" y="4725938"/>
            <a:ext cx="8285587" cy="1256367"/>
          </a:xfrm>
          <a:noFill/>
        </p:spPr>
        <p:txBody>
          <a:bodyPr/>
          <a:lstStyle/>
          <a:p>
            <a:pPr lvl="1">
              <a:spcAft>
                <a:spcPts val="0"/>
              </a:spcAft>
              <a:buClr>
                <a:srgbClr val="E22904"/>
              </a:buClr>
              <a:buFont typeface="Arial" panose="020B0604020202020204" pitchFamily="34" charset="0"/>
              <a:buChar char="•"/>
              <a:defRPr/>
            </a:pPr>
            <a:r>
              <a:rPr lang="ru-RU" sz="2000" dirty="0" smtClean="0">
                <a:solidFill>
                  <a:schemeClr val="bg2">
                    <a:lumMod val="75000"/>
                  </a:schemeClr>
                </a:solidFill>
              </a:rPr>
              <a:t>Актуализация:</a:t>
            </a:r>
          </a:p>
          <a:p>
            <a:pPr lvl="2">
              <a:spcAft>
                <a:spcPts val="0"/>
              </a:spcAft>
              <a:buClr>
                <a:srgbClr val="E22904"/>
              </a:buClr>
              <a:buFont typeface="Arial" panose="020B0604020202020204" pitchFamily="34" charset="0"/>
              <a:buChar char="•"/>
              <a:defRPr/>
            </a:pPr>
            <a:r>
              <a:rPr lang="ru-RU" dirty="0" smtClean="0">
                <a:solidFill>
                  <a:schemeClr val="bg2">
                    <a:lumMod val="75000"/>
                  </a:schemeClr>
                </a:solidFill>
              </a:rPr>
              <a:t>импорт фактических данных</a:t>
            </a:r>
          </a:p>
          <a:p>
            <a:pPr lvl="2">
              <a:spcAft>
                <a:spcPts val="0"/>
              </a:spcAft>
              <a:buClr>
                <a:srgbClr val="E22904"/>
              </a:buClr>
              <a:buFont typeface="Arial" panose="020B0604020202020204" pitchFamily="34" charset="0"/>
              <a:buChar char="•"/>
              <a:defRPr/>
            </a:pPr>
            <a:r>
              <a:rPr lang="ru-RU" dirty="0">
                <a:solidFill>
                  <a:schemeClr val="bg2">
                    <a:lumMod val="75000"/>
                  </a:schemeClr>
                </a:solidFill>
              </a:rPr>
              <a:t>9 вариантов распределения </a:t>
            </a:r>
            <a:r>
              <a:rPr lang="ru-RU" dirty="0" smtClean="0">
                <a:solidFill>
                  <a:schemeClr val="bg2">
                    <a:lumMod val="75000"/>
                  </a:schemeClr>
                </a:solidFill>
              </a:rPr>
              <a:t>план-</a:t>
            </a:r>
            <a:r>
              <a:rPr lang="ru-RU" dirty="0" err="1" smtClean="0">
                <a:solidFill>
                  <a:schemeClr val="bg2">
                    <a:lumMod val="75000"/>
                  </a:schemeClr>
                </a:solidFill>
              </a:rPr>
              <a:t>фактных</a:t>
            </a:r>
            <a:r>
              <a:rPr lang="ru-RU" dirty="0" smtClean="0">
                <a:solidFill>
                  <a:schemeClr val="bg2">
                    <a:lumMod val="75000"/>
                  </a:schemeClr>
                </a:solidFill>
              </a:rPr>
              <a:t> отклонений</a:t>
            </a:r>
            <a:endParaRPr lang="ru-RU" dirty="0">
              <a:solidFill>
                <a:schemeClr val="bg2">
                  <a:lumMod val="75000"/>
                </a:schemeClr>
              </a:solidFill>
            </a:endParaRPr>
          </a:p>
          <a:p>
            <a:pPr lvl="2">
              <a:spcAft>
                <a:spcPts val="0"/>
              </a:spcAft>
              <a:buClr>
                <a:srgbClr val="E22904"/>
              </a:buClr>
              <a:buFont typeface="Arial" panose="020B0604020202020204" pitchFamily="34" charset="0"/>
              <a:buChar char="•"/>
              <a:defRPr/>
            </a:pPr>
            <a:r>
              <a:rPr lang="ru-RU" dirty="0" smtClean="0">
                <a:solidFill>
                  <a:schemeClr val="bg2">
                    <a:lumMod val="75000"/>
                  </a:schemeClr>
                </a:solidFill>
              </a:rPr>
              <a:t>пересчет модели для обеспечения </a:t>
            </a:r>
            <a:r>
              <a:rPr lang="ru-RU" dirty="0" err="1" smtClean="0">
                <a:solidFill>
                  <a:schemeClr val="bg2">
                    <a:lumMod val="75000"/>
                  </a:schemeClr>
                </a:solidFill>
              </a:rPr>
              <a:t>консистентности</a:t>
            </a:r>
            <a:endParaRPr lang="ru-RU" dirty="0" smtClean="0">
              <a:solidFill>
                <a:schemeClr val="bg2">
                  <a:lumMod val="75000"/>
                </a:schemeClr>
              </a:solidFill>
            </a:endParaRPr>
          </a:p>
          <a:p>
            <a:pPr lvl="2">
              <a:spcAft>
                <a:spcPts val="0"/>
              </a:spcAft>
              <a:buClr>
                <a:srgbClr val="E22904"/>
              </a:buClr>
              <a:buFont typeface="Arial" panose="020B0604020202020204" pitchFamily="34" charset="0"/>
              <a:buChar char="•"/>
              <a:defRPr/>
            </a:pPr>
            <a:r>
              <a:rPr lang="ru-RU" dirty="0" smtClean="0">
                <a:solidFill>
                  <a:schemeClr val="bg2">
                    <a:lumMod val="75000"/>
                  </a:schemeClr>
                </a:solidFill>
              </a:rPr>
              <a:t>после закрытия периода </a:t>
            </a:r>
          </a:p>
          <a:p>
            <a:pPr lvl="2">
              <a:spcAft>
                <a:spcPts val="0"/>
              </a:spcAft>
              <a:buClr>
                <a:srgbClr val="E22904"/>
              </a:buClr>
              <a:buFont typeface="Arial" panose="020B0604020202020204" pitchFamily="34" charset="0"/>
              <a:buChar char="•"/>
              <a:defRPr/>
            </a:pPr>
            <a:r>
              <a:rPr lang="ru-RU" dirty="0" smtClean="0">
                <a:solidFill>
                  <a:schemeClr val="bg2">
                    <a:lumMod val="75000"/>
                  </a:schemeClr>
                </a:solidFill>
              </a:rPr>
              <a:t>из шаблона процесса</a:t>
            </a:r>
          </a:p>
          <a:p>
            <a:pPr lvl="2">
              <a:spcAft>
                <a:spcPts val="0"/>
              </a:spcAft>
              <a:buClr>
                <a:srgbClr val="E22904"/>
              </a:buClr>
              <a:buFont typeface="Arial" panose="020B0604020202020204" pitchFamily="34" charset="0"/>
              <a:buChar char="•"/>
              <a:defRPr/>
            </a:pPr>
            <a:r>
              <a:rPr lang="ru-RU" dirty="0" smtClean="0">
                <a:solidFill>
                  <a:schemeClr val="bg2">
                    <a:lumMod val="75000"/>
                  </a:schemeClr>
                </a:solidFill>
              </a:rPr>
              <a:t>интерактивно из сводной таблица бюджетов</a:t>
            </a:r>
          </a:p>
        </p:txBody>
      </p:sp>
    </p:spTree>
    <p:extLst>
      <p:ext uri="{BB962C8B-B14F-4D97-AF65-F5344CB8AC3E}">
        <p14:creationId xmlns:p14="http://schemas.microsoft.com/office/powerpoint/2010/main" val="224585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500"/>
                                        <p:tgtEl>
                                          <p:spTgt spid="11">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animEffect transition="in" filter="fade">
                                      <p:cBhvr>
                                        <p:cTn id="16" dur="500"/>
                                        <p:tgtEl>
                                          <p:spTgt spid="11">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Effect transition="in" filter="fade">
                                      <p:cBhvr>
                                        <p:cTn id="19" dur="500"/>
                                        <p:tgtEl>
                                          <p:spTgt spid="11">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xEl>
                                              <p:pRg st="4" end="4"/>
                                            </p:txEl>
                                          </p:spTgt>
                                        </p:tgtEl>
                                        <p:attrNameLst>
                                          <p:attrName>style.visibility</p:attrName>
                                        </p:attrNameLst>
                                      </p:cBhvr>
                                      <p:to>
                                        <p:strVal val="visible"/>
                                      </p:to>
                                    </p:set>
                                    <p:animEffect transition="in" filter="fade">
                                      <p:cBhvr>
                                        <p:cTn id="25" dur="500"/>
                                        <p:tgtEl>
                                          <p:spTgt spid="11">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xEl>
                                              <p:pRg st="5" end="5"/>
                                            </p:txEl>
                                          </p:spTgt>
                                        </p:tgtEl>
                                        <p:attrNameLst>
                                          <p:attrName>style.visibility</p:attrName>
                                        </p:attrNameLst>
                                      </p:cBhvr>
                                      <p:to>
                                        <p:strVal val="visible"/>
                                      </p:to>
                                    </p:set>
                                    <p:animEffect transition="in" filter="fade">
                                      <p:cBhvr>
                                        <p:cTn id="28" dur="500"/>
                                        <p:tgtEl>
                                          <p:spTgt spid="11">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animEffect transition="in" filter="fade">
                                      <p:cBhvr>
                                        <p:cTn id="31"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189434"/>
            <a:ext cx="7776864" cy="879475"/>
          </a:xfrm>
        </p:spPr>
        <p:txBody>
          <a:bodyPr/>
          <a:lstStyle/>
          <a:p>
            <a:pPr algn="ctr"/>
            <a:r>
              <a:rPr lang="ru-RU" sz="2400" dirty="0" smtClean="0"/>
              <a:t>Как бороться с непредсказуемостью?</a:t>
            </a:r>
            <a:endParaRPr lang="ru-RU" sz="2400" dirty="0"/>
          </a:p>
        </p:txBody>
      </p:sp>
      <p:graphicFrame>
        <p:nvGraphicFramePr>
          <p:cNvPr id="10" name="Таблица 9"/>
          <p:cNvGraphicFramePr>
            <a:graphicFrameLocks noGrp="1"/>
          </p:cNvGraphicFramePr>
          <p:nvPr>
            <p:extLst/>
          </p:nvPr>
        </p:nvGraphicFramePr>
        <p:xfrm>
          <a:off x="179513" y="2860760"/>
          <a:ext cx="8784975" cy="1865178"/>
        </p:xfrm>
        <a:graphic>
          <a:graphicData uri="http://schemas.openxmlformats.org/drawingml/2006/table">
            <a:tbl>
              <a:tblPr firstRow="1" bandRow="1">
                <a:tableStyleId>{5C22544A-7EE6-4342-B048-85BDC9FD1C3A}</a:tableStyleId>
              </a:tblPr>
              <a:tblGrid>
                <a:gridCol w="630429"/>
                <a:gridCol w="611593"/>
                <a:gridCol w="611593"/>
                <a:gridCol w="543639"/>
                <a:gridCol w="611593"/>
                <a:gridCol w="611593"/>
                <a:gridCol w="611593"/>
                <a:gridCol w="611593"/>
                <a:gridCol w="611593"/>
                <a:gridCol w="611593"/>
                <a:gridCol w="543639"/>
                <a:gridCol w="543631"/>
                <a:gridCol w="543631"/>
                <a:gridCol w="543631"/>
                <a:gridCol w="543631"/>
              </a:tblGrid>
              <a:tr h="349588">
                <a:tc>
                  <a:txBody>
                    <a:bodyPr/>
                    <a:lstStyle/>
                    <a:p>
                      <a:pPr marL="0" algn="ctr" defTabSz="914400" rtl="0" eaLnBrk="1" latinLnBrk="0" hangingPunct="1"/>
                      <a:r>
                        <a:rPr lang="ru-RU" sz="1400" b="1" kern="1200" baseline="0" dirty="0" err="1" smtClean="0">
                          <a:solidFill>
                            <a:srgbClr val="FFFFCC"/>
                          </a:solidFill>
                          <a:latin typeface="+mn-lt"/>
                          <a:ea typeface="+mn-ea"/>
                          <a:cs typeface="+mn-cs"/>
                        </a:rPr>
                        <a:t>Янв</a:t>
                      </a:r>
                      <a:endParaRPr lang="ru-RU" sz="1400" b="1" kern="1200" baseline="0" dirty="0">
                        <a:solidFill>
                          <a:srgbClr val="FFFFCC"/>
                        </a:solidFill>
                        <a:latin typeface="+mn-lt"/>
                        <a:ea typeface="+mn-ea"/>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C6E51"/>
                    </a:solidFill>
                  </a:tcPr>
                </a:tc>
                <a:tc>
                  <a:txBody>
                    <a:bodyPr/>
                    <a:lstStyle/>
                    <a:p>
                      <a:pPr marL="0" algn="ctr" defTabSz="914400" rtl="0" eaLnBrk="1" latinLnBrk="0" hangingPunct="1"/>
                      <a:r>
                        <a:rPr lang="ru-RU" sz="1400" b="1" kern="1200" baseline="0" dirty="0" err="1" smtClean="0">
                          <a:solidFill>
                            <a:srgbClr val="FFFFCC"/>
                          </a:solidFill>
                          <a:latin typeface="+mn-lt"/>
                          <a:ea typeface="+mn-ea"/>
                          <a:cs typeface="+mn-cs"/>
                        </a:rPr>
                        <a:t>Фев</a:t>
                      </a:r>
                      <a:endParaRPr lang="ru-RU" sz="1400" b="1" kern="1200" baseline="0" dirty="0">
                        <a:solidFill>
                          <a:srgbClr val="FFFFCC"/>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FC6E51"/>
                    </a:solidFill>
                  </a:tcPr>
                </a:tc>
                <a:tc>
                  <a:txBody>
                    <a:bodyPr/>
                    <a:lstStyle/>
                    <a:p>
                      <a:pPr marL="0" algn="ctr" defTabSz="914400" rtl="0" eaLnBrk="1" latinLnBrk="0" hangingPunct="1"/>
                      <a:r>
                        <a:rPr lang="ru-RU" sz="1400" b="1" kern="1200" baseline="0" dirty="0" err="1" smtClean="0">
                          <a:solidFill>
                            <a:srgbClr val="FFFFCC"/>
                          </a:solidFill>
                          <a:latin typeface="+mn-lt"/>
                          <a:ea typeface="+mn-ea"/>
                          <a:cs typeface="+mn-cs"/>
                        </a:rPr>
                        <a:t>Мар</a:t>
                      </a:r>
                      <a:endParaRPr lang="ru-RU" sz="1400" b="1" kern="1200" baseline="0" dirty="0">
                        <a:solidFill>
                          <a:srgbClr val="FFFFCC"/>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FC6E51"/>
                    </a:solidFill>
                  </a:tcPr>
                </a:tc>
                <a:tc>
                  <a:txBody>
                    <a:bodyPr/>
                    <a:lstStyle/>
                    <a:p>
                      <a:pPr marL="0" algn="ctr" defTabSz="914400" rtl="0" eaLnBrk="1" latinLnBrk="0" hangingPunct="1"/>
                      <a:r>
                        <a:rPr lang="ru-RU" sz="1400" b="1" kern="1200" baseline="0" dirty="0" err="1" smtClean="0">
                          <a:solidFill>
                            <a:srgbClr val="FFFFCC"/>
                          </a:solidFill>
                          <a:latin typeface="+mn-lt"/>
                          <a:ea typeface="+mn-ea"/>
                          <a:cs typeface="+mn-cs"/>
                        </a:rPr>
                        <a:t>Апр</a:t>
                      </a:r>
                      <a:endParaRPr lang="ru-RU" sz="1400" b="1" kern="1200" baseline="0" dirty="0">
                        <a:solidFill>
                          <a:srgbClr val="FFFFCC"/>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FC6E51"/>
                    </a:solidFill>
                  </a:tcPr>
                </a:tc>
                <a:tc>
                  <a:txBody>
                    <a:bodyPr/>
                    <a:lstStyle/>
                    <a:p>
                      <a:pPr marL="0" algn="ctr" defTabSz="914400" rtl="0" eaLnBrk="1" latinLnBrk="0" hangingPunct="1"/>
                      <a:r>
                        <a:rPr lang="ru-RU" sz="1400" b="1" kern="1200" baseline="0" dirty="0" smtClean="0">
                          <a:solidFill>
                            <a:srgbClr val="FFFFCC"/>
                          </a:solidFill>
                          <a:latin typeface="+mn-lt"/>
                          <a:ea typeface="+mn-ea"/>
                          <a:cs typeface="+mn-cs"/>
                        </a:rPr>
                        <a:t>Май</a:t>
                      </a:r>
                      <a:endParaRPr lang="ru-RU" sz="1400" b="1" kern="1200" baseline="0" dirty="0">
                        <a:solidFill>
                          <a:srgbClr val="FFFFCC"/>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FC6E51"/>
                    </a:solidFill>
                  </a:tcPr>
                </a:tc>
                <a:tc>
                  <a:txBody>
                    <a:bodyPr/>
                    <a:lstStyle/>
                    <a:p>
                      <a:pPr marL="0" algn="ctr" defTabSz="914400" rtl="0" eaLnBrk="1" latinLnBrk="0" hangingPunct="1"/>
                      <a:r>
                        <a:rPr lang="ru-RU" sz="1400" b="1" kern="1200" baseline="0" dirty="0" err="1" smtClean="0">
                          <a:solidFill>
                            <a:srgbClr val="FFFFCC"/>
                          </a:solidFill>
                          <a:latin typeface="+mn-lt"/>
                          <a:ea typeface="+mn-ea"/>
                          <a:cs typeface="+mn-cs"/>
                        </a:rPr>
                        <a:t>Июн</a:t>
                      </a:r>
                      <a:endParaRPr lang="ru-RU" sz="1400" b="1" kern="1200" baseline="0" dirty="0">
                        <a:solidFill>
                          <a:srgbClr val="FFFFCC"/>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FC6E51"/>
                    </a:solidFill>
                  </a:tcPr>
                </a:tc>
                <a:tc>
                  <a:txBody>
                    <a:bodyPr/>
                    <a:lstStyle/>
                    <a:p>
                      <a:pPr marL="0" algn="ctr" defTabSz="914400" rtl="0" eaLnBrk="1" latinLnBrk="0" hangingPunct="1"/>
                      <a:r>
                        <a:rPr lang="ru-RU" sz="1400" b="1" kern="1200" baseline="0" dirty="0" err="1" smtClean="0">
                          <a:solidFill>
                            <a:srgbClr val="FFFFCC"/>
                          </a:solidFill>
                          <a:latin typeface="+mn-lt"/>
                          <a:ea typeface="+mn-ea"/>
                          <a:cs typeface="+mn-cs"/>
                        </a:rPr>
                        <a:t>Июл</a:t>
                      </a:r>
                      <a:endParaRPr lang="ru-RU" sz="1400" b="1" kern="1200" baseline="0" dirty="0">
                        <a:solidFill>
                          <a:srgbClr val="FFFFCC"/>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FC6E51"/>
                    </a:solidFill>
                  </a:tcPr>
                </a:tc>
                <a:tc>
                  <a:txBody>
                    <a:bodyPr/>
                    <a:lstStyle/>
                    <a:p>
                      <a:pPr marL="0" algn="ctr" defTabSz="914400" rtl="0" eaLnBrk="1" latinLnBrk="0" hangingPunct="1"/>
                      <a:r>
                        <a:rPr lang="ru-RU" sz="1400" b="1" kern="1200" baseline="0" dirty="0" err="1" smtClean="0">
                          <a:solidFill>
                            <a:srgbClr val="FFFFCC"/>
                          </a:solidFill>
                          <a:latin typeface="+mn-lt"/>
                          <a:ea typeface="+mn-ea"/>
                          <a:cs typeface="+mn-cs"/>
                        </a:rPr>
                        <a:t>Авг</a:t>
                      </a:r>
                      <a:endParaRPr lang="ru-RU" sz="1400" b="1" kern="1200" baseline="0" dirty="0">
                        <a:solidFill>
                          <a:srgbClr val="FFFFCC"/>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FC6E51"/>
                    </a:solidFill>
                  </a:tcPr>
                </a:tc>
                <a:tc>
                  <a:txBody>
                    <a:bodyPr/>
                    <a:lstStyle/>
                    <a:p>
                      <a:pPr marL="0" algn="ctr" defTabSz="914400" rtl="0" eaLnBrk="1" latinLnBrk="0" hangingPunct="1"/>
                      <a:r>
                        <a:rPr lang="ru-RU" sz="1400" b="1" kern="1200" baseline="0" dirty="0" smtClean="0">
                          <a:solidFill>
                            <a:srgbClr val="FFFFCC"/>
                          </a:solidFill>
                          <a:latin typeface="+mn-lt"/>
                          <a:ea typeface="+mn-ea"/>
                          <a:cs typeface="+mn-cs"/>
                        </a:rPr>
                        <a:t>Сен</a:t>
                      </a:r>
                      <a:endParaRPr lang="ru-RU" sz="1400" b="1" kern="1200" baseline="0" dirty="0">
                        <a:solidFill>
                          <a:srgbClr val="FFFFCC"/>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FC6E51"/>
                    </a:solidFill>
                  </a:tcPr>
                </a:tc>
                <a:tc>
                  <a:txBody>
                    <a:bodyPr/>
                    <a:lstStyle/>
                    <a:p>
                      <a:pPr marL="0" algn="ctr" defTabSz="914400" rtl="0" eaLnBrk="1" latinLnBrk="0" hangingPunct="1"/>
                      <a:r>
                        <a:rPr lang="ru-RU" sz="1400" b="1" kern="1200" baseline="0" dirty="0" err="1" smtClean="0">
                          <a:solidFill>
                            <a:srgbClr val="FFFFCC"/>
                          </a:solidFill>
                          <a:latin typeface="+mn-lt"/>
                          <a:ea typeface="+mn-ea"/>
                          <a:cs typeface="+mn-cs"/>
                        </a:rPr>
                        <a:t>Окт</a:t>
                      </a:r>
                      <a:endParaRPr lang="ru-RU" sz="1400" b="1" kern="1200" baseline="0" dirty="0">
                        <a:solidFill>
                          <a:srgbClr val="FFFFCC"/>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FC6E51"/>
                    </a:solidFill>
                  </a:tcPr>
                </a:tc>
                <a:tc>
                  <a:txBody>
                    <a:bodyPr/>
                    <a:lstStyle/>
                    <a:p>
                      <a:pPr marL="0" algn="ctr" defTabSz="914400" rtl="0" eaLnBrk="1" latinLnBrk="0" hangingPunct="1"/>
                      <a:r>
                        <a:rPr lang="ru-RU" sz="1400" b="1" kern="1200" baseline="0" dirty="0" smtClean="0">
                          <a:solidFill>
                            <a:srgbClr val="FFFFCC"/>
                          </a:solidFill>
                          <a:latin typeface="+mn-lt"/>
                          <a:ea typeface="+mn-ea"/>
                          <a:cs typeface="+mn-cs"/>
                        </a:rPr>
                        <a:t>Ноя</a:t>
                      </a:r>
                      <a:endParaRPr lang="ru-RU" sz="1400" b="1" kern="1200" baseline="0" dirty="0">
                        <a:solidFill>
                          <a:srgbClr val="FFFFCC"/>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FC6E51"/>
                    </a:solidFill>
                  </a:tcPr>
                </a:tc>
                <a:tc>
                  <a:txBody>
                    <a:bodyPr/>
                    <a:lstStyle/>
                    <a:p>
                      <a:pPr marL="0" algn="ctr" defTabSz="914400" rtl="0" eaLnBrk="1" latinLnBrk="0" hangingPunct="1"/>
                      <a:r>
                        <a:rPr lang="ru-RU" sz="1400" b="1" kern="1200" baseline="0" dirty="0" smtClean="0">
                          <a:solidFill>
                            <a:srgbClr val="FFFFCC"/>
                          </a:solidFill>
                          <a:latin typeface="+mn-lt"/>
                          <a:ea typeface="+mn-ea"/>
                          <a:cs typeface="+mn-cs"/>
                        </a:rPr>
                        <a:t>Дек</a:t>
                      </a:r>
                      <a:endParaRPr lang="ru-RU" sz="1400" b="1" kern="1200" baseline="0" dirty="0">
                        <a:solidFill>
                          <a:srgbClr val="FFFFCC"/>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FC6E51"/>
                    </a:solidFill>
                  </a:tcPr>
                </a:tc>
                <a:tc>
                  <a:txBody>
                    <a:bodyPr/>
                    <a:lstStyle/>
                    <a:p>
                      <a:pPr marL="0" algn="ctr" defTabSz="914400" rtl="0" eaLnBrk="1" latinLnBrk="0" hangingPunct="1"/>
                      <a:r>
                        <a:rPr lang="ru-RU" sz="1400" b="1" kern="1200" baseline="0" dirty="0" err="1" smtClean="0">
                          <a:solidFill>
                            <a:srgbClr val="FFFFCC"/>
                          </a:solidFill>
                          <a:latin typeface="+mn-lt"/>
                          <a:ea typeface="+mn-ea"/>
                          <a:cs typeface="+mn-cs"/>
                        </a:rPr>
                        <a:t>Янв</a:t>
                      </a:r>
                      <a:endParaRPr lang="ru-RU" sz="1400" b="1" kern="1200" baseline="0" dirty="0">
                        <a:solidFill>
                          <a:srgbClr val="FFFFCC"/>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E22904"/>
                    </a:solidFill>
                  </a:tcPr>
                </a:tc>
                <a:tc>
                  <a:txBody>
                    <a:bodyPr/>
                    <a:lstStyle/>
                    <a:p>
                      <a:pPr marL="0" algn="ctr" defTabSz="914400" rtl="0" eaLnBrk="1" latinLnBrk="0" hangingPunct="1"/>
                      <a:r>
                        <a:rPr lang="ru-RU" sz="1400" b="1" kern="1200" baseline="0" dirty="0" err="1" smtClean="0">
                          <a:solidFill>
                            <a:srgbClr val="FFFFCC"/>
                          </a:solidFill>
                          <a:latin typeface="+mn-lt"/>
                          <a:ea typeface="+mn-ea"/>
                          <a:cs typeface="+mn-cs"/>
                        </a:rPr>
                        <a:t>Фев</a:t>
                      </a:r>
                      <a:endParaRPr lang="ru-RU" sz="1400" b="1" kern="1200" baseline="0" dirty="0">
                        <a:solidFill>
                          <a:srgbClr val="FFFFCC"/>
                        </a:solidFill>
                        <a:latin typeface="+mn-lt"/>
                        <a:ea typeface="+mn-ea"/>
                        <a:cs typeface="+mn-cs"/>
                      </a:endParaRPr>
                    </a:p>
                  </a:txBody>
                  <a:tcPr>
                    <a:lnT w="12700" cap="flat" cmpd="sng" algn="ctr">
                      <a:solidFill>
                        <a:schemeClr val="tx1"/>
                      </a:solidFill>
                      <a:prstDash val="solid"/>
                      <a:round/>
                      <a:headEnd type="none" w="med" len="med"/>
                      <a:tailEnd type="none" w="med" len="med"/>
                    </a:lnT>
                    <a:solidFill>
                      <a:srgbClr val="E22904"/>
                    </a:solidFill>
                  </a:tcPr>
                </a:tc>
                <a:tc>
                  <a:txBody>
                    <a:bodyPr/>
                    <a:lstStyle/>
                    <a:p>
                      <a:pPr marL="0" algn="ctr" defTabSz="914400" rtl="0" eaLnBrk="1" latinLnBrk="0" hangingPunct="1"/>
                      <a:r>
                        <a:rPr lang="ru-RU" sz="1400" b="1" kern="1200" baseline="0" dirty="0" err="1" smtClean="0">
                          <a:solidFill>
                            <a:srgbClr val="FFFFCC"/>
                          </a:solidFill>
                          <a:latin typeface="+mn-lt"/>
                          <a:ea typeface="+mn-ea"/>
                          <a:cs typeface="+mn-cs"/>
                        </a:rPr>
                        <a:t>Мар</a:t>
                      </a:r>
                      <a:endParaRPr lang="ru-RU" sz="1400" b="1" kern="1200" baseline="0" dirty="0">
                        <a:solidFill>
                          <a:srgbClr val="FFFFCC"/>
                        </a:solidFill>
                        <a:latin typeface="+mn-lt"/>
                        <a:ea typeface="+mn-ea"/>
                        <a:cs typeface="+mn-cs"/>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E22904"/>
                    </a:solidFill>
                  </a:tcPr>
                </a:tc>
              </a:tr>
              <a:tr h="332135">
                <a:tc>
                  <a:txBody>
                    <a:bodyPr/>
                    <a:lstStyle/>
                    <a:p>
                      <a:pPr algn="ctr"/>
                      <a:r>
                        <a:rPr lang="ru-RU" dirty="0" smtClean="0"/>
                        <a:t>1</a:t>
                      </a:r>
                      <a:r>
                        <a:rPr lang="en-US" dirty="0" smtClean="0"/>
                        <a:t>m</a:t>
                      </a:r>
                      <a:endParaRPr lang="ru-RU" dirty="0"/>
                    </a:p>
                  </a:txBody>
                  <a:tcPr>
                    <a:lnL w="12700" cap="flat" cmpd="sng" algn="ctr">
                      <a:solidFill>
                        <a:schemeClr val="tx1"/>
                      </a:solidFill>
                      <a:prstDash val="solid"/>
                      <a:round/>
                      <a:headEnd type="none" w="med" len="med"/>
                      <a:tailEnd type="none" w="med" len="med"/>
                    </a:lnL>
                    <a:solidFill>
                      <a:srgbClr val="FFCC00"/>
                    </a:solidFill>
                  </a:tcPr>
                </a:tc>
                <a:tc>
                  <a:txBody>
                    <a:bodyPr/>
                    <a:lstStyle/>
                    <a:p>
                      <a:pPr algn="ctr"/>
                      <a:r>
                        <a:rPr lang="ru-RU" dirty="0" smtClean="0"/>
                        <a:t>2</a:t>
                      </a:r>
                      <a:r>
                        <a:rPr lang="en-US" dirty="0" smtClean="0"/>
                        <a:t>m</a:t>
                      </a:r>
                      <a:endParaRPr lang="ru-RU" dirty="0"/>
                    </a:p>
                  </a:txBody>
                  <a:tcPr>
                    <a:solidFill>
                      <a:srgbClr val="FFCC00"/>
                    </a:solidFill>
                  </a:tcPr>
                </a:tc>
                <a:tc>
                  <a:txBody>
                    <a:bodyPr/>
                    <a:lstStyle/>
                    <a:p>
                      <a:pPr algn="ctr"/>
                      <a:r>
                        <a:rPr lang="ru-RU" dirty="0" smtClean="0"/>
                        <a:t>3</a:t>
                      </a:r>
                      <a:r>
                        <a:rPr lang="en-US" dirty="0" smtClean="0"/>
                        <a:t>m</a:t>
                      </a:r>
                      <a:endParaRPr lang="ru-RU" dirty="0"/>
                    </a:p>
                  </a:txBody>
                  <a:tcPr>
                    <a:solidFill>
                      <a:srgbClr val="FFCC00"/>
                    </a:solidFill>
                  </a:tcPr>
                </a:tc>
                <a:tc gridSpan="3">
                  <a:txBody>
                    <a:bodyPr/>
                    <a:lstStyle/>
                    <a:p>
                      <a:pPr algn="ctr"/>
                      <a:r>
                        <a:rPr lang="en-US" dirty="0" smtClean="0"/>
                        <a:t>1Q</a:t>
                      </a:r>
                      <a:endParaRPr lang="ru-RU" dirty="0"/>
                    </a:p>
                  </a:txBody>
                  <a:tcPr>
                    <a:solidFill>
                      <a:srgbClr val="FFFF00"/>
                    </a:solidFill>
                  </a:tcPr>
                </a:tc>
                <a:tc hMerge="1">
                  <a:txBody>
                    <a:bodyPr/>
                    <a:lstStyle/>
                    <a:p>
                      <a:pPr algn="ctr"/>
                      <a:endParaRPr lang="ru-RU" dirty="0"/>
                    </a:p>
                  </a:txBody>
                  <a:tcPr>
                    <a:solidFill>
                      <a:srgbClr val="FFFF00"/>
                    </a:solidFill>
                  </a:tcPr>
                </a:tc>
                <a:tc hMerge="1">
                  <a:txBody>
                    <a:bodyPr/>
                    <a:lstStyle/>
                    <a:p>
                      <a:pPr algn="ctr"/>
                      <a:endParaRPr lang="ru-RU" dirty="0"/>
                    </a:p>
                  </a:txBody>
                  <a:tcPr>
                    <a:solidFill>
                      <a:srgbClr val="FFFF00"/>
                    </a:solidFill>
                  </a:tcPr>
                </a:tc>
                <a:tc gridSpan="3">
                  <a:txBody>
                    <a:bodyPr/>
                    <a:lstStyle/>
                    <a:p>
                      <a:pPr algn="ctr"/>
                      <a:r>
                        <a:rPr lang="en-US" dirty="0" smtClean="0"/>
                        <a:t>2Q</a:t>
                      </a:r>
                      <a:endParaRPr lang="ru-RU" dirty="0"/>
                    </a:p>
                  </a:txBody>
                  <a:tcPr>
                    <a:solidFill>
                      <a:srgbClr val="FFFF00"/>
                    </a:solidFill>
                  </a:tcPr>
                </a:tc>
                <a:tc hMerge="1">
                  <a:txBody>
                    <a:bodyPr/>
                    <a:lstStyle/>
                    <a:p>
                      <a:pPr algn="ctr"/>
                      <a:endParaRPr lang="ru-RU" dirty="0"/>
                    </a:p>
                  </a:txBody>
                  <a:tcPr>
                    <a:solidFill>
                      <a:srgbClr val="FFCC00"/>
                    </a:solidFill>
                  </a:tcPr>
                </a:tc>
                <a:tc hMerge="1">
                  <a:txBody>
                    <a:bodyPr/>
                    <a:lstStyle/>
                    <a:p>
                      <a:pPr algn="ctr"/>
                      <a:endParaRPr lang="ru-RU" dirty="0"/>
                    </a:p>
                  </a:txBody>
                  <a:tcPr>
                    <a:solidFill>
                      <a:srgbClr val="FFCC00"/>
                    </a:solidFill>
                  </a:tcPr>
                </a:tc>
                <a:tc gridSpan="3">
                  <a:txBody>
                    <a:bodyPr/>
                    <a:lstStyle/>
                    <a:p>
                      <a:pPr algn="ctr"/>
                      <a:r>
                        <a:rPr lang="en-US" dirty="0" smtClean="0"/>
                        <a:t>3Q</a:t>
                      </a:r>
                      <a:endParaRPr lang="ru-RU" dirty="0"/>
                    </a:p>
                  </a:txBody>
                  <a:tcPr>
                    <a:solidFill>
                      <a:srgbClr val="FFFF00"/>
                    </a:solidFill>
                  </a:tcPr>
                </a:tc>
                <a:tc hMerge="1">
                  <a:txBody>
                    <a:bodyPr/>
                    <a:lstStyle/>
                    <a:p>
                      <a:pPr algn="ctr"/>
                      <a:endParaRPr lang="ru-RU" dirty="0"/>
                    </a:p>
                  </a:txBody>
                  <a:tcPr>
                    <a:solidFill>
                      <a:srgbClr val="FFCC00"/>
                    </a:solidFill>
                  </a:tcPr>
                </a:tc>
                <a:tc hMerge="1">
                  <a:txBody>
                    <a:bodyPr/>
                    <a:lstStyle/>
                    <a:p>
                      <a:pPr algn="ctr"/>
                      <a:endParaRPr lang="ru-RU" dirty="0"/>
                    </a:p>
                  </a:txBody>
                  <a:tcPr>
                    <a:lnR w="12700" cap="flat" cmpd="sng" algn="ctr">
                      <a:solidFill>
                        <a:schemeClr val="tx1"/>
                      </a:solidFill>
                      <a:prstDash val="solid"/>
                      <a:round/>
                      <a:headEnd type="none" w="med" len="med"/>
                      <a:tailEnd type="none" w="med" len="med"/>
                    </a:lnR>
                    <a:solidFill>
                      <a:srgbClr val="FFCC00"/>
                    </a:solidFill>
                  </a:tcPr>
                </a:tc>
                <a:tc>
                  <a:txBody>
                    <a:bodyPr/>
                    <a:lstStyle/>
                    <a:p>
                      <a:pPr algn="ctr"/>
                      <a:endParaRPr lang="ru-RU" dirty="0"/>
                    </a:p>
                  </a:txBody>
                  <a:tcPr>
                    <a:solidFill>
                      <a:schemeClr val="bg1"/>
                    </a:solidFill>
                  </a:tcPr>
                </a:tc>
                <a:tc>
                  <a:txBody>
                    <a:bodyPr/>
                    <a:lstStyle/>
                    <a:p>
                      <a:pPr algn="ctr"/>
                      <a:endParaRPr lang="ru-RU" dirty="0"/>
                    </a:p>
                  </a:txBody>
                  <a:tcPr>
                    <a:solidFill>
                      <a:schemeClr val="bg1"/>
                    </a:solidFill>
                  </a:tcPr>
                </a:tc>
                <a:tc>
                  <a:txBody>
                    <a:bodyPr/>
                    <a:lstStyle/>
                    <a:p>
                      <a:pPr algn="ctr"/>
                      <a:endParaRPr lang="ru-RU" dirty="0"/>
                    </a:p>
                  </a:txBody>
                  <a:tcPr>
                    <a:lnR w="12700" cap="flat" cmpd="sng" algn="ctr">
                      <a:solidFill>
                        <a:schemeClr val="tx1"/>
                      </a:solidFill>
                      <a:prstDash val="solid"/>
                      <a:round/>
                      <a:headEnd type="none" w="med" len="med"/>
                      <a:tailEnd type="none" w="med" len="med"/>
                    </a:lnR>
                    <a:solidFill>
                      <a:schemeClr val="bg1"/>
                    </a:solidFill>
                  </a:tcPr>
                </a:tc>
              </a:tr>
              <a:tr h="345584">
                <a:tc>
                  <a:txBody>
                    <a:bodyPr/>
                    <a:lstStyle/>
                    <a:p>
                      <a:pPr algn="ctr"/>
                      <a:endParaRPr lang="ru-RU" dirty="0"/>
                    </a:p>
                  </a:txBody>
                  <a:tcPr>
                    <a:lnL w="12700" cap="flat" cmpd="sng" algn="ctr">
                      <a:solidFill>
                        <a:schemeClr val="tx1"/>
                      </a:solidFill>
                      <a:prstDash val="solid"/>
                      <a:round/>
                      <a:headEnd type="none" w="med" len="med"/>
                      <a:tailEnd type="none" w="med" len="med"/>
                    </a:lnL>
                    <a:solidFill>
                      <a:schemeClr val="bg1"/>
                    </a:solidFill>
                  </a:tcPr>
                </a:tc>
                <a:tc>
                  <a:txBody>
                    <a:bodyPr/>
                    <a:lstStyle/>
                    <a:p>
                      <a:pPr algn="ctr"/>
                      <a:r>
                        <a:rPr lang="ru-RU" dirty="0" smtClean="0"/>
                        <a:t>1</a:t>
                      </a:r>
                      <a:r>
                        <a:rPr lang="en-US" dirty="0" smtClean="0"/>
                        <a:t>m</a:t>
                      </a:r>
                      <a:endParaRPr lang="ru-RU" dirty="0"/>
                    </a:p>
                  </a:txBody>
                  <a:tcPr>
                    <a:solidFill>
                      <a:srgbClr val="FFCC00"/>
                    </a:solidFill>
                  </a:tcPr>
                </a:tc>
                <a:tc>
                  <a:txBody>
                    <a:bodyPr/>
                    <a:lstStyle/>
                    <a:p>
                      <a:pPr algn="ctr"/>
                      <a:r>
                        <a:rPr lang="ru-RU" dirty="0" smtClean="0"/>
                        <a:t>2</a:t>
                      </a:r>
                      <a:r>
                        <a:rPr lang="en-US" dirty="0" smtClean="0"/>
                        <a:t>m</a:t>
                      </a:r>
                      <a:endParaRPr lang="ru-RU" dirty="0"/>
                    </a:p>
                  </a:txBody>
                  <a:tcPr>
                    <a:solidFill>
                      <a:srgbClr val="FFCC00"/>
                    </a:solidFill>
                  </a:tcPr>
                </a:tc>
                <a:tc>
                  <a:txBody>
                    <a:bodyPr/>
                    <a:lstStyle/>
                    <a:p>
                      <a:pPr algn="ctr"/>
                      <a:r>
                        <a:rPr lang="en-US" dirty="0" smtClean="0"/>
                        <a:t>3m</a:t>
                      </a:r>
                      <a:endParaRPr lang="ru-RU" dirty="0"/>
                    </a:p>
                  </a:txBody>
                  <a:tcPr>
                    <a:solidFill>
                      <a:srgbClr val="FFC000"/>
                    </a:solidFill>
                  </a:tcPr>
                </a:tc>
                <a:tc gridSpan="2">
                  <a:txBody>
                    <a:bodyPr/>
                    <a:lstStyle/>
                    <a:p>
                      <a:pPr algn="ctr"/>
                      <a:r>
                        <a:rPr lang="en-US" dirty="0" smtClean="0"/>
                        <a:t>1Q</a:t>
                      </a:r>
                      <a:endParaRPr lang="ru-RU" dirty="0"/>
                    </a:p>
                  </a:txBody>
                  <a:tcPr>
                    <a:solidFill>
                      <a:srgbClr val="FFFF00"/>
                    </a:solidFill>
                  </a:tcPr>
                </a:tc>
                <a:tc hMerge="1">
                  <a:txBody>
                    <a:bodyPr/>
                    <a:lstStyle/>
                    <a:p>
                      <a:pPr algn="ctr"/>
                      <a:endParaRPr lang="ru-RU" dirty="0"/>
                    </a:p>
                  </a:txBody>
                  <a:tcPr>
                    <a:solidFill>
                      <a:srgbClr val="FFFF00"/>
                    </a:solidFill>
                  </a:tcPr>
                </a:tc>
                <a:tc gridSpan="3">
                  <a:txBody>
                    <a:bodyPr/>
                    <a:lstStyle/>
                    <a:p>
                      <a:pPr algn="ctr"/>
                      <a:r>
                        <a:rPr lang="en-US" dirty="0" smtClean="0"/>
                        <a:t>2Q</a:t>
                      </a:r>
                      <a:endParaRPr lang="ru-RU" dirty="0"/>
                    </a:p>
                  </a:txBody>
                  <a:tcPr>
                    <a:solidFill>
                      <a:srgbClr val="FFFF00"/>
                    </a:solidFill>
                  </a:tcPr>
                </a:tc>
                <a:tc hMerge="1">
                  <a:txBody>
                    <a:bodyPr/>
                    <a:lstStyle/>
                    <a:p>
                      <a:pPr algn="ctr"/>
                      <a:endParaRPr lang="ru-RU" dirty="0"/>
                    </a:p>
                  </a:txBody>
                  <a:tcPr>
                    <a:solidFill>
                      <a:srgbClr val="FFCC00"/>
                    </a:solidFill>
                  </a:tcPr>
                </a:tc>
                <a:tc hMerge="1">
                  <a:txBody>
                    <a:bodyPr/>
                    <a:lstStyle/>
                    <a:p>
                      <a:pPr algn="ctr"/>
                      <a:endParaRPr lang="ru-RU" dirty="0"/>
                    </a:p>
                  </a:txBody>
                  <a:tcPr>
                    <a:solidFill>
                      <a:srgbClr val="FFCC00"/>
                    </a:solidFill>
                  </a:tcPr>
                </a:tc>
                <a:tc gridSpan="3">
                  <a:txBody>
                    <a:bodyPr/>
                    <a:lstStyle/>
                    <a:p>
                      <a:pPr algn="ctr"/>
                      <a:r>
                        <a:rPr lang="en-US" dirty="0" smtClean="0"/>
                        <a:t>3Q</a:t>
                      </a:r>
                      <a:endParaRPr lang="ru-RU" dirty="0"/>
                    </a:p>
                  </a:txBody>
                  <a:tcPr>
                    <a:solidFill>
                      <a:srgbClr val="FFFF00"/>
                    </a:solidFill>
                  </a:tcPr>
                </a:tc>
                <a:tc hMerge="1">
                  <a:txBody>
                    <a:bodyPr/>
                    <a:lstStyle/>
                    <a:p>
                      <a:pPr algn="ctr"/>
                      <a:endParaRPr lang="ru-RU" dirty="0"/>
                    </a:p>
                  </a:txBody>
                  <a:tcPr>
                    <a:solidFill>
                      <a:srgbClr val="FFCC00"/>
                    </a:solidFill>
                  </a:tcPr>
                </a:tc>
                <a:tc hMerge="1">
                  <a:txBody>
                    <a:bodyPr/>
                    <a:lstStyle/>
                    <a:p>
                      <a:pPr algn="ctr"/>
                      <a:endParaRPr lang="ru-RU" dirty="0"/>
                    </a:p>
                  </a:txBody>
                  <a:tcPr>
                    <a:lnR w="12700" cap="flat" cmpd="sng" algn="ctr">
                      <a:solidFill>
                        <a:schemeClr val="tx1"/>
                      </a:solidFill>
                      <a:prstDash val="solid"/>
                      <a:round/>
                      <a:headEnd type="none" w="med" len="med"/>
                      <a:tailEnd type="none" w="med" len="med"/>
                    </a:lnR>
                    <a:solidFill>
                      <a:srgbClr val="FFCC00"/>
                    </a:solidFill>
                  </a:tcPr>
                </a:tc>
                <a:tc>
                  <a:txBody>
                    <a:bodyPr/>
                    <a:lstStyle/>
                    <a:p>
                      <a:pPr algn="ctr"/>
                      <a:endParaRPr lang="ru-RU" dirty="0"/>
                    </a:p>
                  </a:txBody>
                  <a:tcPr>
                    <a:solidFill>
                      <a:schemeClr val="bg1"/>
                    </a:solidFill>
                  </a:tcPr>
                </a:tc>
                <a:tc>
                  <a:txBody>
                    <a:bodyPr/>
                    <a:lstStyle/>
                    <a:p>
                      <a:pPr algn="ctr"/>
                      <a:endParaRPr lang="ru-RU" dirty="0"/>
                    </a:p>
                  </a:txBody>
                  <a:tcPr>
                    <a:solidFill>
                      <a:schemeClr val="bg1"/>
                    </a:solidFill>
                  </a:tcPr>
                </a:tc>
                <a:tc>
                  <a:txBody>
                    <a:bodyPr/>
                    <a:lstStyle/>
                    <a:p>
                      <a:pPr algn="ctr"/>
                      <a:endParaRPr lang="ru-RU" dirty="0"/>
                    </a:p>
                  </a:txBody>
                  <a:tcPr>
                    <a:lnR w="12700" cap="flat" cmpd="sng" algn="ctr">
                      <a:solidFill>
                        <a:schemeClr val="tx1"/>
                      </a:solidFill>
                      <a:prstDash val="solid"/>
                      <a:round/>
                      <a:headEnd type="none" w="med" len="med"/>
                      <a:tailEnd type="none" w="med" len="med"/>
                    </a:lnR>
                    <a:solidFill>
                      <a:schemeClr val="bg1"/>
                    </a:solidFill>
                  </a:tcPr>
                </a:tc>
              </a:tr>
              <a:tr h="392035">
                <a:tc>
                  <a:txBody>
                    <a:bodyPr/>
                    <a:lstStyle/>
                    <a:p>
                      <a:pPr algn="ctr"/>
                      <a:endParaRPr lang="ru-RU" dirty="0"/>
                    </a:p>
                  </a:txBody>
                  <a:tcPr>
                    <a:lnL w="12700" cap="flat" cmpd="sng" algn="ctr">
                      <a:solidFill>
                        <a:schemeClr val="tx1"/>
                      </a:solidFill>
                      <a:prstDash val="solid"/>
                      <a:round/>
                      <a:headEnd type="none" w="med" len="med"/>
                      <a:tailEnd type="none" w="med" len="med"/>
                    </a:lnL>
                    <a:solidFill>
                      <a:schemeClr val="bg1"/>
                    </a:solidFill>
                  </a:tcPr>
                </a:tc>
                <a:tc>
                  <a:txBody>
                    <a:bodyPr/>
                    <a:lstStyle/>
                    <a:p>
                      <a:pPr algn="ctr"/>
                      <a:endParaRPr lang="ru-RU" dirty="0"/>
                    </a:p>
                  </a:txBody>
                  <a:tcPr>
                    <a:solidFill>
                      <a:schemeClr val="bg1"/>
                    </a:solidFill>
                  </a:tcPr>
                </a:tc>
                <a:tc>
                  <a:txBody>
                    <a:bodyPr/>
                    <a:lstStyle/>
                    <a:p>
                      <a:pPr algn="ctr"/>
                      <a:r>
                        <a:rPr lang="ru-RU" dirty="0" smtClean="0"/>
                        <a:t>1</a:t>
                      </a:r>
                      <a:r>
                        <a:rPr lang="en-US" dirty="0" smtClean="0"/>
                        <a:t>m</a:t>
                      </a:r>
                      <a:endParaRPr lang="ru-RU" dirty="0"/>
                    </a:p>
                  </a:txBody>
                  <a:tcPr>
                    <a:solidFill>
                      <a:srgbClr val="FFCC00"/>
                    </a:solidFill>
                  </a:tcPr>
                </a:tc>
                <a:tc>
                  <a:txBody>
                    <a:bodyPr/>
                    <a:lstStyle/>
                    <a:p>
                      <a:pPr algn="ctr"/>
                      <a:r>
                        <a:rPr lang="en-US" dirty="0" smtClean="0"/>
                        <a:t>2m</a:t>
                      </a:r>
                      <a:endParaRPr lang="ru-RU" dirty="0"/>
                    </a:p>
                  </a:txBody>
                  <a:tcPr>
                    <a:solidFill>
                      <a:srgbClr val="FFCC00"/>
                    </a:solidFill>
                  </a:tcPr>
                </a:tc>
                <a:tc>
                  <a:txBody>
                    <a:bodyPr/>
                    <a:lstStyle/>
                    <a:p>
                      <a:pPr algn="ctr"/>
                      <a:r>
                        <a:rPr lang="en-US" dirty="0" smtClean="0"/>
                        <a:t>3m</a:t>
                      </a:r>
                      <a:endParaRPr lang="ru-RU" dirty="0"/>
                    </a:p>
                  </a:txBody>
                  <a:tcPr>
                    <a:solidFill>
                      <a:srgbClr val="FFCC00"/>
                    </a:solidFill>
                  </a:tcPr>
                </a:tc>
                <a:tc>
                  <a:txBody>
                    <a:bodyPr/>
                    <a:lstStyle/>
                    <a:p>
                      <a:pPr algn="ctr"/>
                      <a:r>
                        <a:rPr lang="en-US" dirty="0" smtClean="0"/>
                        <a:t>1Q</a:t>
                      </a:r>
                      <a:endParaRPr lang="ru-RU" dirty="0"/>
                    </a:p>
                  </a:txBody>
                  <a:tcPr>
                    <a:solidFill>
                      <a:srgbClr val="FFFF00"/>
                    </a:solidFill>
                  </a:tcPr>
                </a:tc>
                <a:tc gridSpan="3">
                  <a:txBody>
                    <a:bodyPr/>
                    <a:lstStyle/>
                    <a:p>
                      <a:pPr algn="ctr"/>
                      <a:r>
                        <a:rPr lang="en-US" dirty="0" smtClean="0"/>
                        <a:t>2Q</a:t>
                      </a:r>
                      <a:endParaRPr lang="ru-RU" dirty="0"/>
                    </a:p>
                  </a:txBody>
                  <a:tcPr>
                    <a:solidFill>
                      <a:srgbClr val="FFFF00"/>
                    </a:solidFill>
                  </a:tcPr>
                </a:tc>
                <a:tc hMerge="1">
                  <a:txBody>
                    <a:bodyPr/>
                    <a:lstStyle/>
                    <a:p>
                      <a:pPr algn="ctr"/>
                      <a:endParaRPr lang="ru-RU" dirty="0"/>
                    </a:p>
                  </a:txBody>
                  <a:tcPr>
                    <a:solidFill>
                      <a:srgbClr val="FFCC00"/>
                    </a:solidFill>
                  </a:tcPr>
                </a:tc>
                <a:tc hMerge="1">
                  <a:txBody>
                    <a:bodyPr/>
                    <a:lstStyle/>
                    <a:p>
                      <a:pPr algn="ctr"/>
                      <a:endParaRPr lang="ru-RU" dirty="0"/>
                    </a:p>
                  </a:txBody>
                  <a:tcPr>
                    <a:solidFill>
                      <a:srgbClr val="FFCC00"/>
                    </a:solidFill>
                  </a:tcPr>
                </a:tc>
                <a:tc gridSpan="3">
                  <a:txBody>
                    <a:bodyPr/>
                    <a:lstStyle/>
                    <a:p>
                      <a:pPr algn="ctr"/>
                      <a:r>
                        <a:rPr lang="en-US" dirty="0" smtClean="0"/>
                        <a:t>3Q</a:t>
                      </a:r>
                      <a:endParaRPr lang="ru-RU" dirty="0"/>
                    </a:p>
                  </a:txBody>
                  <a:tcPr>
                    <a:solidFill>
                      <a:srgbClr val="FFFF00"/>
                    </a:solidFill>
                  </a:tcPr>
                </a:tc>
                <a:tc hMerge="1">
                  <a:txBody>
                    <a:bodyPr/>
                    <a:lstStyle/>
                    <a:p>
                      <a:pPr algn="ctr"/>
                      <a:endParaRPr lang="ru-RU" dirty="0"/>
                    </a:p>
                  </a:txBody>
                  <a:tcPr>
                    <a:solidFill>
                      <a:srgbClr val="FFCC00"/>
                    </a:solidFill>
                  </a:tcPr>
                </a:tc>
                <a:tc hMerge="1">
                  <a:txBody>
                    <a:bodyPr/>
                    <a:lstStyle/>
                    <a:p>
                      <a:pPr algn="ctr"/>
                      <a:endParaRPr lang="ru-RU" dirty="0"/>
                    </a:p>
                  </a:txBody>
                  <a:tcPr>
                    <a:lnR w="12700" cap="flat" cmpd="sng" algn="ctr">
                      <a:solidFill>
                        <a:schemeClr val="tx1"/>
                      </a:solidFill>
                      <a:prstDash val="solid"/>
                      <a:round/>
                      <a:headEnd type="none" w="med" len="med"/>
                      <a:tailEnd type="none" w="med" len="med"/>
                    </a:lnR>
                    <a:solidFill>
                      <a:srgbClr val="FFCC00"/>
                    </a:solidFill>
                  </a:tcPr>
                </a:tc>
                <a:tc>
                  <a:txBody>
                    <a:bodyPr/>
                    <a:lstStyle/>
                    <a:p>
                      <a:pPr algn="ctr"/>
                      <a:endParaRPr lang="ru-RU" dirty="0"/>
                    </a:p>
                  </a:txBody>
                  <a:tcPr>
                    <a:solidFill>
                      <a:schemeClr val="bg1"/>
                    </a:solidFill>
                  </a:tcPr>
                </a:tc>
                <a:tc>
                  <a:txBody>
                    <a:bodyPr/>
                    <a:lstStyle/>
                    <a:p>
                      <a:pPr algn="ctr"/>
                      <a:endParaRPr lang="ru-RU" dirty="0"/>
                    </a:p>
                  </a:txBody>
                  <a:tcPr>
                    <a:solidFill>
                      <a:schemeClr val="bg1"/>
                    </a:solidFill>
                  </a:tcPr>
                </a:tc>
                <a:tc>
                  <a:txBody>
                    <a:bodyPr/>
                    <a:lstStyle/>
                    <a:p>
                      <a:pPr algn="ctr"/>
                      <a:endParaRPr lang="ru-RU" dirty="0"/>
                    </a:p>
                  </a:txBody>
                  <a:tcPr>
                    <a:lnR w="12700" cap="flat" cmpd="sng" algn="ctr">
                      <a:solidFill>
                        <a:schemeClr val="tx1"/>
                      </a:solidFill>
                      <a:prstDash val="solid"/>
                      <a:round/>
                      <a:headEnd type="none" w="med" len="med"/>
                      <a:tailEnd type="none" w="med" len="med"/>
                    </a:lnR>
                    <a:solidFill>
                      <a:schemeClr val="bg1"/>
                    </a:solidFill>
                  </a:tcPr>
                </a:tc>
              </a:tr>
              <a:tr h="392035">
                <a:tc>
                  <a:txBody>
                    <a:bodyPr/>
                    <a:lstStyle/>
                    <a:p>
                      <a:pPr algn="ctr"/>
                      <a:endParaRPr lang="ru-RU"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ru-RU" dirty="0"/>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ru-RU" dirty="0"/>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t>1m</a:t>
                      </a:r>
                      <a:endParaRPr lang="ru-RU" dirty="0"/>
                    </a:p>
                  </a:txBody>
                  <a:tcPr>
                    <a:lnB w="12700" cap="flat" cmpd="sng" algn="ctr">
                      <a:solidFill>
                        <a:schemeClr val="tx1"/>
                      </a:solidFill>
                      <a:prstDash val="solid"/>
                      <a:round/>
                      <a:headEnd type="none" w="med" len="med"/>
                      <a:tailEnd type="none" w="med" len="med"/>
                    </a:lnB>
                    <a:solidFill>
                      <a:srgbClr val="FFCC00"/>
                    </a:solidFill>
                  </a:tcPr>
                </a:tc>
                <a:tc>
                  <a:txBody>
                    <a:bodyPr/>
                    <a:lstStyle/>
                    <a:p>
                      <a:pPr algn="ctr"/>
                      <a:r>
                        <a:rPr lang="en-US" dirty="0" smtClean="0"/>
                        <a:t>2m</a:t>
                      </a:r>
                      <a:endParaRPr lang="ru-RU" dirty="0"/>
                    </a:p>
                  </a:txBody>
                  <a:tcPr>
                    <a:lnB w="12700" cap="flat" cmpd="sng" algn="ctr">
                      <a:solidFill>
                        <a:schemeClr val="tx1"/>
                      </a:solidFill>
                      <a:prstDash val="solid"/>
                      <a:round/>
                      <a:headEnd type="none" w="med" len="med"/>
                      <a:tailEnd type="none" w="med" len="med"/>
                    </a:lnB>
                    <a:solidFill>
                      <a:srgbClr val="FFCC00"/>
                    </a:solidFill>
                  </a:tcPr>
                </a:tc>
                <a:tc>
                  <a:txBody>
                    <a:bodyPr/>
                    <a:lstStyle/>
                    <a:p>
                      <a:pPr algn="ctr"/>
                      <a:r>
                        <a:rPr lang="en-US" dirty="0" smtClean="0"/>
                        <a:t>3m</a:t>
                      </a:r>
                      <a:endParaRPr lang="ru-RU" dirty="0"/>
                    </a:p>
                  </a:txBody>
                  <a:tcPr>
                    <a:lnB w="12700" cap="flat" cmpd="sng" algn="ctr">
                      <a:solidFill>
                        <a:schemeClr val="tx1"/>
                      </a:solidFill>
                      <a:prstDash val="solid"/>
                      <a:round/>
                      <a:headEnd type="none" w="med" len="med"/>
                      <a:tailEnd type="none" w="med" len="med"/>
                    </a:lnB>
                    <a:solidFill>
                      <a:srgbClr val="FFCC00"/>
                    </a:solidFill>
                  </a:tcPr>
                </a:tc>
                <a:tc gridSpan="3">
                  <a:txBody>
                    <a:bodyPr/>
                    <a:lstStyle/>
                    <a:p>
                      <a:pPr algn="ctr"/>
                      <a:r>
                        <a:rPr lang="en-US" dirty="0" smtClean="0"/>
                        <a:t>1Q</a:t>
                      </a:r>
                      <a:endParaRPr lang="ru-RU" dirty="0"/>
                    </a:p>
                  </a:txBody>
                  <a:tcPr>
                    <a:lnB w="12700" cap="flat" cmpd="sng" algn="ctr">
                      <a:solidFill>
                        <a:schemeClr val="tx1"/>
                      </a:solidFill>
                      <a:prstDash val="solid"/>
                      <a:round/>
                      <a:headEnd type="none" w="med" len="med"/>
                      <a:tailEnd type="none" w="med" len="med"/>
                    </a:lnB>
                    <a:solidFill>
                      <a:srgbClr val="FFFF00"/>
                    </a:solidFill>
                  </a:tcPr>
                </a:tc>
                <a:tc hMerge="1">
                  <a:txBody>
                    <a:bodyPr/>
                    <a:lstStyle/>
                    <a:p>
                      <a:pPr algn="ctr"/>
                      <a:endParaRPr lang="ru-RU" dirty="0"/>
                    </a:p>
                  </a:txBody>
                  <a:tcPr>
                    <a:solidFill>
                      <a:srgbClr val="FFCC00"/>
                    </a:solidFill>
                  </a:tcPr>
                </a:tc>
                <a:tc hMerge="1">
                  <a:txBody>
                    <a:bodyPr/>
                    <a:lstStyle/>
                    <a:p>
                      <a:pPr algn="ctr"/>
                      <a:endParaRPr lang="ru-RU" dirty="0"/>
                    </a:p>
                  </a:txBody>
                  <a:tcPr>
                    <a:solidFill>
                      <a:srgbClr val="FFCC00"/>
                    </a:solidFill>
                  </a:tcPr>
                </a:tc>
                <a:tc gridSpan="3">
                  <a:txBody>
                    <a:bodyPr/>
                    <a:lstStyle/>
                    <a:p>
                      <a:pPr algn="ctr"/>
                      <a:r>
                        <a:rPr lang="en-US" dirty="0" smtClean="0"/>
                        <a:t>2Q</a:t>
                      </a:r>
                      <a:endParaRPr lang="ru-RU" dirty="0"/>
                    </a:p>
                  </a:txBody>
                  <a:tcPr>
                    <a:lnB w="12700" cap="flat" cmpd="sng" algn="ctr">
                      <a:solidFill>
                        <a:schemeClr val="tx1"/>
                      </a:solidFill>
                      <a:prstDash val="solid"/>
                      <a:round/>
                      <a:headEnd type="none" w="med" len="med"/>
                      <a:tailEnd type="none" w="med" len="med"/>
                    </a:lnB>
                    <a:solidFill>
                      <a:srgbClr val="FFFF00"/>
                    </a:solidFill>
                  </a:tcPr>
                </a:tc>
                <a:tc hMerge="1">
                  <a:txBody>
                    <a:bodyPr/>
                    <a:lstStyle/>
                    <a:p>
                      <a:pPr algn="ctr"/>
                      <a:endParaRPr lang="ru-RU" dirty="0"/>
                    </a:p>
                  </a:txBody>
                  <a:tcPr>
                    <a:solidFill>
                      <a:srgbClr val="FFCC00"/>
                    </a:solidFill>
                  </a:tcPr>
                </a:tc>
                <a:tc hMerge="1">
                  <a:txBody>
                    <a:bodyPr/>
                    <a:lstStyle/>
                    <a:p>
                      <a:pPr algn="ctr"/>
                      <a:endParaRPr lang="ru-RU" dirty="0"/>
                    </a:p>
                  </a:txBody>
                  <a:tcPr>
                    <a:solidFill>
                      <a:srgbClr val="FFCC00"/>
                    </a:solidFill>
                  </a:tcPr>
                </a:tc>
                <a:tc gridSpan="3">
                  <a:txBody>
                    <a:bodyPr/>
                    <a:lstStyle/>
                    <a:p>
                      <a:pPr algn="ctr"/>
                      <a:r>
                        <a:rPr lang="en-US" dirty="0" smtClean="0"/>
                        <a:t>3Q</a:t>
                      </a:r>
                      <a:endParaRPr lang="ru-RU"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FF00"/>
                    </a:solidFill>
                  </a:tcPr>
                </a:tc>
                <a:tc hMerge="1">
                  <a:txBody>
                    <a:bodyPr/>
                    <a:lstStyle/>
                    <a:p>
                      <a:pPr algn="ctr"/>
                      <a:endParaRPr lang="ru-RU" dirty="0"/>
                    </a:p>
                  </a:txBody>
                  <a:tcPr>
                    <a:solidFill>
                      <a:srgbClr val="FFCC00"/>
                    </a:solidFill>
                  </a:tcPr>
                </a:tc>
                <a:tc hMerge="1">
                  <a:txBody>
                    <a:bodyPr/>
                    <a:lstStyle/>
                    <a:p>
                      <a:pPr algn="ctr"/>
                      <a:endParaRPr lang="ru-RU" dirty="0"/>
                    </a:p>
                  </a:txBody>
                  <a:tcPr>
                    <a:lnR w="12700" cap="flat" cmpd="sng" algn="ctr">
                      <a:solidFill>
                        <a:schemeClr val="tx1"/>
                      </a:solidFill>
                      <a:prstDash val="solid"/>
                      <a:round/>
                      <a:headEnd type="none" w="med" len="med"/>
                      <a:tailEnd type="none" w="med" len="med"/>
                    </a:lnR>
                    <a:solidFill>
                      <a:srgbClr val="FFCC00"/>
                    </a:solidFill>
                  </a:tcPr>
                </a:tc>
              </a:tr>
            </a:tbl>
          </a:graphicData>
        </a:graphic>
      </p:graphicFrame>
      <p:grpSp>
        <p:nvGrpSpPr>
          <p:cNvPr id="11" name="Группа 10"/>
          <p:cNvGrpSpPr/>
          <p:nvPr/>
        </p:nvGrpSpPr>
        <p:grpSpPr>
          <a:xfrm>
            <a:off x="107504" y="2243082"/>
            <a:ext cx="2297039" cy="589924"/>
            <a:chOff x="107504" y="4041354"/>
            <a:chExt cx="2297039" cy="589924"/>
          </a:xfrm>
        </p:grpSpPr>
        <p:sp>
          <p:nvSpPr>
            <p:cNvPr id="4" name="Правая фигурная скобка 3"/>
            <p:cNvSpPr/>
            <p:nvPr/>
          </p:nvSpPr>
          <p:spPr>
            <a:xfrm rot="16200000">
              <a:off x="1014714" y="3594271"/>
              <a:ext cx="201807" cy="1872208"/>
            </a:xfrm>
            <a:prstGeom prst="rightBrace">
              <a:avLst>
                <a:gd name="adj1" fmla="val 8333"/>
                <a:gd name="adj2" fmla="val 50488"/>
              </a:avLst>
            </a:prstGeom>
            <a:noFill/>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srgbClr val="000000"/>
                </a:solidFill>
              </a:endParaRPr>
            </a:p>
          </p:txBody>
        </p:sp>
        <p:sp>
          <p:nvSpPr>
            <p:cNvPr id="8" name="TextBox 7"/>
            <p:cNvSpPr txBox="1"/>
            <p:nvPr/>
          </p:nvSpPr>
          <p:spPr>
            <a:xfrm>
              <a:off x="107504" y="4041354"/>
              <a:ext cx="2297039" cy="369332"/>
            </a:xfrm>
            <a:prstGeom prst="rect">
              <a:avLst/>
            </a:prstGeom>
            <a:noFill/>
          </p:spPr>
          <p:txBody>
            <a:bodyPr wrap="none" rtlCol="0">
              <a:spAutoFit/>
            </a:bodyPr>
            <a:lstStyle/>
            <a:p>
              <a:r>
                <a:rPr lang="ru-RU" b="1" dirty="0" smtClean="0">
                  <a:solidFill>
                    <a:srgbClr val="0070C0"/>
                  </a:solidFill>
                </a:rPr>
                <a:t>Финансовый цикл</a:t>
              </a:r>
              <a:endParaRPr lang="ru-RU" b="1" dirty="0">
                <a:solidFill>
                  <a:srgbClr val="0070C0"/>
                </a:solidFill>
              </a:endParaRPr>
            </a:p>
          </p:txBody>
        </p:sp>
      </p:grpSp>
      <p:sp>
        <p:nvSpPr>
          <p:cNvPr id="12" name="Заголовок 1"/>
          <p:cNvSpPr txBox="1">
            <a:spLocks/>
          </p:cNvSpPr>
          <p:nvPr/>
        </p:nvSpPr>
        <p:spPr bwMode="auto">
          <a:xfrm>
            <a:off x="1688306" y="1797597"/>
            <a:ext cx="5767388" cy="394278"/>
          </a:xfrm>
          <a:prstGeom prst="rect">
            <a:avLst/>
          </a:prstGeom>
          <a:noFill/>
          <a:ln>
            <a:noFill/>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000" b="1" kern="1200">
                <a:solidFill>
                  <a:schemeClr val="bg2"/>
                </a:solidFill>
                <a:latin typeface="+mn-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200" algn="l" rtl="0" fontAlgn="base">
              <a:spcBef>
                <a:spcPct val="0"/>
              </a:spcBef>
              <a:spcAft>
                <a:spcPct val="0"/>
              </a:spcAft>
              <a:defRPr sz="2000" b="1">
                <a:solidFill>
                  <a:schemeClr val="bg2"/>
                </a:solidFill>
                <a:latin typeface="Proxima Nova Lt" pitchFamily="50" charset="0"/>
              </a:defRPr>
            </a:lvl6pPr>
            <a:lvl7pPr marL="914400" algn="l" rtl="0" fontAlgn="base">
              <a:spcBef>
                <a:spcPct val="0"/>
              </a:spcBef>
              <a:spcAft>
                <a:spcPct val="0"/>
              </a:spcAft>
              <a:defRPr sz="2000" b="1">
                <a:solidFill>
                  <a:schemeClr val="bg2"/>
                </a:solidFill>
                <a:latin typeface="Proxima Nova Lt" pitchFamily="50" charset="0"/>
              </a:defRPr>
            </a:lvl7pPr>
            <a:lvl8pPr marL="1371600" algn="l" rtl="0" fontAlgn="base">
              <a:spcBef>
                <a:spcPct val="0"/>
              </a:spcBef>
              <a:spcAft>
                <a:spcPct val="0"/>
              </a:spcAft>
              <a:defRPr sz="2000" b="1">
                <a:solidFill>
                  <a:schemeClr val="bg2"/>
                </a:solidFill>
                <a:latin typeface="Proxima Nova Lt" pitchFamily="50" charset="0"/>
              </a:defRPr>
            </a:lvl8pPr>
            <a:lvl9pPr marL="1828800" algn="l" rtl="0" fontAlgn="base">
              <a:spcBef>
                <a:spcPct val="0"/>
              </a:spcBef>
              <a:spcAft>
                <a:spcPct val="0"/>
              </a:spcAft>
              <a:defRPr sz="2000" b="1">
                <a:solidFill>
                  <a:schemeClr val="bg2"/>
                </a:solidFill>
                <a:latin typeface="Proxima Nova Lt" pitchFamily="50" charset="0"/>
              </a:defRPr>
            </a:lvl9pPr>
          </a:lstStyle>
          <a:p>
            <a:pPr algn="ctr"/>
            <a:r>
              <a:rPr lang="ru-RU" sz="1800" dirty="0" smtClean="0">
                <a:solidFill>
                  <a:srgbClr val="808080"/>
                </a:solidFill>
              </a:rPr>
              <a:t>Динамический горизонт 3.1</a:t>
            </a:r>
            <a:endParaRPr lang="ru-RU" sz="1800" dirty="0">
              <a:solidFill>
                <a:srgbClr val="808080"/>
              </a:solidFill>
            </a:endParaRPr>
          </a:p>
        </p:txBody>
      </p:sp>
    </p:spTree>
    <p:extLst>
      <p:ext uri="{BB962C8B-B14F-4D97-AF65-F5344CB8AC3E}">
        <p14:creationId xmlns:p14="http://schemas.microsoft.com/office/powerpoint/2010/main" val="29147856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Заголовок 1"/>
          <p:cNvSpPr>
            <a:spLocks noGrp="1"/>
          </p:cNvSpPr>
          <p:nvPr>
            <p:ph type="title"/>
          </p:nvPr>
        </p:nvSpPr>
        <p:spPr>
          <a:xfrm>
            <a:off x="2159793" y="133912"/>
            <a:ext cx="4824413" cy="1081338"/>
          </a:xfr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sz="2400" kern="1200" dirty="0" smtClean="0">
                <a:solidFill>
                  <a:schemeClr val="bg2"/>
                </a:solidFill>
                <a:latin typeface="+mn-lt"/>
              </a:rPr>
              <a:t>Декомпозиция </a:t>
            </a:r>
            <a:br>
              <a:rPr lang="ru-RU" altLang="ru-RU" sz="2400" kern="1200" dirty="0" smtClean="0">
                <a:solidFill>
                  <a:schemeClr val="bg2"/>
                </a:solidFill>
                <a:latin typeface="+mn-lt"/>
              </a:rPr>
            </a:br>
            <a:r>
              <a:rPr lang="ru-RU" altLang="ru-RU" sz="2400" kern="1200" dirty="0" smtClean="0">
                <a:solidFill>
                  <a:schemeClr val="bg2"/>
                </a:solidFill>
                <a:latin typeface="+mn-lt"/>
              </a:rPr>
              <a:t>Цели - </a:t>
            </a:r>
            <a:r>
              <a:rPr lang="en-US" altLang="ru-RU" sz="2400" kern="1200" dirty="0" smtClean="0">
                <a:solidFill>
                  <a:schemeClr val="bg2"/>
                </a:solidFill>
                <a:latin typeface="+mn-lt"/>
              </a:rPr>
              <a:t>KPI</a:t>
            </a:r>
            <a:r>
              <a:rPr lang="ru-RU" altLang="ru-RU" sz="2400" kern="1200" dirty="0" smtClean="0">
                <a:solidFill>
                  <a:schemeClr val="bg2"/>
                </a:solidFill>
                <a:latin typeface="+mn-lt"/>
              </a:rPr>
              <a:t> -</a:t>
            </a:r>
            <a:r>
              <a:rPr lang="en-US" altLang="ru-RU" sz="2400" kern="1200" dirty="0" smtClean="0">
                <a:solidFill>
                  <a:schemeClr val="bg2"/>
                </a:solidFill>
                <a:latin typeface="+mn-lt"/>
              </a:rPr>
              <a:t> </a:t>
            </a:r>
            <a:r>
              <a:rPr lang="ru-RU" altLang="ru-RU" sz="2400" kern="1200" dirty="0" smtClean="0">
                <a:solidFill>
                  <a:schemeClr val="bg2"/>
                </a:solidFill>
                <a:latin typeface="+mn-lt"/>
              </a:rPr>
              <a:t>бюджеты</a:t>
            </a:r>
            <a:endParaRPr lang="ru-RU" altLang="ru-RU" sz="2400" kern="1200" dirty="0">
              <a:solidFill>
                <a:schemeClr val="bg2"/>
              </a:solidFill>
              <a:latin typeface="+mn-lt"/>
            </a:endParaRPr>
          </a:p>
        </p:txBody>
      </p:sp>
      <p:sp>
        <p:nvSpPr>
          <p:cNvPr id="65539" name="Номер слайда 2"/>
          <p:cNvSpPr>
            <a:spLocks noGrp="1"/>
          </p:cNvSpPr>
          <p:nvPr>
            <p:ph type="sldNum" sz="quarter" idx="11"/>
          </p:nvPr>
        </p:nvSpPr>
        <p:spPr>
          <a:noFill/>
        </p:spPr>
        <p:txBody>
          <a:bodyPr/>
          <a:lstStyle>
            <a:lvl1pPr>
              <a:spcBef>
                <a:spcPct val="20000"/>
              </a:spcBef>
              <a:spcAft>
                <a:spcPct val="50000"/>
              </a:spcAft>
              <a:buClr>
                <a:srgbClr val="CC0000"/>
              </a:buClr>
              <a:buSzPct val="60000"/>
              <a:buFont typeface="Wingdings" panose="05000000000000000000" pitchFamily="2" charset="2"/>
              <a:buChar char="n"/>
              <a:defRPr sz="2200">
                <a:solidFill>
                  <a:srgbClr val="5B0917"/>
                </a:solidFill>
                <a:latin typeface="Arial" panose="020B0604020202020204" pitchFamily="34" charset="0"/>
              </a:defRPr>
            </a:lvl1pPr>
            <a:lvl2pPr marL="742950" indent="-285750">
              <a:spcBef>
                <a:spcPct val="20000"/>
              </a:spcBef>
              <a:spcAft>
                <a:spcPct val="30000"/>
              </a:spcAft>
              <a:buClr>
                <a:srgbClr val="CC0000"/>
              </a:buClr>
              <a:buFont typeface="Wingdings" panose="05000000000000000000" pitchFamily="2" charset="2"/>
              <a:buChar char="§"/>
              <a:defRPr sz="2000">
                <a:solidFill>
                  <a:srgbClr val="5B0917"/>
                </a:solidFill>
                <a:latin typeface="Arial" panose="020B0604020202020204" pitchFamily="34" charset="0"/>
              </a:defRPr>
            </a:lvl2pPr>
            <a:lvl3pPr marL="1143000" indent="-228600">
              <a:spcBef>
                <a:spcPct val="20000"/>
              </a:spcBef>
              <a:spcAft>
                <a:spcPct val="20000"/>
              </a:spcAft>
              <a:buClr>
                <a:srgbClr val="CC0000"/>
              </a:buClr>
              <a:buSzPct val="80000"/>
              <a:buFont typeface="Wingdings" panose="05000000000000000000" pitchFamily="2" charset="2"/>
              <a:buChar char="§"/>
              <a:defRPr>
                <a:solidFill>
                  <a:srgbClr val="5B0917"/>
                </a:solidFill>
                <a:latin typeface="Arial" panose="020B0604020202020204" pitchFamily="34" charset="0"/>
              </a:defRPr>
            </a:lvl3pPr>
            <a:lvl4pPr marL="1600200" indent="-228600">
              <a:spcBef>
                <a:spcPct val="20000"/>
              </a:spcBef>
              <a:spcAft>
                <a:spcPct val="20000"/>
              </a:spcAft>
              <a:buClr>
                <a:srgbClr val="CC0000"/>
              </a:buClr>
              <a:buFont typeface="Times New Roman" panose="02020603050405020304" pitchFamily="18" charset="0"/>
              <a:buChar char="▪"/>
              <a:defRPr sz="1600">
                <a:solidFill>
                  <a:srgbClr val="5B0917"/>
                </a:solidFill>
                <a:latin typeface="Arial" panose="020B0604020202020204" pitchFamily="34" charset="0"/>
              </a:defRPr>
            </a:lvl4pPr>
            <a:lvl5pPr marL="2057400" indent="-228600">
              <a:spcBef>
                <a:spcPct val="20000"/>
              </a:spcBef>
              <a:buClr>
                <a:srgbClr val="CC0000"/>
              </a:buClr>
              <a:buFont typeface="Arial" panose="020B0604020202020204" pitchFamily="34" charset="0"/>
              <a:buChar char="∙"/>
              <a:defRPr sz="1400">
                <a:solidFill>
                  <a:srgbClr val="5B0917"/>
                </a:solidFill>
                <a:latin typeface="Arial" panose="020B0604020202020204" pitchFamily="34" charset="0"/>
              </a:defRPr>
            </a:lvl5pPr>
            <a:lvl6pPr marL="25146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6pPr>
            <a:lvl7pPr marL="29718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7pPr>
            <a:lvl8pPr marL="34290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8pPr>
            <a:lvl9pPr marL="38862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9pPr>
          </a:lstStyle>
          <a:p>
            <a:pPr>
              <a:spcBef>
                <a:spcPct val="0"/>
              </a:spcBef>
              <a:spcAft>
                <a:spcPct val="0"/>
              </a:spcAft>
              <a:buClrTx/>
              <a:buSzTx/>
              <a:buFontTx/>
              <a:buNone/>
            </a:pPr>
            <a:fld id="{3465ABCE-62FA-44CC-AA28-88CBB7558BD4}" type="slidenum">
              <a:rPr lang="ru-RU" altLang="ru-RU" sz="1000"/>
              <a:pPr>
                <a:spcBef>
                  <a:spcPct val="0"/>
                </a:spcBef>
                <a:spcAft>
                  <a:spcPct val="0"/>
                </a:spcAft>
                <a:buClrTx/>
                <a:buSzTx/>
                <a:buFontTx/>
                <a:buNone/>
              </a:pPr>
              <a:t>23</a:t>
            </a:fld>
            <a:endParaRPr lang="ru-RU" altLang="ru-RU" sz="1000"/>
          </a:p>
        </p:txBody>
      </p:sp>
      <p:grpSp>
        <p:nvGrpSpPr>
          <p:cNvPr id="65540" name="Группа 3"/>
          <p:cNvGrpSpPr>
            <a:grpSpLocks/>
          </p:cNvGrpSpPr>
          <p:nvPr/>
        </p:nvGrpSpPr>
        <p:grpSpPr bwMode="auto">
          <a:xfrm>
            <a:off x="190500" y="1413670"/>
            <a:ext cx="8604250" cy="3744913"/>
            <a:chOff x="0" y="1397000"/>
            <a:chExt cx="9144000" cy="4064000"/>
          </a:xfrm>
        </p:grpSpPr>
        <p:pic>
          <p:nvPicPr>
            <p:cNvPr id="5" name="Рисунок 4"/>
            <p:cNvPicPr>
              <a:picLocks noChangeAspect="1"/>
            </p:cNvPicPr>
            <p:nvPr/>
          </p:nvPicPr>
          <p:blipFill>
            <a:blip r:embed="rId3"/>
            <a:stretch>
              <a:fillRect/>
            </a:stretch>
          </p:blipFill>
          <p:spPr>
            <a:xfrm>
              <a:off x="0" y="1397000"/>
              <a:ext cx="9144000" cy="4064000"/>
            </a:xfrm>
            <a:prstGeom prst="rect">
              <a:avLst/>
            </a:prstGeom>
            <a:effectLst>
              <a:outerShdw blurRad="254000" dist="50800" dir="5400000" algn="ctr" rotWithShape="0">
                <a:srgbClr val="000000">
                  <a:alpha val="43137"/>
                </a:srgbClr>
              </a:outerShdw>
            </a:effectLst>
          </p:spPr>
        </p:pic>
        <p:pic>
          <p:nvPicPr>
            <p:cNvPr id="6554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0162" y="3760787"/>
              <a:ext cx="972000" cy="431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7" name="Рисунок 6"/>
          <p:cNvPicPr>
            <a:picLocks noChangeAspect="1"/>
          </p:cNvPicPr>
          <p:nvPr/>
        </p:nvPicPr>
        <p:blipFill>
          <a:blip r:embed="rId5"/>
          <a:stretch>
            <a:fillRect/>
          </a:stretch>
        </p:blipFill>
        <p:spPr>
          <a:xfrm>
            <a:off x="852489" y="5085558"/>
            <a:ext cx="8086725" cy="1728787"/>
          </a:xfrm>
          <a:prstGeom prst="rect">
            <a:avLst/>
          </a:prstGeom>
          <a:effectLst>
            <a:outerShdw blurRad="254000" dist="50800" dir="5400000" algn="ctr" rotWithShape="0">
              <a:srgbClr val="000000">
                <a:alpha val="43137"/>
              </a:srgbClr>
            </a:outerShdw>
          </a:effectLst>
        </p:spPr>
      </p:pic>
      <p:sp>
        <p:nvSpPr>
          <p:cNvPr id="8" name="Дуга 7"/>
          <p:cNvSpPr/>
          <p:nvPr/>
        </p:nvSpPr>
        <p:spPr bwMode="auto">
          <a:xfrm rot="11798167" flipV="1">
            <a:off x="2568576" y="2478883"/>
            <a:ext cx="1395413" cy="3373437"/>
          </a:xfrm>
          <a:prstGeom prst="arc">
            <a:avLst>
              <a:gd name="adj1" fmla="val 17771017"/>
              <a:gd name="adj2" fmla="val 3784241"/>
            </a:avLst>
          </a:prstGeom>
          <a:noFill/>
          <a:ln w="28575" cap="flat" cmpd="sng" algn="ctr">
            <a:solidFill>
              <a:srgbClr val="FC6E51"/>
            </a:solidFill>
            <a:prstDash val="solid"/>
            <a:round/>
            <a:headEnd type="none" w="med" len="med"/>
            <a:tailEnd type="arrow" w="med" len="med"/>
          </a:ln>
          <a:effectLst>
            <a:outerShdw blurRad="292100" dist="139700" dir="2700000" algn="ctr" rotWithShape="0">
              <a:srgbClr val="000000">
                <a:alpha val="65000"/>
              </a:srgbClr>
            </a:outerShdw>
          </a:effectLst>
          <a:extLst/>
        </p:spPr>
        <p:txBody>
          <a:bodyPr anchor="ctr"/>
          <a:lstStyle/>
          <a:p>
            <a:pPr>
              <a:lnSpc>
                <a:spcPct val="110000"/>
              </a:lnSpc>
              <a:spcBef>
                <a:spcPct val="50000"/>
              </a:spcBef>
              <a:defRPr/>
            </a:pPr>
            <a:endParaRPr lang="ru-RU" sz="2000">
              <a:solidFill>
                <a:srgbClr val="5F0000"/>
              </a:solidFill>
              <a:latin typeface="Arial" charset="0"/>
            </a:endParaRPr>
          </a:p>
        </p:txBody>
      </p:sp>
    </p:spTree>
    <p:extLst>
      <p:ext uri="{BB962C8B-B14F-4D97-AF65-F5344CB8AC3E}">
        <p14:creationId xmlns:p14="http://schemas.microsoft.com/office/powerpoint/2010/main" val="24949359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4"/>
          <a:stretch>
            <a:fillRect/>
          </a:stretch>
        </p:blipFill>
        <p:spPr>
          <a:xfrm>
            <a:off x="252417" y="1219133"/>
            <a:ext cx="8639175" cy="5307013"/>
          </a:xfrm>
          <a:prstGeom prst="rect">
            <a:avLst/>
          </a:prstGeom>
          <a:effectLst>
            <a:outerShdw blurRad="254000" dist="50800" dir="5400000" algn="ctr" rotWithShape="0">
              <a:srgbClr val="000000">
                <a:alpha val="43137"/>
              </a:srgbClr>
            </a:outerShdw>
          </a:effectLst>
        </p:spPr>
      </p:pic>
      <p:cxnSp>
        <p:nvCxnSpPr>
          <p:cNvPr id="9" name="Прямая соединительная линия 8"/>
          <p:cNvCxnSpPr/>
          <p:nvPr/>
        </p:nvCxnSpPr>
        <p:spPr bwMode="auto">
          <a:xfrm>
            <a:off x="4268788" y="4098842"/>
            <a:ext cx="0" cy="1944688"/>
          </a:xfrm>
          <a:prstGeom prst="line">
            <a:avLst/>
          </a:prstGeom>
          <a:solidFill>
            <a:srgbClr val="F9E383">
              <a:alpha val="50000"/>
            </a:srgbClr>
          </a:solidFill>
          <a:ln w="3175" cap="flat" cmpd="sng" algn="ctr">
            <a:solidFill>
              <a:schemeClr val="bg2">
                <a:lumMod val="50000"/>
              </a:schemeClr>
            </a:solidFill>
            <a:prstDash val="dashDot"/>
            <a:round/>
            <a:headEnd type="none" w="med" len="med"/>
            <a:tailEnd type="none" w="med" len="med"/>
          </a:ln>
          <a:effectLst/>
          <a:extLst/>
        </p:spPr>
      </p:cxnSp>
      <p:pic>
        <p:nvPicPr>
          <p:cNvPr id="10" name="Рисунок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613811">
            <a:off x="588978" y="2131946"/>
            <a:ext cx="2889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6263" y="2514517"/>
            <a:ext cx="1979612"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Прямая со стрелкой 16"/>
          <p:cNvCxnSpPr>
            <a:cxnSpLocks noChangeShapeType="1"/>
          </p:cNvCxnSpPr>
          <p:nvPr/>
        </p:nvCxnSpPr>
        <p:spPr bwMode="auto">
          <a:xfrm flipH="1">
            <a:off x="1763713" y="3163821"/>
            <a:ext cx="215900" cy="223837"/>
          </a:xfrm>
          <a:prstGeom prst="straightConnector1">
            <a:avLst/>
          </a:prstGeom>
          <a:noFill/>
          <a:ln w="44450" algn="ctr">
            <a:solidFill>
              <a:srgbClr val="CC3300"/>
            </a:solidFill>
            <a:round/>
            <a:headEnd/>
            <a:tailEnd type="arrow" w="med" len="med"/>
          </a:ln>
          <a:extLst>
            <a:ext uri="{909E8E84-426E-40DD-AFC4-6F175D3DCCD1}">
              <a14:hiddenFill xmlns:a14="http://schemas.microsoft.com/office/drawing/2010/main">
                <a:noFill/>
              </a14:hiddenFill>
            </a:ext>
          </a:extLst>
        </p:spPr>
      </p:cxnSp>
      <p:sp>
        <p:nvSpPr>
          <p:cNvPr id="12" name="Заголовок 1"/>
          <p:cNvSpPr txBox="1">
            <a:spLocks/>
          </p:cNvSpPr>
          <p:nvPr/>
        </p:nvSpPr>
        <p:spPr bwMode="auto">
          <a:xfrm>
            <a:off x="1152525" y="-6425"/>
            <a:ext cx="6838950" cy="108108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eaLnBrk="1" hangingPunct="1">
              <a:lnSpc>
                <a:spcPct val="80000"/>
              </a:lnSpc>
              <a:defRPr sz="2400" b="1">
                <a:solidFill>
                  <a:schemeClr val="bg2"/>
                </a:solidFill>
                <a:latin typeface="+mn-lt"/>
                <a:ea typeface="+mj-ea"/>
                <a:cs typeface="+mj-cs"/>
              </a:defRPr>
            </a:lvl1pPr>
            <a:lvl2pPr>
              <a:lnSpc>
                <a:spcPct val="80000"/>
              </a:lnSpc>
              <a:defRPr sz="2000" b="1">
                <a:solidFill>
                  <a:srgbClr val="D20000"/>
                </a:solidFill>
                <a:latin typeface="Arial" charset="0"/>
              </a:defRPr>
            </a:lvl2pPr>
            <a:lvl3pPr>
              <a:lnSpc>
                <a:spcPct val="80000"/>
              </a:lnSpc>
              <a:defRPr sz="2000" b="1">
                <a:solidFill>
                  <a:srgbClr val="D20000"/>
                </a:solidFill>
                <a:latin typeface="Arial" charset="0"/>
              </a:defRPr>
            </a:lvl3pPr>
            <a:lvl4pPr>
              <a:lnSpc>
                <a:spcPct val="80000"/>
              </a:lnSpc>
              <a:defRPr sz="2000" b="1">
                <a:solidFill>
                  <a:srgbClr val="D20000"/>
                </a:solidFill>
                <a:latin typeface="Arial" charset="0"/>
              </a:defRPr>
            </a:lvl4pPr>
            <a:lvl5pPr>
              <a:lnSpc>
                <a:spcPct val="80000"/>
              </a:lnSpc>
              <a:defRPr sz="2000" b="1">
                <a:solidFill>
                  <a:srgbClr val="D20000"/>
                </a:solidFill>
                <a:latin typeface="Arial" charset="0"/>
              </a:defRPr>
            </a:lvl5pPr>
            <a:lvl6pPr marL="457200" fontAlgn="base">
              <a:lnSpc>
                <a:spcPct val="80000"/>
              </a:lnSpc>
              <a:spcBef>
                <a:spcPct val="0"/>
              </a:spcBef>
              <a:spcAft>
                <a:spcPct val="0"/>
              </a:spcAft>
              <a:defRPr sz="2000" b="1">
                <a:solidFill>
                  <a:srgbClr val="E2271E"/>
                </a:solidFill>
                <a:latin typeface="Arial" charset="0"/>
              </a:defRPr>
            </a:lvl6pPr>
            <a:lvl7pPr marL="914400" fontAlgn="base">
              <a:lnSpc>
                <a:spcPct val="80000"/>
              </a:lnSpc>
              <a:spcBef>
                <a:spcPct val="0"/>
              </a:spcBef>
              <a:spcAft>
                <a:spcPct val="0"/>
              </a:spcAft>
              <a:defRPr sz="2000" b="1">
                <a:solidFill>
                  <a:srgbClr val="E2271E"/>
                </a:solidFill>
                <a:latin typeface="Arial" charset="0"/>
              </a:defRPr>
            </a:lvl7pPr>
            <a:lvl8pPr marL="1371600" fontAlgn="base">
              <a:lnSpc>
                <a:spcPct val="80000"/>
              </a:lnSpc>
              <a:spcBef>
                <a:spcPct val="0"/>
              </a:spcBef>
              <a:spcAft>
                <a:spcPct val="0"/>
              </a:spcAft>
              <a:defRPr sz="2000" b="1">
                <a:solidFill>
                  <a:srgbClr val="E2271E"/>
                </a:solidFill>
                <a:latin typeface="Arial" charset="0"/>
              </a:defRPr>
            </a:lvl8pPr>
            <a:lvl9pPr marL="1828800" fontAlgn="base">
              <a:lnSpc>
                <a:spcPct val="80000"/>
              </a:lnSpc>
              <a:spcBef>
                <a:spcPct val="0"/>
              </a:spcBef>
              <a:spcAft>
                <a:spcPct val="0"/>
              </a:spcAft>
              <a:defRPr sz="2000" b="1">
                <a:solidFill>
                  <a:srgbClr val="E2271E"/>
                </a:solidFill>
                <a:latin typeface="Arial" charset="0"/>
              </a:defRPr>
            </a:lvl9pPr>
          </a:lstStyle>
          <a:p>
            <a:r>
              <a:rPr lang="ru-RU" altLang="ru-RU" dirty="0" err="1"/>
              <a:t>Дашборды</a:t>
            </a:r>
            <a:r>
              <a:rPr lang="ru-RU" altLang="ru-RU" dirty="0"/>
              <a:t> для функциональных направлений</a:t>
            </a:r>
          </a:p>
        </p:txBody>
      </p:sp>
    </p:spTree>
    <p:custDataLst>
      <p:tags r:id="rId1"/>
    </p:custDataLst>
    <p:extLst>
      <p:ext uri="{BB962C8B-B14F-4D97-AF65-F5344CB8AC3E}">
        <p14:creationId xmlns:p14="http://schemas.microsoft.com/office/powerpoint/2010/main" val="35032662"/>
      </p:ext>
    </p:extLst>
  </p:cSld>
  <p:clrMapOvr>
    <a:masterClrMapping/>
  </p:clrMapOvr>
  <mc:AlternateContent xmlns:mc="http://schemas.openxmlformats.org/markup-compatibility/2006" xmlns:p14="http://schemas.microsoft.com/office/powerpoint/2010/main">
    <mc:Choice Requires="p14">
      <p:transition spd="slow" p14:dur="2000" advTm="58177"/>
    </mc:Choice>
    <mc:Fallback xmlns="">
      <p:transition spd="slow" advTm="58177"/>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395"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2414" y="1197770"/>
            <a:ext cx="8639175" cy="4829175"/>
          </a:xfrm>
          <a:prstGeom prst="rect">
            <a:avLst/>
          </a:prstGeom>
          <a:effectLst>
            <a:outerShdw blurRad="2540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Заголовок 1"/>
          <p:cNvSpPr txBox="1">
            <a:spLocks/>
          </p:cNvSpPr>
          <p:nvPr/>
        </p:nvSpPr>
        <p:spPr bwMode="auto">
          <a:xfrm>
            <a:off x="1152525" y="-6425"/>
            <a:ext cx="6838950" cy="108108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ru-RU"/>
            </a:defPPr>
            <a:lvl1pPr algn="ctr" eaLnBrk="1" hangingPunct="1">
              <a:lnSpc>
                <a:spcPct val="80000"/>
              </a:lnSpc>
              <a:defRPr sz="2400" b="1">
                <a:solidFill>
                  <a:schemeClr val="bg2"/>
                </a:solidFill>
                <a:latin typeface="+mn-lt"/>
                <a:ea typeface="+mj-ea"/>
                <a:cs typeface="+mj-cs"/>
              </a:defRPr>
            </a:lvl1pPr>
            <a:lvl2pPr>
              <a:lnSpc>
                <a:spcPct val="80000"/>
              </a:lnSpc>
              <a:defRPr sz="2000" b="1">
                <a:solidFill>
                  <a:srgbClr val="D20000"/>
                </a:solidFill>
                <a:latin typeface="Arial" charset="0"/>
              </a:defRPr>
            </a:lvl2pPr>
            <a:lvl3pPr>
              <a:lnSpc>
                <a:spcPct val="80000"/>
              </a:lnSpc>
              <a:defRPr sz="2000" b="1">
                <a:solidFill>
                  <a:srgbClr val="D20000"/>
                </a:solidFill>
                <a:latin typeface="Arial" charset="0"/>
              </a:defRPr>
            </a:lvl3pPr>
            <a:lvl4pPr>
              <a:lnSpc>
                <a:spcPct val="80000"/>
              </a:lnSpc>
              <a:defRPr sz="2000" b="1">
                <a:solidFill>
                  <a:srgbClr val="D20000"/>
                </a:solidFill>
                <a:latin typeface="Arial" charset="0"/>
              </a:defRPr>
            </a:lvl4pPr>
            <a:lvl5pPr>
              <a:lnSpc>
                <a:spcPct val="80000"/>
              </a:lnSpc>
              <a:defRPr sz="2000" b="1">
                <a:solidFill>
                  <a:srgbClr val="D20000"/>
                </a:solidFill>
                <a:latin typeface="Arial" charset="0"/>
              </a:defRPr>
            </a:lvl5pPr>
            <a:lvl6pPr marL="457200" fontAlgn="base">
              <a:lnSpc>
                <a:spcPct val="80000"/>
              </a:lnSpc>
              <a:spcBef>
                <a:spcPct val="0"/>
              </a:spcBef>
              <a:spcAft>
                <a:spcPct val="0"/>
              </a:spcAft>
              <a:defRPr sz="2000" b="1">
                <a:solidFill>
                  <a:srgbClr val="E2271E"/>
                </a:solidFill>
                <a:latin typeface="Arial" charset="0"/>
              </a:defRPr>
            </a:lvl6pPr>
            <a:lvl7pPr marL="914400" fontAlgn="base">
              <a:lnSpc>
                <a:spcPct val="80000"/>
              </a:lnSpc>
              <a:spcBef>
                <a:spcPct val="0"/>
              </a:spcBef>
              <a:spcAft>
                <a:spcPct val="0"/>
              </a:spcAft>
              <a:defRPr sz="2000" b="1">
                <a:solidFill>
                  <a:srgbClr val="E2271E"/>
                </a:solidFill>
                <a:latin typeface="Arial" charset="0"/>
              </a:defRPr>
            </a:lvl7pPr>
            <a:lvl8pPr marL="1371600" fontAlgn="base">
              <a:lnSpc>
                <a:spcPct val="80000"/>
              </a:lnSpc>
              <a:spcBef>
                <a:spcPct val="0"/>
              </a:spcBef>
              <a:spcAft>
                <a:spcPct val="0"/>
              </a:spcAft>
              <a:defRPr sz="2000" b="1">
                <a:solidFill>
                  <a:srgbClr val="E2271E"/>
                </a:solidFill>
                <a:latin typeface="Arial" charset="0"/>
              </a:defRPr>
            </a:lvl8pPr>
            <a:lvl9pPr marL="1828800" fontAlgn="base">
              <a:lnSpc>
                <a:spcPct val="80000"/>
              </a:lnSpc>
              <a:spcBef>
                <a:spcPct val="0"/>
              </a:spcBef>
              <a:spcAft>
                <a:spcPct val="0"/>
              </a:spcAft>
              <a:defRPr sz="2000" b="1">
                <a:solidFill>
                  <a:srgbClr val="E2271E"/>
                </a:solidFill>
                <a:latin typeface="Arial" charset="0"/>
              </a:defRPr>
            </a:lvl9pPr>
          </a:lstStyle>
          <a:p>
            <a:r>
              <a:rPr lang="ru-RU" altLang="ru-RU" dirty="0"/>
              <a:t>Уделите внимание нефинансовым показателям</a:t>
            </a:r>
          </a:p>
        </p:txBody>
      </p:sp>
    </p:spTree>
    <p:extLst>
      <p:ext uri="{BB962C8B-B14F-4D97-AF65-F5344CB8AC3E}">
        <p14:creationId xmlns:p14="http://schemas.microsoft.com/office/powerpoint/2010/main" val="3761202683"/>
      </p:ext>
    </p:extLst>
  </p:cSld>
  <p:clrMapOvr>
    <a:masterClrMapping/>
  </p:clrMapOvr>
  <p:transition spd="slow" advTm="32984"/>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Заголовок 1"/>
          <p:cNvSpPr>
            <a:spLocks noGrp="1"/>
          </p:cNvSpPr>
          <p:nvPr>
            <p:ph type="title"/>
          </p:nvPr>
        </p:nvSpPr>
        <p:spPr>
          <a:xfrm>
            <a:off x="2117725" y="-26590"/>
            <a:ext cx="4824413" cy="1081338"/>
          </a:xfr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eaLnBrk="1" hangingPunct="1"/>
            <a:r>
              <a:rPr lang="ru-RU" altLang="ru-RU" sz="2400" kern="1200" dirty="0">
                <a:solidFill>
                  <a:schemeClr val="bg2"/>
                </a:solidFill>
                <a:latin typeface="+mn-lt"/>
              </a:rPr>
              <a:t>Мониторинг опережающих индикаторов</a:t>
            </a:r>
          </a:p>
        </p:txBody>
      </p:sp>
      <p:pic>
        <p:nvPicPr>
          <p:cNvPr id="2" name="Рисунок 1"/>
          <p:cNvPicPr>
            <a:picLocks noChangeAspect="1"/>
          </p:cNvPicPr>
          <p:nvPr/>
        </p:nvPicPr>
        <p:blipFill>
          <a:blip r:embed="rId2"/>
          <a:stretch>
            <a:fillRect/>
          </a:stretch>
        </p:blipFill>
        <p:spPr>
          <a:xfrm>
            <a:off x="323851" y="1208882"/>
            <a:ext cx="8412163" cy="5454650"/>
          </a:xfrm>
          <a:prstGeom prst="rect">
            <a:avLst/>
          </a:prstGeom>
          <a:effectLst>
            <a:outerShdw blurRad="254000" dist="50800" dir="5400000" algn="ctr" rotWithShape="0">
              <a:srgbClr val="000000">
                <a:alpha val="43137"/>
              </a:srgbClr>
            </a:outerShdw>
          </a:effectLst>
        </p:spPr>
      </p:pic>
    </p:spTree>
    <p:extLst>
      <p:ext uri="{BB962C8B-B14F-4D97-AF65-F5344CB8AC3E}">
        <p14:creationId xmlns:p14="http://schemas.microsoft.com/office/powerpoint/2010/main" val="24866688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22301" y="1269554"/>
            <a:ext cx="8029575" cy="5240337"/>
          </a:xfrm>
          <a:prstGeom prst="rect">
            <a:avLst/>
          </a:prstGeom>
          <a:effectLst>
            <a:outerShdw blurRad="254000" dist="50800" dir="5400000" algn="ctr" rotWithShape="0">
              <a:srgbClr val="000000">
                <a:alpha val="43137"/>
              </a:srgbClr>
            </a:outerShdw>
          </a:effectLst>
        </p:spPr>
      </p:pic>
      <p:grpSp>
        <p:nvGrpSpPr>
          <p:cNvPr id="5" name="Группа 4"/>
          <p:cNvGrpSpPr>
            <a:grpSpLocks/>
          </p:cNvGrpSpPr>
          <p:nvPr/>
        </p:nvGrpSpPr>
        <p:grpSpPr bwMode="auto">
          <a:xfrm>
            <a:off x="-108520" y="2565698"/>
            <a:ext cx="3925887" cy="5976938"/>
            <a:chOff x="5364088" y="882000"/>
            <a:chExt cx="3926230" cy="5976000"/>
          </a:xfrm>
        </p:grpSpPr>
        <p:pic>
          <p:nvPicPr>
            <p:cNvPr id="6" name="Picture 10" descr="Рисунок4"/>
            <p:cNvPicPr>
              <a:picLocks noChangeAspect="1" noChangeArrowheads="1"/>
            </p:cNvPicPr>
            <p:nvPr/>
          </p:nvPicPr>
          <p:blipFill>
            <a:blip r:embed="rId3"/>
            <a:srcRect/>
            <a:stretch>
              <a:fillRect/>
            </a:stretch>
          </p:blipFill>
          <p:spPr bwMode="auto">
            <a:xfrm>
              <a:off x="5364088" y="882000"/>
              <a:ext cx="3926230" cy="5976000"/>
            </a:xfrm>
            <a:prstGeom prst="rect">
              <a:avLst/>
            </a:prstGeom>
            <a:effectLst>
              <a:outerShdw blurRad="2540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9"/>
            <p:cNvPicPr>
              <a:picLocks noChangeAspect="1"/>
            </p:cNvPicPr>
            <p:nvPr/>
          </p:nvPicPr>
          <p:blipFill>
            <a:blip r:embed="rId4"/>
            <a:srcRect/>
            <a:stretch>
              <a:fillRect/>
            </a:stretch>
          </p:blipFill>
          <p:spPr bwMode="auto">
            <a:xfrm>
              <a:off x="6429393" y="1697847"/>
              <a:ext cx="1944858" cy="3458620"/>
            </a:xfrm>
            <a:prstGeom prst="rect">
              <a:avLst/>
            </a:prstGeom>
            <a:effectLst>
              <a:outerShdw blurRad="2540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Заголовок 1"/>
          <p:cNvSpPr>
            <a:spLocks noGrp="1"/>
          </p:cNvSpPr>
          <p:nvPr>
            <p:ph type="title"/>
          </p:nvPr>
        </p:nvSpPr>
        <p:spPr>
          <a:xfrm>
            <a:off x="1223962" y="37857"/>
            <a:ext cx="6696075" cy="1081088"/>
          </a:xfr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eaLnBrk="1" hangingPunct="1"/>
            <a:r>
              <a:rPr lang="ru-RU" sz="2400" kern="1200" dirty="0">
                <a:solidFill>
                  <a:schemeClr val="bg2"/>
                </a:solidFill>
                <a:latin typeface="+mn-lt"/>
              </a:rPr>
              <a:t>Наша «Система раннего </a:t>
            </a:r>
            <a:r>
              <a:rPr lang="ru-RU" sz="2400" kern="1200" dirty="0" smtClean="0">
                <a:solidFill>
                  <a:schemeClr val="bg2"/>
                </a:solidFill>
                <a:latin typeface="+mn-lt"/>
              </a:rPr>
              <a:t>предупреждения»</a:t>
            </a:r>
            <a:endParaRPr lang="ru-RU" sz="2400" kern="1200" dirty="0">
              <a:solidFill>
                <a:schemeClr val="bg2"/>
              </a:solidFill>
              <a:latin typeface="+mn-lt"/>
            </a:endParaRPr>
          </a:p>
        </p:txBody>
      </p:sp>
    </p:spTree>
    <p:extLst>
      <p:ext uri="{BB962C8B-B14F-4D97-AF65-F5344CB8AC3E}">
        <p14:creationId xmlns:p14="http://schemas.microsoft.com/office/powerpoint/2010/main" val="30112381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0946" name="Рисунок 1"/>
          <p:cNvPicPr>
            <a:picLocks noChangeAspect="1"/>
          </p:cNvPicPr>
          <p:nvPr/>
        </p:nvPicPr>
        <p:blipFill>
          <a:blip r:embed="rId3"/>
          <a:srcRect/>
          <a:stretch>
            <a:fillRect/>
          </a:stretch>
        </p:blipFill>
        <p:spPr bwMode="auto">
          <a:xfrm>
            <a:off x="217120" y="1341562"/>
            <a:ext cx="8747368" cy="4978570"/>
          </a:xfrm>
          <a:prstGeom prst="rect">
            <a:avLst/>
          </a:prstGeom>
          <a:effectLst>
            <a:outerShdw blurRad="2540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Заголовок 1"/>
          <p:cNvSpPr txBox="1">
            <a:spLocks/>
          </p:cNvSpPr>
          <p:nvPr/>
        </p:nvSpPr>
        <p:spPr bwMode="auto">
          <a:xfrm>
            <a:off x="1171329" y="45418"/>
            <a:ext cx="6838950" cy="108108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eaLnBrk="1" hangingPunct="1">
              <a:lnSpc>
                <a:spcPct val="80000"/>
              </a:lnSpc>
              <a:defRPr sz="2400" b="1">
                <a:solidFill>
                  <a:schemeClr val="bg2"/>
                </a:solidFill>
                <a:latin typeface="+mn-lt"/>
                <a:ea typeface="+mj-ea"/>
                <a:cs typeface="+mj-cs"/>
              </a:defRPr>
            </a:lvl1pPr>
            <a:lvl2pPr>
              <a:defRPr sz="2000" b="1">
                <a:solidFill>
                  <a:schemeClr val="bg2"/>
                </a:solidFill>
                <a:latin typeface="Proxima Nova Lt" pitchFamily="50" charset="0"/>
              </a:defRPr>
            </a:lvl2pPr>
            <a:lvl3pPr>
              <a:defRPr sz="2000" b="1">
                <a:solidFill>
                  <a:schemeClr val="bg2"/>
                </a:solidFill>
                <a:latin typeface="Proxima Nova Lt" pitchFamily="50" charset="0"/>
              </a:defRPr>
            </a:lvl3pPr>
            <a:lvl4pPr>
              <a:defRPr sz="2000" b="1">
                <a:solidFill>
                  <a:schemeClr val="bg2"/>
                </a:solidFill>
                <a:latin typeface="Proxima Nova Lt" pitchFamily="50" charset="0"/>
              </a:defRPr>
            </a:lvl4pPr>
            <a:lvl5pPr>
              <a:defRPr sz="2000" b="1">
                <a:solidFill>
                  <a:schemeClr val="bg2"/>
                </a:solidFill>
                <a:latin typeface="Proxima Nova Lt" pitchFamily="50" charset="0"/>
              </a:defRPr>
            </a:lvl5pPr>
            <a:lvl6pPr marL="457200" fontAlgn="base">
              <a:spcBef>
                <a:spcPct val="0"/>
              </a:spcBef>
              <a:spcAft>
                <a:spcPct val="0"/>
              </a:spcAft>
              <a:defRPr sz="2000" b="1">
                <a:solidFill>
                  <a:schemeClr val="bg2"/>
                </a:solidFill>
                <a:latin typeface="Proxima Nova Lt" pitchFamily="50" charset="0"/>
              </a:defRPr>
            </a:lvl6pPr>
            <a:lvl7pPr marL="914400" fontAlgn="base">
              <a:spcBef>
                <a:spcPct val="0"/>
              </a:spcBef>
              <a:spcAft>
                <a:spcPct val="0"/>
              </a:spcAft>
              <a:defRPr sz="2000" b="1">
                <a:solidFill>
                  <a:schemeClr val="bg2"/>
                </a:solidFill>
                <a:latin typeface="Proxima Nova Lt" pitchFamily="50" charset="0"/>
              </a:defRPr>
            </a:lvl7pPr>
            <a:lvl8pPr marL="1371600" fontAlgn="base">
              <a:spcBef>
                <a:spcPct val="0"/>
              </a:spcBef>
              <a:spcAft>
                <a:spcPct val="0"/>
              </a:spcAft>
              <a:defRPr sz="2000" b="1">
                <a:solidFill>
                  <a:schemeClr val="bg2"/>
                </a:solidFill>
                <a:latin typeface="Proxima Nova Lt" pitchFamily="50" charset="0"/>
              </a:defRPr>
            </a:lvl8pPr>
            <a:lvl9pPr marL="1828800" fontAlgn="base">
              <a:spcBef>
                <a:spcPct val="0"/>
              </a:spcBef>
              <a:spcAft>
                <a:spcPct val="0"/>
              </a:spcAft>
              <a:defRPr sz="2000" b="1">
                <a:solidFill>
                  <a:schemeClr val="bg2"/>
                </a:solidFill>
                <a:latin typeface="Proxima Nova Lt" pitchFamily="50" charset="0"/>
              </a:defRPr>
            </a:lvl9pPr>
          </a:lstStyle>
          <a:p>
            <a:r>
              <a:rPr lang="ru-RU" altLang="ru-RU" dirty="0"/>
              <a:t>Сравнительный факторный анализ помогает выявить опережающие индикаторы </a:t>
            </a:r>
          </a:p>
        </p:txBody>
      </p:sp>
    </p:spTree>
    <p:extLst>
      <p:ext uri="{BB962C8B-B14F-4D97-AF65-F5344CB8AC3E}">
        <p14:creationId xmlns:p14="http://schemas.microsoft.com/office/powerpoint/2010/main" val="2987539586"/>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Title 1"/>
          <p:cNvSpPr>
            <a:spLocks noGrp="1"/>
          </p:cNvSpPr>
          <p:nvPr>
            <p:ph type="title"/>
          </p:nvPr>
        </p:nvSpPr>
        <p:spPr>
          <a:xfrm>
            <a:off x="1907704" y="92785"/>
            <a:ext cx="5183188" cy="1081088"/>
          </a:xfr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ru-RU" sz="2400" kern="1200" dirty="0">
                <a:solidFill>
                  <a:schemeClr val="bg2"/>
                </a:solidFill>
                <a:latin typeface="+mn-lt"/>
              </a:rPr>
              <a:t>1С: Управление холдингом </a:t>
            </a:r>
            <a:r>
              <a:rPr lang="ru-RU" altLang="ru-RU" sz="2400" kern="1200" dirty="0" smtClean="0">
                <a:solidFill>
                  <a:schemeClr val="bg2"/>
                </a:solidFill>
                <a:latin typeface="+mn-lt"/>
              </a:rPr>
              <a:t>помогает </a:t>
            </a:r>
            <a:r>
              <a:rPr lang="ru-RU" altLang="ru-RU" sz="2400" kern="1200" dirty="0">
                <a:solidFill>
                  <a:schemeClr val="bg2"/>
                </a:solidFill>
                <a:latin typeface="+mn-lt"/>
              </a:rPr>
              <a:t>сделать </a:t>
            </a:r>
            <a:r>
              <a:rPr lang="en-US" altLang="ru-RU" sz="2400" kern="1200" dirty="0">
                <a:solidFill>
                  <a:schemeClr val="bg2"/>
                </a:solidFill>
                <a:latin typeface="+mn-lt"/>
              </a:rPr>
              <a:t>CAPEX </a:t>
            </a:r>
            <a:r>
              <a:rPr lang="ru-RU" altLang="ru-RU" sz="2400" kern="1200" dirty="0" smtClean="0">
                <a:solidFill>
                  <a:schemeClr val="bg2"/>
                </a:solidFill>
                <a:latin typeface="+mn-lt"/>
              </a:rPr>
              <a:t>управляемым</a:t>
            </a:r>
            <a:endParaRPr lang="en-US" altLang="ru-RU" sz="2400" kern="1200" dirty="0">
              <a:solidFill>
                <a:schemeClr val="bg2"/>
              </a:solidFill>
              <a:latin typeface="+mn-lt"/>
            </a:endParaRPr>
          </a:p>
        </p:txBody>
      </p:sp>
      <p:sp>
        <p:nvSpPr>
          <p:cNvPr id="41989" name="TextBox 13"/>
          <p:cNvSpPr txBox="1">
            <a:spLocks noChangeArrowheads="1"/>
          </p:cNvSpPr>
          <p:nvPr/>
        </p:nvSpPr>
        <p:spPr bwMode="auto">
          <a:xfrm>
            <a:off x="7313613" y="2401094"/>
            <a:ext cx="18669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spcAft>
                <a:spcPct val="50000"/>
              </a:spcAft>
              <a:buClr>
                <a:srgbClr val="CC0000"/>
              </a:buClr>
              <a:buSzPct val="60000"/>
              <a:buFont typeface="Wingdings" pitchFamily="2" charset="2"/>
              <a:buChar char="n"/>
              <a:defRPr sz="2200">
                <a:solidFill>
                  <a:srgbClr val="5B0917"/>
                </a:solidFill>
                <a:latin typeface="Arial" pitchFamily="34" charset="0"/>
              </a:defRPr>
            </a:lvl1pPr>
            <a:lvl2pPr marL="742950" indent="-285750">
              <a:spcBef>
                <a:spcPct val="20000"/>
              </a:spcBef>
              <a:spcAft>
                <a:spcPct val="30000"/>
              </a:spcAft>
              <a:buClr>
                <a:srgbClr val="CC0000"/>
              </a:buClr>
              <a:buFont typeface="Wingdings" pitchFamily="2" charset="2"/>
              <a:buChar char="§"/>
              <a:defRPr sz="2000">
                <a:solidFill>
                  <a:srgbClr val="5B0917"/>
                </a:solidFill>
                <a:latin typeface="Arial" pitchFamily="34" charset="0"/>
              </a:defRPr>
            </a:lvl2pPr>
            <a:lvl3pPr marL="1143000" indent="-228600">
              <a:spcBef>
                <a:spcPct val="20000"/>
              </a:spcBef>
              <a:spcAft>
                <a:spcPct val="20000"/>
              </a:spcAft>
              <a:buClr>
                <a:srgbClr val="CC0000"/>
              </a:buClr>
              <a:buSzPct val="80000"/>
              <a:buFont typeface="Wingdings" pitchFamily="2" charset="2"/>
              <a:buChar char="§"/>
              <a:defRPr>
                <a:solidFill>
                  <a:srgbClr val="5B0917"/>
                </a:solidFill>
                <a:latin typeface="Arial" pitchFamily="34" charset="0"/>
              </a:defRPr>
            </a:lvl3pPr>
            <a:lvl4pPr marL="1600200" indent="-228600">
              <a:spcBef>
                <a:spcPct val="20000"/>
              </a:spcBef>
              <a:spcAft>
                <a:spcPct val="20000"/>
              </a:spcAft>
              <a:buClr>
                <a:srgbClr val="CC0000"/>
              </a:buClr>
              <a:buFont typeface="Times New Roman" pitchFamily="18" charset="0"/>
              <a:buChar char="▪"/>
              <a:defRPr sz="1600">
                <a:solidFill>
                  <a:srgbClr val="5B0917"/>
                </a:solidFill>
                <a:latin typeface="Arial" pitchFamily="34" charset="0"/>
              </a:defRPr>
            </a:lvl4pPr>
            <a:lvl5pPr marL="2057400" indent="-228600">
              <a:spcBef>
                <a:spcPct val="20000"/>
              </a:spcBef>
              <a:buClr>
                <a:srgbClr val="CC0000"/>
              </a:buClr>
              <a:buFont typeface="Arial" pitchFamily="34" charset="0"/>
              <a:buChar char="∙"/>
              <a:defRPr sz="1400">
                <a:solidFill>
                  <a:srgbClr val="5B0917"/>
                </a:solidFill>
                <a:latin typeface="Arial" pitchFamily="34" charset="0"/>
              </a:defRPr>
            </a:lvl5pPr>
            <a:lvl6pPr marL="2514600" indent="-228600" eaLnBrk="0" fontAlgn="base" hangingPunct="0">
              <a:spcBef>
                <a:spcPct val="20000"/>
              </a:spcBef>
              <a:spcAft>
                <a:spcPct val="0"/>
              </a:spcAft>
              <a:buClr>
                <a:srgbClr val="CC0000"/>
              </a:buClr>
              <a:buFont typeface="Arial" pitchFamily="34" charset="0"/>
              <a:buChar char="∙"/>
              <a:defRPr sz="1400">
                <a:solidFill>
                  <a:srgbClr val="5B0917"/>
                </a:solidFill>
                <a:latin typeface="Arial" pitchFamily="34" charset="0"/>
              </a:defRPr>
            </a:lvl6pPr>
            <a:lvl7pPr marL="2971800" indent="-228600" eaLnBrk="0" fontAlgn="base" hangingPunct="0">
              <a:spcBef>
                <a:spcPct val="20000"/>
              </a:spcBef>
              <a:spcAft>
                <a:spcPct val="0"/>
              </a:spcAft>
              <a:buClr>
                <a:srgbClr val="CC0000"/>
              </a:buClr>
              <a:buFont typeface="Arial" pitchFamily="34" charset="0"/>
              <a:buChar char="∙"/>
              <a:defRPr sz="1400">
                <a:solidFill>
                  <a:srgbClr val="5B0917"/>
                </a:solidFill>
                <a:latin typeface="Arial" pitchFamily="34" charset="0"/>
              </a:defRPr>
            </a:lvl7pPr>
            <a:lvl8pPr marL="3429000" indent="-228600" eaLnBrk="0" fontAlgn="base" hangingPunct="0">
              <a:spcBef>
                <a:spcPct val="20000"/>
              </a:spcBef>
              <a:spcAft>
                <a:spcPct val="0"/>
              </a:spcAft>
              <a:buClr>
                <a:srgbClr val="CC0000"/>
              </a:buClr>
              <a:buFont typeface="Arial" pitchFamily="34" charset="0"/>
              <a:buChar char="∙"/>
              <a:defRPr sz="1400">
                <a:solidFill>
                  <a:srgbClr val="5B0917"/>
                </a:solidFill>
                <a:latin typeface="Arial" pitchFamily="34" charset="0"/>
              </a:defRPr>
            </a:lvl8pPr>
            <a:lvl9pPr marL="3886200" indent="-228600" eaLnBrk="0" fontAlgn="base" hangingPunct="0">
              <a:spcBef>
                <a:spcPct val="20000"/>
              </a:spcBef>
              <a:spcAft>
                <a:spcPct val="0"/>
              </a:spcAft>
              <a:buClr>
                <a:srgbClr val="CC0000"/>
              </a:buClr>
              <a:buFont typeface="Arial" pitchFamily="34" charset="0"/>
              <a:buChar char="∙"/>
              <a:defRPr sz="1400">
                <a:solidFill>
                  <a:srgbClr val="5B0917"/>
                </a:solidFill>
                <a:latin typeface="Arial" pitchFamily="34" charset="0"/>
              </a:defRPr>
            </a:lvl9pPr>
          </a:lstStyle>
          <a:p>
            <a:pPr>
              <a:spcBef>
                <a:spcPct val="0"/>
              </a:spcBef>
              <a:spcAft>
                <a:spcPct val="0"/>
              </a:spcAft>
              <a:buClrTx/>
              <a:buSzTx/>
              <a:buFontTx/>
              <a:buNone/>
              <a:defRPr/>
            </a:pPr>
            <a:r>
              <a:rPr lang="ru-RU" altLang="ru-RU" sz="1600" dirty="0">
                <a:solidFill>
                  <a:srgbClr val="000000"/>
                </a:solidFill>
                <a:latin typeface="Arial"/>
              </a:rPr>
              <a:t>Предварительная инвестиционная оценка</a:t>
            </a:r>
          </a:p>
        </p:txBody>
      </p:sp>
      <p:sp>
        <p:nvSpPr>
          <p:cNvPr id="17" name="Oval 12"/>
          <p:cNvSpPr/>
          <p:nvPr/>
        </p:nvSpPr>
        <p:spPr bwMode="auto">
          <a:xfrm>
            <a:off x="6594475" y="2494757"/>
            <a:ext cx="590550" cy="588962"/>
          </a:xfrm>
          <a:prstGeom prst="ellipse">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SA" sz="2000">
              <a:solidFill>
                <a:srgbClr val="FFFFFF"/>
              </a:solidFill>
            </a:endParaRPr>
          </a:p>
        </p:txBody>
      </p:sp>
      <p:sp>
        <p:nvSpPr>
          <p:cNvPr id="18" name="Oval 14"/>
          <p:cNvSpPr/>
          <p:nvPr/>
        </p:nvSpPr>
        <p:spPr bwMode="auto">
          <a:xfrm>
            <a:off x="6594475" y="3537747"/>
            <a:ext cx="590550" cy="588963"/>
          </a:xfrm>
          <a:prstGeom prst="ellipse">
            <a:avLst/>
          </a:prstGeom>
          <a:solidFill>
            <a:schemeClr val="accent5"/>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SA" sz="2000">
              <a:solidFill>
                <a:srgbClr val="FFFFFF"/>
              </a:solidFill>
            </a:endParaRPr>
          </a:p>
        </p:txBody>
      </p:sp>
      <p:sp>
        <p:nvSpPr>
          <p:cNvPr id="19" name="Oval 15"/>
          <p:cNvSpPr/>
          <p:nvPr/>
        </p:nvSpPr>
        <p:spPr bwMode="auto">
          <a:xfrm>
            <a:off x="6594475" y="4585494"/>
            <a:ext cx="590550" cy="590550"/>
          </a:xfrm>
          <a:prstGeom prst="ellipse">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SA" sz="2000">
              <a:solidFill>
                <a:srgbClr val="FFFFFF"/>
              </a:solidFill>
            </a:endParaRPr>
          </a:p>
        </p:txBody>
      </p:sp>
      <p:sp>
        <p:nvSpPr>
          <p:cNvPr id="28679" name="TextBox 16"/>
          <p:cNvSpPr txBox="1">
            <a:spLocks noChangeArrowheads="1"/>
          </p:cNvSpPr>
          <p:nvPr/>
        </p:nvSpPr>
        <p:spPr bwMode="auto">
          <a:xfrm>
            <a:off x="6664328" y="2605882"/>
            <a:ext cx="473075"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spcAft>
                <a:spcPct val="50000"/>
              </a:spcAft>
              <a:buClr>
                <a:srgbClr val="CC0000"/>
              </a:buClr>
              <a:buSzPct val="60000"/>
              <a:buFont typeface="Wingdings" panose="05000000000000000000" pitchFamily="2" charset="2"/>
              <a:buChar char="n"/>
              <a:defRPr sz="2200">
                <a:solidFill>
                  <a:srgbClr val="5B0917"/>
                </a:solidFill>
                <a:latin typeface="Arial" panose="020B0604020202020204" pitchFamily="34" charset="0"/>
              </a:defRPr>
            </a:lvl1pPr>
            <a:lvl2pPr marL="742950" indent="-285750">
              <a:spcBef>
                <a:spcPct val="20000"/>
              </a:spcBef>
              <a:spcAft>
                <a:spcPct val="30000"/>
              </a:spcAft>
              <a:buClr>
                <a:srgbClr val="CC0000"/>
              </a:buClr>
              <a:buFont typeface="Wingdings" panose="05000000000000000000" pitchFamily="2" charset="2"/>
              <a:buChar char="§"/>
              <a:defRPr sz="2000">
                <a:solidFill>
                  <a:srgbClr val="5B0917"/>
                </a:solidFill>
                <a:latin typeface="Arial" panose="020B0604020202020204" pitchFamily="34" charset="0"/>
              </a:defRPr>
            </a:lvl2pPr>
            <a:lvl3pPr marL="1143000" indent="-228600">
              <a:spcBef>
                <a:spcPct val="20000"/>
              </a:spcBef>
              <a:spcAft>
                <a:spcPct val="20000"/>
              </a:spcAft>
              <a:buClr>
                <a:srgbClr val="CC0000"/>
              </a:buClr>
              <a:buSzPct val="80000"/>
              <a:buFont typeface="Wingdings" panose="05000000000000000000" pitchFamily="2" charset="2"/>
              <a:buChar char="§"/>
              <a:defRPr>
                <a:solidFill>
                  <a:srgbClr val="5B0917"/>
                </a:solidFill>
                <a:latin typeface="Arial" panose="020B0604020202020204" pitchFamily="34" charset="0"/>
              </a:defRPr>
            </a:lvl3pPr>
            <a:lvl4pPr marL="1600200" indent="-228600">
              <a:spcBef>
                <a:spcPct val="20000"/>
              </a:spcBef>
              <a:spcAft>
                <a:spcPct val="20000"/>
              </a:spcAft>
              <a:buClr>
                <a:srgbClr val="CC0000"/>
              </a:buClr>
              <a:buFont typeface="Times New Roman" panose="02020603050405020304" pitchFamily="18" charset="0"/>
              <a:buChar char="▪"/>
              <a:defRPr sz="1600">
                <a:solidFill>
                  <a:srgbClr val="5B0917"/>
                </a:solidFill>
                <a:latin typeface="Arial" panose="020B0604020202020204" pitchFamily="34" charset="0"/>
              </a:defRPr>
            </a:lvl4pPr>
            <a:lvl5pPr marL="2057400" indent="-228600">
              <a:spcBef>
                <a:spcPct val="20000"/>
              </a:spcBef>
              <a:buClr>
                <a:srgbClr val="CC0000"/>
              </a:buClr>
              <a:buFont typeface="Arial" panose="020B0604020202020204" pitchFamily="34" charset="0"/>
              <a:buChar char="∙"/>
              <a:defRPr sz="1400">
                <a:solidFill>
                  <a:srgbClr val="5B0917"/>
                </a:solidFill>
                <a:latin typeface="Arial" panose="020B0604020202020204" pitchFamily="34" charset="0"/>
              </a:defRPr>
            </a:lvl5pPr>
            <a:lvl6pPr marL="25146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6pPr>
            <a:lvl7pPr marL="29718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7pPr>
            <a:lvl8pPr marL="34290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8pPr>
            <a:lvl9pPr marL="38862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9pPr>
          </a:lstStyle>
          <a:p>
            <a:pPr algn="ctr" eaLnBrk="1" hangingPunct="1">
              <a:spcBef>
                <a:spcPct val="0"/>
              </a:spcBef>
              <a:spcAft>
                <a:spcPct val="0"/>
              </a:spcAft>
              <a:buClrTx/>
              <a:buSzTx/>
              <a:buFontTx/>
              <a:buNone/>
            </a:pPr>
            <a:r>
              <a:rPr lang="ru-RU" altLang="ru-RU">
                <a:solidFill>
                  <a:srgbClr val="FFFFFF"/>
                </a:solidFill>
                <a:latin typeface="Lato Black"/>
                <a:cs typeface="Arial" panose="020B0604020202020204" pitchFamily="34" charset="0"/>
              </a:rPr>
              <a:t>1</a:t>
            </a:r>
            <a:endParaRPr lang="ar-SA" altLang="ru-RU">
              <a:solidFill>
                <a:srgbClr val="FFFFFF"/>
              </a:solidFill>
              <a:latin typeface="Lato Black"/>
              <a:cs typeface="Arial" panose="020B0604020202020204" pitchFamily="34" charset="0"/>
            </a:endParaRPr>
          </a:p>
        </p:txBody>
      </p:sp>
      <p:sp>
        <p:nvSpPr>
          <p:cNvPr id="28680" name="TextBox 17"/>
          <p:cNvSpPr txBox="1">
            <a:spLocks noChangeArrowheads="1"/>
          </p:cNvSpPr>
          <p:nvPr/>
        </p:nvSpPr>
        <p:spPr bwMode="auto">
          <a:xfrm>
            <a:off x="6664328" y="3661569"/>
            <a:ext cx="47307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spcAft>
                <a:spcPct val="50000"/>
              </a:spcAft>
              <a:buClr>
                <a:srgbClr val="CC0000"/>
              </a:buClr>
              <a:buSzPct val="60000"/>
              <a:buFont typeface="Wingdings" panose="05000000000000000000" pitchFamily="2" charset="2"/>
              <a:buChar char="n"/>
              <a:defRPr sz="2200">
                <a:solidFill>
                  <a:srgbClr val="5B0917"/>
                </a:solidFill>
                <a:latin typeface="Arial" panose="020B0604020202020204" pitchFamily="34" charset="0"/>
              </a:defRPr>
            </a:lvl1pPr>
            <a:lvl2pPr marL="742950" indent="-285750">
              <a:spcBef>
                <a:spcPct val="20000"/>
              </a:spcBef>
              <a:spcAft>
                <a:spcPct val="30000"/>
              </a:spcAft>
              <a:buClr>
                <a:srgbClr val="CC0000"/>
              </a:buClr>
              <a:buFont typeface="Wingdings" panose="05000000000000000000" pitchFamily="2" charset="2"/>
              <a:buChar char="§"/>
              <a:defRPr sz="2000">
                <a:solidFill>
                  <a:srgbClr val="5B0917"/>
                </a:solidFill>
                <a:latin typeface="Arial" panose="020B0604020202020204" pitchFamily="34" charset="0"/>
              </a:defRPr>
            </a:lvl2pPr>
            <a:lvl3pPr marL="1143000" indent="-228600">
              <a:spcBef>
                <a:spcPct val="20000"/>
              </a:spcBef>
              <a:spcAft>
                <a:spcPct val="20000"/>
              </a:spcAft>
              <a:buClr>
                <a:srgbClr val="CC0000"/>
              </a:buClr>
              <a:buSzPct val="80000"/>
              <a:buFont typeface="Wingdings" panose="05000000000000000000" pitchFamily="2" charset="2"/>
              <a:buChar char="§"/>
              <a:defRPr>
                <a:solidFill>
                  <a:srgbClr val="5B0917"/>
                </a:solidFill>
                <a:latin typeface="Arial" panose="020B0604020202020204" pitchFamily="34" charset="0"/>
              </a:defRPr>
            </a:lvl3pPr>
            <a:lvl4pPr marL="1600200" indent="-228600">
              <a:spcBef>
                <a:spcPct val="20000"/>
              </a:spcBef>
              <a:spcAft>
                <a:spcPct val="20000"/>
              </a:spcAft>
              <a:buClr>
                <a:srgbClr val="CC0000"/>
              </a:buClr>
              <a:buFont typeface="Times New Roman" panose="02020603050405020304" pitchFamily="18" charset="0"/>
              <a:buChar char="▪"/>
              <a:defRPr sz="1600">
                <a:solidFill>
                  <a:srgbClr val="5B0917"/>
                </a:solidFill>
                <a:latin typeface="Arial" panose="020B0604020202020204" pitchFamily="34" charset="0"/>
              </a:defRPr>
            </a:lvl4pPr>
            <a:lvl5pPr marL="2057400" indent="-228600">
              <a:spcBef>
                <a:spcPct val="20000"/>
              </a:spcBef>
              <a:buClr>
                <a:srgbClr val="CC0000"/>
              </a:buClr>
              <a:buFont typeface="Arial" panose="020B0604020202020204" pitchFamily="34" charset="0"/>
              <a:buChar char="∙"/>
              <a:defRPr sz="1400">
                <a:solidFill>
                  <a:srgbClr val="5B0917"/>
                </a:solidFill>
                <a:latin typeface="Arial" panose="020B0604020202020204" pitchFamily="34" charset="0"/>
              </a:defRPr>
            </a:lvl5pPr>
            <a:lvl6pPr marL="25146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6pPr>
            <a:lvl7pPr marL="29718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7pPr>
            <a:lvl8pPr marL="34290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8pPr>
            <a:lvl9pPr marL="38862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9pPr>
          </a:lstStyle>
          <a:p>
            <a:pPr algn="ctr" eaLnBrk="1" hangingPunct="1">
              <a:spcBef>
                <a:spcPct val="0"/>
              </a:spcBef>
              <a:spcAft>
                <a:spcPct val="0"/>
              </a:spcAft>
              <a:buClrTx/>
              <a:buSzTx/>
              <a:buFontTx/>
              <a:buNone/>
            </a:pPr>
            <a:r>
              <a:rPr lang="ru-RU" altLang="ru-RU">
                <a:solidFill>
                  <a:srgbClr val="FFFFFF"/>
                </a:solidFill>
                <a:latin typeface="Lato Black"/>
                <a:cs typeface="Arial" panose="020B0604020202020204" pitchFamily="34" charset="0"/>
              </a:rPr>
              <a:t>2</a:t>
            </a:r>
            <a:endParaRPr lang="ar-SA" altLang="ru-RU">
              <a:solidFill>
                <a:srgbClr val="FFFFFF"/>
              </a:solidFill>
              <a:latin typeface="Lato Black"/>
              <a:cs typeface="Arial" panose="020B0604020202020204" pitchFamily="34" charset="0"/>
            </a:endParaRPr>
          </a:p>
        </p:txBody>
      </p:sp>
      <p:sp>
        <p:nvSpPr>
          <p:cNvPr id="28681" name="TextBox 18"/>
          <p:cNvSpPr txBox="1">
            <a:spLocks noChangeArrowheads="1"/>
          </p:cNvSpPr>
          <p:nvPr/>
        </p:nvSpPr>
        <p:spPr bwMode="auto">
          <a:xfrm>
            <a:off x="6664328" y="4698210"/>
            <a:ext cx="47307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spcAft>
                <a:spcPct val="50000"/>
              </a:spcAft>
              <a:buClr>
                <a:srgbClr val="CC0000"/>
              </a:buClr>
              <a:buSzPct val="60000"/>
              <a:buFont typeface="Wingdings" panose="05000000000000000000" pitchFamily="2" charset="2"/>
              <a:buChar char="n"/>
              <a:defRPr sz="2200">
                <a:solidFill>
                  <a:srgbClr val="5B0917"/>
                </a:solidFill>
                <a:latin typeface="Arial" panose="020B0604020202020204" pitchFamily="34" charset="0"/>
              </a:defRPr>
            </a:lvl1pPr>
            <a:lvl2pPr marL="742950" indent="-285750">
              <a:spcBef>
                <a:spcPct val="20000"/>
              </a:spcBef>
              <a:spcAft>
                <a:spcPct val="30000"/>
              </a:spcAft>
              <a:buClr>
                <a:srgbClr val="CC0000"/>
              </a:buClr>
              <a:buFont typeface="Wingdings" panose="05000000000000000000" pitchFamily="2" charset="2"/>
              <a:buChar char="§"/>
              <a:defRPr sz="2000">
                <a:solidFill>
                  <a:srgbClr val="5B0917"/>
                </a:solidFill>
                <a:latin typeface="Arial" panose="020B0604020202020204" pitchFamily="34" charset="0"/>
              </a:defRPr>
            </a:lvl2pPr>
            <a:lvl3pPr marL="1143000" indent="-228600">
              <a:spcBef>
                <a:spcPct val="20000"/>
              </a:spcBef>
              <a:spcAft>
                <a:spcPct val="20000"/>
              </a:spcAft>
              <a:buClr>
                <a:srgbClr val="CC0000"/>
              </a:buClr>
              <a:buSzPct val="80000"/>
              <a:buFont typeface="Wingdings" panose="05000000000000000000" pitchFamily="2" charset="2"/>
              <a:buChar char="§"/>
              <a:defRPr>
                <a:solidFill>
                  <a:srgbClr val="5B0917"/>
                </a:solidFill>
                <a:latin typeface="Arial" panose="020B0604020202020204" pitchFamily="34" charset="0"/>
              </a:defRPr>
            </a:lvl3pPr>
            <a:lvl4pPr marL="1600200" indent="-228600">
              <a:spcBef>
                <a:spcPct val="20000"/>
              </a:spcBef>
              <a:spcAft>
                <a:spcPct val="20000"/>
              </a:spcAft>
              <a:buClr>
                <a:srgbClr val="CC0000"/>
              </a:buClr>
              <a:buFont typeface="Times New Roman" panose="02020603050405020304" pitchFamily="18" charset="0"/>
              <a:buChar char="▪"/>
              <a:defRPr sz="1600">
                <a:solidFill>
                  <a:srgbClr val="5B0917"/>
                </a:solidFill>
                <a:latin typeface="Arial" panose="020B0604020202020204" pitchFamily="34" charset="0"/>
              </a:defRPr>
            </a:lvl4pPr>
            <a:lvl5pPr marL="2057400" indent="-228600">
              <a:spcBef>
                <a:spcPct val="20000"/>
              </a:spcBef>
              <a:buClr>
                <a:srgbClr val="CC0000"/>
              </a:buClr>
              <a:buFont typeface="Arial" panose="020B0604020202020204" pitchFamily="34" charset="0"/>
              <a:buChar char="∙"/>
              <a:defRPr sz="1400">
                <a:solidFill>
                  <a:srgbClr val="5B0917"/>
                </a:solidFill>
                <a:latin typeface="Arial" panose="020B0604020202020204" pitchFamily="34" charset="0"/>
              </a:defRPr>
            </a:lvl5pPr>
            <a:lvl6pPr marL="25146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6pPr>
            <a:lvl7pPr marL="29718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7pPr>
            <a:lvl8pPr marL="34290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8pPr>
            <a:lvl9pPr marL="38862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9pPr>
          </a:lstStyle>
          <a:p>
            <a:pPr algn="ctr" eaLnBrk="1" hangingPunct="1">
              <a:spcBef>
                <a:spcPct val="0"/>
              </a:spcBef>
              <a:spcAft>
                <a:spcPct val="0"/>
              </a:spcAft>
              <a:buClrTx/>
              <a:buSzTx/>
              <a:buFontTx/>
              <a:buNone/>
            </a:pPr>
            <a:r>
              <a:rPr lang="ru-RU" altLang="ru-RU">
                <a:solidFill>
                  <a:srgbClr val="FFFFFF"/>
                </a:solidFill>
                <a:latin typeface="Lato Black"/>
                <a:cs typeface="Arial" panose="020B0604020202020204" pitchFamily="34" charset="0"/>
              </a:rPr>
              <a:t>3</a:t>
            </a:r>
            <a:endParaRPr lang="ar-SA" altLang="ru-RU">
              <a:solidFill>
                <a:srgbClr val="FFFFFF"/>
              </a:solidFill>
              <a:latin typeface="Lato Black"/>
              <a:cs typeface="Arial" panose="020B0604020202020204" pitchFamily="34" charset="0"/>
            </a:endParaRPr>
          </a:p>
        </p:txBody>
      </p:sp>
      <p:grpSp>
        <p:nvGrpSpPr>
          <p:cNvPr id="28682" name="Группа 1"/>
          <p:cNvGrpSpPr>
            <a:grpSpLocks/>
          </p:cNvGrpSpPr>
          <p:nvPr/>
        </p:nvGrpSpPr>
        <p:grpSpPr bwMode="auto">
          <a:xfrm>
            <a:off x="6594475" y="2494757"/>
            <a:ext cx="590550" cy="588962"/>
            <a:chOff x="2438400" y="1778000"/>
            <a:chExt cx="590550" cy="588963"/>
          </a:xfrm>
        </p:grpSpPr>
        <p:sp>
          <p:nvSpPr>
            <p:cNvPr id="25" name="Oval 32"/>
            <p:cNvSpPr/>
            <p:nvPr/>
          </p:nvSpPr>
          <p:spPr bwMode="auto">
            <a:xfrm rot="10800000">
              <a:off x="2438400" y="1778000"/>
              <a:ext cx="590550" cy="588963"/>
            </a:xfrm>
            <a:prstGeom prst="ellipse">
              <a:avLst/>
            </a:prstGeom>
            <a:solidFill>
              <a:srgbClr val="237DB9"/>
            </a:solidFill>
            <a:ln w="12700" cap="flat" cmpd="sng" algn="ctr">
              <a:solidFill>
                <a:srgbClr val="FFFFFF"/>
              </a:solidFill>
              <a:prstDash val="solid"/>
            </a:ln>
            <a:effectLst/>
          </p:spPr>
          <p:txBody>
            <a:bodyPr rtlCol="1" anchor="ctr"/>
            <a:lstStyle/>
            <a:p>
              <a:pPr algn="ctr" rtl="1" eaLnBrk="1" fontAlgn="auto" hangingPunct="1">
                <a:spcBef>
                  <a:spcPts val="0"/>
                </a:spcBef>
                <a:spcAft>
                  <a:spcPts val="0"/>
                </a:spcAft>
                <a:defRPr/>
              </a:pPr>
              <a:endParaRPr lang="ar-SA" kern="0">
                <a:solidFill>
                  <a:srgbClr val="FFFFFF"/>
                </a:solidFill>
                <a:latin typeface="Calibri"/>
                <a:cs typeface="Arial"/>
              </a:endParaRPr>
            </a:p>
          </p:txBody>
        </p:sp>
        <p:sp>
          <p:nvSpPr>
            <p:cNvPr id="28691" name="TextBox 34"/>
            <p:cNvSpPr txBox="1">
              <a:spLocks noChangeArrowheads="1"/>
            </p:cNvSpPr>
            <p:nvPr/>
          </p:nvSpPr>
          <p:spPr bwMode="auto">
            <a:xfrm>
              <a:off x="2505195" y="1889099"/>
              <a:ext cx="472435" cy="32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spcAft>
                  <a:spcPct val="50000"/>
                </a:spcAft>
                <a:buClr>
                  <a:srgbClr val="CC0000"/>
                </a:buClr>
                <a:buSzPct val="60000"/>
                <a:buFont typeface="Wingdings" panose="05000000000000000000" pitchFamily="2" charset="2"/>
                <a:buChar char="n"/>
                <a:defRPr sz="2200">
                  <a:solidFill>
                    <a:srgbClr val="5B0917"/>
                  </a:solidFill>
                  <a:latin typeface="Arial" panose="020B0604020202020204" pitchFamily="34" charset="0"/>
                </a:defRPr>
              </a:lvl1pPr>
              <a:lvl2pPr marL="742950" indent="-285750">
                <a:spcBef>
                  <a:spcPct val="20000"/>
                </a:spcBef>
                <a:spcAft>
                  <a:spcPct val="30000"/>
                </a:spcAft>
                <a:buClr>
                  <a:srgbClr val="CC0000"/>
                </a:buClr>
                <a:buFont typeface="Wingdings" panose="05000000000000000000" pitchFamily="2" charset="2"/>
                <a:buChar char="§"/>
                <a:defRPr sz="2000">
                  <a:solidFill>
                    <a:srgbClr val="5B0917"/>
                  </a:solidFill>
                  <a:latin typeface="Arial" panose="020B0604020202020204" pitchFamily="34" charset="0"/>
                </a:defRPr>
              </a:lvl2pPr>
              <a:lvl3pPr marL="1143000" indent="-228600">
                <a:spcBef>
                  <a:spcPct val="20000"/>
                </a:spcBef>
                <a:spcAft>
                  <a:spcPct val="20000"/>
                </a:spcAft>
                <a:buClr>
                  <a:srgbClr val="CC0000"/>
                </a:buClr>
                <a:buSzPct val="80000"/>
                <a:buFont typeface="Wingdings" panose="05000000000000000000" pitchFamily="2" charset="2"/>
                <a:buChar char="§"/>
                <a:defRPr>
                  <a:solidFill>
                    <a:srgbClr val="5B0917"/>
                  </a:solidFill>
                  <a:latin typeface="Arial" panose="020B0604020202020204" pitchFamily="34" charset="0"/>
                </a:defRPr>
              </a:lvl3pPr>
              <a:lvl4pPr marL="1600200" indent="-228600">
                <a:spcBef>
                  <a:spcPct val="20000"/>
                </a:spcBef>
                <a:spcAft>
                  <a:spcPct val="20000"/>
                </a:spcAft>
                <a:buClr>
                  <a:srgbClr val="CC0000"/>
                </a:buClr>
                <a:buFont typeface="Times New Roman" panose="02020603050405020304" pitchFamily="18" charset="0"/>
                <a:buChar char="▪"/>
                <a:defRPr sz="1600">
                  <a:solidFill>
                    <a:srgbClr val="5B0917"/>
                  </a:solidFill>
                  <a:latin typeface="Arial" panose="020B0604020202020204" pitchFamily="34" charset="0"/>
                </a:defRPr>
              </a:lvl4pPr>
              <a:lvl5pPr marL="2057400" indent="-228600">
                <a:spcBef>
                  <a:spcPct val="20000"/>
                </a:spcBef>
                <a:buClr>
                  <a:srgbClr val="CC0000"/>
                </a:buClr>
                <a:buFont typeface="Arial" panose="020B0604020202020204" pitchFamily="34" charset="0"/>
                <a:buChar char="∙"/>
                <a:defRPr sz="1400">
                  <a:solidFill>
                    <a:srgbClr val="5B0917"/>
                  </a:solidFill>
                  <a:latin typeface="Arial" panose="020B0604020202020204" pitchFamily="34" charset="0"/>
                </a:defRPr>
              </a:lvl5pPr>
              <a:lvl6pPr marL="25146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6pPr>
              <a:lvl7pPr marL="29718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7pPr>
              <a:lvl8pPr marL="34290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8pPr>
              <a:lvl9pPr marL="38862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9pPr>
            </a:lstStyle>
            <a:p>
              <a:pPr algn="ctr" eaLnBrk="1" hangingPunct="1">
                <a:spcBef>
                  <a:spcPct val="0"/>
                </a:spcBef>
                <a:spcAft>
                  <a:spcPct val="0"/>
                </a:spcAft>
                <a:buClrTx/>
                <a:buSzTx/>
                <a:buFontTx/>
                <a:buNone/>
              </a:pPr>
              <a:r>
                <a:rPr lang="en-US" altLang="ru-RU">
                  <a:solidFill>
                    <a:srgbClr val="FFFFFF"/>
                  </a:solidFill>
                  <a:latin typeface="Lato Black"/>
                  <a:cs typeface="Arial" panose="020B0604020202020204" pitchFamily="34" charset="0"/>
                </a:rPr>
                <a:t>1</a:t>
              </a:r>
              <a:endParaRPr lang="ar-SA" altLang="ru-RU">
                <a:solidFill>
                  <a:srgbClr val="FFFFFF"/>
                </a:solidFill>
                <a:latin typeface="Lato Black"/>
                <a:cs typeface="Arial" panose="020B0604020202020204" pitchFamily="34" charset="0"/>
              </a:endParaRPr>
            </a:p>
          </p:txBody>
        </p:sp>
      </p:grpSp>
      <p:grpSp>
        <p:nvGrpSpPr>
          <p:cNvPr id="28683" name="Группа 3"/>
          <p:cNvGrpSpPr>
            <a:grpSpLocks/>
          </p:cNvGrpSpPr>
          <p:nvPr/>
        </p:nvGrpSpPr>
        <p:grpSpPr bwMode="auto">
          <a:xfrm>
            <a:off x="6605588" y="3542507"/>
            <a:ext cx="590550" cy="588962"/>
            <a:chOff x="2438400" y="2825750"/>
            <a:chExt cx="590550" cy="588963"/>
          </a:xfrm>
        </p:grpSpPr>
        <p:sp>
          <p:nvSpPr>
            <p:cNvPr id="30" name="Oval 31"/>
            <p:cNvSpPr/>
            <p:nvPr/>
          </p:nvSpPr>
          <p:spPr bwMode="auto">
            <a:xfrm rot="10800000">
              <a:off x="2438400" y="2825750"/>
              <a:ext cx="590550" cy="588963"/>
            </a:xfrm>
            <a:prstGeom prst="ellipse">
              <a:avLst/>
            </a:prstGeom>
            <a:solidFill>
              <a:srgbClr val="14AA96"/>
            </a:solidFill>
            <a:ln w="12700" cap="flat" cmpd="sng" algn="ctr">
              <a:solidFill>
                <a:srgbClr val="FFFFFF"/>
              </a:solidFill>
              <a:prstDash val="solid"/>
            </a:ln>
            <a:effectLst/>
          </p:spPr>
          <p:txBody>
            <a:bodyPr rtlCol="1" anchor="ctr"/>
            <a:lstStyle/>
            <a:p>
              <a:pPr algn="ctr" rtl="1" eaLnBrk="1" fontAlgn="auto" hangingPunct="1">
                <a:spcBef>
                  <a:spcPts val="0"/>
                </a:spcBef>
                <a:spcAft>
                  <a:spcPts val="0"/>
                </a:spcAft>
                <a:defRPr/>
              </a:pPr>
              <a:endParaRPr lang="ar-SA" kern="0">
                <a:solidFill>
                  <a:srgbClr val="FFFFFF"/>
                </a:solidFill>
                <a:latin typeface="Calibri"/>
                <a:cs typeface="Arial"/>
              </a:endParaRPr>
            </a:p>
          </p:txBody>
        </p:sp>
        <p:sp>
          <p:nvSpPr>
            <p:cNvPr id="28689" name="TextBox 35"/>
            <p:cNvSpPr txBox="1">
              <a:spLocks noChangeArrowheads="1"/>
            </p:cNvSpPr>
            <p:nvPr/>
          </p:nvSpPr>
          <p:spPr bwMode="auto">
            <a:xfrm>
              <a:off x="2505195" y="2944981"/>
              <a:ext cx="472435" cy="32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spcAft>
                  <a:spcPct val="50000"/>
                </a:spcAft>
                <a:buClr>
                  <a:srgbClr val="CC0000"/>
                </a:buClr>
                <a:buSzPct val="60000"/>
                <a:buFont typeface="Wingdings" panose="05000000000000000000" pitchFamily="2" charset="2"/>
                <a:buChar char="n"/>
                <a:defRPr sz="2200">
                  <a:solidFill>
                    <a:srgbClr val="5B0917"/>
                  </a:solidFill>
                  <a:latin typeface="Arial" panose="020B0604020202020204" pitchFamily="34" charset="0"/>
                </a:defRPr>
              </a:lvl1pPr>
              <a:lvl2pPr marL="742950" indent="-285750">
                <a:spcBef>
                  <a:spcPct val="20000"/>
                </a:spcBef>
                <a:spcAft>
                  <a:spcPct val="30000"/>
                </a:spcAft>
                <a:buClr>
                  <a:srgbClr val="CC0000"/>
                </a:buClr>
                <a:buFont typeface="Wingdings" panose="05000000000000000000" pitchFamily="2" charset="2"/>
                <a:buChar char="§"/>
                <a:defRPr sz="2000">
                  <a:solidFill>
                    <a:srgbClr val="5B0917"/>
                  </a:solidFill>
                  <a:latin typeface="Arial" panose="020B0604020202020204" pitchFamily="34" charset="0"/>
                </a:defRPr>
              </a:lvl2pPr>
              <a:lvl3pPr marL="1143000" indent="-228600">
                <a:spcBef>
                  <a:spcPct val="20000"/>
                </a:spcBef>
                <a:spcAft>
                  <a:spcPct val="20000"/>
                </a:spcAft>
                <a:buClr>
                  <a:srgbClr val="CC0000"/>
                </a:buClr>
                <a:buSzPct val="80000"/>
                <a:buFont typeface="Wingdings" panose="05000000000000000000" pitchFamily="2" charset="2"/>
                <a:buChar char="§"/>
                <a:defRPr>
                  <a:solidFill>
                    <a:srgbClr val="5B0917"/>
                  </a:solidFill>
                  <a:latin typeface="Arial" panose="020B0604020202020204" pitchFamily="34" charset="0"/>
                </a:defRPr>
              </a:lvl3pPr>
              <a:lvl4pPr marL="1600200" indent="-228600">
                <a:spcBef>
                  <a:spcPct val="20000"/>
                </a:spcBef>
                <a:spcAft>
                  <a:spcPct val="20000"/>
                </a:spcAft>
                <a:buClr>
                  <a:srgbClr val="CC0000"/>
                </a:buClr>
                <a:buFont typeface="Times New Roman" panose="02020603050405020304" pitchFamily="18" charset="0"/>
                <a:buChar char="▪"/>
                <a:defRPr sz="1600">
                  <a:solidFill>
                    <a:srgbClr val="5B0917"/>
                  </a:solidFill>
                  <a:latin typeface="Arial" panose="020B0604020202020204" pitchFamily="34" charset="0"/>
                </a:defRPr>
              </a:lvl4pPr>
              <a:lvl5pPr marL="2057400" indent="-228600">
                <a:spcBef>
                  <a:spcPct val="20000"/>
                </a:spcBef>
                <a:buClr>
                  <a:srgbClr val="CC0000"/>
                </a:buClr>
                <a:buFont typeface="Arial" panose="020B0604020202020204" pitchFamily="34" charset="0"/>
                <a:buChar char="∙"/>
                <a:defRPr sz="1400">
                  <a:solidFill>
                    <a:srgbClr val="5B0917"/>
                  </a:solidFill>
                  <a:latin typeface="Arial" panose="020B0604020202020204" pitchFamily="34" charset="0"/>
                </a:defRPr>
              </a:lvl5pPr>
              <a:lvl6pPr marL="25146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6pPr>
              <a:lvl7pPr marL="29718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7pPr>
              <a:lvl8pPr marL="34290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8pPr>
              <a:lvl9pPr marL="38862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9pPr>
            </a:lstStyle>
            <a:p>
              <a:pPr algn="ctr" eaLnBrk="1" hangingPunct="1">
                <a:spcBef>
                  <a:spcPct val="0"/>
                </a:spcBef>
                <a:spcAft>
                  <a:spcPct val="0"/>
                </a:spcAft>
                <a:buClrTx/>
                <a:buSzTx/>
                <a:buFontTx/>
                <a:buNone/>
              </a:pPr>
              <a:r>
                <a:rPr lang="en-US" altLang="ru-RU">
                  <a:solidFill>
                    <a:srgbClr val="FFFFFF"/>
                  </a:solidFill>
                  <a:latin typeface="Lato Black"/>
                  <a:cs typeface="Arial" panose="020B0604020202020204" pitchFamily="34" charset="0"/>
                </a:rPr>
                <a:t>2</a:t>
              </a:r>
              <a:endParaRPr lang="ar-SA" altLang="ru-RU">
                <a:solidFill>
                  <a:srgbClr val="FFFFFF"/>
                </a:solidFill>
                <a:latin typeface="Lato Black"/>
                <a:cs typeface="Arial" panose="020B0604020202020204" pitchFamily="34" charset="0"/>
              </a:endParaRPr>
            </a:p>
          </p:txBody>
        </p:sp>
      </p:grpSp>
      <p:grpSp>
        <p:nvGrpSpPr>
          <p:cNvPr id="31758" name="Группа 4"/>
          <p:cNvGrpSpPr>
            <a:grpSpLocks/>
          </p:cNvGrpSpPr>
          <p:nvPr/>
        </p:nvGrpSpPr>
        <p:grpSpPr bwMode="auto">
          <a:xfrm>
            <a:off x="6594475" y="4585494"/>
            <a:ext cx="590550" cy="590550"/>
            <a:chOff x="6389309" y="4575541"/>
            <a:chExt cx="590550" cy="590550"/>
          </a:xfrm>
          <a:solidFill>
            <a:srgbClr val="C00000"/>
          </a:solidFill>
        </p:grpSpPr>
        <p:sp>
          <p:nvSpPr>
            <p:cNvPr id="32" name="Oval 29"/>
            <p:cNvSpPr/>
            <p:nvPr/>
          </p:nvSpPr>
          <p:spPr bwMode="auto">
            <a:xfrm rot="10800000">
              <a:off x="6389309" y="4575541"/>
              <a:ext cx="590550" cy="590550"/>
            </a:xfrm>
            <a:prstGeom prst="ellipse">
              <a:avLst/>
            </a:prstGeom>
            <a:grpFill/>
            <a:ln w="12700" cap="flat" cmpd="sng" algn="ctr">
              <a:solidFill>
                <a:srgbClr val="FFFFFF"/>
              </a:solidFill>
              <a:prstDash val="solid"/>
            </a:ln>
            <a:effectLst/>
          </p:spPr>
          <p:txBody>
            <a:bodyPr rtlCol="1" anchor="ctr"/>
            <a:lstStyle/>
            <a:p>
              <a:pPr algn="ctr" rtl="1" eaLnBrk="1" fontAlgn="auto" hangingPunct="1">
                <a:spcBef>
                  <a:spcPts val="0"/>
                </a:spcBef>
                <a:spcAft>
                  <a:spcPts val="0"/>
                </a:spcAft>
                <a:defRPr/>
              </a:pPr>
              <a:endParaRPr lang="ar-SA" kern="0">
                <a:solidFill>
                  <a:srgbClr val="FFFFFF"/>
                </a:solidFill>
                <a:latin typeface="Calibri"/>
                <a:cs typeface="Arial"/>
              </a:endParaRPr>
            </a:p>
          </p:txBody>
        </p:sp>
        <p:sp>
          <p:nvSpPr>
            <p:cNvPr id="31762" name="TextBox 36"/>
            <p:cNvSpPr txBox="1">
              <a:spLocks noChangeArrowheads="1"/>
            </p:cNvSpPr>
            <p:nvPr/>
          </p:nvSpPr>
          <p:spPr bwMode="auto">
            <a:xfrm>
              <a:off x="6456104" y="4687298"/>
              <a:ext cx="472435" cy="30115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spcAft>
                  <a:spcPct val="50000"/>
                </a:spcAft>
                <a:buClr>
                  <a:srgbClr val="CC0000"/>
                </a:buClr>
                <a:buSzPct val="60000"/>
                <a:buFont typeface="Wingdings" pitchFamily="2" charset="2"/>
                <a:buChar char="n"/>
                <a:defRPr sz="2200">
                  <a:solidFill>
                    <a:srgbClr val="5B0917"/>
                  </a:solidFill>
                  <a:latin typeface="Arial" pitchFamily="34" charset="0"/>
                </a:defRPr>
              </a:lvl1pPr>
              <a:lvl2pPr marL="742950" indent="-285750">
                <a:spcBef>
                  <a:spcPct val="20000"/>
                </a:spcBef>
                <a:spcAft>
                  <a:spcPct val="30000"/>
                </a:spcAft>
                <a:buClr>
                  <a:srgbClr val="CC0000"/>
                </a:buClr>
                <a:buFont typeface="Wingdings" pitchFamily="2" charset="2"/>
                <a:buChar char="§"/>
                <a:defRPr sz="2000">
                  <a:solidFill>
                    <a:srgbClr val="5B0917"/>
                  </a:solidFill>
                  <a:latin typeface="Arial" pitchFamily="34" charset="0"/>
                </a:defRPr>
              </a:lvl2pPr>
              <a:lvl3pPr marL="1143000" indent="-228600">
                <a:spcBef>
                  <a:spcPct val="20000"/>
                </a:spcBef>
                <a:spcAft>
                  <a:spcPct val="20000"/>
                </a:spcAft>
                <a:buClr>
                  <a:srgbClr val="CC0000"/>
                </a:buClr>
                <a:buSzPct val="80000"/>
                <a:buFont typeface="Wingdings" pitchFamily="2" charset="2"/>
                <a:buChar char="§"/>
                <a:defRPr>
                  <a:solidFill>
                    <a:srgbClr val="5B0917"/>
                  </a:solidFill>
                  <a:latin typeface="Arial" pitchFamily="34" charset="0"/>
                </a:defRPr>
              </a:lvl3pPr>
              <a:lvl4pPr marL="1600200" indent="-228600">
                <a:spcBef>
                  <a:spcPct val="20000"/>
                </a:spcBef>
                <a:spcAft>
                  <a:spcPct val="20000"/>
                </a:spcAft>
                <a:buClr>
                  <a:srgbClr val="CC0000"/>
                </a:buClr>
                <a:buFont typeface="Times New Roman" pitchFamily="18" charset="0"/>
                <a:buChar char="▪"/>
                <a:defRPr sz="1600">
                  <a:solidFill>
                    <a:srgbClr val="5B0917"/>
                  </a:solidFill>
                  <a:latin typeface="Arial" pitchFamily="34" charset="0"/>
                </a:defRPr>
              </a:lvl4pPr>
              <a:lvl5pPr marL="2057400" indent="-228600">
                <a:spcBef>
                  <a:spcPct val="20000"/>
                </a:spcBef>
                <a:buClr>
                  <a:srgbClr val="CC0000"/>
                </a:buClr>
                <a:buFont typeface="Arial" pitchFamily="34" charset="0"/>
                <a:buChar char="∙"/>
                <a:defRPr sz="1400">
                  <a:solidFill>
                    <a:srgbClr val="5B0917"/>
                  </a:solidFill>
                  <a:latin typeface="Arial" pitchFamily="34" charset="0"/>
                </a:defRPr>
              </a:lvl5pPr>
              <a:lvl6pPr marL="2514600" indent="-228600" eaLnBrk="0" fontAlgn="base" hangingPunct="0">
                <a:spcBef>
                  <a:spcPct val="20000"/>
                </a:spcBef>
                <a:spcAft>
                  <a:spcPct val="0"/>
                </a:spcAft>
                <a:buClr>
                  <a:srgbClr val="CC0000"/>
                </a:buClr>
                <a:buFont typeface="Arial" pitchFamily="34" charset="0"/>
                <a:buChar char="∙"/>
                <a:defRPr sz="1400">
                  <a:solidFill>
                    <a:srgbClr val="5B0917"/>
                  </a:solidFill>
                  <a:latin typeface="Arial" pitchFamily="34" charset="0"/>
                </a:defRPr>
              </a:lvl6pPr>
              <a:lvl7pPr marL="2971800" indent="-228600" eaLnBrk="0" fontAlgn="base" hangingPunct="0">
                <a:spcBef>
                  <a:spcPct val="20000"/>
                </a:spcBef>
                <a:spcAft>
                  <a:spcPct val="0"/>
                </a:spcAft>
                <a:buClr>
                  <a:srgbClr val="CC0000"/>
                </a:buClr>
                <a:buFont typeface="Arial" pitchFamily="34" charset="0"/>
                <a:buChar char="∙"/>
                <a:defRPr sz="1400">
                  <a:solidFill>
                    <a:srgbClr val="5B0917"/>
                  </a:solidFill>
                  <a:latin typeface="Arial" pitchFamily="34" charset="0"/>
                </a:defRPr>
              </a:lvl7pPr>
              <a:lvl8pPr marL="3429000" indent="-228600" eaLnBrk="0" fontAlgn="base" hangingPunct="0">
                <a:spcBef>
                  <a:spcPct val="20000"/>
                </a:spcBef>
                <a:spcAft>
                  <a:spcPct val="0"/>
                </a:spcAft>
                <a:buClr>
                  <a:srgbClr val="CC0000"/>
                </a:buClr>
                <a:buFont typeface="Arial" pitchFamily="34" charset="0"/>
                <a:buChar char="∙"/>
                <a:defRPr sz="1400">
                  <a:solidFill>
                    <a:srgbClr val="5B0917"/>
                  </a:solidFill>
                  <a:latin typeface="Arial" pitchFamily="34" charset="0"/>
                </a:defRPr>
              </a:lvl8pPr>
              <a:lvl9pPr marL="3886200" indent="-228600" eaLnBrk="0" fontAlgn="base" hangingPunct="0">
                <a:spcBef>
                  <a:spcPct val="20000"/>
                </a:spcBef>
                <a:spcAft>
                  <a:spcPct val="0"/>
                </a:spcAft>
                <a:buClr>
                  <a:srgbClr val="CC0000"/>
                </a:buClr>
                <a:buFont typeface="Arial" pitchFamily="34" charset="0"/>
                <a:buChar char="∙"/>
                <a:defRPr sz="1400">
                  <a:solidFill>
                    <a:srgbClr val="5B0917"/>
                  </a:solidFill>
                  <a:latin typeface="Arial" pitchFamily="34" charset="0"/>
                </a:defRPr>
              </a:lvl9pPr>
            </a:lstStyle>
            <a:p>
              <a:pPr algn="ctr" eaLnBrk="1" hangingPunct="1">
                <a:spcBef>
                  <a:spcPct val="0"/>
                </a:spcBef>
                <a:spcAft>
                  <a:spcPct val="0"/>
                </a:spcAft>
                <a:buClrTx/>
                <a:buSzTx/>
                <a:buFontTx/>
                <a:buNone/>
                <a:defRPr/>
              </a:pPr>
              <a:r>
                <a:rPr lang="en-US" altLang="ru-RU" dirty="0">
                  <a:solidFill>
                    <a:srgbClr val="FFFFFF"/>
                  </a:solidFill>
                  <a:latin typeface="Lato Black" pitchFamily="34" charset="0"/>
                  <a:cs typeface="Arial" pitchFamily="34" charset="0"/>
                </a:rPr>
                <a:t>3</a:t>
              </a:r>
              <a:endParaRPr lang="ar-SA" altLang="ru-RU" dirty="0">
                <a:solidFill>
                  <a:srgbClr val="FFFFFF"/>
                </a:solidFill>
                <a:latin typeface="Lato Black" pitchFamily="34" charset="0"/>
                <a:cs typeface="Arial" pitchFamily="34" charset="0"/>
              </a:endParaRPr>
            </a:p>
          </p:txBody>
        </p:sp>
      </p:grpSp>
      <p:sp>
        <p:nvSpPr>
          <p:cNvPr id="41999" name="TextBox 33"/>
          <p:cNvSpPr txBox="1">
            <a:spLocks noChangeArrowheads="1"/>
          </p:cNvSpPr>
          <p:nvPr/>
        </p:nvSpPr>
        <p:spPr bwMode="auto">
          <a:xfrm>
            <a:off x="7308850" y="3467894"/>
            <a:ext cx="18669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spcAft>
                <a:spcPct val="50000"/>
              </a:spcAft>
              <a:buClr>
                <a:srgbClr val="CC0000"/>
              </a:buClr>
              <a:buSzPct val="60000"/>
              <a:buFont typeface="Wingdings" pitchFamily="2" charset="2"/>
              <a:buChar char="n"/>
              <a:defRPr sz="2200">
                <a:solidFill>
                  <a:srgbClr val="5B0917"/>
                </a:solidFill>
                <a:latin typeface="Arial" pitchFamily="34" charset="0"/>
              </a:defRPr>
            </a:lvl1pPr>
            <a:lvl2pPr marL="742950" indent="-285750">
              <a:spcBef>
                <a:spcPct val="20000"/>
              </a:spcBef>
              <a:spcAft>
                <a:spcPct val="30000"/>
              </a:spcAft>
              <a:buClr>
                <a:srgbClr val="CC0000"/>
              </a:buClr>
              <a:buFont typeface="Wingdings" pitchFamily="2" charset="2"/>
              <a:buChar char="§"/>
              <a:defRPr sz="2000">
                <a:solidFill>
                  <a:srgbClr val="5B0917"/>
                </a:solidFill>
                <a:latin typeface="Arial" pitchFamily="34" charset="0"/>
              </a:defRPr>
            </a:lvl2pPr>
            <a:lvl3pPr marL="1143000" indent="-228600">
              <a:spcBef>
                <a:spcPct val="20000"/>
              </a:spcBef>
              <a:spcAft>
                <a:spcPct val="20000"/>
              </a:spcAft>
              <a:buClr>
                <a:srgbClr val="CC0000"/>
              </a:buClr>
              <a:buSzPct val="80000"/>
              <a:buFont typeface="Wingdings" pitchFamily="2" charset="2"/>
              <a:buChar char="§"/>
              <a:defRPr>
                <a:solidFill>
                  <a:srgbClr val="5B0917"/>
                </a:solidFill>
                <a:latin typeface="Arial" pitchFamily="34" charset="0"/>
              </a:defRPr>
            </a:lvl3pPr>
            <a:lvl4pPr marL="1600200" indent="-228600">
              <a:spcBef>
                <a:spcPct val="20000"/>
              </a:spcBef>
              <a:spcAft>
                <a:spcPct val="20000"/>
              </a:spcAft>
              <a:buClr>
                <a:srgbClr val="CC0000"/>
              </a:buClr>
              <a:buFont typeface="Times New Roman" pitchFamily="18" charset="0"/>
              <a:buChar char="▪"/>
              <a:defRPr sz="1600">
                <a:solidFill>
                  <a:srgbClr val="5B0917"/>
                </a:solidFill>
                <a:latin typeface="Arial" pitchFamily="34" charset="0"/>
              </a:defRPr>
            </a:lvl4pPr>
            <a:lvl5pPr marL="2057400" indent="-228600">
              <a:spcBef>
                <a:spcPct val="20000"/>
              </a:spcBef>
              <a:buClr>
                <a:srgbClr val="CC0000"/>
              </a:buClr>
              <a:buFont typeface="Arial" pitchFamily="34" charset="0"/>
              <a:buChar char="∙"/>
              <a:defRPr sz="1400">
                <a:solidFill>
                  <a:srgbClr val="5B0917"/>
                </a:solidFill>
                <a:latin typeface="Arial" pitchFamily="34" charset="0"/>
              </a:defRPr>
            </a:lvl5pPr>
            <a:lvl6pPr marL="2514600" indent="-228600" eaLnBrk="0" fontAlgn="base" hangingPunct="0">
              <a:spcBef>
                <a:spcPct val="20000"/>
              </a:spcBef>
              <a:spcAft>
                <a:spcPct val="0"/>
              </a:spcAft>
              <a:buClr>
                <a:srgbClr val="CC0000"/>
              </a:buClr>
              <a:buFont typeface="Arial" pitchFamily="34" charset="0"/>
              <a:buChar char="∙"/>
              <a:defRPr sz="1400">
                <a:solidFill>
                  <a:srgbClr val="5B0917"/>
                </a:solidFill>
                <a:latin typeface="Arial" pitchFamily="34" charset="0"/>
              </a:defRPr>
            </a:lvl6pPr>
            <a:lvl7pPr marL="2971800" indent="-228600" eaLnBrk="0" fontAlgn="base" hangingPunct="0">
              <a:spcBef>
                <a:spcPct val="20000"/>
              </a:spcBef>
              <a:spcAft>
                <a:spcPct val="0"/>
              </a:spcAft>
              <a:buClr>
                <a:srgbClr val="CC0000"/>
              </a:buClr>
              <a:buFont typeface="Arial" pitchFamily="34" charset="0"/>
              <a:buChar char="∙"/>
              <a:defRPr sz="1400">
                <a:solidFill>
                  <a:srgbClr val="5B0917"/>
                </a:solidFill>
                <a:latin typeface="Arial" pitchFamily="34" charset="0"/>
              </a:defRPr>
            </a:lvl7pPr>
            <a:lvl8pPr marL="3429000" indent="-228600" eaLnBrk="0" fontAlgn="base" hangingPunct="0">
              <a:spcBef>
                <a:spcPct val="20000"/>
              </a:spcBef>
              <a:spcAft>
                <a:spcPct val="0"/>
              </a:spcAft>
              <a:buClr>
                <a:srgbClr val="CC0000"/>
              </a:buClr>
              <a:buFont typeface="Arial" pitchFamily="34" charset="0"/>
              <a:buChar char="∙"/>
              <a:defRPr sz="1400">
                <a:solidFill>
                  <a:srgbClr val="5B0917"/>
                </a:solidFill>
                <a:latin typeface="Arial" pitchFamily="34" charset="0"/>
              </a:defRPr>
            </a:lvl8pPr>
            <a:lvl9pPr marL="3886200" indent="-228600" eaLnBrk="0" fontAlgn="base" hangingPunct="0">
              <a:spcBef>
                <a:spcPct val="20000"/>
              </a:spcBef>
              <a:spcAft>
                <a:spcPct val="0"/>
              </a:spcAft>
              <a:buClr>
                <a:srgbClr val="CC0000"/>
              </a:buClr>
              <a:buFont typeface="Arial" pitchFamily="34" charset="0"/>
              <a:buChar char="∙"/>
              <a:defRPr sz="1400">
                <a:solidFill>
                  <a:srgbClr val="5B0917"/>
                </a:solidFill>
                <a:latin typeface="Arial" pitchFamily="34" charset="0"/>
              </a:defRPr>
            </a:lvl9pPr>
          </a:lstStyle>
          <a:p>
            <a:pPr>
              <a:spcBef>
                <a:spcPct val="0"/>
              </a:spcBef>
              <a:spcAft>
                <a:spcPct val="0"/>
              </a:spcAft>
              <a:buClrTx/>
              <a:buSzTx/>
              <a:buFontTx/>
              <a:buNone/>
              <a:defRPr/>
            </a:pPr>
            <a:r>
              <a:rPr lang="ru-RU" altLang="ru-RU" sz="1600" dirty="0">
                <a:solidFill>
                  <a:srgbClr val="000000"/>
                </a:solidFill>
                <a:latin typeface="Arial"/>
              </a:rPr>
              <a:t>Формирование инвестиционной программы</a:t>
            </a:r>
          </a:p>
        </p:txBody>
      </p:sp>
      <p:sp>
        <p:nvSpPr>
          <p:cNvPr id="42000" name="TextBox 34"/>
          <p:cNvSpPr txBox="1">
            <a:spLocks noChangeArrowheads="1"/>
          </p:cNvSpPr>
          <p:nvPr/>
        </p:nvSpPr>
        <p:spPr bwMode="auto">
          <a:xfrm>
            <a:off x="7297738" y="4512469"/>
            <a:ext cx="18669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spcAft>
                <a:spcPct val="50000"/>
              </a:spcAft>
              <a:buClr>
                <a:srgbClr val="CC0000"/>
              </a:buClr>
              <a:buSzPct val="60000"/>
              <a:buFont typeface="Wingdings" pitchFamily="2" charset="2"/>
              <a:buChar char="n"/>
              <a:defRPr sz="2200">
                <a:solidFill>
                  <a:srgbClr val="5B0917"/>
                </a:solidFill>
                <a:latin typeface="Arial" pitchFamily="34" charset="0"/>
              </a:defRPr>
            </a:lvl1pPr>
            <a:lvl2pPr marL="742950" indent="-285750">
              <a:spcBef>
                <a:spcPct val="20000"/>
              </a:spcBef>
              <a:spcAft>
                <a:spcPct val="30000"/>
              </a:spcAft>
              <a:buClr>
                <a:srgbClr val="CC0000"/>
              </a:buClr>
              <a:buFont typeface="Wingdings" pitchFamily="2" charset="2"/>
              <a:buChar char="§"/>
              <a:defRPr sz="2000">
                <a:solidFill>
                  <a:srgbClr val="5B0917"/>
                </a:solidFill>
                <a:latin typeface="Arial" pitchFamily="34" charset="0"/>
              </a:defRPr>
            </a:lvl2pPr>
            <a:lvl3pPr marL="1143000" indent="-228600">
              <a:spcBef>
                <a:spcPct val="20000"/>
              </a:spcBef>
              <a:spcAft>
                <a:spcPct val="20000"/>
              </a:spcAft>
              <a:buClr>
                <a:srgbClr val="CC0000"/>
              </a:buClr>
              <a:buSzPct val="80000"/>
              <a:buFont typeface="Wingdings" pitchFamily="2" charset="2"/>
              <a:buChar char="§"/>
              <a:defRPr>
                <a:solidFill>
                  <a:srgbClr val="5B0917"/>
                </a:solidFill>
                <a:latin typeface="Arial" pitchFamily="34" charset="0"/>
              </a:defRPr>
            </a:lvl3pPr>
            <a:lvl4pPr marL="1600200" indent="-228600">
              <a:spcBef>
                <a:spcPct val="20000"/>
              </a:spcBef>
              <a:spcAft>
                <a:spcPct val="20000"/>
              </a:spcAft>
              <a:buClr>
                <a:srgbClr val="CC0000"/>
              </a:buClr>
              <a:buFont typeface="Times New Roman" pitchFamily="18" charset="0"/>
              <a:buChar char="▪"/>
              <a:defRPr sz="1600">
                <a:solidFill>
                  <a:srgbClr val="5B0917"/>
                </a:solidFill>
                <a:latin typeface="Arial" pitchFamily="34" charset="0"/>
              </a:defRPr>
            </a:lvl4pPr>
            <a:lvl5pPr marL="2057400" indent="-228600">
              <a:spcBef>
                <a:spcPct val="20000"/>
              </a:spcBef>
              <a:buClr>
                <a:srgbClr val="CC0000"/>
              </a:buClr>
              <a:buFont typeface="Arial" pitchFamily="34" charset="0"/>
              <a:buChar char="∙"/>
              <a:defRPr sz="1400">
                <a:solidFill>
                  <a:srgbClr val="5B0917"/>
                </a:solidFill>
                <a:latin typeface="Arial" pitchFamily="34" charset="0"/>
              </a:defRPr>
            </a:lvl5pPr>
            <a:lvl6pPr marL="2514600" indent="-228600" eaLnBrk="0" fontAlgn="base" hangingPunct="0">
              <a:spcBef>
                <a:spcPct val="20000"/>
              </a:spcBef>
              <a:spcAft>
                <a:spcPct val="0"/>
              </a:spcAft>
              <a:buClr>
                <a:srgbClr val="CC0000"/>
              </a:buClr>
              <a:buFont typeface="Arial" pitchFamily="34" charset="0"/>
              <a:buChar char="∙"/>
              <a:defRPr sz="1400">
                <a:solidFill>
                  <a:srgbClr val="5B0917"/>
                </a:solidFill>
                <a:latin typeface="Arial" pitchFamily="34" charset="0"/>
              </a:defRPr>
            </a:lvl6pPr>
            <a:lvl7pPr marL="2971800" indent="-228600" eaLnBrk="0" fontAlgn="base" hangingPunct="0">
              <a:spcBef>
                <a:spcPct val="20000"/>
              </a:spcBef>
              <a:spcAft>
                <a:spcPct val="0"/>
              </a:spcAft>
              <a:buClr>
                <a:srgbClr val="CC0000"/>
              </a:buClr>
              <a:buFont typeface="Arial" pitchFamily="34" charset="0"/>
              <a:buChar char="∙"/>
              <a:defRPr sz="1400">
                <a:solidFill>
                  <a:srgbClr val="5B0917"/>
                </a:solidFill>
                <a:latin typeface="Arial" pitchFamily="34" charset="0"/>
              </a:defRPr>
            </a:lvl7pPr>
            <a:lvl8pPr marL="3429000" indent="-228600" eaLnBrk="0" fontAlgn="base" hangingPunct="0">
              <a:spcBef>
                <a:spcPct val="20000"/>
              </a:spcBef>
              <a:spcAft>
                <a:spcPct val="0"/>
              </a:spcAft>
              <a:buClr>
                <a:srgbClr val="CC0000"/>
              </a:buClr>
              <a:buFont typeface="Arial" pitchFamily="34" charset="0"/>
              <a:buChar char="∙"/>
              <a:defRPr sz="1400">
                <a:solidFill>
                  <a:srgbClr val="5B0917"/>
                </a:solidFill>
                <a:latin typeface="Arial" pitchFamily="34" charset="0"/>
              </a:defRPr>
            </a:lvl8pPr>
            <a:lvl9pPr marL="3886200" indent="-228600" eaLnBrk="0" fontAlgn="base" hangingPunct="0">
              <a:spcBef>
                <a:spcPct val="20000"/>
              </a:spcBef>
              <a:spcAft>
                <a:spcPct val="0"/>
              </a:spcAft>
              <a:buClr>
                <a:srgbClr val="CC0000"/>
              </a:buClr>
              <a:buFont typeface="Arial" pitchFamily="34" charset="0"/>
              <a:buChar char="∙"/>
              <a:defRPr sz="1400">
                <a:solidFill>
                  <a:srgbClr val="5B0917"/>
                </a:solidFill>
                <a:latin typeface="Arial" pitchFamily="34" charset="0"/>
              </a:defRPr>
            </a:lvl9pPr>
          </a:lstStyle>
          <a:p>
            <a:pPr>
              <a:spcBef>
                <a:spcPct val="0"/>
              </a:spcBef>
              <a:spcAft>
                <a:spcPct val="0"/>
              </a:spcAft>
              <a:buClrTx/>
              <a:buSzTx/>
              <a:buFontTx/>
              <a:buNone/>
              <a:defRPr/>
            </a:pPr>
            <a:r>
              <a:rPr lang="ru-RU" altLang="ru-RU" sz="1600" dirty="0">
                <a:solidFill>
                  <a:srgbClr val="000000"/>
                </a:solidFill>
                <a:latin typeface="Arial"/>
              </a:rPr>
              <a:t>Планирование</a:t>
            </a:r>
            <a:r>
              <a:rPr lang="en-US" altLang="ru-RU" sz="1600" dirty="0">
                <a:solidFill>
                  <a:srgbClr val="000000"/>
                </a:solidFill>
                <a:latin typeface="Arial"/>
              </a:rPr>
              <a:t/>
            </a:r>
            <a:br>
              <a:rPr lang="en-US" altLang="ru-RU" sz="1600" dirty="0">
                <a:solidFill>
                  <a:srgbClr val="000000"/>
                </a:solidFill>
                <a:latin typeface="Arial"/>
              </a:rPr>
            </a:br>
            <a:r>
              <a:rPr lang="ru-RU" altLang="ru-RU" sz="1600" dirty="0">
                <a:solidFill>
                  <a:srgbClr val="000000"/>
                </a:solidFill>
                <a:latin typeface="Arial"/>
              </a:rPr>
              <a:t>и контроль исполнения</a:t>
            </a:r>
          </a:p>
        </p:txBody>
      </p:sp>
      <p:pic>
        <p:nvPicPr>
          <p:cNvPr id="28687" name="Picture 12" descr="C:\Users\mitrohin_s\Google Диск\Googldisk2\Маркетинг\Октябрь 2015\Форум ERP\Панель v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688" y="1774032"/>
            <a:ext cx="639445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2067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00" y="-1753200"/>
            <a:ext cx="15337704" cy="10309870"/>
          </a:xfrm>
          <a:prstGeom prst="rect">
            <a:avLst/>
          </a:prstGeom>
        </p:spPr>
      </p:pic>
      <p:sp>
        <p:nvSpPr>
          <p:cNvPr id="13314" name="Rectangle 3"/>
          <p:cNvSpPr>
            <a:spLocks noGrp="1" noChangeArrowheads="1"/>
          </p:cNvSpPr>
          <p:nvPr>
            <p:ph type="body" idx="4294967295"/>
          </p:nvPr>
        </p:nvSpPr>
        <p:spPr>
          <a:xfrm>
            <a:off x="72000" y="766800"/>
            <a:ext cx="9070975" cy="4680520"/>
          </a:xfrm>
          <a:prstGeom prst="rect">
            <a:avLst/>
          </a:prstGeom>
          <a:noFill/>
          <a:extLst/>
        </p:spPr>
        <p:txBody>
          <a:bodyPr/>
          <a:lstStyle/>
          <a:p>
            <a:pPr marL="0" indent="0" eaLnBrk="1" hangingPunct="1">
              <a:buClr>
                <a:srgbClr val="D71920"/>
              </a:buClr>
              <a:buNone/>
              <a:defRPr/>
            </a:pPr>
            <a:r>
              <a:rPr lang="ru-RU" altLang="ru-RU" sz="3000" b="1" dirty="0">
                <a:solidFill>
                  <a:schemeClr val="bg1"/>
                </a:solidFill>
              </a:rPr>
              <a:t>      </a:t>
            </a:r>
            <a:r>
              <a:rPr lang="ru-RU" altLang="ru-RU" sz="3000" b="1" dirty="0" smtClean="0">
                <a:solidFill>
                  <a:srgbClr val="CC0066"/>
                </a:solidFill>
              </a:rPr>
              <a:t>2 </a:t>
            </a:r>
            <a:r>
              <a:rPr lang="ru-RU" altLang="ru-RU" sz="3000" b="1" dirty="0" smtClean="0">
                <a:solidFill>
                  <a:srgbClr val="CC0066"/>
                </a:solidFill>
              </a:rPr>
              <a:t>100</a:t>
            </a:r>
            <a:r>
              <a:rPr lang="ru-RU" altLang="ru-RU" sz="3000" b="1" dirty="0">
                <a:solidFill>
                  <a:srgbClr val="CC0066"/>
                </a:solidFill>
              </a:rPr>
              <a:t>+</a:t>
            </a:r>
            <a:r>
              <a:rPr lang="ru-RU" altLang="ru-RU" sz="3000" b="1" dirty="0" smtClean="0">
                <a:solidFill>
                  <a:srgbClr val="CC0066"/>
                </a:solidFill>
              </a:rPr>
              <a:t>    </a:t>
            </a:r>
            <a:r>
              <a:rPr lang="ru-RU" altLang="ru-RU" sz="2000" b="1" dirty="0" smtClean="0">
                <a:solidFill>
                  <a:srgbClr val="FFFFCC"/>
                </a:solidFill>
              </a:rPr>
              <a:t>Участников</a:t>
            </a:r>
            <a:endParaRPr lang="ru-RU" altLang="ru-RU" sz="2000" b="1" dirty="0">
              <a:solidFill>
                <a:srgbClr val="FFFFCC"/>
              </a:solidFill>
            </a:endParaRPr>
          </a:p>
          <a:p>
            <a:pPr marL="0" indent="0" eaLnBrk="1" hangingPunct="1">
              <a:buClr>
                <a:srgbClr val="D71920"/>
              </a:buClr>
              <a:buNone/>
              <a:defRPr/>
            </a:pPr>
            <a:endParaRPr lang="ru-RU" altLang="ru-RU" sz="2000" b="1" dirty="0">
              <a:solidFill>
                <a:schemeClr val="bg1"/>
              </a:solidFill>
            </a:endParaRPr>
          </a:p>
          <a:p>
            <a:pPr eaLnBrk="1" hangingPunct="1">
              <a:buClr>
                <a:srgbClr val="D71920"/>
              </a:buClr>
              <a:buFont typeface="Wingdings" panose="05000000000000000000" pitchFamily="2" charset="2"/>
              <a:buChar char="§"/>
              <a:defRPr/>
            </a:pPr>
            <a:endParaRPr lang="ru-RU" altLang="ru-RU" sz="2000" b="1" dirty="0">
              <a:solidFill>
                <a:schemeClr val="bg1"/>
              </a:solidFill>
            </a:endParaRPr>
          </a:p>
          <a:p>
            <a:pPr eaLnBrk="1" hangingPunct="1">
              <a:buClr>
                <a:srgbClr val="D71920"/>
              </a:buClr>
              <a:buFont typeface="Wingdings" panose="05000000000000000000" pitchFamily="2" charset="2"/>
              <a:buChar char="§"/>
              <a:defRPr/>
            </a:pPr>
            <a:endParaRPr lang="ru-RU" altLang="ru-RU" sz="2000" b="1" dirty="0">
              <a:solidFill>
                <a:schemeClr val="bg1"/>
              </a:solidFill>
            </a:endParaRPr>
          </a:p>
          <a:p>
            <a:pPr marL="0" indent="0" eaLnBrk="1" hangingPunct="1">
              <a:buClr>
                <a:srgbClr val="D71920"/>
              </a:buClr>
              <a:buNone/>
              <a:defRPr/>
            </a:pPr>
            <a:r>
              <a:rPr lang="ru-RU" altLang="ru-RU" sz="3000" b="1" dirty="0">
                <a:solidFill>
                  <a:schemeClr val="bg1"/>
                </a:solidFill>
              </a:rPr>
              <a:t>             </a:t>
            </a:r>
            <a:r>
              <a:rPr lang="ru-RU" altLang="ru-RU" sz="3000" b="1" dirty="0">
                <a:solidFill>
                  <a:srgbClr val="CC0066"/>
                </a:solidFill>
              </a:rPr>
              <a:t>18</a:t>
            </a:r>
            <a:r>
              <a:rPr lang="ru-RU" altLang="ru-RU" sz="3000" b="1" dirty="0">
                <a:solidFill>
                  <a:schemeClr val="bg1"/>
                </a:solidFill>
              </a:rPr>
              <a:t>    </a:t>
            </a:r>
            <a:r>
              <a:rPr lang="ru-RU" altLang="ru-RU" sz="2000" b="1" dirty="0" smtClean="0">
                <a:solidFill>
                  <a:srgbClr val="FFFFCC"/>
                </a:solidFill>
              </a:rPr>
              <a:t>Выступлений </a:t>
            </a:r>
            <a:r>
              <a:rPr lang="ru-RU" altLang="ru-RU" sz="2000" b="1" dirty="0">
                <a:solidFill>
                  <a:srgbClr val="FFFFCC"/>
                </a:solidFill>
              </a:rPr>
              <a:t>1С и </a:t>
            </a:r>
            <a:r>
              <a:rPr lang="en-US" altLang="ru-RU" sz="2000" b="1" dirty="0">
                <a:solidFill>
                  <a:srgbClr val="FFFFCC"/>
                </a:solidFill>
              </a:rPr>
              <a:t>PwC</a:t>
            </a:r>
            <a:endParaRPr lang="ru-RU" altLang="ru-RU" sz="2000" b="1" dirty="0">
              <a:solidFill>
                <a:srgbClr val="FFFFCC"/>
              </a:solidFill>
            </a:endParaRPr>
          </a:p>
          <a:p>
            <a:pPr marL="0" indent="0" eaLnBrk="1" hangingPunct="1">
              <a:buClr>
                <a:srgbClr val="D71920"/>
              </a:buClr>
              <a:buNone/>
              <a:defRPr/>
            </a:pPr>
            <a:endParaRPr lang="ru-RU" altLang="ru-RU" sz="2000" b="1" dirty="0">
              <a:solidFill>
                <a:schemeClr val="bg1"/>
              </a:solidFill>
            </a:endParaRPr>
          </a:p>
          <a:p>
            <a:pPr eaLnBrk="1" hangingPunct="1">
              <a:buClr>
                <a:srgbClr val="D71920"/>
              </a:buClr>
              <a:buFont typeface="Wingdings" panose="05000000000000000000" pitchFamily="2" charset="2"/>
              <a:buChar char="§"/>
              <a:defRPr/>
            </a:pPr>
            <a:endParaRPr lang="ru-RU" altLang="ru-RU" sz="2000" dirty="0">
              <a:solidFill>
                <a:schemeClr val="bg1"/>
              </a:solidFill>
            </a:endParaRPr>
          </a:p>
          <a:p>
            <a:pPr eaLnBrk="1" hangingPunct="1">
              <a:buClr>
                <a:srgbClr val="D71920"/>
              </a:buClr>
              <a:buFont typeface="Wingdings" panose="05000000000000000000" pitchFamily="2" charset="2"/>
              <a:buChar char="§"/>
              <a:defRPr/>
            </a:pPr>
            <a:endParaRPr lang="ru-RU" altLang="ru-RU" sz="2000" dirty="0">
              <a:solidFill>
                <a:schemeClr val="bg1"/>
              </a:solidFill>
            </a:endParaRPr>
          </a:p>
          <a:p>
            <a:pPr marL="0" indent="0" eaLnBrk="1" hangingPunct="1">
              <a:buClr>
                <a:srgbClr val="D71920"/>
              </a:buClr>
              <a:buNone/>
              <a:defRPr/>
            </a:pPr>
            <a:r>
              <a:rPr lang="ru-RU" altLang="ru-RU" sz="3000" b="1" dirty="0">
                <a:solidFill>
                  <a:schemeClr val="bg1"/>
                </a:solidFill>
              </a:rPr>
              <a:t>          </a:t>
            </a:r>
            <a:r>
              <a:rPr lang="ru-RU" altLang="ru-RU" sz="3000" b="1" dirty="0" smtClean="0">
                <a:solidFill>
                  <a:schemeClr val="bg1"/>
                </a:solidFill>
              </a:rPr>
              <a:t>     </a:t>
            </a:r>
            <a:r>
              <a:rPr lang="ru-RU" altLang="ru-RU" sz="3000" b="1" dirty="0" smtClean="0">
                <a:solidFill>
                  <a:srgbClr val="CC0066"/>
                </a:solidFill>
              </a:rPr>
              <a:t>6</a:t>
            </a:r>
            <a:r>
              <a:rPr lang="ru-RU" altLang="ru-RU" sz="3000" dirty="0" smtClean="0">
                <a:solidFill>
                  <a:schemeClr val="bg1"/>
                </a:solidFill>
              </a:rPr>
              <a:t>    </a:t>
            </a:r>
            <a:r>
              <a:rPr lang="ru-RU" altLang="ru-RU" sz="2000" b="1" dirty="0" smtClean="0">
                <a:solidFill>
                  <a:srgbClr val="FFFFCC"/>
                </a:solidFill>
              </a:rPr>
              <a:t>Историй </a:t>
            </a:r>
            <a:r>
              <a:rPr lang="ru-RU" altLang="ru-RU" sz="2000" b="1" dirty="0">
                <a:solidFill>
                  <a:srgbClr val="FFFFCC"/>
                </a:solidFill>
              </a:rPr>
              <a:t>успеха:</a:t>
            </a:r>
          </a:p>
          <a:p>
            <a:pPr lvl="5">
              <a:buClr>
                <a:srgbClr val="AF0143"/>
              </a:buClr>
              <a:defRPr/>
            </a:pPr>
            <a:r>
              <a:rPr lang="ru-RU" altLang="ru-RU" dirty="0">
                <a:solidFill>
                  <a:srgbClr val="FFFFCC"/>
                </a:solidFill>
              </a:rPr>
              <a:t>«</a:t>
            </a:r>
            <a:r>
              <a:rPr lang="ru-RU" altLang="ru-RU" dirty="0" err="1">
                <a:solidFill>
                  <a:srgbClr val="FFFFCC"/>
                </a:solidFill>
              </a:rPr>
              <a:t>Зарубежнефть</a:t>
            </a:r>
            <a:r>
              <a:rPr lang="ru-RU" altLang="ru-RU" dirty="0">
                <a:solidFill>
                  <a:srgbClr val="FFFFCC"/>
                </a:solidFill>
              </a:rPr>
              <a:t>»</a:t>
            </a:r>
          </a:p>
          <a:p>
            <a:pPr lvl="5">
              <a:buClr>
                <a:srgbClr val="AF0143"/>
              </a:buClr>
              <a:defRPr/>
            </a:pPr>
            <a:r>
              <a:rPr lang="ru-RU" altLang="ru-RU" dirty="0" smtClean="0">
                <a:solidFill>
                  <a:srgbClr val="FFFFCC"/>
                </a:solidFill>
              </a:rPr>
              <a:t>«Абрау-Дюрсо»</a:t>
            </a:r>
          </a:p>
          <a:p>
            <a:pPr lvl="5">
              <a:buClr>
                <a:srgbClr val="AF0143"/>
              </a:buClr>
              <a:defRPr/>
            </a:pPr>
            <a:r>
              <a:rPr lang="ru-RU" altLang="ru-RU" dirty="0" smtClean="0">
                <a:solidFill>
                  <a:srgbClr val="FFFFCC"/>
                </a:solidFill>
              </a:rPr>
              <a:t>«Областной аптечный склад»</a:t>
            </a:r>
          </a:p>
          <a:p>
            <a:pPr lvl="5">
              <a:buClr>
                <a:srgbClr val="AF0143"/>
              </a:buClr>
              <a:defRPr/>
            </a:pPr>
            <a:r>
              <a:rPr lang="ru-RU" altLang="ru-RU" dirty="0" smtClean="0">
                <a:solidFill>
                  <a:srgbClr val="FFFFCC"/>
                </a:solidFill>
              </a:rPr>
              <a:t>Группа компаний «</a:t>
            </a:r>
            <a:r>
              <a:rPr lang="ru-RU" altLang="ru-RU" dirty="0" err="1" smtClean="0">
                <a:solidFill>
                  <a:srgbClr val="FFFFCC"/>
                </a:solidFill>
              </a:rPr>
              <a:t>Медси</a:t>
            </a:r>
            <a:r>
              <a:rPr lang="ru-RU" altLang="ru-RU" dirty="0" smtClean="0">
                <a:solidFill>
                  <a:srgbClr val="FFFFCC"/>
                </a:solidFill>
              </a:rPr>
              <a:t>»</a:t>
            </a:r>
          </a:p>
          <a:p>
            <a:pPr lvl="5">
              <a:buClr>
                <a:srgbClr val="AF0143"/>
              </a:buClr>
              <a:defRPr/>
            </a:pPr>
            <a:r>
              <a:rPr lang="ru-RU" altLang="ru-RU" dirty="0" smtClean="0">
                <a:solidFill>
                  <a:srgbClr val="FFFFCC"/>
                </a:solidFill>
              </a:rPr>
              <a:t>Государственная транспортная </a:t>
            </a:r>
            <a:endParaRPr lang="en-US" altLang="ru-RU" dirty="0" smtClean="0">
              <a:solidFill>
                <a:srgbClr val="FFFFCC"/>
              </a:solidFill>
            </a:endParaRPr>
          </a:p>
          <a:p>
            <a:pPr marL="2286000" lvl="5" indent="0">
              <a:buClr>
                <a:srgbClr val="AF0143"/>
              </a:buClr>
              <a:buNone/>
              <a:defRPr/>
            </a:pPr>
            <a:r>
              <a:rPr lang="ru-RU" altLang="ru-RU" dirty="0" smtClean="0">
                <a:solidFill>
                  <a:srgbClr val="FFFFCC"/>
                </a:solidFill>
              </a:rPr>
              <a:t>лизинговая компания</a:t>
            </a:r>
          </a:p>
          <a:p>
            <a:pPr lvl="5">
              <a:buClr>
                <a:srgbClr val="AF0143"/>
              </a:buClr>
              <a:defRPr/>
            </a:pPr>
            <a:r>
              <a:rPr lang="ru-RU" altLang="ru-RU" dirty="0">
                <a:solidFill>
                  <a:srgbClr val="FFFFCC"/>
                </a:solidFill>
              </a:rPr>
              <a:t>«</a:t>
            </a:r>
            <a:r>
              <a:rPr lang="ru-RU" altLang="ru-RU" dirty="0" err="1">
                <a:solidFill>
                  <a:srgbClr val="FFFFCC"/>
                </a:solidFill>
              </a:rPr>
              <a:t>Ростех</a:t>
            </a:r>
            <a:r>
              <a:rPr lang="ru-RU" altLang="ru-RU" dirty="0" smtClean="0">
                <a:solidFill>
                  <a:srgbClr val="FFFFCC"/>
                </a:solidFill>
              </a:rPr>
              <a:t>»</a:t>
            </a:r>
            <a:endParaRPr lang="ru-RU" altLang="ru-RU" sz="2000" dirty="0">
              <a:solidFill>
                <a:srgbClr val="FFFFCC"/>
              </a:solidFill>
            </a:endParaRPr>
          </a:p>
        </p:txBody>
      </p:sp>
      <p:sp>
        <p:nvSpPr>
          <p:cNvPr id="3" name="Заголовок 1"/>
          <p:cNvSpPr txBox="1">
            <a:spLocks/>
          </p:cNvSpPr>
          <p:nvPr/>
        </p:nvSpPr>
        <p:spPr>
          <a:xfrm>
            <a:off x="1835150" y="117477"/>
            <a:ext cx="5767388" cy="879475"/>
          </a:xfrm>
          <a:prstGeom prst="rect">
            <a:avLst/>
          </a:prstGeom>
        </p:spPr>
        <p:txBody>
          <a:bodyPr/>
          <a:lstStyle>
            <a:lvl1pPr algn="l" rtl="0" eaLnBrk="0" fontAlgn="base" hangingPunct="0">
              <a:spcBef>
                <a:spcPct val="0"/>
              </a:spcBef>
              <a:spcAft>
                <a:spcPct val="0"/>
              </a:spcAft>
              <a:defRPr sz="2000" b="1" kern="1200">
                <a:solidFill>
                  <a:schemeClr val="bg2"/>
                </a:solidFill>
                <a:latin typeface="+mj-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200" algn="l" rtl="0" fontAlgn="base">
              <a:spcBef>
                <a:spcPct val="0"/>
              </a:spcBef>
              <a:spcAft>
                <a:spcPct val="0"/>
              </a:spcAft>
              <a:defRPr sz="2000" b="1">
                <a:solidFill>
                  <a:schemeClr val="bg2"/>
                </a:solidFill>
                <a:latin typeface="Proxima Nova Lt" pitchFamily="50" charset="0"/>
              </a:defRPr>
            </a:lvl6pPr>
            <a:lvl7pPr marL="914400" algn="l" rtl="0" fontAlgn="base">
              <a:spcBef>
                <a:spcPct val="0"/>
              </a:spcBef>
              <a:spcAft>
                <a:spcPct val="0"/>
              </a:spcAft>
              <a:defRPr sz="2000" b="1">
                <a:solidFill>
                  <a:schemeClr val="bg2"/>
                </a:solidFill>
                <a:latin typeface="Proxima Nova Lt" pitchFamily="50" charset="0"/>
              </a:defRPr>
            </a:lvl7pPr>
            <a:lvl8pPr marL="1371600" algn="l" rtl="0" fontAlgn="base">
              <a:spcBef>
                <a:spcPct val="0"/>
              </a:spcBef>
              <a:spcAft>
                <a:spcPct val="0"/>
              </a:spcAft>
              <a:defRPr sz="2000" b="1">
                <a:solidFill>
                  <a:schemeClr val="bg2"/>
                </a:solidFill>
                <a:latin typeface="Proxima Nova Lt" pitchFamily="50" charset="0"/>
              </a:defRPr>
            </a:lvl8pPr>
            <a:lvl9pPr marL="1828800" algn="l" rtl="0" fontAlgn="base">
              <a:spcBef>
                <a:spcPct val="0"/>
              </a:spcBef>
              <a:spcAft>
                <a:spcPct val="0"/>
              </a:spcAft>
              <a:defRPr sz="2000" b="1">
                <a:solidFill>
                  <a:schemeClr val="bg2"/>
                </a:solidFill>
                <a:latin typeface="Proxima Nova Lt" pitchFamily="50" charset="0"/>
              </a:defRPr>
            </a:lvl9pPr>
          </a:lstStyle>
          <a:p>
            <a:pPr algn="ctr"/>
            <a:r>
              <a:rPr lang="ru-RU" sz="3000" dirty="0" smtClean="0">
                <a:solidFill>
                  <a:srgbClr val="CC0066"/>
                </a:solidFill>
              </a:rPr>
              <a:t>Давайте познакомимся</a:t>
            </a:r>
            <a:endParaRPr lang="ru-RU" sz="3000" dirty="0">
              <a:solidFill>
                <a:srgbClr val="CC0066"/>
              </a:solidFill>
            </a:endParaRPr>
          </a:p>
        </p:txBody>
      </p:sp>
      <p:sp>
        <p:nvSpPr>
          <p:cNvPr id="7" name="Прямоугольник 6"/>
          <p:cNvSpPr/>
          <p:nvPr/>
        </p:nvSpPr>
        <p:spPr bwMode="auto">
          <a:xfrm rot="5400000">
            <a:off x="-1162800" y="3405600"/>
            <a:ext cx="6859586" cy="72000"/>
          </a:xfrm>
          <a:prstGeom prst="rect">
            <a:avLst/>
          </a:prstGeom>
          <a:solidFill>
            <a:srgbClr val="CC0066"/>
          </a:solidFill>
          <a:ln w="4445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nSpc>
                <a:spcPct val="110000"/>
              </a:lnSpc>
              <a:spcBef>
                <a:spcPct val="50000"/>
              </a:spcBef>
            </a:pPr>
            <a:endParaRPr lang="ru-RU" sz="2000">
              <a:solidFill>
                <a:srgbClr val="CC0000"/>
              </a:solidFill>
              <a:latin typeface="Arial" charset="0"/>
            </a:endParaRPr>
          </a:p>
        </p:txBody>
      </p:sp>
      <p:sp>
        <p:nvSpPr>
          <p:cNvPr id="8" name="Прямоугольник 7"/>
          <p:cNvSpPr/>
          <p:nvPr/>
        </p:nvSpPr>
        <p:spPr>
          <a:xfrm>
            <a:off x="7386662" y="4543822"/>
            <a:ext cx="576064" cy="3384376"/>
          </a:xfrm>
          <a:prstGeom prst="rect">
            <a:avLst/>
          </a:prstGeom>
          <a:gradFill flip="none" rotWithShape="1">
            <a:gsLst>
              <a:gs pos="0">
                <a:schemeClr val="accent3">
                  <a:lumMod val="95000"/>
                </a:schemeClr>
              </a:gs>
              <a:gs pos="31000">
                <a:schemeClr val="accent1">
                  <a:lumMod val="45000"/>
                  <a:lumOff val="55000"/>
                </a:schemeClr>
              </a:gs>
              <a:gs pos="75000">
                <a:schemeClr val="accent3">
                  <a:lumMod val="75000"/>
                </a:schemeClr>
              </a:gs>
              <a:gs pos="100000">
                <a:schemeClr val="accent3">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698959768"/>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4130" name="Rectangle 2"/>
          <p:cNvSpPr txBox="1">
            <a:spLocks noChangeArrowheads="1"/>
          </p:cNvSpPr>
          <p:nvPr/>
        </p:nvSpPr>
        <p:spPr bwMode="auto">
          <a:xfrm>
            <a:off x="1187624" y="117426"/>
            <a:ext cx="6799287" cy="4904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sz="2400" b="1">
                <a:solidFill>
                  <a:schemeClr val="bg2"/>
                </a:solidFill>
                <a:latin typeface="+mn-lt"/>
                <a:ea typeface="+mj-ea"/>
                <a:cs typeface="+mj-cs"/>
              </a:defRPr>
            </a:lvl1pPr>
            <a:lvl2pPr>
              <a:defRPr sz="2000" b="1">
                <a:solidFill>
                  <a:schemeClr val="bg2"/>
                </a:solidFill>
                <a:latin typeface="Proxima Nova Lt" pitchFamily="50" charset="0"/>
              </a:defRPr>
            </a:lvl2pPr>
            <a:lvl3pPr>
              <a:defRPr sz="2000" b="1">
                <a:solidFill>
                  <a:schemeClr val="bg2"/>
                </a:solidFill>
                <a:latin typeface="Proxima Nova Lt" pitchFamily="50" charset="0"/>
              </a:defRPr>
            </a:lvl3pPr>
            <a:lvl4pPr>
              <a:defRPr sz="2000" b="1">
                <a:solidFill>
                  <a:schemeClr val="bg2"/>
                </a:solidFill>
                <a:latin typeface="Proxima Nova Lt" pitchFamily="50" charset="0"/>
              </a:defRPr>
            </a:lvl4pPr>
            <a:lvl5pPr>
              <a:defRPr sz="2000" b="1">
                <a:solidFill>
                  <a:schemeClr val="bg2"/>
                </a:solidFill>
                <a:latin typeface="Proxima Nova Lt" pitchFamily="50" charset="0"/>
              </a:defRPr>
            </a:lvl5pPr>
            <a:lvl6pPr marL="457200" fontAlgn="base">
              <a:spcBef>
                <a:spcPct val="0"/>
              </a:spcBef>
              <a:spcAft>
                <a:spcPct val="0"/>
              </a:spcAft>
              <a:defRPr sz="2000" b="1">
                <a:solidFill>
                  <a:schemeClr val="bg2"/>
                </a:solidFill>
                <a:latin typeface="Proxima Nova Lt" pitchFamily="50" charset="0"/>
              </a:defRPr>
            </a:lvl6pPr>
            <a:lvl7pPr marL="914400" fontAlgn="base">
              <a:spcBef>
                <a:spcPct val="0"/>
              </a:spcBef>
              <a:spcAft>
                <a:spcPct val="0"/>
              </a:spcAft>
              <a:defRPr sz="2000" b="1">
                <a:solidFill>
                  <a:schemeClr val="bg2"/>
                </a:solidFill>
                <a:latin typeface="Proxima Nova Lt" pitchFamily="50" charset="0"/>
              </a:defRPr>
            </a:lvl7pPr>
            <a:lvl8pPr marL="1371600" fontAlgn="base">
              <a:spcBef>
                <a:spcPct val="0"/>
              </a:spcBef>
              <a:spcAft>
                <a:spcPct val="0"/>
              </a:spcAft>
              <a:defRPr sz="2000" b="1">
                <a:solidFill>
                  <a:schemeClr val="bg2"/>
                </a:solidFill>
                <a:latin typeface="Proxima Nova Lt" pitchFamily="50" charset="0"/>
              </a:defRPr>
            </a:lvl8pPr>
            <a:lvl9pPr marL="1828800" fontAlgn="base">
              <a:spcBef>
                <a:spcPct val="0"/>
              </a:spcBef>
              <a:spcAft>
                <a:spcPct val="0"/>
              </a:spcAft>
              <a:defRPr sz="2000" b="1">
                <a:solidFill>
                  <a:schemeClr val="bg2"/>
                </a:solidFill>
                <a:latin typeface="Proxima Nova Lt" pitchFamily="50" charset="0"/>
              </a:defRPr>
            </a:lvl9pPr>
          </a:lstStyle>
          <a:p>
            <a:r>
              <a:rPr lang="ru-RU" altLang="ru-RU" dirty="0"/>
              <a:t>Общий риск-менеджмент</a:t>
            </a:r>
          </a:p>
        </p:txBody>
      </p:sp>
      <p:graphicFrame>
        <p:nvGraphicFramePr>
          <p:cNvPr id="5" name="Схема 4"/>
          <p:cNvGraphicFramePr/>
          <p:nvPr>
            <p:extLst>
              <p:ext uri="{D42A27DB-BD31-4B8C-83A1-F6EECF244321}">
                <p14:modId xmlns:p14="http://schemas.microsoft.com/office/powerpoint/2010/main" val="3592922775"/>
              </p:ext>
            </p:extLst>
          </p:nvPr>
        </p:nvGraphicFramePr>
        <p:xfrm>
          <a:off x="107504" y="694372"/>
          <a:ext cx="8856984" cy="61910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79276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250" y="46040"/>
            <a:ext cx="5767388" cy="879475"/>
          </a:xfr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sz="2400" dirty="0"/>
              <a:t>Матрица рисков</a:t>
            </a:r>
          </a:p>
        </p:txBody>
      </p:sp>
      <p:pic>
        <p:nvPicPr>
          <p:cNvPr id="4" name="Рисунок 3"/>
          <p:cNvPicPr/>
          <p:nvPr/>
        </p:nvPicPr>
        <p:blipFill>
          <a:blip r:embed="rId2"/>
          <a:srcRect/>
          <a:stretch>
            <a:fillRect/>
          </a:stretch>
        </p:blipFill>
        <p:spPr bwMode="auto">
          <a:xfrm>
            <a:off x="252415" y="1412875"/>
            <a:ext cx="8783637" cy="4897438"/>
          </a:xfrm>
          <a:prstGeom prst="rect">
            <a:avLst/>
          </a:prstGeom>
          <a:effectLst>
            <a:outerShdw blurRad="254000" dist="50800" dir="5400000" algn="ctr" rotWithShape="0">
              <a:srgbClr val="000000">
                <a:alpha val="43137"/>
              </a:srgbClr>
            </a:outerShdw>
          </a:effectLst>
          <a:extLst/>
        </p:spPr>
      </p:pic>
    </p:spTree>
    <p:extLst>
      <p:ext uri="{BB962C8B-B14F-4D97-AF65-F5344CB8AC3E}">
        <p14:creationId xmlns:p14="http://schemas.microsoft.com/office/powerpoint/2010/main" val="20516530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Заголовок 1"/>
          <p:cNvSpPr>
            <a:spLocks noGrp="1"/>
          </p:cNvSpPr>
          <p:nvPr>
            <p:ph type="title"/>
          </p:nvPr>
        </p:nvSpPr>
        <p:spPr>
          <a:xfrm>
            <a:off x="251519" y="-98598"/>
            <a:ext cx="8640962" cy="1081088"/>
          </a:xfrm>
          <a:noFill/>
          <a:ln>
            <a:noFill/>
          </a:ln>
        </p:spPr>
        <p:txBody>
          <a:bodyPr vert="horz" wrap="square" lIns="91440" tIns="45720" rIns="91440" bIns="45720" numCol="1" anchor="ctr" anchorCtr="0" compatLnSpc="1">
            <a:prstTxWarp prst="textNoShape">
              <a:avLst/>
            </a:prstTxWarp>
          </a:bodyPr>
          <a:lstStyle/>
          <a:p>
            <a:pPr algn="ctr" eaLnBrk="1" hangingPunct="1"/>
            <a:r>
              <a:rPr lang="ru-RU" sz="2400" dirty="0"/>
              <a:t>Комплекс инструментов для </a:t>
            </a:r>
            <a:r>
              <a:rPr lang="ru-RU" sz="2400" dirty="0" smtClean="0"/>
              <a:t>управления компанией в концепции сбалансированной системы показателей</a:t>
            </a:r>
            <a:endParaRPr lang="ru-RU" altLang="ru-RU" sz="2400" dirty="0"/>
          </a:p>
        </p:txBody>
      </p:sp>
      <p:graphicFrame>
        <p:nvGraphicFramePr>
          <p:cNvPr id="23" name="Схема 22"/>
          <p:cNvGraphicFramePr/>
          <p:nvPr/>
        </p:nvGraphicFramePr>
        <p:xfrm>
          <a:off x="683122" y="1125302"/>
          <a:ext cx="7633294" cy="54728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9911013"/>
      </p:ext>
    </p:extLst>
  </p:cSld>
  <p:clrMapOvr>
    <a:masterClrMapping/>
  </p:clrMapOvr>
  <p:transition spd="slow" advTm="615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7" name="Заголовок 1"/>
          <p:cNvSpPr>
            <a:spLocks/>
          </p:cNvSpPr>
          <p:nvPr/>
        </p:nvSpPr>
        <p:spPr bwMode="auto">
          <a:xfrm>
            <a:off x="191621" y="1402460"/>
            <a:ext cx="5832475"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CC0000"/>
              </a:buClr>
              <a:defRPr sz="2000">
                <a:solidFill>
                  <a:schemeClr val="tx1"/>
                </a:solidFill>
                <a:latin typeface="Futura PT Demi" pitchFamily="34" charset="0"/>
              </a:defRPr>
            </a:lvl1pPr>
            <a:lvl2pPr marL="742950" indent="-285750" eaLnBrk="0" hangingPunct="0">
              <a:spcBef>
                <a:spcPct val="20000"/>
              </a:spcBef>
              <a:buClr>
                <a:srgbClr val="CC0000"/>
              </a:buClr>
              <a:defRPr>
                <a:solidFill>
                  <a:schemeClr val="tx1"/>
                </a:solidFill>
                <a:latin typeface="Futura PT Demi" pitchFamily="34" charset="0"/>
              </a:defRPr>
            </a:lvl2pPr>
            <a:lvl3pPr marL="1143000" indent="-228600" eaLnBrk="0" hangingPunct="0">
              <a:spcBef>
                <a:spcPct val="20000"/>
              </a:spcBef>
              <a:buClr>
                <a:srgbClr val="CC0000"/>
              </a:buClr>
              <a:defRPr sz="1600">
                <a:solidFill>
                  <a:schemeClr val="tx1"/>
                </a:solidFill>
                <a:latin typeface="Futura PT Demi" pitchFamily="34" charset="0"/>
              </a:defRPr>
            </a:lvl3pPr>
            <a:lvl4pPr marL="1600200" indent="-228600" eaLnBrk="0" hangingPunct="0">
              <a:spcBef>
                <a:spcPct val="20000"/>
              </a:spcBef>
              <a:buClr>
                <a:srgbClr val="CC0000"/>
              </a:buClr>
              <a:defRPr sz="1400">
                <a:solidFill>
                  <a:schemeClr val="tx1"/>
                </a:solidFill>
                <a:latin typeface="Futura PT Demi" pitchFamily="34" charset="0"/>
              </a:defRPr>
            </a:lvl4pPr>
            <a:lvl5pPr marL="2057400" indent="-228600" eaLnBrk="0" hangingPunct="0">
              <a:spcBef>
                <a:spcPct val="20000"/>
              </a:spcBef>
              <a:buClr>
                <a:srgbClr val="CC0000"/>
              </a:buClr>
              <a:defRPr sz="12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2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2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2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200">
                <a:solidFill>
                  <a:schemeClr val="tx1"/>
                </a:solidFill>
                <a:latin typeface="Futura PT Demi" pitchFamily="34" charset="0"/>
              </a:defRPr>
            </a:lvl9pPr>
          </a:lstStyle>
          <a:p>
            <a:pPr eaLnBrk="1" hangingPunct="1">
              <a:lnSpc>
                <a:spcPct val="80000"/>
              </a:lnSpc>
              <a:spcBef>
                <a:spcPct val="0"/>
              </a:spcBef>
              <a:buClrTx/>
            </a:pPr>
            <a:r>
              <a:rPr lang="ru-RU" altLang="ru-RU" sz="1900" b="1" dirty="0">
                <a:solidFill>
                  <a:srgbClr val="333399"/>
                </a:solidFill>
                <a:cs typeface="Arial" pitchFamily="34" charset="0"/>
              </a:rPr>
              <a:t>В 1С:Управление холдингом </a:t>
            </a:r>
            <a:r>
              <a:rPr lang="ru-RU" altLang="ru-RU" sz="1900" b="1" dirty="0" smtClean="0">
                <a:solidFill>
                  <a:srgbClr val="333399"/>
                </a:solidFill>
                <a:cs typeface="Arial" pitchFamily="34" charset="0"/>
              </a:rPr>
              <a:t>работают: </a:t>
            </a:r>
          </a:p>
          <a:p>
            <a:pPr marL="285750" indent="-285750" eaLnBrk="1" hangingPunct="1">
              <a:lnSpc>
                <a:spcPct val="80000"/>
              </a:lnSpc>
              <a:spcBef>
                <a:spcPct val="0"/>
              </a:spcBef>
              <a:buClr>
                <a:srgbClr val="C00000"/>
              </a:buClr>
              <a:buFont typeface="Arial" panose="020B0604020202020204" pitchFamily="34" charset="0"/>
              <a:buChar char="•"/>
            </a:pPr>
            <a:r>
              <a:rPr lang="ru-RU" altLang="ru-RU" sz="1900" b="1" dirty="0" smtClean="0">
                <a:solidFill>
                  <a:srgbClr val="333399"/>
                </a:solidFill>
                <a:cs typeface="Arial" pitchFamily="34" charset="0"/>
              </a:rPr>
              <a:t>ПАО </a:t>
            </a:r>
            <a:r>
              <a:rPr lang="ru-RU" altLang="ru-RU" sz="1900" b="1" dirty="0">
                <a:solidFill>
                  <a:srgbClr val="333399"/>
                </a:solidFill>
                <a:cs typeface="Arial" pitchFamily="34" charset="0"/>
              </a:rPr>
              <a:t>«</a:t>
            </a:r>
            <a:r>
              <a:rPr lang="ru-RU" altLang="ru-RU" sz="1900" b="1" dirty="0" err="1">
                <a:solidFill>
                  <a:srgbClr val="333399"/>
                </a:solidFill>
                <a:cs typeface="Arial" pitchFamily="34" charset="0"/>
              </a:rPr>
              <a:t>Госкорпорация</a:t>
            </a:r>
            <a:r>
              <a:rPr lang="ru-RU" altLang="ru-RU" sz="1900" b="1" dirty="0">
                <a:solidFill>
                  <a:srgbClr val="333399"/>
                </a:solidFill>
                <a:cs typeface="Arial" pitchFamily="34" charset="0"/>
              </a:rPr>
              <a:t> «</a:t>
            </a:r>
            <a:r>
              <a:rPr lang="ru-RU" altLang="ru-RU" sz="1900" b="1" dirty="0" err="1" smtClean="0">
                <a:solidFill>
                  <a:srgbClr val="333399"/>
                </a:solidFill>
                <a:cs typeface="Arial" pitchFamily="34" charset="0"/>
              </a:rPr>
              <a:t>Росатом</a:t>
            </a:r>
            <a:r>
              <a:rPr lang="ru-RU" altLang="ru-RU" sz="1900" b="1" dirty="0" smtClean="0">
                <a:solidFill>
                  <a:srgbClr val="333399"/>
                </a:solidFill>
                <a:cs typeface="Arial" pitchFamily="34" charset="0"/>
              </a:rPr>
              <a:t>»</a:t>
            </a:r>
          </a:p>
          <a:p>
            <a:pPr marL="285750" indent="-285750" eaLnBrk="1" hangingPunct="1">
              <a:lnSpc>
                <a:spcPct val="80000"/>
              </a:lnSpc>
              <a:spcBef>
                <a:spcPct val="0"/>
              </a:spcBef>
              <a:buClr>
                <a:srgbClr val="C00000"/>
              </a:buClr>
              <a:buFont typeface="Arial" panose="020B0604020202020204" pitchFamily="34" charset="0"/>
              <a:buChar char="•"/>
            </a:pPr>
            <a:r>
              <a:rPr lang="ru-RU" altLang="ru-RU" sz="1900" b="1" dirty="0" smtClean="0">
                <a:solidFill>
                  <a:srgbClr val="333399"/>
                </a:solidFill>
                <a:cs typeface="Arial" pitchFamily="34" charset="0"/>
              </a:rPr>
              <a:t>30 </a:t>
            </a:r>
            <a:r>
              <a:rPr lang="ru-RU" altLang="ru-RU" sz="1900" b="1" dirty="0" err="1">
                <a:solidFill>
                  <a:srgbClr val="333399"/>
                </a:solidFill>
                <a:cs typeface="Arial" pitchFamily="34" charset="0"/>
              </a:rPr>
              <a:t>Субхолдингов</a:t>
            </a:r>
            <a:r>
              <a:rPr lang="ru-RU" altLang="ru-RU" sz="1900" b="1" dirty="0">
                <a:solidFill>
                  <a:srgbClr val="333399"/>
                </a:solidFill>
                <a:cs typeface="Arial" pitchFamily="34" charset="0"/>
              </a:rPr>
              <a:t> </a:t>
            </a:r>
            <a:endParaRPr lang="ru-RU" altLang="ru-RU" sz="1900" b="1" dirty="0" smtClean="0">
              <a:solidFill>
                <a:srgbClr val="333399"/>
              </a:solidFill>
              <a:cs typeface="Arial" pitchFamily="34" charset="0"/>
            </a:endParaRPr>
          </a:p>
          <a:p>
            <a:pPr marL="285750" indent="-285750" eaLnBrk="1" hangingPunct="1">
              <a:lnSpc>
                <a:spcPct val="80000"/>
              </a:lnSpc>
              <a:spcBef>
                <a:spcPct val="0"/>
              </a:spcBef>
              <a:buClr>
                <a:srgbClr val="C00000"/>
              </a:buClr>
              <a:buFont typeface="Arial" panose="020B0604020202020204" pitchFamily="34" charset="0"/>
              <a:buChar char="•"/>
            </a:pPr>
            <a:r>
              <a:rPr lang="ru-RU" altLang="ru-RU" sz="1900" b="1" dirty="0" smtClean="0">
                <a:solidFill>
                  <a:srgbClr val="333399"/>
                </a:solidFill>
                <a:cs typeface="Arial" pitchFamily="34" charset="0"/>
              </a:rPr>
              <a:t>170</a:t>
            </a:r>
            <a:r>
              <a:rPr lang="ru-RU" altLang="ru-RU" sz="1900" b="1" dirty="0">
                <a:solidFill>
                  <a:srgbClr val="333399"/>
                </a:solidFill>
                <a:cs typeface="Arial" pitchFamily="34" charset="0"/>
              </a:rPr>
              <a:t>+ организационных </a:t>
            </a:r>
            <a:r>
              <a:rPr lang="ru-RU" altLang="ru-RU" sz="1900" b="1" dirty="0" smtClean="0">
                <a:solidFill>
                  <a:srgbClr val="333399"/>
                </a:solidFill>
                <a:cs typeface="Arial" pitchFamily="34" charset="0"/>
              </a:rPr>
              <a:t>единиц</a:t>
            </a:r>
          </a:p>
          <a:p>
            <a:pPr marL="285750" indent="-285750" eaLnBrk="1" hangingPunct="1">
              <a:lnSpc>
                <a:spcPct val="80000"/>
              </a:lnSpc>
              <a:spcBef>
                <a:spcPct val="0"/>
              </a:spcBef>
              <a:buClr>
                <a:srgbClr val="C00000"/>
              </a:buClr>
              <a:buFont typeface="Arial" panose="020B0604020202020204" pitchFamily="34" charset="0"/>
              <a:buChar char="•"/>
            </a:pPr>
            <a:r>
              <a:rPr lang="ru-RU" altLang="ru-RU" sz="1900" b="1" dirty="0" smtClean="0">
                <a:solidFill>
                  <a:srgbClr val="333399"/>
                </a:solidFill>
                <a:cs typeface="Arial" pitchFamily="34" charset="0"/>
              </a:rPr>
              <a:t>2 500+ </a:t>
            </a:r>
            <a:r>
              <a:rPr lang="ru-RU" altLang="ru-RU" sz="1900" b="1" dirty="0">
                <a:solidFill>
                  <a:srgbClr val="333399"/>
                </a:solidFill>
                <a:cs typeface="Arial" pitchFamily="34" charset="0"/>
              </a:rPr>
              <a:t>пользователей </a:t>
            </a:r>
          </a:p>
        </p:txBody>
      </p:sp>
      <p:sp>
        <p:nvSpPr>
          <p:cNvPr id="71684" name="Заголовок 1"/>
          <p:cNvSpPr>
            <a:spLocks/>
          </p:cNvSpPr>
          <p:nvPr/>
        </p:nvSpPr>
        <p:spPr bwMode="auto">
          <a:xfrm>
            <a:off x="179686" y="177803"/>
            <a:ext cx="5473402"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CC0000"/>
              </a:buClr>
              <a:defRPr sz="2000">
                <a:solidFill>
                  <a:schemeClr val="tx1"/>
                </a:solidFill>
                <a:latin typeface="Futura PT Demi" pitchFamily="34" charset="0"/>
              </a:defRPr>
            </a:lvl1pPr>
            <a:lvl2pPr marL="742950" indent="-285750" eaLnBrk="0" hangingPunct="0">
              <a:spcBef>
                <a:spcPct val="20000"/>
              </a:spcBef>
              <a:buClr>
                <a:srgbClr val="CC0000"/>
              </a:buClr>
              <a:defRPr>
                <a:solidFill>
                  <a:schemeClr val="tx1"/>
                </a:solidFill>
                <a:latin typeface="Futura PT Demi" pitchFamily="34" charset="0"/>
              </a:defRPr>
            </a:lvl2pPr>
            <a:lvl3pPr marL="1143000" indent="-228600" eaLnBrk="0" hangingPunct="0">
              <a:spcBef>
                <a:spcPct val="20000"/>
              </a:spcBef>
              <a:buClr>
                <a:srgbClr val="CC0000"/>
              </a:buClr>
              <a:defRPr sz="1600">
                <a:solidFill>
                  <a:schemeClr val="tx1"/>
                </a:solidFill>
                <a:latin typeface="Futura PT Demi" pitchFamily="34" charset="0"/>
              </a:defRPr>
            </a:lvl3pPr>
            <a:lvl4pPr marL="1600200" indent="-228600" eaLnBrk="0" hangingPunct="0">
              <a:spcBef>
                <a:spcPct val="20000"/>
              </a:spcBef>
              <a:buClr>
                <a:srgbClr val="CC0000"/>
              </a:buClr>
              <a:defRPr sz="1400">
                <a:solidFill>
                  <a:schemeClr val="tx1"/>
                </a:solidFill>
                <a:latin typeface="Futura PT Demi" pitchFamily="34" charset="0"/>
              </a:defRPr>
            </a:lvl4pPr>
            <a:lvl5pPr marL="2057400" indent="-228600" eaLnBrk="0" hangingPunct="0">
              <a:spcBef>
                <a:spcPct val="20000"/>
              </a:spcBef>
              <a:buClr>
                <a:srgbClr val="CC0000"/>
              </a:buClr>
              <a:defRPr sz="12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2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2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2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200">
                <a:solidFill>
                  <a:schemeClr val="tx1"/>
                </a:solidFill>
                <a:latin typeface="Futura PT Demi" pitchFamily="34" charset="0"/>
              </a:defRPr>
            </a:lvl9pPr>
          </a:lstStyle>
          <a:p>
            <a:pPr eaLnBrk="1" hangingPunct="1">
              <a:lnSpc>
                <a:spcPct val="80000"/>
              </a:lnSpc>
              <a:spcBef>
                <a:spcPct val="0"/>
              </a:spcBef>
              <a:buClrTx/>
            </a:pPr>
            <a:r>
              <a:rPr lang="ru-RU" altLang="ru-RU" b="1" dirty="0">
                <a:solidFill>
                  <a:srgbClr val="333399"/>
                </a:solidFill>
                <a:cs typeface="Arial" pitchFamily="34" charset="0"/>
              </a:rPr>
              <a:t>Консолидированная отчетность </a:t>
            </a:r>
            <a:r>
              <a:rPr lang="ru-RU" altLang="ru-RU" b="1" dirty="0" err="1">
                <a:solidFill>
                  <a:srgbClr val="333399"/>
                </a:solidFill>
                <a:cs typeface="Arial" pitchFamily="34" charset="0"/>
              </a:rPr>
              <a:t>Госкорпорации</a:t>
            </a:r>
            <a:r>
              <a:rPr lang="ru-RU" altLang="ru-RU" b="1" dirty="0">
                <a:solidFill>
                  <a:srgbClr val="333399"/>
                </a:solidFill>
                <a:cs typeface="Arial" pitchFamily="34" charset="0"/>
              </a:rPr>
              <a:t> «</a:t>
            </a:r>
            <a:r>
              <a:rPr lang="ru-RU" altLang="ru-RU" b="1" dirty="0" err="1">
                <a:solidFill>
                  <a:srgbClr val="333399"/>
                </a:solidFill>
                <a:cs typeface="Arial" pitchFamily="34" charset="0"/>
              </a:rPr>
              <a:t>Росатом</a:t>
            </a:r>
            <a:r>
              <a:rPr lang="ru-RU" altLang="ru-RU" b="1" dirty="0">
                <a:solidFill>
                  <a:srgbClr val="333399"/>
                </a:solidFill>
                <a:cs typeface="Arial" pitchFamily="34" charset="0"/>
              </a:rPr>
              <a:t>» </a:t>
            </a:r>
          </a:p>
          <a:p>
            <a:pPr eaLnBrk="1" hangingPunct="1">
              <a:lnSpc>
                <a:spcPct val="80000"/>
              </a:lnSpc>
              <a:spcBef>
                <a:spcPct val="0"/>
              </a:spcBef>
              <a:buClrTx/>
            </a:pPr>
            <a:r>
              <a:rPr lang="ru-RU" altLang="ru-RU" b="1" dirty="0">
                <a:solidFill>
                  <a:srgbClr val="333399"/>
                </a:solidFill>
                <a:cs typeface="Arial" pitchFamily="34" charset="0"/>
              </a:rPr>
              <a:t>на базе 1С: Управление холдингом</a:t>
            </a:r>
            <a:br>
              <a:rPr lang="ru-RU" altLang="ru-RU" b="1" dirty="0">
                <a:solidFill>
                  <a:srgbClr val="333399"/>
                </a:solidFill>
                <a:cs typeface="Arial" pitchFamily="34" charset="0"/>
              </a:rPr>
            </a:br>
            <a:endParaRPr lang="ru-RU" altLang="ru-RU" b="1" dirty="0">
              <a:solidFill>
                <a:srgbClr val="333399"/>
              </a:solidFill>
              <a:cs typeface="Arial" pitchFamily="34" charset="0"/>
            </a:endParaRPr>
          </a:p>
        </p:txBody>
      </p:sp>
      <p:sp>
        <p:nvSpPr>
          <p:cNvPr id="71685" name="object 8"/>
          <p:cNvSpPr txBox="1">
            <a:spLocks noChangeArrowheads="1"/>
          </p:cNvSpPr>
          <p:nvPr/>
        </p:nvSpPr>
        <p:spPr bwMode="auto">
          <a:xfrm>
            <a:off x="323528" y="2853730"/>
            <a:ext cx="5616624" cy="411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28635" rIns="0" bIns="0">
            <a:spAutoFit/>
          </a:bodyPr>
          <a:lstStyle>
            <a:lvl1pPr eaLnBrk="0" hangingPunct="0">
              <a:spcBef>
                <a:spcPct val="20000"/>
              </a:spcBef>
              <a:buClr>
                <a:srgbClr val="CC0000"/>
              </a:buClr>
              <a:defRPr sz="2000">
                <a:solidFill>
                  <a:schemeClr val="tx1"/>
                </a:solidFill>
                <a:latin typeface="Futura PT Demi" pitchFamily="34" charset="0"/>
              </a:defRPr>
            </a:lvl1pPr>
            <a:lvl2pPr marL="742950" indent="-285750" eaLnBrk="0" hangingPunct="0">
              <a:spcBef>
                <a:spcPct val="20000"/>
              </a:spcBef>
              <a:buClr>
                <a:srgbClr val="CC0000"/>
              </a:buClr>
              <a:defRPr>
                <a:solidFill>
                  <a:schemeClr val="tx1"/>
                </a:solidFill>
                <a:latin typeface="Futura PT Demi" pitchFamily="34" charset="0"/>
              </a:defRPr>
            </a:lvl2pPr>
            <a:lvl3pPr marL="1143000" indent="-228600" eaLnBrk="0" hangingPunct="0">
              <a:spcBef>
                <a:spcPct val="20000"/>
              </a:spcBef>
              <a:buClr>
                <a:srgbClr val="CC0000"/>
              </a:buClr>
              <a:defRPr sz="1600">
                <a:solidFill>
                  <a:schemeClr val="tx1"/>
                </a:solidFill>
                <a:latin typeface="Futura PT Demi" pitchFamily="34" charset="0"/>
              </a:defRPr>
            </a:lvl3pPr>
            <a:lvl4pPr marL="1600200" indent="-228600" eaLnBrk="0" hangingPunct="0">
              <a:spcBef>
                <a:spcPct val="20000"/>
              </a:spcBef>
              <a:buClr>
                <a:srgbClr val="CC0000"/>
              </a:buClr>
              <a:defRPr sz="1400">
                <a:solidFill>
                  <a:schemeClr val="tx1"/>
                </a:solidFill>
                <a:latin typeface="Futura PT Demi" pitchFamily="34" charset="0"/>
              </a:defRPr>
            </a:lvl4pPr>
            <a:lvl5pPr marL="2057400" indent="-228600" eaLnBrk="0" hangingPunct="0">
              <a:spcBef>
                <a:spcPct val="20000"/>
              </a:spcBef>
              <a:buClr>
                <a:srgbClr val="CC0000"/>
              </a:buClr>
              <a:defRPr sz="12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2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2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2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200">
                <a:solidFill>
                  <a:schemeClr val="tx1"/>
                </a:solidFill>
                <a:latin typeface="Futura PT Demi" pitchFamily="34" charset="0"/>
              </a:defRPr>
            </a:lvl9pPr>
          </a:lstStyle>
          <a:p>
            <a:pPr>
              <a:lnSpc>
                <a:spcPct val="80000"/>
              </a:lnSpc>
              <a:spcBef>
                <a:spcPct val="30000"/>
              </a:spcBef>
            </a:pPr>
            <a:r>
              <a:rPr lang="ru-RU" altLang="ru-RU" sz="1600" dirty="0" smtClean="0">
                <a:solidFill>
                  <a:srgbClr val="000000"/>
                </a:solidFill>
                <a:cs typeface="Arial" pitchFamily="34" charset="0"/>
              </a:rPr>
              <a:t>На </a:t>
            </a:r>
            <a:r>
              <a:rPr lang="ru-RU" altLang="ru-RU" sz="1600" b="1" dirty="0" smtClean="0">
                <a:solidFill>
                  <a:srgbClr val="333399"/>
                </a:solidFill>
                <a:cs typeface="Arial" pitchFamily="34" charset="0"/>
              </a:rPr>
              <a:t>1С:Управление </a:t>
            </a:r>
            <a:r>
              <a:rPr lang="ru-RU" altLang="ru-RU" sz="1600" b="1" dirty="0">
                <a:solidFill>
                  <a:srgbClr val="333399"/>
                </a:solidFill>
                <a:cs typeface="Arial" pitchFamily="34" charset="0"/>
              </a:rPr>
              <a:t>холдингом</a:t>
            </a:r>
            <a:r>
              <a:rPr lang="ru-RU" altLang="ru-RU" sz="1600" dirty="0">
                <a:solidFill>
                  <a:srgbClr val="000000"/>
                </a:solidFill>
                <a:cs typeface="Arial" pitchFamily="34" charset="0"/>
              </a:rPr>
              <a:t> в </a:t>
            </a:r>
            <a:r>
              <a:rPr lang="ru-RU" altLang="ru-RU" sz="1600" dirty="0" err="1">
                <a:solidFill>
                  <a:srgbClr val="000000"/>
                </a:solidFill>
                <a:cs typeface="Arial" pitchFamily="34" charset="0"/>
              </a:rPr>
              <a:t>Госкорпорации</a:t>
            </a:r>
            <a:r>
              <a:rPr lang="ru-RU" altLang="ru-RU" sz="1600" dirty="0">
                <a:solidFill>
                  <a:srgbClr val="000000"/>
                </a:solidFill>
                <a:cs typeface="Arial" pitchFamily="34" charset="0"/>
              </a:rPr>
              <a:t> </a:t>
            </a:r>
            <a:r>
              <a:rPr lang="ru-RU" altLang="ru-RU" sz="1600" dirty="0" err="1">
                <a:solidFill>
                  <a:srgbClr val="000000"/>
                </a:solidFill>
                <a:cs typeface="Arial" pitchFamily="34" charset="0"/>
              </a:rPr>
              <a:t>Росатом</a:t>
            </a:r>
            <a:r>
              <a:rPr lang="ru-RU" altLang="ru-RU" sz="1600" dirty="0">
                <a:solidFill>
                  <a:srgbClr val="000000"/>
                </a:solidFill>
                <a:cs typeface="Arial" pitchFamily="34" charset="0"/>
              </a:rPr>
              <a:t> </a:t>
            </a:r>
            <a:r>
              <a:rPr lang="ru-RU" altLang="ru-RU" sz="1600" dirty="0" smtClean="0">
                <a:solidFill>
                  <a:srgbClr val="000000"/>
                </a:solidFill>
                <a:cs typeface="Arial" pitchFamily="34" charset="0"/>
              </a:rPr>
              <a:t>автоматизированы </a:t>
            </a:r>
            <a:r>
              <a:rPr lang="ru-RU" altLang="ru-RU" sz="1600" dirty="0">
                <a:solidFill>
                  <a:srgbClr val="000000"/>
                </a:solidFill>
                <a:cs typeface="Arial" pitchFamily="34" charset="0"/>
              </a:rPr>
              <a:t>следующие задачи</a:t>
            </a:r>
            <a:r>
              <a:rPr lang="ru-RU" altLang="ru-RU" sz="1600" dirty="0">
                <a:solidFill>
                  <a:srgbClr val="333399"/>
                </a:solidFill>
                <a:cs typeface="Arial" pitchFamily="34" charset="0"/>
              </a:rPr>
              <a:t>:</a:t>
            </a:r>
          </a:p>
          <a:p>
            <a:pPr>
              <a:lnSpc>
                <a:spcPct val="80000"/>
              </a:lnSpc>
              <a:spcBef>
                <a:spcPct val="30000"/>
              </a:spcBef>
              <a:buFontTx/>
              <a:buChar char="•"/>
            </a:pPr>
            <a:r>
              <a:rPr lang="ru-RU" altLang="ru-RU" sz="1600" b="1" dirty="0">
                <a:solidFill>
                  <a:srgbClr val="000000"/>
                </a:solidFill>
                <a:cs typeface="Arial" pitchFamily="34" charset="0"/>
              </a:rPr>
              <a:t>подготовка консолидированных бюджетов;</a:t>
            </a:r>
          </a:p>
          <a:p>
            <a:pPr>
              <a:lnSpc>
                <a:spcPct val="80000"/>
              </a:lnSpc>
              <a:spcBef>
                <a:spcPct val="30000"/>
              </a:spcBef>
              <a:buFontTx/>
              <a:buChar char="•"/>
            </a:pPr>
            <a:r>
              <a:rPr lang="ru-RU" altLang="ru-RU" sz="1600" b="1" dirty="0">
                <a:solidFill>
                  <a:srgbClr val="000000"/>
                </a:solidFill>
                <a:cs typeface="Arial" pitchFamily="34" charset="0"/>
              </a:rPr>
              <a:t>сверка и согласование ВГО для плановых данных;</a:t>
            </a:r>
          </a:p>
          <a:p>
            <a:pPr>
              <a:lnSpc>
                <a:spcPct val="80000"/>
              </a:lnSpc>
              <a:spcBef>
                <a:spcPct val="30000"/>
              </a:spcBef>
              <a:buFontTx/>
              <a:buChar char="•"/>
            </a:pPr>
            <a:r>
              <a:rPr lang="ru-RU" altLang="ru-RU" sz="1600" b="1" dirty="0" smtClean="0">
                <a:solidFill>
                  <a:srgbClr val="000000"/>
                </a:solidFill>
                <a:cs typeface="Arial" pitchFamily="34" charset="0"/>
              </a:rPr>
              <a:t>расчет </a:t>
            </a:r>
            <a:r>
              <a:rPr lang="ru-RU" altLang="ru-RU" sz="1600" b="1" dirty="0">
                <a:solidFill>
                  <a:srgbClr val="000000"/>
                </a:solidFill>
                <a:cs typeface="Arial" pitchFamily="34" charset="0"/>
              </a:rPr>
              <a:t>полной сквозной себестоимости, маржи и выручки по ключевым </a:t>
            </a:r>
            <a:r>
              <a:rPr lang="ru-RU" altLang="ru-RU" sz="1600" b="1" dirty="0" smtClean="0">
                <a:solidFill>
                  <a:srgbClr val="000000"/>
                </a:solidFill>
                <a:cs typeface="Arial" pitchFamily="34" charset="0"/>
              </a:rPr>
              <a:t>продуктам</a:t>
            </a:r>
            <a:r>
              <a:rPr lang="ru-RU" altLang="ru-RU" sz="1600" b="1" dirty="0">
                <a:solidFill>
                  <a:srgbClr val="000000"/>
                </a:solidFill>
                <a:cs typeface="Arial" pitchFamily="34" charset="0"/>
              </a:rPr>
              <a:t>;</a:t>
            </a:r>
          </a:p>
          <a:p>
            <a:pPr>
              <a:lnSpc>
                <a:spcPct val="80000"/>
              </a:lnSpc>
              <a:spcBef>
                <a:spcPct val="30000"/>
              </a:spcBef>
              <a:buFontTx/>
              <a:buChar char="•"/>
            </a:pPr>
            <a:r>
              <a:rPr lang="ru-RU" altLang="ru-RU" sz="1600" dirty="0" smtClean="0">
                <a:solidFill>
                  <a:srgbClr val="000000"/>
                </a:solidFill>
                <a:cs typeface="Arial" pitchFamily="34" charset="0"/>
              </a:rPr>
              <a:t>сверка </a:t>
            </a:r>
            <a:r>
              <a:rPr lang="ru-RU" altLang="ru-RU" sz="1600" dirty="0">
                <a:solidFill>
                  <a:srgbClr val="000000"/>
                </a:solidFill>
                <a:cs typeface="Arial" pitchFamily="34" charset="0"/>
              </a:rPr>
              <a:t>внутригрупповых оборотов/остатков </a:t>
            </a:r>
            <a:r>
              <a:rPr lang="ru-RU" altLang="ru-RU" sz="1600" dirty="0" smtClean="0">
                <a:solidFill>
                  <a:srgbClr val="000000"/>
                </a:solidFill>
                <a:cs typeface="Arial" pitchFamily="34" charset="0"/>
              </a:rPr>
              <a:t>для </a:t>
            </a:r>
            <a:r>
              <a:rPr lang="ru-RU" altLang="ru-RU" sz="1600" dirty="0">
                <a:solidFill>
                  <a:srgbClr val="000000"/>
                </a:solidFill>
                <a:cs typeface="Arial" pitchFamily="34" charset="0"/>
              </a:rPr>
              <a:t>фактических данных;</a:t>
            </a:r>
          </a:p>
          <a:p>
            <a:pPr>
              <a:lnSpc>
                <a:spcPct val="80000"/>
              </a:lnSpc>
              <a:spcBef>
                <a:spcPct val="30000"/>
              </a:spcBef>
              <a:buFontTx/>
              <a:buChar char="•"/>
            </a:pPr>
            <a:r>
              <a:rPr lang="ru-RU" altLang="ru-RU" sz="1600" b="1" dirty="0">
                <a:solidFill>
                  <a:srgbClr val="000000"/>
                </a:solidFill>
                <a:cs typeface="Arial" pitchFamily="34" charset="0"/>
              </a:rPr>
              <a:t>подготовка консолидированной отчетности по МСФО;</a:t>
            </a:r>
          </a:p>
          <a:p>
            <a:pPr>
              <a:lnSpc>
                <a:spcPct val="80000"/>
              </a:lnSpc>
              <a:spcBef>
                <a:spcPct val="30000"/>
              </a:spcBef>
              <a:buFontTx/>
              <a:buChar char="•"/>
            </a:pPr>
            <a:r>
              <a:rPr lang="ru-RU" altLang="ru-RU" sz="1600" dirty="0" smtClean="0">
                <a:solidFill>
                  <a:srgbClr val="000000"/>
                </a:solidFill>
                <a:cs typeface="Arial" pitchFamily="34" charset="0"/>
              </a:rPr>
              <a:t>управление </a:t>
            </a:r>
            <a:r>
              <a:rPr lang="ru-RU" altLang="ru-RU" sz="1600" dirty="0">
                <a:solidFill>
                  <a:srgbClr val="000000"/>
                </a:solidFill>
                <a:cs typeface="Arial" pitchFamily="34" charset="0"/>
              </a:rPr>
              <a:t>сроками и качеством подготовки отчетности по МСФО (подсистема мониторинга);</a:t>
            </a:r>
          </a:p>
          <a:p>
            <a:pPr>
              <a:lnSpc>
                <a:spcPct val="80000"/>
              </a:lnSpc>
              <a:spcBef>
                <a:spcPct val="30000"/>
              </a:spcBef>
              <a:buFontTx/>
              <a:buChar char="•"/>
            </a:pPr>
            <a:r>
              <a:rPr lang="ru-RU" altLang="ru-RU" sz="1600" b="1" dirty="0">
                <a:solidFill>
                  <a:srgbClr val="000000"/>
                </a:solidFill>
                <a:cs typeface="Arial" pitchFamily="34" charset="0"/>
              </a:rPr>
              <a:t>подготовка отчетности по контролируемым иностранным компаниям;</a:t>
            </a:r>
          </a:p>
          <a:p>
            <a:pPr>
              <a:lnSpc>
                <a:spcPct val="80000"/>
              </a:lnSpc>
              <a:spcBef>
                <a:spcPct val="30000"/>
              </a:spcBef>
              <a:buFontTx/>
              <a:buChar char="•"/>
            </a:pPr>
            <a:r>
              <a:rPr lang="ru-RU" altLang="ru-RU" sz="1600" dirty="0">
                <a:solidFill>
                  <a:srgbClr val="000000"/>
                </a:solidFill>
                <a:cs typeface="Arial" pitchFamily="34" charset="0"/>
              </a:rPr>
              <a:t>подготовка </a:t>
            </a:r>
            <a:r>
              <a:rPr lang="ru-RU" altLang="ru-RU" sz="1600" dirty="0" err="1">
                <a:solidFill>
                  <a:srgbClr val="000000"/>
                </a:solidFill>
                <a:cs typeface="Arial" pitchFamily="34" charset="0"/>
              </a:rPr>
              <a:t>страновой</a:t>
            </a:r>
            <a:r>
              <a:rPr lang="ru-RU" altLang="ru-RU" sz="1600" dirty="0">
                <a:solidFill>
                  <a:srgbClr val="000000"/>
                </a:solidFill>
                <a:cs typeface="Arial" pitchFamily="34" charset="0"/>
              </a:rPr>
              <a:t> отчетности;</a:t>
            </a:r>
          </a:p>
          <a:p>
            <a:pPr>
              <a:lnSpc>
                <a:spcPct val="80000"/>
              </a:lnSpc>
              <a:spcBef>
                <a:spcPct val="30000"/>
              </a:spcBef>
              <a:buFontTx/>
              <a:buChar char="•"/>
            </a:pPr>
            <a:r>
              <a:rPr lang="ru-RU" altLang="ru-RU" sz="1600" dirty="0">
                <a:solidFill>
                  <a:srgbClr val="000000"/>
                </a:solidFill>
                <a:cs typeface="Arial" pitchFamily="34" charset="0"/>
              </a:rPr>
              <a:t>формирование декларации по налогу на прибыль для консолидированной группы </a:t>
            </a:r>
            <a:r>
              <a:rPr lang="ru-RU" altLang="ru-RU" sz="1600" dirty="0" smtClean="0">
                <a:solidFill>
                  <a:srgbClr val="000000"/>
                </a:solidFill>
                <a:cs typeface="Arial" pitchFamily="34" charset="0"/>
              </a:rPr>
              <a:t>налогоплательщиков.</a:t>
            </a:r>
            <a:endParaRPr lang="ru-RU" altLang="ru-RU" sz="1600" dirty="0">
              <a:solidFill>
                <a:srgbClr val="000000"/>
              </a:solidFill>
              <a:cs typeface="Arial" pitchFamily="34" charset="0"/>
            </a:endParaRPr>
          </a:p>
          <a:p>
            <a:pPr>
              <a:lnSpc>
                <a:spcPct val="80000"/>
              </a:lnSpc>
              <a:spcBef>
                <a:spcPct val="30000"/>
              </a:spcBef>
              <a:buClrTx/>
            </a:pPr>
            <a:endParaRPr lang="ru-RU" altLang="ru-RU" sz="1600" dirty="0">
              <a:solidFill>
                <a:srgbClr val="757575"/>
              </a:solidFill>
              <a:cs typeface="Arial" pitchFamily="34" charset="0"/>
            </a:endParaRPr>
          </a:p>
        </p:txBody>
      </p:sp>
      <p:pic>
        <p:nvPicPr>
          <p:cNvPr id="71686" name="Picture 2" descr="https://www.rosatom.ru/local/tpl/img/logo.ru.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1258890"/>
            <a:ext cx="2067174" cy="744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p:cNvPicPr>
            <a:picLocks noChangeAspect="1"/>
          </p:cNvPicPr>
          <p:nvPr/>
        </p:nvPicPr>
        <p:blipFill rotWithShape="1">
          <a:blip r:embed="rId3" cstate="print">
            <a:extLst>
              <a:ext uri="{28A0092B-C50C-407E-A947-70E740481C1C}">
                <a14:useLocalDpi xmlns:a14="http://schemas.microsoft.com/office/drawing/2010/main" val="0"/>
              </a:ext>
            </a:extLst>
          </a:blip>
          <a:srcRect l="39868" t="-18234" r="4124" b="18234"/>
          <a:stretch/>
        </p:blipFill>
        <p:spPr>
          <a:xfrm>
            <a:off x="5868144" y="1413570"/>
            <a:ext cx="3365174" cy="4447210"/>
          </a:xfrm>
          <a:prstGeom prst="rect">
            <a:avLst/>
          </a:prstGeom>
        </p:spPr>
      </p:pic>
    </p:spTree>
    <p:extLst>
      <p:ext uri="{BB962C8B-B14F-4D97-AF65-F5344CB8AC3E}">
        <p14:creationId xmlns:p14="http://schemas.microsoft.com/office/powerpoint/2010/main" val="3845136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6" name="Picture 4" descr="https://avatars.mds.yandex.net/get-pdb/1822443/5dbba296-0d51-415f-a22b-9f9c50fda9ae/s1200?webp=fal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760" y="-1134094"/>
            <a:ext cx="11662730" cy="8020272"/>
          </a:xfrm>
          <a:prstGeom prst="rect">
            <a:avLst/>
          </a:prstGeom>
          <a:noFill/>
          <a:extLst>
            <a:ext uri="{909E8E84-426E-40DD-AFC4-6F175D3DCCD1}">
              <a14:hiddenFill xmlns:a14="http://schemas.microsoft.com/office/drawing/2010/main">
                <a:solidFill>
                  <a:srgbClr val="FFFFFF"/>
                </a:solidFill>
              </a14:hiddenFill>
            </a:ext>
          </a:extLst>
        </p:spPr>
      </p:pic>
      <p:sp>
        <p:nvSpPr>
          <p:cNvPr id="73730" name="object 8"/>
          <p:cNvSpPr txBox="1">
            <a:spLocks noChangeArrowheads="1"/>
          </p:cNvSpPr>
          <p:nvPr/>
        </p:nvSpPr>
        <p:spPr bwMode="auto">
          <a:xfrm>
            <a:off x="179512" y="4077866"/>
            <a:ext cx="8496944" cy="2798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28635" rIns="0" bIns="0">
            <a:spAutoFit/>
          </a:bodyPr>
          <a:lstStyle>
            <a:lvl1pPr eaLnBrk="0" hangingPunct="0">
              <a:spcBef>
                <a:spcPct val="20000"/>
              </a:spcBef>
              <a:buClr>
                <a:srgbClr val="CC0000"/>
              </a:buClr>
              <a:defRPr sz="2000">
                <a:solidFill>
                  <a:schemeClr val="tx1"/>
                </a:solidFill>
                <a:latin typeface="Futura PT Demi" pitchFamily="34" charset="0"/>
              </a:defRPr>
            </a:lvl1pPr>
            <a:lvl2pPr marL="742950" indent="-285750" eaLnBrk="0" hangingPunct="0">
              <a:spcBef>
                <a:spcPct val="20000"/>
              </a:spcBef>
              <a:buClr>
                <a:srgbClr val="CC0000"/>
              </a:buClr>
              <a:defRPr>
                <a:solidFill>
                  <a:schemeClr val="tx1"/>
                </a:solidFill>
                <a:latin typeface="Futura PT Demi" pitchFamily="34" charset="0"/>
              </a:defRPr>
            </a:lvl2pPr>
            <a:lvl3pPr marL="1143000" indent="-228600" eaLnBrk="0" hangingPunct="0">
              <a:spcBef>
                <a:spcPct val="20000"/>
              </a:spcBef>
              <a:buClr>
                <a:srgbClr val="CC0000"/>
              </a:buClr>
              <a:defRPr sz="1600">
                <a:solidFill>
                  <a:schemeClr val="tx1"/>
                </a:solidFill>
                <a:latin typeface="Futura PT Demi" pitchFamily="34" charset="0"/>
              </a:defRPr>
            </a:lvl3pPr>
            <a:lvl4pPr marL="1600200" indent="-228600" eaLnBrk="0" hangingPunct="0">
              <a:spcBef>
                <a:spcPct val="20000"/>
              </a:spcBef>
              <a:buClr>
                <a:srgbClr val="CC0000"/>
              </a:buClr>
              <a:defRPr sz="1400">
                <a:solidFill>
                  <a:schemeClr val="tx1"/>
                </a:solidFill>
                <a:latin typeface="Futura PT Demi" pitchFamily="34" charset="0"/>
              </a:defRPr>
            </a:lvl4pPr>
            <a:lvl5pPr marL="2057400" indent="-228600" eaLnBrk="0" hangingPunct="0">
              <a:spcBef>
                <a:spcPct val="20000"/>
              </a:spcBef>
              <a:buClr>
                <a:srgbClr val="CC0000"/>
              </a:buClr>
              <a:defRPr sz="12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2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2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2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200">
                <a:solidFill>
                  <a:schemeClr val="tx1"/>
                </a:solidFill>
                <a:latin typeface="Futura PT Demi" pitchFamily="34" charset="0"/>
              </a:defRPr>
            </a:lvl9pPr>
          </a:lstStyle>
          <a:p>
            <a:pPr algn="just"/>
            <a:r>
              <a:rPr lang="ru-RU" altLang="ru-RU" sz="1800" b="1" dirty="0" smtClean="0">
                <a:solidFill>
                  <a:schemeClr val="bg1"/>
                </a:solidFill>
                <a:cs typeface="Arial" pitchFamily="34" charset="0"/>
              </a:rPr>
              <a:t>Эффекты внедрения </a:t>
            </a:r>
            <a:r>
              <a:rPr lang="ru-RU" altLang="ru-RU" sz="1800" b="1" dirty="0">
                <a:solidFill>
                  <a:schemeClr val="bg1"/>
                </a:solidFill>
                <a:cs typeface="Arial" pitchFamily="34" charset="0"/>
              </a:rPr>
              <a:t>автоматизированной системы бюджетирования АО «ОСК» на 1С:Управление холдингом</a:t>
            </a:r>
          </a:p>
          <a:p>
            <a:pPr algn="just">
              <a:buFontTx/>
              <a:buChar char="•"/>
            </a:pPr>
            <a:r>
              <a:rPr lang="ru-RU" altLang="ru-RU" sz="1600" dirty="0" smtClean="0">
                <a:solidFill>
                  <a:schemeClr val="bg1"/>
                </a:solidFill>
                <a:cs typeface="Arial" pitchFamily="34" charset="0"/>
              </a:rPr>
              <a:t>Применение </a:t>
            </a:r>
            <a:r>
              <a:rPr lang="ru-RU" altLang="ru-RU" sz="1600" dirty="0">
                <a:solidFill>
                  <a:schemeClr val="bg1"/>
                </a:solidFill>
                <a:cs typeface="Arial" pitchFamily="34" charset="0"/>
              </a:rPr>
              <a:t>единой методологии, отсутствие рисков внесения изменений в НСИ и модель на уровне пользователей</a:t>
            </a:r>
          </a:p>
          <a:p>
            <a:pPr algn="just">
              <a:buFontTx/>
              <a:buChar char="•"/>
            </a:pPr>
            <a:r>
              <a:rPr lang="ru-RU" altLang="ru-RU" sz="1600" dirty="0">
                <a:solidFill>
                  <a:schemeClr val="bg1"/>
                </a:solidFill>
                <a:cs typeface="Arial" pitchFamily="34" charset="0"/>
              </a:rPr>
              <a:t>Возможность организации многопользовательского доступа к данным без блокировок.</a:t>
            </a:r>
          </a:p>
          <a:p>
            <a:pPr algn="just">
              <a:buFontTx/>
              <a:buChar char="•"/>
            </a:pPr>
            <a:r>
              <a:rPr lang="ru-RU" altLang="ru-RU" sz="1600" dirty="0">
                <a:solidFill>
                  <a:schemeClr val="bg1"/>
                </a:solidFill>
                <a:cs typeface="Arial" pitchFamily="34" charset="0"/>
              </a:rPr>
              <a:t>Контроль версий </a:t>
            </a:r>
            <a:r>
              <a:rPr lang="ru-RU" altLang="ru-RU" sz="1600" dirty="0" smtClean="0">
                <a:solidFill>
                  <a:schemeClr val="bg1"/>
                </a:solidFill>
                <a:cs typeface="Arial" pitchFamily="34" charset="0"/>
              </a:rPr>
              <a:t>бюджетных данных</a:t>
            </a:r>
            <a:endParaRPr lang="ru-RU" altLang="ru-RU" sz="1600" dirty="0">
              <a:solidFill>
                <a:schemeClr val="bg1"/>
              </a:solidFill>
              <a:cs typeface="Arial" pitchFamily="34" charset="0"/>
            </a:endParaRPr>
          </a:p>
          <a:p>
            <a:pPr algn="just">
              <a:buFontTx/>
              <a:buChar char="•"/>
            </a:pPr>
            <a:r>
              <a:rPr lang="ru-RU" altLang="ru-RU" sz="1600" dirty="0">
                <a:solidFill>
                  <a:schemeClr val="bg1"/>
                </a:solidFill>
                <a:cs typeface="Arial" pitchFamily="34" charset="0"/>
              </a:rPr>
              <a:t>Уменьшение сроков подготовки отчетности по запросам. Нет необходимости обрабатывать массив файлов MS </a:t>
            </a:r>
            <a:r>
              <a:rPr lang="ru-RU" altLang="ru-RU" sz="1600" dirty="0" err="1">
                <a:solidFill>
                  <a:schemeClr val="bg1"/>
                </a:solidFill>
                <a:cs typeface="Arial" pitchFamily="34" charset="0"/>
              </a:rPr>
              <a:t>Excel</a:t>
            </a:r>
            <a:r>
              <a:rPr lang="ru-RU" altLang="ru-RU" sz="1600" dirty="0">
                <a:solidFill>
                  <a:schemeClr val="bg1"/>
                </a:solidFill>
                <a:cs typeface="Arial" pitchFamily="34" charset="0"/>
              </a:rPr>
              <a:t> для выборки информации в необходимых аналитиках</a:t>
            </a:r>
          </a:p>
          <a:p>
            <a:pPr algn="just">
              <a:buFontTx/>
              <a:buChar char="•"/>
            </a:pPr>
            <a:r>
              <a:rPr lang="ru-RU" altLang="ru-RU" sz="1600" dirty="0">
                <a:solidFill>
                  <a:schemeClr val="bg1"/>
                </a:solidFill>
                <a:cs typeface="Arial" pitchFamily="34" charset="0"/>
              </a:rPr>
              <a:t>Уменьшение сроков подготовки отчетов об исполнении бюджетов и прогнозов </a:t>
            </a:r>
            <a:endParaRPr lang="ru-RU" altLang="ru-RU" sz="1600" dirty="0">
              <a:solidFill>
                <a:schemeClr val="bg1"/>
              </a:solidFill>
              <a:latin typeface="Arial" pitchFamily="34" charset="0"/>
              <a:cs typeface="Arial" pitchFamily="34" charset="0"/>
            </a:endParaRPr>
          </a:p>
        </p:txBody>
      </p:sp>
      <p:pic>
        <p:nvPicPr>
          <p:cNvPr id="73731" name="Picture 2" descr="C:\Users\Татьяна Уварова\Desktop\Уварова\POS\Брошюры\2017\О компании\Картинки\Графика (часть 1)\P14-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4368" y="130309"/>
            <a:ext cx="1163637"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Номер слайда 4"/>
          <p:cNvSpPr txBox="1">
            <a:spLocks noGrp="1"/>
          </p:cNvSpPr>
          <p:nvPr/>
        </p:nvSpPr>
        <p:spPr bwMode="auto">
          <a:xfrm>
            <a:off x="8243888" y="6598444"/>
            <a:ext cx="7667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Clr>
                <a:srgbClr val="CC0000"/>
              </a:buClr>
              <a:defRPr sz="2000">
                <a:solidFill>
                  <a:schemeClr val="tx1"/>
                </a:solidFill>
                <a:latin typeface="Futura PT Demi" pitchFamily="34" charset="0"/>
              </a:defRPr>
            </a:lvl1pPr>
            <a:lvl2pPr marL="742950" indent="-285750" eaLnBrk="0" hangingPunct="0">
              <a:spcBef>
                <a:spcPct val="20000"/>
              </a:spcBef>
              <a:buClr>
                <a:srgbClr val="CC0000"/>
              </a:buClr>
              <a:defRPr>
                <a:solidFill>
                  <a:schemeClr val="tx1"/>
                </a:solidFill>
                <a:latin typeface="Futura PT Demi" pitchFamily="34" charset="0"/>
              </a:defRPr>
            </a:lvl2pPr>
            <a:lvl3pPr marL="1143000" indent="-228600" eaLnBrk="0" hangingPunct="0">
              <a:spcBef>
                <a:spcPct val="20000"/>
              </a:spcBef>
              <a:buClr>
                <a:srgbClr val="CC0000"/>
              </a:buClr>
              <a:defRPr sz="1600">
                <a:solidFill>
                  <a:schemeClr val="tx1"/>
                </a:solidFill>
                <a:latin typeface="Futura PT Demi" pitchFamily="34" charset="0"/>
              </a:defRPr>
            </a:lvl3pPr>
            <a:lvl4pPr marL="1600200" indent="-228600" eaLnBrk="0" hangingPunct="0">
              <a:spcBef>
                <a:spcPct val="20000"/>
              </a:spcBef>
              <a:buClr>
                <a:srgbClr val="CC0000"/>
              </a:buClr>
              <a:defRPr sz="1400">
                <a:solidFill>
                  <a:schemeClr val="tx1"/>
                </a:solidFill>
                <a:latin typeface="Futura PT Demi" pitchFamily="34" charset="0"/>
              </a:defRPr>
            </a:lvl4pPr>
            <a:lvl5pPr marL="2057400" indent="-228600" eaLnBrk="0" hangingPunct="0">
              <a:spcBef>
                <a:spcPct val="20000"/>
              </a:spcBef>
              <a:buClr>
                <a:srgbClr val="CC0000"/>
              </a:buClr>
              <a:defRPr sz="12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2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2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2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200">
                <a:solidFill>
                  <a:schemeClr val="tx1"/>
                </a:solidFill>
                <a:latin typeface="Futura PT Demi" pitchFamily="34" charset="0"/>
              </a:defRPr>
            </a:lvl9pPr>
          </a:lstStyle>
          <a:p>
            <a:pPr algn="r" eaLnBrk="1" hangingPunct="1">
              <a:spcBef>
                <a:spcPct val="0"/>
              </a:spcBef>
              <a:buClrTx/>
            </a:pPr>
            <a:fld id="{2272C179-4FFD-4AD7-BA57-76819C9E5C13}" type="slidenum">
              <a:rPr lang="ru-RU" altLang="ru-RU" sz="1000">
                <a:solidFill>
                  <a:srgbClr val="898989"/>
                </a:solidFill>
                <a:latin typeface="Arial" pitchFamily="34" charset="0"/>
                <a:cs typeface="Arial" pitchFamily="34" charset="0"/>
              </a:rPr>
              <a:pPr algn="r" eaLnBrk="1" hangingPunct="1">
                <a:spcBef>
                  <a:spcPct val="0"/>
                </a:spcBef>
                <a:buClrTx/>
              </a:pPr>
              <a:t>34</a:t>
            </a:fld>
            <a:endParaRPr lang="ru-RU" altLang="ru-RU" sz="1000">
              <a:solidFill>
                <a:srgbClr val="898989"/>
              </a:solidFill>
              <a:latin typeface="Arial" pitchFamily="34" charset="0"/>
              <a:cs typeface="Arial" pitchFamily="34" charset="0"/>
            </a:endParaRPr>
          </a:p>
        </p:txBody>
      </p:sp>
      <p:pic>
        <p:nvPicPr>
          <p:cNvPr id="73733" name="Рисунок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8138" y="2864607"/>
            <a:ext cx="1052512"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6" name="Заголовок 1"/>
          <p:cNvSpPr>
            <a:spLocks/>
          </p:cNvSpPr>
          <p:nvPr/>
        </p:nvSpPr>
        <p:spPr bwMode="auto">
          <a:xfrm>
            <a:off x="343542" y="0"/>
            <a:ext cx="6553200"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CC0000"/>
              </a:buClr>
              <a:defRPr sz="2000">
                <a:solidFill>
                  <a:schemeClr val="tx1"/>
                </a:solidFill>
                <a:latin typeface="Futura PT Demi" pitchFamily="34" charset="0"/>
              </a:defRPr>
            </a:lvl1pPr>
            <a:lvl2pPr marL="742950" indent="-285750" eaLnBrk="0" hangingPunct="0">
              <a:spcBef>
                <a:spcPct val="20000"/>
              </a:spcBef>
              <a:buClr>
                <a:srgbClr val="CC0000"/>
              </a:buClr>
              <a:defRPr>
                <a:solidFill>
                  <a:schemeClr val="tx1"/>
                </a:solidFill>
                <a:latin typeface="Futura PT Demi" pitchFamily="34" charset="0"/>
              </a:defRPr>
            </a:lvl2pPr>
            <a:lvl3pPr marL="1143000" indent="-228600" eaLnBrk="0" hangingPunct="0">
              <a:spcBef>
                <a:spcPct val="20000"/>
              </a:spcBef>
              <a:buClr>
                <a:srgbClr val="CC0000"/>
              </a:buClr>
              <a:defRPr sz="1600">
                <a:solidFill>
                  <a:schemeClr val="tx1"/>
                </a:solidFill>
                <a:latin typeface="Futura PT Demi" pitchFamily="34" charset="0"/>
              </a:defRPr>
            </a:lvl3pPr>
            <a:lvl4pPr marL="1600200" indent="-228600" eaLnBrk="0" hangingPunct="0">
              <a:spcBef>
                <a:spcPct val="20000"/>
              </a:spcBef>
              <a:buClr>
                <a:srgbClr val="CC0000"/>
              </a:buClr>
              <a:defRPr sz="1400">
                <a:solidFill>
                  <a:schemeClr val="tx1"/>
                </a:solidFill>
                <a:latin typeface="Futura PT Demi" pitchFamily="34" charset="0"/>
              </a:defRPr>
            </a:lvl4pPr>
            <a:lvl5pPr marL="2057400" indent="-228600" eaLnBrk="0" hangingPunct="0">
              <a:spcBef>
                <a:spcPct val="20000"/>
              </a:spcBef>
              <a:buClr>
                <a:srgbClr val="CC0000"/>
              </a:buClr>
              <a:defRPr sz="12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2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2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2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200">
                <a:solidFill>
                  <a:schemeClr val="tx1"/>
                </a:solidFill>
                <a:latin typeface="Futura PT Demi" pitchFamily="34" charset="0"/>
              </a:defRPr>
            </a:lvl9pPr>
          </a:lstStyle>
          <a:p>
            <a:pPr eaLnBrk="1" hangingPunct="1">
              <a:spcBef>
                <a:spcPct val="0"/>
              </a:spcBef>
              <a:buClrTx/>
            </a:pPr>
            <a:r>
              <a:rPr lang="ru-RU" altLang="ru-RU" sz="2400" b="1" dirty="0" smtClean="0">
                <a:solidFill>
                  <a:srgbClr val="000000"/>
                </a:solidFill>
                <a:cs typeface="Arial" pitchFamily="34" charset="0"/>
              </a:rPr>
              <a:t>Бюджетирование в АО </a:t>
            </a:r>
            <a:r>
              <a:rPr lang="ru-RU" altLang="ru-RU" sz="2400" b="1" dirty="0">
                <a:solidFill>
                  <a:srgbClr val="000000"/>
                </a:solidFill>
                <a:cs typeface="Arial" pitchFamily="34" charset="0"/>
              </a:rPr>
              <a:t>«Объединенная </a:t>
            </a:r>
            <a:br>
              <a:rPr lang="ru-RU" altLang="ru-RU" sz="2400" b="1" dirty="0">
                <a:solidFill>
                  <a:srgbClr val="000000"/>
                </a:solidFill>
                <a:cs typeface="Arial" pitchFamily="34" charset="0"/>
              </a:rPr>
            </a:br>
            <a:r>
              <a:rPr lang="ru-RU" altLang="ru-RU" sz="2400" b="1" dirty="0">
                <a:solidFill>
                  <a:srgbClr val="000000"/>
                </a:solidFill>
                <a:cs typeface="Arial" pitchFamily="34" charset="0"/>
              </a:rPr>
              <a:t>судостроительная корпорация»</a:t>
            </a:r>
          </a:p>
        </p:txBody>
      </p:sp>
      <p:sp>
        <p:nvSpPr>
          <p:cNvPr id="73737" name="Заголовок 1"/>
          <p:cNvSpPr>
            <a:spLocks/>
          </p:cNvSpPr>
          <p:nvPr/>
        </p:nvSpPr>
        <p:spPr bwMode="auto">
          <a:xfrm>
            <a:off x="323528" y="1292359"/>
            <a:ext cx="5184775"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CC0000"/>
              </a:buClr>
              <a:defRPr sz="2000">
                <a:solidFill>
                  <a:schemeClr val="tx1"/>
                </a:solidFill>
                <a:latin typeface="Futura PT Demi" pitchFamily="34" charset="0"/>
              </a:defRPr>
            </a:lvl1pPr>
            <a:lvl2pPr marL="742950" indent="-285750" eaLnBrk="0" hangingPunct="0">
              <a:spcBef>
                <a:spcPct val="20000"/>
              </a:spcBef>
              <a:buClr>
                <a:srgbClr val="CC0000"/>
              </a:buClr>
              <a:defRPr>
                <a:solidFill>
                  <a:schemeClr val="tx1"/>
                </a:solidFill>
                <a:latin typeface="Futura PT Demi" pitchFamily="34" charset="0"/>
              </a:defRPr>
            </a:lvl2pPr>
            <a:lvl3pPr marL="1143000" indent="-228600" eaLnBrk="0" hangingPunct="0">
              <a:spcBef>
                <a:spcPct val="20000"/>
              </a:spcBef>
              <a:buClr>
                <a:srgbClr val="CC0000"/>
              </a:buClr>
              <a:defRPr sz="1600">
                <a:solidFill>
                  <a:schemeClr val="tx1"/>
                </a:solidFill>
                <a:latin typeface="Futura PT Demi" pitchFamily="34" charset="0"/>
              </a:defRPr>
            </a:lvl3pPr>
            <a:lvl4pPr marL="1600200" indent="-228600" eaLnBrk="0" hangingPunct="0">
              <a:spcBef>
                <a:spcPct val="20000"/>
              </a:spcBef>
              <a:buClr>
                <a:srgbClr val="CC0000"/>
              </a:buClr>
              <a:defRPr sz="1400">
                <a:solidFill>
                  <a:schemeClr val="tx1"/>
                </a:solidFill>
                <a:latin typeface="Futura PT Demi" pitchFamily="34" charset="0"/>
              </a:defRPr>
            </a:lvl4pPr>
            <a:lvl5pPr marL="2057400" indent="-228600" eaLnBrk="0" hangingPunct="0">
              <a:spcBef>
                <a:spcPct val="20000"/>
              </a:spcBef>
              <a:buClr>
                <a:srgbClr val="CC0000"/>
              </a:buClr>
              <a:defRPr sz="1200">
                <a:solidFill>
                  <a:schemeClr val="tx1"/>
                </a:solidFill>
                <a:latin typeface="Futura PT Demi" pitchFamily="34" charset="0"/>
              </a:defRPr>
            </a:lvl5pPr>
            <a:lvl6pPr marL="2514600" indent="-228600" eaLnBrk="0" fontAlgn="base" hangingPunct="0">
              <a:spcBef>
                <a:spcPct val="20000"/>
              </a:spcBef>
              <a:spcAft>
                <a:spcPct val="0"/>
              </a:spcAft>
              <a:buClr>
                <a:srgbClr val="CC0000"/>
              </a:buClr>
              <a:buChar char="•"/>
              <a:defRPr sz="1200">
                <a:solidFill>
                  <a:schemeClr val="tx1"/>
                </a:solidFill>
                <a:latin typeface="Futura PT Demi" pitchFamily="34" charset="0"/>
              </a:defRPr>
            </a:lvl6pPr>
            <a:lvl7pPr marL="2971800" indent="-228600" eaLnBrk="0" fontAlgn="base" hangingPunct="0">
              <a:spcBef>
                <a:spcPct val="20000"/>
              </a:spcBef>
              <a:spcAft>
                <a:spcPct val="0"/>
              </a:spcAft>
              <a:buClr>
                <a:srgbClr val="CC0000"/>
              </a:buClr>
              <a:buChar char="•"/>
              <a:defRPr sz="1200">
                <a:solidFill>
                  <a:schemeClr val="tx1"/>
                </a:solidFill>
                <a:latin typeface="Futura PT Demi" pitchFamily="34" charset="0"/>
              </a:defRPr>
            </a:lvl7pPr>
            <a:lvl8pPr marL="3429000" indent="-228600" eaLnBrk="0" fontAlgn="base" hangingPunct="0">
              <a:spcBef>
                <a:spcPct val="20000"/>
              </a:spcBef>
              <a:spcAft>
                <a:spcPct val="0"/>
              </a:spcAft>
              <a:buClr>
                <a:srgbClr val="CC0000"/>
              </a:buClr>
              <a:buChar char="•"/>
              <a:defRPr sz="1200">
                <a:solidFill>
                  <a:schemeClr val="tx1"/>
                </a:solidFill>
                <a:latin typeface="Futura PT Demi" pitchFamily="34" charset="0"/>
              </a:defRPr>
            </a:lvl8pPr>
            <a:lvl9pPr marL="3886200" indent="-228600" eaLnBrk="0" fontAlgn="base" hangingPunct="0">
              <a:spcBef>
                <a:spcPct val="20000"/>
              </a:spcBef>
              <a:spcAft>
                <a:spcPct val="0"/>
              </a:spcAft>
              <a:buClr>
                <a:srgbClr val="CC0000"/>
              </a:buClr>
              <a:buChar char="•"/>
              <a:defRPr sz="1200">
                <a:solidFill>
                  <a:schemeClr val="tx1"/>
                </a:solidFill>
                <a:latin typeface="Futura PT Demi" pitchFamily="34" charset="0"/>
              </a:defRPr>
            </a:lvl9pPr>
          </a:lstStyle>
          <a:p>
            <a:pPr eaLnBrk="1" hangingPunct="1">
              <a:spcBef>
                <a:spcPct val="0"/>
              </a:spcBef>
              <a:buClrTx/>
            </a:pPr>
            <a:r>
              <a:rPr lang="ru-RU" altLang="ru-RU" sz="1600" dirty="0">
                <a:solidFill>
                  <a:schemeClr val="bg1"/>
                </a:solidFill>
                <a:cs typeface="Arial" pitchFamily="34" charset="0"/>
              </a:rPr>
              <a:t/>
            </a:r>
            <a:br>
              <a:rPr lang="ru-RU" altLang="ru-RU" sz="1600" dirty="0">
                <a:solidFill>
                  <a:schemeClr val="bg1"/>
                </a:solidFill>
                <a:cs typeface="Arial" pitchFamily="34" charset="0"/>
              </a:rPr>
            </a:br>
            <a:r>
              <a:rPr lang="ru-RU" altLang="ru-RU" sz="1600" dirty="0">
                <a:solidFill>
                  <a:schemeClr val="bg1"/>
                </a:solidFill>
                <a:cs typeface="Arial" pitchFamily="34" charset="0"/>
              </a:rPr>
              <a:t>ОСК — крупнейшая судостроительная компания России. В состав входит более 60 верфей, конструкторских бюро и судоремонтных заводов страны. </a:t>
            </a:r>
          </a:p>
        </p:txBody>
      </p:sp>
    </p:spTree>
    <p:extLst>
      <p:ext uri="{BB962C8B-B14F-4D97-AF65-F5344CB8AC3E}">
        <p14:creationId xmlns:p14="http://schemas.microsoft.com/office/powerpoint/2010/main" val="33781718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9010" name="Группа 47"/>
          <p:cNvGrpSpPr>
            <a:grpSpLocks noChangeAspect="1"/>
          </p:cNvGrpSpPr>
          <p:nvPr/>
        </p:nvGrpSpPr>
        <p:grpSpPr bwMode="auto">
          <a:xfrm>
            <a:off x="7277100" y="796"/>
            <a:ext cx="1866900" cy="647700"/>
            <a:chOff x="-2805520" y="3100243"/>
            <a:chExt cx="2372400" cy="759600"/>
          </a:xfrm>
        </p:grpSpPr>
        <p:sp>
          <p:nvSpPr>
            <p:cNvPr id="5" name="Прямоугольник 4"/>
            <p:cNvSpPr/>
            <p:nvPr/>
          </p:nvSpPr>
          <p:spPr>
            <a:xfrm>
              <a:off x="-2805520" y="3100243"/>
              <a:ext cx="2372400" cy="759600"/>
            </a:xfrm>
            <a:prstGeom prst="rect">
              <a:avLst/>
            </a:prstGeom>
            <a:solidFill>
              <a:srgbClr val="0054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ru-RU">
                <a:solidFill>
                  <a:prstClr val="white"/>
                </a:solidFill>
              </a:endParaRPr>
            </a:p>
          </p:txBody>
        </p:sp>
        <p:pic>
          <p:nvPicPr>
            <p:cNvPr id="299025" name="Picture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7714" y="3103843"/>
              <a:ext cx="2276789" cy="7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99011" name="Прямоугольник 5"/>
          <p:cNvSpPr>
            <a:spLocks noChangeArrowheads="1"/>
          </p:cNvSpPr>
          <p:nvPr/>
        </p:nvSpPr>
        <p:spPr bwMode="auto">
          <a:xfrm>
            <a:off x="1" y="2425"/>
            <a:ext cx="7243763" cy="646331"/>
          </a:xfrm>
          <a:prstGeom prst="rect">
            <a:avLst/>
          </a:prstGeom>
          <a:solidFill>
            <a:srgbClr val="003D7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ru-RU" altLang="ru-RU" sz="1800" b="1">
                <a:solidFill>
                  <a:srgbClr val="FFFFFF"/>
                </a:solidFill>
              </a:rPr>
              <a:t>Реинжиниринг и автоматизация процессов Бюджетирования и Инвестиционного планирования проектного бизнеса на базе 1С:УХ</a:t>
            </a:r>
          </a:p>
        </p:txBody>
      </p:sp>
      <p:grpSp>
        <p:nvGrpSpPr>
          <p:cNvPr id="299012" name="Группа 51"/>
          <p:cNvGrpSpPr>
            <a:grpSpLocks noChangeAspect="1"/>
          </p:cNvGrpSpPr>
          <p:nvPr/>
        </p:nvGrpSpPr>
        <p:grpSpPr bwMode="auto">
          <a:xfrm>
            <a:off x="422294" y="5706291"/>
            <a:ext cx="8340725" cy="747839"/>
            <a:chOff x="346413" y="661481"/>
            <a:chExt cx="7884003" cy="720000"/>
          </a:xfrm>
        </p:grpSpPr>
        <p:pic>
          <p:nvPicPr>
            <p:cNvPr id="2990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3393" y="661481"/>
              <a:ext cx="711257" cy="7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9020" name="Picture 4" descr="O:\_Отдел Маркетинга\ОТДЕЛ МАРКЕТИНГА\5. Реклама\TUV значки\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0238" y="661481"/>
              <a:ext cx="719027"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021" name="Picture 5" descr="O:\_Отдел Маркетинга\ОТДЕЛ МАРКЕТИНГА\5. Реклама\TUV значки\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413" y="661481"/>
              <a:ext cx="716544"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022" name="Picture 6" descr="O:\_Отдел Маркетинга\ОТДЕЛ МАРКЕТИНГА\5. Реклама\TUV значки\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7085" y="661481"/>
              <a:ext cx="719026"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023"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28779" y="661481"/>
              <a:ext cx="801637" cy="7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Номер слайда 6"/>
          <p:cNvSpPr>
            <a:spLocks noGrp="1" noChangeAspect="1"/>
          </p:cNvSpPr>
          <p:nvPr>
            <p:ph type="sldNum" sz="quarter" idx="12"/>
          </p:nvPr>
        </p:nvSpPr>
        <p:spPr>
          <a:xfrm>
            <a:off x="4346575" y="6685779"/>
            <a:ext cx="450850" cy="173037"/>
          </a:xfrm>
          <a:prstGeom prst="round2SameRect">
            <a:avLst>
              <a:gd name="adj1" fmla="val 50000"/>
              <a:gd name="adj2" fmla="val 0"/>
            </a:avLst>
          </a:prstGeom>
          <a:solidFill>
            <a:srgbClr val="003D7A"/>
          </a:solidFill>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fld id="{007CB53F-E22C-4427-8974-E2F18D802E97}" type="slidenum">
              <a:rPr lang="ru-RU" altLang="ru-RU" sz="1100">
                <a:solidFill>
                  <a:srgbClr val="FFFFFF"/>
                </a:solidFill>
                <a:latin typeface="Arial Narrow" pitchFamily="34" charset="0"/>
                <a:cs typeface="Segoe UI" pitchFamily="34" charset="0"/>
              </a:rPr>
              <a:pPr algn="ctr">
                <a:spcBef>
                  <a:spcPct val="0"/>
                </a:spcBef>
                <a:buFontTx/>
                <a:buNone/>
              </a:pPr>
              <a:t>35</a:t>
            </a:fld>
            <a:endParaRPr lang="ru-RU" altLang="ru-RU" sz="1100">
              <a:solidFill>
                <a:srgbClr val="FFFFFF"/>
              </a:solidFill>
              <a:latin typeface="Arial Narrow" pitchFamily="34" charset="0"/>
              <a:cs typeface="Segoe UI" pitchFamily="34" charset="0"/>
            </a:endParaRPr>
          </a:p>
        </p:txBody>
      </p:sp>
      <p:pic>
        <p:nvPicPr>
          <p:cNvPr id="299014" name="Изображение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635500" y="964451"/>
            <a:ext cx="4508500"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5" name="TextBox 8"/>
          <p:cNvSpPr txBox="1">
            <a:spLocks noChangeArrowheads="1"/>
          </p:cNvSpPr>
          <p:nvPr/>
        </p:nvSpPr>
        <p:spPr bwMode="auto">
          <a:xfrm>
            <a:off x="5035550" y="3512388"/>
            <a:ext cx="397033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pPr>
            <a:r>
              <a:rPr lang="ru-RU" altLang="ru-RU" sz="1800" b="1">
                <a:solidFill>
                  <a:srgbClr val="000000"/>
                </a:solidFill>
              </a:rPr>
              <a:t>Производственный холдинг</a:t>
            </a:r>
          </a:p>
          <a:p>
            <a:pPr lvl="1" eaLnBrk="1" hangingPunct="1">
              <a:spcBef>
                <a:spcPct val="0"/>
              </a:spcBef>
              <a:buFont typeface="Arial" pitchFamily="34" charset="0"/>
              <a:buChar char="•"/>
            </a:pPr>
            <a:r>
              <a:rPr lang="ru-RU" altLang="ru-RU" sz="1800" b="1">
                <a:solidFill>
                  <a:srgbClr val="000000"/>
                </a:solidFill>
              </a:rPr>
              <a:t>Четыре Дивизиона</a:t>
            </a:r>
          </a:p>
          <a:p>
            <a:pPr lvl="1" eaLnBrk="1" hangingPunct="1">
              <a:spcBef>
                <a:spcPct val="0"/>
              </a:spcBef>
              <a:buFont typeface="Arial" pitchFamily="34" charset="0"/>
              <a:buChar char="•"/>
            </a:pPr>
            <a:r>
              <a:rPr lang="ru-RU" altLang="ru-RU" sz="1800" b="1">
                <a:solidFill>
                  <a:srgbClr val="000000"/>
                </a:solidFill>
              </a:rPr>
              <a:t>Шесть ЦФО</a:t>
            </a:r>
          </a:p>
          <a:p>
            <a:pPr eaLnBrk="1" hangingPunct="1">
              <a:spcBef>
                <a:spcPct val="0"/>
              </a:spcBef>
            </a:pPr>
            <a:r>
              <a:rPr lang="ru-RU" altLang="ru-RU" sz="1800" b="1">
                <a:solidFill>
                  <a:srgbClr val="000000"/>
                </a:solidFill>
              </a:rPr>
              <a:t>Количество пользователей </a:t>
            </a:r>
            <a:r>
              <a:rPr lang="mr-IN" altLang="ru-RU" sz="1800" b="1">
                <a:solidFill>
                  <a:srgbClr val="000000"/>
                </a:solidFill>
              </a:rPr>
              <a:t>–</a:t>
            </a:r>
            <a:r>
              <a:rPr lang="ru-RU" altLang="ru-RU" sz="1800" b="1">
                <a:solidFill>
                  <a:srgbClr val="000000"/>
                </a:solidFill>
              </a:rPr>
              <a:t> 50</a:t>
            </a:r>
          </a:p>
          <a:p>
            <a:pPr eaLnBrk="1" hangingPunct="1">
              <a:spcBef>
                <a:spcPct val="0"/>
              </a:spcBef>
            </a:pPr>
            <a:r>
              <a:rPr lang="ru-RU" altLang="ru-RU" sz="1800" b="1">
                <a:solidFill>
                  <a:srgbClr val="000000"/>
                </a:solidFill>
              </a:rPr>
              <a:t>Численность персонала </a:t>
            </a:r>
            <a:r>
              <a:rPr lang="mr-IN" altLang="ru-RU" sz="1800" b="1">
                <a:solidFill>
                  <a:srgbClr val="000000"/>
                </a:solidFill>
              </a:rPr>
              <a:t>–</a:t>
            </a:r>
            <a:r>
              <a:rPr lang="ru-RU" altLang="ru-RU" sz="1800" b="1">
                <a:solidFill>
                  <a:srgbClr val="000000"/>
                </a:solidFill>
              </a:rPr>
              <a:t> 3000</a:t>
            </a:r>
          </a:p>
          <a:p>
            <a:pPr eaLnBrk="1" hangingPunct="1">
              <a:spcBef>
                <a:spcPct val="0"/>
              </a:spcBef>
            </a:pPr>
            <a:r>
              <a:rPr lang="ru-RU" altLang="ru-RU" sz="1800" b="1">
                <a:solidFill>
                  <a:srgbClr val="000000"/>
                </a:solidFill>
              </a:rPr>
              <a:t>Учетная система </a:t>
            </a:r>
            <a:r>
              <a:rPr lang="mr-IN" altLang="ru-RU" sz="1800" b="1">
                <a:solidFill>
                  <a:srgbClr val="000000"/>
                </a:solidFill>
              </a:rPr>
              <a:t>–</a:t>
            </a:r>
            <a:r>
              <a:rPr lang="ru-RU" altLang="ru-RU" sz="1800" b="1">
                <a:solidFill>
                  <a:srgbClr val="000000"/>
                </a:solidFill>
              </a:rPr>
              <a:t> 1С:УПП</a:t>
            </a:r>
          </a:p>
          <a:p>
            <a:pPr eaLnBrk="1" hangingPunct="1">
              <a:spcBef>
                <a:spcPct val="0"/>
              </a:spcBef>
            </a:pPr>
            <a:r>
              <a:rPr lang="ru-RU" altLang="ru-RU" sz="1800" b="1">
                <a:solidFill>
                  <a:srgbClr val="000000"/>
                </a:solidFill>
              </a:rPr>
              <a:t>Система бюджетирования</a:t>
            </a:r>
            <a:r>
              <a:rPr lang="mr-IN" altLang="ru-RU" sz="1800" b="1">
                <a:solidFill>
                  <a:srgbClr val="000000"/>
                </a:solidFill>
              </a:rPr>
              <a:t> –</a:t>
            </a:r>
            <a:r>
              <a:rPr lang="ru-RU" altLang="ru-RU" sz="1800" b="1">
                <a:solidFill>
                  <a:srgbClr val="000000"/>
                </a:solidFill>
              </a:rPr>
              <a:t> 1С:УХ </a:t>
            </a:r>
          </a:p>
        </p:txBody>
      </p:sp>
      <p:sp>
        <p:nvSpPr>
          <p:cNvPr id="10" name="TextBox 9"/>
          <p:cNvSpPr txBox="1"/>
          <p:nvPr/>
        </p:nvSpPr>
        <p:spPr>
          <a:xfrm>
            <a:off x="269884" y="964451"/>
            <a:ext cx="4365625" cy="2031325"/>
          </a:xfrm>
          <a:prstGeom prst="rect">
            <a:avLst/>
          </a:prstGeom>
          <a:noFill/>
        </p:spPr>
        <p:txBody>
          <a:bodyPr>
            <a:spAutoFit/>
          </a:bodyPr>
          <a:lstStyle/>
          <a:p>
            <a:pPr defTabSz="457200" eaLnBrk="1" fontAlgn="auto" hangingPunct="1">
              <a:spcBef>
                <a:spcPts val="0"/>
              </a:spcBef>
              <a:spcAft>
                <a:spcPts val="0"/>
              </a:spcAft>
              <a:defRPr/>
            </a:pPr>
            <a:r>
              <a:rPr lang="ru-RU" b="1" dirty="0">
                <a:solidFill>
                  <a:prstClr val="black"/>
                </a:solidFill>
                <a:latin typeface="Calibri"/>
              </a:rPr>
              <a:t>Цели проекта</a:t>
            </a:r>
          </a:p>
          <a:p>
            <a:pPr marL="285750" indent="-285750" defTabSz="457200" eaLnBrk="1" fontAlgn="auto" hangingPunct="1">
              <a:spcBef>
                <a:spcPts val="0"/>
              </a:spcBef>
              <a:spcAft>
                <a:spcPts val="0"/>
              </a:spcAft>
              <a:buFont typeface="Arial" panose="020B0604020202020204" pitchFamily="34" charset="0"/>
              <a:buChar char="•"/>
              <a:defRPr/>
            </a:pPr>
            <a:r>
              <a:rPr lang="ru-RU" b="1" dirty="0">
                <a:solidFill>
                  <a:prstClr val="black"/>
                </a:solidFill>
                <a:latin typeface="Calibri"/>
              </a:rPr>
              <a:t>Ускорение подготовки отчетности</a:t>
            </a:r>
          </a:p>
          <a:p>
            <a:pPr marL="285750" indent="-285750" defTabSz="457200" eaLnBrk="1" fontAlgn="auto" hangingPunct="1">
              <a:spcBef>
                <a:spcPts val="0"/>
              </a:spcBef>
              <a:spcAft>
                <a:spcPts val="0"/>
              </a:spcAft>
              <a:buFont typeface="Arial" panose="020B0604020202020204" pitchFamily="34" charset="0"/>
              <a:buChar char="•"/>
              <a:defRPr/>
            </a:pPr>
            <a:r>
              <a:rPr lang="ru-RU" b="1" dirty="0">
                <a:solidFill>
                  <a:prstClr val="black"/>
                </a:solidFill>
                <a:latin typeface="Calibri"/>
              </a:rPr>
              <a:t>Уменьшение ошибок пользователей и миграции данных</a:t>
            </a:r>
          </a:p>
          <a:p>
            <a:pPr marL="285750" indent="-285750" defTabSz="457200" eaLnBrk="1" fontAlgn="auto" hangingPunct="1">
              <a:spcBef>
                <a:spcPts val="0"/>
              </a:spcBef>
              <a:spcAft>
                <a:spcPts val="0"/>
              </a:spcAft>
              <a:buFont typeface="Arial" panose="020B0604020202020204" pitchFamily="34" charset="0"/>
              <a:buChar char="•"/>
              <a:defRPr/>
            </a:pPr>
            <a:r>
              <a:rPr lang="ru-RU" b="1" dirty="0">
                <a:solidFill>
                  <a:prstClr val="black"/>
                </a:solidFill>
                <a:latin typeface="Calibri"/>
              </a:rPr>
              <a:t>Единое информационное поле</a:t>
            </a:r>
          </a:p>
          <a:p>
            <a:pPr marL="285750" indent="-285750" defTabSz="457200" eaLnBrk="1" fontAlgn="auto" hangingPunct="1">
              <a:spcBef>
                <a:spcPts val="0"/>
              </a:spcBef>
              <a:spcAft>
                <a:spcPts val="0"/>
              </a:spcAft>
              <a:buFont typeface="Arial" panose="020B0604020202020204" pitchFamily="34" charset="0"/>
              <a:buChar char="•"/>
              <a:defRPr/>
            </a:pPr>
            <a:r>
              <a:rPr lang="ru-RU" b="1" dirty="0">
                <a:solidFill>
                  <a:prstClr val="black"/>
                </a:solidFill>
                <a:latin typeface="Calibri"/>
              </a:rPr>
              <a:t>Ответственность руководителей за эффективность инвестиций</a:t>
            </a:r>
            <a:endParaRPr lang="ru-RU" b="1" dirty="0">
              <a:solidFill>
                <a:srgbClr val="FF0000"/>
              </a:solidFill>
              <a:latin typeface="Calibri"/>
            </a:endParaRPr>
          </a:p>
        </p:txBody>
      </p:sp>
      <p:sp>
        <p:nvSpPr>
          <p:cNvPr id="11" name="Прямоугольник 10"/>
          <p:cNvSpPr/>
          <p:nvPr/>
        </p:nvSpPr>
        <p:spPr>
          <a:xfrm>
            <a:off x="269875" y="3256778"/>
            <a:ext cx="4572000" cy="2308324"/>
          </a:xfrm>
          <a:prstGeom prst="rect">
            <a:avLst/>
          </a:prstGeom>
        </p:spPr>
        <p:txBody>
          <a:bodyPr>
            <a:spAutoFit/>
          </a:bodyPr>
          <a:lstStyle/>
          <a:p>
            <a:pPr defTabSz="457200" eaLnBrk="1" fontAlgn="auto" hangingPunct="1">
              <a:spcBef>
                <a:spcPts val="0"/>
              </a:spcBef>
              <a:spcAft>
                <a:spcPts val="0"/>
              </a:spcAft>
              <a:defRPr/>
            </a:pPr>
            <a:r>
              <a:rPr lang="ru-RU" b="1" dirty="0">
                <a:solidFill>
                  <a:prstClr val="black"/>
                </a:solidFill>
                <a:latin typeface="Calibri"/>
              </a:rPr>
              <a:t>Содержание проекта</a:t>
            </a:r>
          </a:p>
          <a:p>
            <a:pPr marL="285750" indent="-285750" defTabSz="457200" eaLnBrk="1" fontAlgn="auto" hangingPunct="1">
              <a:spcBef>
                <a:spcPts val="0"/>
              </a:spcBef>
              <a:spcAft>
                <a:spcPts val="0"/>
              </a:spcAft>
              <a:buFont typeface="Arial" panose="020B0604020202020204" pitchFamily="34" charset="0"/>
              <a:buChar char="•"/>
              <a:defRPr/>
            </a:pPr>
            <a:r>
              <a:rPr lang="ru-RU" b="1" dirty="0">
                <a:solidFill>
                  <a:prstClr val="black"/>
                </a:solidFill>
                <a:latin typeface="Calibri"/>
              </a:rPr>
              <a:t>Переход с 1С:Консолидация на 1С:УХ</a:t>
            </a:r>
          </a:p>
          <a:p>
            <a:pPr marL="285750" indent="-285750" defTabSz="457200" eaLnBrk="1" fontAlgn="auto" hangingPunct="1">
              <a:spcBef>
                <a:spcPts val="0"/>
              </a:spcBef>
              <a:spcAft>
                <a:spcPts val="0"/>
              </a:spcAft>
              <a:buFont typeface="Arial" panose="020B0604020202020204" pitchFamily="34" charset="0"/>
              <a:buChar char="•"/>
              <a:defRPr/>
            </a:pPr>
            <a:r>
              <a:rPr lang="ru-RU" b="1" dirty="0">
                <a:solidFill>
                  <a:prstClr val="black"/>
                </a:solidFill>
                <a:latin typeface="Calibri"/>
              </a:rPr>
              <a:t>Интеграция с 1С:УПП</a:t>
            </a:r>
          </a:p>
          <a:p>
            <a:pPr marL="285750" indent="-285750" defTabSz="457200" eaLnBrk="1" fontAlgn="auto" hangingPunct="1">
              <a:spcBef>
                <a:spcPts val="0"/>
              </a:spcBef>
              <a:spcAft>
                <a:spcPts val="0"/>
              </a:spcAft>
              <a:buFont typeface="Arial" panose="020B0604020202020204" pitchFamily="34" charset="0"/>
              <a:buChar char="•"/>
              <a:defRPr/>
            </a:pPr>
            <a:r>
              <a:rPr lang="ru-RU" b="1" dirty="0">
                <a:solidFill>
                  <a:prstClr val="black"/>
                </a:solidFill>
                <a:latin typeface="Calibri"/>
              </a:rPr>
              <a:t>Семь видов бюджетов Дивизионов</a:t>
            </a:r>
          </a:p>
          <a:p>
            <a:pPr marL="285750" indent="-285750" defTabSz="457200" eaLnBrk="1" fontAlgn="auto" hangingPunct="1">
              <a:spcBef>
                <a:spcPts val="0"/>
              </a:spcBef>
              <a:spcAft>
                <a:spcPts val="0"/>
              </a:spcAft>
              <a:buFont typeface="Arial" panose="020B0604020202020204" pitchFamily="34" charset="0"/>
              <a:buChar char="•"/>
              <a:defRPr/>
            </a:pPr>
            <a:r>
              <a:rPr lang="ru-RU" b="1" dirty="0">
                <a:solidFill>
                  <a:prstClr val="black"/>
                </a:solidFill>
                <a:latin typeface="Calibri"/>
              </a:rPr>
              <a:t>Консолидированный БДР и БДДС</a:t>
            </a:r>
          </a:p>
          <a:p>
            <a:pPr marL="285750" indent="-285750" defTabSz="457200" eaLnBrk="1" fontAlgn="auto" hangingPunct="1">
              <a:spcBef>
                <a:spcPts val="0"/>
              </a:spcBef>
              <a:spcAft>
                <a:spcPts val="0"/>
              </a:spcAft>
              <a:buFont typeface="Arial" panose="020B0604020202020204" pitchFamily="34" charset="0"/>
              <a:buChar char="•"/>
              <a:defRPr/>
            </a:pPr>
            <a:r>
              <a:rPr lang="ru-RU" b="1" dirty="0">
                <a:solidFill>
                  <a:prstClr val="black"/>
                </a:solidFill>
                <a:latin typeface="Calibri"/>
              </a:rPr>
              <a:t>Инвестиционное бюджетирование с точностью до проекта и расчетом показателей эффективности инвестиций</a:t>
            </a:r>
          </a:p>
        </p:txBody>
      </p:sp>
    </p:spTree>
    <p:extLst>
      <p:ext uri="{BB962C8B-B14F-4D97-AF65-F5344CB8AC3E}">
        <p14:creationId xmlns:p14="http://schemas.microsoft.com/office/powerpoint/2010/main" val="24568832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23" descr="C:\Users\mitrohin_s\Google Диск\Googldisk2\Маркетинг\Осень 2016\Форум ERP\Примеры\Архив\парашют.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763688" y="-26590"/>
            <a:ext cx="7920880" cy="6868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bwMode="auto">
          <a:xfrm rot="16200000">
            <a:off x="-729000" y="730588"/>
            <a:ext cx="6858000" cy="5400000"/>
          </a:xfrm>
          <a:prstGeom prst="rect">
            <a:avLst/>
          </a:prstGeom>
          <a:solidFill>
            <a:srgbClr val="FFC000"/>
          </a:solidFill>
          <a:ln w="4445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nSpc>
                <a:spcPct val="110000"/>
              </a:lnSpc>
              <a:spcBef>
                <a:spcPct val="50000"/>
              </a:spcBef>
            </a:pPr>
            <a:endParaRPr lang="ru-RU" sz="2000">
              <a:solidFill>
                <a:srgbClr val="5F0000"/>
              </a:solidFill>
              <a:latin typeface="Arial" charset="0"/>
            </a:endParaRPr>
          </a:p>
        </p:txBody>
      </p:sp>
      <p:sp>
        <p:nvSpPr>
          <p:cNvPr id="349" name="Google Shape;401;p55"/>
          <p:cNvSpPr txBox="1">
            <a:spLocks noGrp="1"/>
          </p:cNvSpPr>
          <p:nvPr>
            <p:ph type="title"/>
          </p:nvPr>
        </p:nvSpPr>
        <p:spPr>
          <a:xfrm>
            <a:off x="-173533" y="1269554"/>
            <a:ext cx="5443479" cy="2014538"/>
          </a:xfrm>
        </p:spPr>
        <p:txBody>
          <a:bodyPr>
            <a:normAutofit/>
          </a:bodyPr>
          <a:lstStyle/>
          <a:p>
            <a:pPr algn="r" defTabSz="868363" eaLnBrk="1" hangingPunct="1"/>
            <a:r>
              <a:rPr lang="ru-RU" sz="3200" dirty="0" smtClean="0">
                <a:solidFill>
                  <a:srgbClr val="CC0066"/>
                </a:solidFill>
                <a:sym typeface="Arial" charset="0"/>
              </a:rPr>
              <a:t>Закупки и казначейство: креатив в предложенных обстоятельствах</a:t>
            </a:r>
            <a:endParaRPr lang="ru-RU" sz="3200" dirty="0">
              <a:solidFill>
                <a:srgbClr val="CC0066"/>
              </a:solidFill>
              <a:sym typeface="Arial" charset="0"/>
            </a:endParaRPr>
          </a:p>
        </p:txBody>
      </p:sp>
      <p:sp>
        <p:nvSpPr>
          <p:cNvPr id="8" name="Прямоугольник 7"/>
          <p:cNvSpPr/>
          <p:nvPr/>
        </p:nvSpPr>
        <p:spPr bwMode="auto">
          <a:xfrm rot="5400000">
            <a:off x="2006316" y="3364769"/>
            <a:ext cx="6859586" cy="130054"/>
          </a:xfrm>
          <a:prstGeom prst="rect">
            <a:avLst/>
          </a:prstGeom>
          <a:solidFill>
            <a:srgbClr val="CC0066"/>
          </a:solidFill>
          <a:ln w="4445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nSpc>
                <a:spcPct val="110000"/>
              </a:lnSpc>
              <a:spcBef>
                <a:spcPct val="50000"/>
              </a:spcBef>
            </a:pPr>
            <a:endParaRPr lang="ru-RU" sz="2000">
              <a:solidFill>
                <a:srgbClr val="CC0000"/>
              </a:solidFill>
              <a:latin typeface="Arial" charset="0"/>
            </a:endParaRPr>
          </a:p>
        </p:txBody>
      </p:sp>
    </p:spTree>
    <p:extLst>
      <p:ext uri="{BB962C8B-B14F-4D97-AF65-F5344CB8AC3E}">
        <p14:creationId xmlns:p14="http://schemas.microsoft.com/office/powerpoint/2010/main" val="4224875663"/>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Скругленный прямоугольник 9"/>
          <p:cNvSpPr/>
          <p:nvPr/>
        </p:nvSpPr>
        <p:spPr>
          <a:xfrm>
            <a:off x="107950" y="2925765"/>
            <a:ext cx="8712200" cy="2232025"/>
          </a:xfrm>
          <a:prstGeom prst="roundRect">
            <a:avLst>
              <a:gd name="adj" fmla="val 8883"/>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600">
              <a:solidFill>
                <a:srgbClr val="FFFFFF"/>
              </a:solidFill>
            </a:endParaRPr>
          </a:p>
        </p:txBody>
      </p:sp>
      <p:sp>
        <p:nvSpPr>
          <p:cNvPr id="2" name="Заголовок 1"/>
          <p:cNvSpPr>
            <a:spLocks noGrp="1"/>
          </p:cNvSpPr>
          <p:nvPr>
            <p:ph type="title"/>
          </p:nvPr>
        </p:nvSpPr>
        <p:spPr>
          <a:xfrm>
            <a:off x="1619579" y="101528"/>
            <a:ext cx="5767388" cy="879475"/>
          </a:xfr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70" tIns="45685" rIns="91370" bIns="45685" numCol="1" anchor="ctr" anchorCtr="0" compatLnSpc="1">
            <a:prstTxWarp prst="textNoShape">
              <a:avLst/>
            </a:prstTxWarp>
          </a:bodyPr>
          <a:lstStyle/>
          <a:p>
            <a:pPr algn="ctr">
              <a:lnSpc>
                <a:spcPct val="80000"/>
              </a:lnSpc>
            </a:pPr>
            <a:r>
              <a:rPr lang="ru-RU" sz="2400" dirty="0" smtClean="0">
                <a:latin typeface="+mj-lt"/>
                <a:ea typeface="+mn-ea"/>
                <a:cs typeface="+mn-cs"/>
              </a:rPr>
              <a:t>Управление оборотным капиталом</a:t>
            </a:r>
            <a:endParaRPr lang="ru-RU" sz="2400" dirty="0">
              <a:latin typeface="+mj-lt"/>
              <a:ea typeface="+mn-ea"/>
              <a:cs typeface="+mn-cs"/>
            </a:endParaRPr>
          </a:p>
        </p:txBody>
      </p:sp>
      <p:sp>
        <p:nvSpPr>
          <p:cNvPr id="512004" name="Скругленный прямоугольник 3"/>
          <p:cNvSpPr>
            <a:spLocks noChangeArrowheads="1"/>
          </p:cNvSpPr>
          <p:nvPr/>
        </p:nvSpPr>
        <p:spPr bwMode="auto">
          <a:xfrm>
            <a:off x="3187700" y="3103563"/>
            <a:ext cx="2465388" cy="806450"/>
          </a:xfrm>
          <a:prstGeom prst="roundRect">
            <a:avLst>
              <a:gd name="adj" fmla="val 16667"/>
            </a:avLst>
          </a:prstGeom>
          <a:solidFill>
            <a:srgbClr val="FFD653"/>
          </a:solidFill>
          <a:ln w="25400">
            <a:solidFill>
              <a:srgbClr val="FFD653"/>
            </a:solidFill>
            <a:round/>
            <a:headEnd/>
            <a:tailEnd/>
          </a:ln>
          <a:effectLs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1600" b="1">
                <a:solidFill>
                  <a:srgbClr val="000000"/>
                </a:solidFill>
              </a:rPr>
              <a:t>Планирование </a:t>
            </a:r>
            <a:br>
              <a:rPr lang="ru-RU" altLang="ru-RU" sz="1600" b="1">
                <a:solidFill>
                  <a:srgbClr val="000000"/>
                </a:solidFill>
              </a:rPr>
            </a:br>
            <a:r>
              <a:rPr lang="ru-RU" altLang="ru-RU" sz="1600" b="1">
                <a:solidFill>
                  <a:srgbClr val="000000"/>
                </a:solidFill>
              </a:rPr>
              <a:t>и контроль</a:t>
            </a:r>
          </a:p>
        </p:txBody>
      </p:sp>
      <p:sp>
        <p:nvSpPr>
          <p:cNvPr id="512005" name="Скругленный прямоугольник 4"/>
          <p:cNvSpPr>
            <a:spLocks noChangeArrowheads="1"/>
          </p:cNvSpPr>
          <p:nvPr/>
        </p:nvSpPr>
        <p:spPr bwMode="auto">
          <a:xfrm>
            <a:off x="377825" y="4167188"/>
            <a:ext cx="2465388" cy="806450"/>
          </a:xfrm>
          <a:prstGeom prst="roundRect">
            <a:avLst>
              <a:gd name="adj" fmla="val 16667"/>
            </a:avLst>
          </a:prstGeom>
          <a:solidFill>
            <a:srgbClr val="FFD653"/>
          </a:solidFill>
          <a:ln w="25400">
            <a:solidFill>
              <a:srgbClr val="FFD653"/>
            </a:solidFill>
            <a:round/>
            <a:headEnd/>
            <a:tailEnd/>
          </a:ln>
          <a:effectLs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1600" b="1" dirty="0" smtClean="0">
                <a:solidFill>
                  <a:srgbClr val="000000"/>
                </a:solidFill>
              </a:rPr>
              <a:t>Управление закупками</a:t>
            </a:r>
            <a:endParaRPr lang="ru-RU" altLang="ru-RU" sz="1600" b="1" dirty="0">
              <a:solidFill>
                <a:srgbClr val="000000"/>
              </a:solidFill>
            </a:endParaRPr>
          </a:p>
        </p:txBody>
      </p:sp>
      <p:sp>
        <p:nvSpPr>
          <p:cNvPr id="512006" name="Скругленный прямоугольник 5"/>
          <p:cNvSpPr>
            <a:spLocks noChangeArrowheads="1"/>
          </p:cNvSpPr>
          <p:nvPr/>
        </p:nvSpPr>
        <p:spPr bwMode="auto">
          <a:xfrm>
            <a:off x="3200400" y="4167188"/>
            <a:ext cx="2451100" cy="806450"/>
          </a:xfrm>
          <a:prstGeom prst="roundRect">
            <a:avLst>
              <a:gd name="adj" fmla="val 16667"/>
            </a:avLst>
          </a:prstGeom>
          <a:solidFill>
            <a:srgbClr val="FFD653"/>
          </a:solidFill>
          <a:ln w="25400">
            <a:solidFill>
              <a:srgbClr val="FFD653"/>
            </a:solidFill>
            <a:round/>
            <a:headEnd/>
            <a:tailEnd/>
          </a:ln>
          <a:effectLs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1600" b="1">
                <a:solidFill>
                  <a:srgbClr val="000000"/>
                </a:solidFill>
              </a:rPr>
              <a:t>Управление рисками</a:t>
            </a:r>
          </a:p>
        </p:txBody>
      </p:sp>
      <p:sp>
        <p:nvSpPr>
          <p:cNvPr id="512007" name="Скругленный прямоугольник 6"/>
          <p:cNvSpPr>
            <a:spLocks noChangeArrowheads="1"/>
          </p:cNvSpPr>
          <p:nvPr/>
        </p:nvSpPr>
        <p:spPr bwMode="auto">
          <a:xfrm>
            <a:off x="379413" y="3103563"/>
            <a:ext cx="2463800" cy="806450"/>
          </a:xfrm>
          <a:prstGeom prst="roundRect">
            <a:avLst>
              <a:gd name="adj" fmla="val 16667"/>
            </a:avLst>
          </a:prstGeom>
          <a:solidFill>
            <a:srgbClr val="FFD653"/>
          </a:solidFill>
          <a:ln w="25400">
            <a:solidFill>
              <a:srgbClr val="FFD653"/>
            </a:solidFill>
            <a:round/>
            <a:headEnd/>
            <a:tailEnd/>
          </a:ln>
          <a:effectLs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1600" b="1" dirty="0">
                <a:solidFill>
                  <a:srgbClr val="000000"/>
                </a:solidFill>
              </a:rPr>
              <a:t>Управление </a:t>
            </a:r>
          </a:p>
          <a:p>
            <a:pPr algn="ctr" eaLnBrk="1" hangingPunct="1"/>
            <a:r>
              <a:rPr lang="ru-RU" altLang="ru-RU" sz="1600" b="1" dirty="0">
                <a:solidFill>
                  <a:srgbClr val="000000"/>
                </a:solidFill>
              </a:rPr>
              <a:t>договорами</a:t>
            </a:r>
          </a:p>
        </p:txBody>
      </p:sp>
      <p:sp>
        <p:nvSpPr>
          <p:cNvPr id="512008" name="Скругленный прямоугольник 7"/>
          <p:cNvSpPr>
            <a:spLocks noChangeArrowheads="1"/>
          </p:cNvSpPr>
          <p:nvPr/>
        </p:nvSpPr>
        <p:spPr bwMode="auto">
          <a:xfrm>
            <a:off x="6140450" y="3108325"/>
            <a:ext cx="2463800" cy="806450"/>
          </a:xfrm>
          <a:prstGeom prst="roundRect">
            <a:avLst>
              <a:gd name="adj" fmla="val 16667"/>
            </a:avLst>
          </a:prstGeom>
          <a:solidFill>
            <a:srgbClr val="FFD653"/>
          </a:solidFill>
          <a:ln w="25400">
            <a:solidFill>
              <a:srgbClr val="FFD653"/>
            </a:solidFill>
            <a:round/>
            <a:headEnd/>
            <a:tailEnd/>
          </a:ln>
          <a:effectLs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1600" b="1">
                <a:solidFill>
                  <a:srgbClr val="000000"/>
                </a:solidFill>
              </a:rPr>
              <a:t>Управление </a:t>
            </a:r>
          </a:p>
          <a:p>
            <a:pPr algn="ctr" eaLnBrk="1" hangingPunct="1"/>
            <a:r>
              <a:rPr lang="ru-RU" altLang="ru-RU" sz="1600" b="1">
                <a:solidFill>
                  <a:srgbClr val="000000"/>
                </a:solidFill>
              </a:rPr>
              <a:t>ликвидностью</a:t>
            </a:r>
          </a:p>
        </p:txBody>
      </p:sp>
      <p:sp>
        <p:nvSpPr>
          <p:cNvPr id="512009" name="Скругленный прямоугольник 8"/>
          <p:cNvSpPr>
            <a:spLocks noChangeArrowheads="1"/>
          </p:cNvSpPr>
          <p:nvPr/>
        </p:nvSpPr>
        <p:spPr bwMode="auto">
          <a:xfrm>
            <a:off x="6148388" y="4167188"/>
            <a:ext cx="2463800" cy="806450"/>
          </a:xfrm>
          <a:prstGeom prst="roundRect">
            <a:avLst>
              <a:gd name="adj" fmla="val 16667"/>
            </a:avLst>
          </a:prstGeom>
          <a:solidFill>
            <a:srgbClr val="FFD653"/>
          </a:solidFill>
          <a:ln w="25400">
            <a:solidFill>
              <a:srgbClr val="FFD653"/>
            </a:solidFill>
            <a:round/>
            <a:headEnd/>
            <a:tailEnd/>
          </a:ln>
          <a:effectLs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1600" b="1" dirty="0" smtClean="0">
                <a:solidFill>
                  <a:srgbClr val="000000"/>
                </a:solidFill>
              </a:rPr>
              <a:t>Платежи </a:t>
            </a:r>
            <a:br>
              <a:rPr lang="ru-RU" altLang="ru-RU" sz="1600" b="1" dirty="0" smtClean="0">
                <a:solidFill>
                  <a:srgbClr val="000000"/>
                </a:solidFill>
              </a:rPr>
            </a:br>
            <a:r>
              <a:rPr lang="ru-RU" altLang="ru-RU" sz="1600" b="1" dirty="0" smtClean="0">
                <a:solidFill>
                  <a:srgbClr val="000000"/>
                </a:solidFill>
              </a:rPr>
              <a:t>и выписка</a:t>
            </a:r>
            <a:endParaRPr lang="ru-RU" altLang="ru-RU" sz="1600" b="1" dirty="0">
              <a:solidFill>
                <a:srgbClr val="000000"/>
              </a:solidFill>
            </a:endParaRPr>
          </a:p>
        </p:txBody>
      </p:sp>
      <p:sp>
        <p:nvSpPr>
          <p:cNvPr id="512010" name="TextBox 13"/>
          <p:cNvSpPr txBox="1">
            <a:spLocks noChangeArrowheads="1"/>
          </p:cNvSpPr>
          <p:nvPr/>
        </p:nvSpPr>
        <p:spPr bwMode="auto">
          <a:xfrm>
            <a:off x="3230165" y="5518150"/>
            <a:ext cx="2493963"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Char char="•"/>
            </a:pPr>
            <a:r>
              <a:rPr lang="ru-RU" altLang="ru-RU" sz="1400" dirty="0">
                <a:solidFill>
                  <a:srgbClr val="606060"/>
                </a:solidFill>
              </a:rPr>
              <a:t>Паспорта рисков</a:t>
            </a:r>
          </a:p>
          <a:p>
            <a:pPr>
              <a:buFont typeface="Arial" panose="020B0604020202020204" pitchFamily="34" charset="0"/>
              <a:buChar char="•"/>
            </a:pPr>
            <a:r>
              <a:rPr lang="ru-RU" altLang="ru-RU" sz="1400" dirty="0">
                <a:solidFill>
                  <a:srgbClr val="606060"/>
                </a:solidFill>
              </a:rPr>
              <a:t>Кредитные риски</a:t>
            </a:r>
          </a:p>
          <a:p>
            <a:pPr>
              <a:buFont typeface="Arial" panose="020B0604020202020204" pitchFamily="34" charset="0"/>
              <a:buChar char="•"/>
            </a:pPr>
            <a:r>
              <a:rPr lang="ru-RU" altLang="ru-RU" sz="1400" dirty="0">
                <a:solidFill>
                  <a:srgbClr val="606060"/>
                </a:solidFill>
              </a:rPr>
              <a:t>Валютные риски</a:t>
            </a:r>
          </a:p>
          <a:p>
            <a:pPr>
              <a:buFont typeface="Arial" panose="020B0604020202020204" pitchFamily="34" charset="0"/>
              <a:buChar char="•"/>
            </a:pPr>
            <a:r>
              <a:rPr lang="ru-RU" altLang="ru-RU" sz="1400" dirty="0">
                <a:solidFill>
                  <a:srgbClr val="606060"/>
                </a:solidFill>
              </a:rPr>
              <a:t>Процентные риски</a:t>
            </a:r>
          </a:p>
          <a:p>
            <a:pPr>
              <a:buFont typeface="Arial" panose="020B0604020202020204" pitchFamily="34" charset="0"/>
              <a:buChar char="•"/>
            </a:pPr>
            <a:r>
              <a:rPr lang="ru-RU" altLang="ru-RU" sz="1400" dirty="0">
                <a:solidFill>
                  <a:srgbClr val="606060"/>
                </a:solidFill>
              </a:rPr>
              <a:t>Оценка и хеджирование</a:t>
            </a:r>
          </a:p>
        </p:txBody>
      </p:sp>
      <p:sp>
        <p:nvSpPr>
          <p:cNvPr id="512011" name="TextBox 14"/>
          <p:cNvSpPr txBox="1">
            <a:spLocks noChangeArrowheads="1"/>
          </p:cNvSpPr>
          <p:nvPr/>
        </p:nvSpPr>
        <p:spPr bwMode="auto">
          <a:xfrm>
            <a:off x="2588" y="5541388"/>
            <a:ext cx="3273268"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Char char="•"/>
            </a:pPr>
            <a:r>
              <a:rPr lang="ru-RU" altLang="ru-RU" sz="1400" dirty="0" smtClean="0">
                <a:solidFill>
                  <a:srgbClr val="606060"/>
                </a:solidFill>
              </a:rPr>
              <a:t>Планирование закупок</a:t>
            </a:r>
          </a:p>
          <a:p>
            <a:pPr>
              <a:buFont typeface="Arial" panose="020B0604020202020204" pitchFamily="34" charset="0"/>
              <a:buChar char="•"/>
            </a:pPr>
            <a:r>
              <a:rPr lang="ru-RU" altLang="ru-RU" sz="1400" dirty="0" smtClean="0">
                <a:solidFill>
                  <a:srgbClr val="606060"/>
                </a:solidFill>
              </a:rPr>
              <a:t>Закупочные процедуры</a:t>
            </a:r>
          </a:p>
          <a:p>
            <a:pPr>
              <a:buFont typeface="Arial" panose="020B0604020202020204" pitchFamily="34" charset="0"/>
              <a:buChar char="•"/>
            </a:pPr>
            <a:r>
              <a:rPr lang="ru-RU" altLang="ru-RU" sz="1400" dirty="0" err="1" smtClean="0">
                <a:solidFill>
                  <a:srgbClr val="606060"/>
                </a:solidFill>
              </a:rPr>
              <a:t>Категорийный</a:t>
            </a:r>
            <a:r>
              <a:rPr lang="ru-RU" altLang="ru-RU" sz="1400" dirty="0" smtClean="0">
                <a:solidFill>
                  <a:srgbClr val="606060"/>
                </a:solidFill>
              </a:rPr>
              <a:t> менеджмент</a:t>
            </a:r>
          </a:p>
          <a:p>
            <a:pPr>
              <a:buFont typeface="Arial" panose="020B0604020202020204" pitchFamily="34" charset="0"/>
              <a:buChar char="•"/>
            </a:pPr>
            <a:r>
              <a:rPr lang="ru-RU" altLang="ru-RU" sz="1400" dirty="0" smtClean="0">
                <a:solidFill>
                  <a:srgbClr val="606060"/>
                </a:solidFill>
              </a:rPr>
              <a:t>Взаимодействие с поставщиками</a:t>
            </a:r>
          </a:p>
          <a:p>
            <a:pPr>
              <a:buFont typeface="Arial" panose="020B0604020202020204" pitchFamily="34" charset="0"/>
              <a:buChar char="•"/>
            </a:pPr>
            <a:r>
              <a:rPr lang="ru-RU" altLang="ru-RU" sz="1400" dirty="0" smtClean="0">
                <a:solidFill>
                  <a:srgbClr val="606060"/>
                </a:solidFill>
              </a:rPr>
              <a:t>223-ФЗ</a:t>
            </a:r>
          </a:p>
        </p:txBody>
      </p:sp>
      <p:sp>
        <p:nvSpPr>
          <p:cNvPr id="512012" name="TextBox 15"/>
          <p:cNvSpPr txBox="1">
            <a:spLocks noChangeArrowheads="1"/>
          </p:cNvSpPr>
          <p:nvPr/>
        </p:nvSpPr>
        <p:spPr bwMode="auto">
          <a:xfrm>
            <a:off x="107952" y="1305143"/>
            <a:ext cx="3103798"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Clr>
                <a:srgbClr val="FFFFFF">
                  <a:lumMod val="50000"/>
                </a:srgbClr>
              </a:buClr>
              <a:buFont typeface="Arial" panose="020B0604020202020204" pitchFamily="34" charset="0"/>
              <a:buChar char="•"/>
            </a:pPr>
            <a:r>
              <a:rPr lang="en-US" altLang="ru-RU" sz="1400" dirty="0">
                <a:solidFill>
                  <a:srgbClr val="606060"/>
                </a:solidFill>
              </a:rPr>
              <a:t>35 </a:t>
            </a:r>
            <a:r>
              <a:rPr lang="ru-RU" altLang="ru-RU" sz="1400" dirty="0">
                <a:solidFill>
                  <a:srgbClr val="606060"/>
                </a:solidFill>
              </a:rPr>
              <a:t>видов договоров в 6 группах</a:t>
            </a:r>
          </a:p>
          <a:p>
            <a:pPr>
              <a:buFont typeface="Arial" panose="020B0604020202020204" pitchFamily="34" charset="0"/>
              <a:buChar char="•"/>
            </a:pPr>
            <a:r>
              <a:rPr lang="ru-RU" altLang="ru-RU" sz="1400" dirty="0" smtClean="0">
                <a:solidFill>
                  <a:srgbClr val="606060"/>
                </a:solidFill>
              </a:rPr>
              <a:t>Финансовые </a:t>
            </a:r>
            <a:r>
              <a:rPr lang="ru-RU" altLang="ru-RU" sz="1400" dirty="0">
                <a:solidFill>
                  <a:srgbClr val="606060"/>
                </a:solidFill>
              </a:rPr>
              <a:t>инструменты	</a:t>
            </a:r>
          </a:p>
          <a:p>
            <a:pPr>
              <a:buFont typeface="Arial" panose="020B0604020202020204" pitchFamily="34" charset="0"/>
              <a:buChar char="•"/>
            </a:pPr>
            <a:r>
              <a:rPr lang="ru-RU" altLang="ru-RU" sz="1400" dirty="0">
                <a:solidFill>
                  <a:srgbClr val="606060"/>
                </a:solidFill>
              </a:rPr>
              <a:t>Калькулятор графиков</a:t>
            </a:r>
          </a:p>
          <a:p>
            <a:pPr>
              <a:buFont typeface="Arial" panose="020B0604020202020204" pitchFamily="34" charset="0"/>
              <a:buChar char="•"/>
            </a:pPr>
            <a:r>
              <a:rPr lang="ru-RU" altLang="ru-RU" sz="1400" dirty="0">
                <a:solidFill>
                  <a:srgbClr val="606060"/>
                </a:solidFill>
              </a:rPr>
              <a:t>Валютный </a:t>
            </a:r>
            <a:r>
              <a:rPr lang="ru-RU" altLang="ru-RU" sz="1400" dirty="0" smtClean="0">
                <a:solidFill>
                  <a:srgbClr val="606060"/>
                </a:solidFill>
              </a:rPr>
              <a:t>контроль</a:t>
            </a:r>
          </a:p>
          <a:p>
            <a:pPr>
              <a:buFont typeface="Arial" panose="020B0604020202020204" pitchFamily="34" charset="0"/>
              <a:buChar char="•"/>
            </a:pPr>
            <a:r>
              <a:rPr lang="ru-RU" altLang="ru-RU" sz="1400" dirty="0">
                <a:solidFill>
                  <a:srgbClr val="606060"/>
                </a:solidFill>
              </a:rPr>
              <a:t>Управление </a:t>
            </a:r>
            <a:r>
              <a:rPr lang="ru-RU" altLang="ru-RU" sz="1400" dirty="0" smtClean="0">
                <a:solidFill>
                  <a:srgbClr val="606060"/>
                </a:solidFill>
              </a:rPr>
              <a:t>обязательствами</a:t>
            </a:r>
            <a:endParaRPr lang="ru-RU" altLang="ru-RU" sz="1400" dirty="0">
              <a:solidFill>
                <a:srgbClr val="606060"/>
              </a:solidFill>
            </a:endParaRPr>
          </a:p>
        </p:txBody>
      </p:sp>
      <p:sp>
        <p:nvSpPr>
          <p:cNvPr id="512013" name="TextBox 16"/>
          <p:cNvSpPr txBox="1">
            <a:spLocks noChangeArrowheads="1"/>
          </p:cNvSpPr>
          <p:nvPr/>
        </p:nvSpPr>
        <p:spPr bwMode="auto">
          <a:xfrm>
            <a:off x="3344069" y="1304928"/>
            <a:ext cx="215265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Char char="•"/>
            </a:pPr>
            <a:r>
              <a:rPr lang="ru-RU" altLang="ru-RU" sz="1400" dirty="0">
                <a:solidFill>
                  <a:srgbClr val="606060"/>
                </a:solidFill>
              </a:rPr>
              <a:t>Согласование</a:t>
            </a:r>
          </a:p>
          <a:p>
            <a:pPr>
              <a:buFont typeface="Arial" panose="020B0604020202020204" pitchFamily="34" charset="0"/>
              <a:buChar char="•"/>
            </a:pPr>
            <a:r>
              <a:rPr lang="ru-RU" altLang="ru-RU" sz="1400" dirty="0" err="1">
                <a:solidFill>
                  <a:srgbClr val="606060"/>
                </a:solidFill>
              </a:rPr>
              <a:t>Лимитирование</a:t>
            </a:r>
            <a:endParaRPr lang="ru-RU" altLang="ru-RU" sz="1400" dirty="0">
              <a:solidFill>
                <a:srgbClr val="606060"/>
              </a:solidFill>
            </a:endParaRPr>
          </a:p>
          <a:p>
            <a:pPr>
              <a:buFont typeface="Arial" panose="020B0604020202020204" pitchFamily="34" charset="0"/>
              <a:buChar char="•"/>
            </a:pPr>
            <a:r>
              <a:rPr lang="ru-RU" altLang="ru-RU" sz="1400" dirty="0">
                <a:solidFill>
                  <a:srgbClr val="606060"/>
                </a:solidFill>
              </a:rPr>
              <a:t>Опер. планы	</a:t>
            </a:r>
          </a:p>
          <a:p>
            <a:pPr>
              <a:buFont typeface="Arial" panose="020B0604020202020204" pitchFamily="34" charset="0"/>
              <a:buChar char="•"/>
            </a:pPr>
            <a:r>
              <a:rPr lang="ru-RU" altLang="ru-RU" sz="1400" dirty="0">
                <a:solidFill>
                  <a:srgbClr val="606060"/>
                </a:solidFill>
              </a:rPr>
              <a:t>Заявки на операции</a:t>
            </a:r>
            <a:endParaRPr lang="en-US" altLang="ru-RU" sz="1400" dirty="0">
              <a:solidFill>
                <a:srgbClr val="606060"/>
              </a:solidFill>
            </a:endParaRPr>
          </a:p>
          <a:p>
            <a:pPr>
              <a:buFont typeface="Arial" panose="020B0604020202020204" pitchFamily="34" charset="0"/>
              <a:buChar char="•"/>
            </a:pPr>
            <a:r>
              <a:rPr lang="ru-RU" altLang="ru-RU" sz="1400" dirty="0">
                <a:solidFill>
                  <a:srgbClr val="606060"/>
                </a:solidFill>
              </a:rPr>
              <a:t>Стоп-листы</a:t>
            </a:r>
          </a:p>
        </p:txBody>
      </p:sp>
      <p:sp>
        <p:nvSpPr>
          <p:cNvPr id="512014" name="TextBox 17"/>
          <p:cNvSpPr txBox="1">
            <a:spLocks noChangeArrowheads="1"/>
          </p:cNvSpPr>
          <p:nvPr/>
        </p:nvSpPr>
        <p:spPr bwMode="auto">
          <a:xfrm>
            <a:off x="5849939" y="1304927"/>
            <a:ext cx="30448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Clr>
                <a:srgbClr val="FFFFFF">
                  <a:lumMod val="50000"/>
                </a:srgbClr>
              </a:buClr>
              <a:buFont typeface="Arial" panose="020B0604020202020204" pitchFamily="34" charset="0"/>
              <a:buChar char="•"/>
            </a:pPr>
            <a:r>
              <a:rPr lang="en-US" altLang="ru-RU" sz="1400" dirty="0">
                <a:solidFill>
                  <a:srgbClr val="606060"/>
                </a:solidFill>
              </a:rPr>
              <a:t>128 </a:t>
            </a:r>
            <a:r>
              <a:rPr lang="ru-RU" altLang="ru-RU" sz="1400" dirty="0">
                <a:solidFill>
                  <a:srgbClr val="606060"/>
                </a:solidFill>
              </a:rPr>
              <a:t>вариантов ПЛК</a:t>
            </a:r>
          </a:p>
          <a:p>
            <a:pPr>
              <a:buClr>
                <a:srgbClr val="FFFFFF">
                  <a:lumMod val="50000"/>
                </a:srgbClr>
              </a:buClr>
              <a:buFont typeface="Arial" panose="020B0604020202020204" pitchFamily="34" charset="0"/>
              <a:buChar char="•"/>
            </a:pPr>
            <a:r>
              <a:rPr lang="ru-RU" altLang="ru-RU" sz="1400" dirty="0">
                <a:solidFill>
                  <a:srgbClr val="606060"/>
                </a:solidFill>
              </a:rPr>
              <a:t>11</a:t>
            </a:r>
            <a:r>
              <a:rPr lang="ru-RU" altLang="ru-RU" sz="1400" b="1" dirty="0">
                <a:solidFill>
                  <a:srgbClr val="C00000"/>
                </a:solidFill>
              </a:rPr>
              <a:t> </a:t>
            </a:r>
            <a:r>
              <a:rPr lang="ru-RU" altLang="ru-RU" sz="1400" dirty="0">
                <a:solidFill>
                  <a:srgbClr val="606060"/>
                </a:solidFill>
              </a:rPr>
              <a:t>инструментов привлечения </a:t>
            </a:r>
          </a:p>
          <a:p>
            <a:pPr>
              <a:buFont typeface="Arial" panose="020B0604020202020204" pitchFamily="34" charset="0"/>
              <a:buChar char="•"/>
            </a:pPr>
            <a:r>
              <a:rPr lang="ru-RU" altLang="ru-RU" sz="1400" dirty="0">
                <a:solidFill>
                  <a:srgbClr val="606060"/>
                </a:solidFill>
              </a:rPr>
              <a:t>перераспределения </a:t>
            </a:r>
          </a:p>
          <a:p>
            <a:pPr>
              <a:buFont typeface="Arial" panose="020B0604020202020204" pitchFamily="34" charset="0"/>
              <a:buChar char="•"/>
            </a:pPr>
            <a:r>
              <a:rPr lang="ru-RU" altLang="ru-RU" sz="1400" dirty="0">
                <a:solidFill>
                  <a:srgbClr val="606060"/>
                </a:solidFill>
              </a:rPr>
              <a:t>размещения ликвидности</a:t>
            </a:r>
          </a:p>
        </p:txBody>
      </p:sp>
      <p:sp>
        <p:nvSpPr>
          <p:cNvPr id="512015" name="TextBox 18"/>
          <p:cNvSpPr txBox="1">
            <a:spLocks noChangeArrowheads="1"/>
          </p:cNvSpPr>
          <p:nvPr/>
        </p:nvSpPr>
        <p:spPr bwMode="auto">
          <a:xfrm>
            <a:off x="6011865" y="5581650"/>
            <a:ext cx="23844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Char char="•"/>
            </a:pPr>
            <a:r>
              <a:rPr lang="ru-RU" altLang="ru-RU" sz="1400">
                <a:solidFill>
                  <a:srgbClr val="606060"/>
                </a:solidFill>
              </a:rPr>
              <a:t>Реестр платежей</a:t>
            </a:r>
          </a:p>
          <a:p>
            <a:pPr>
              <a:buFont typeface="Arial" panose="020B0604020202020204" pitchFamily="34" charset="0"/>
              <a:buChar char="•"/>
            </a:pPr>
            <a:r>
              <a:rPr lang="en-US" altLang="ru-RU" sz="1400">
                <a:solidFill>
                  <a:srgbClr val="606060"/>
                </a:solidFill>
              </a:rPr>
              <a:t>Host2Host</a:t>
            </a:r>
            <a:endParaRPr lang="ru-RU" altLang="ru-RU" sz="1400">
              <a:solidFill>
                <a:srgbClr val="606060"/>
              </a:solidFill>
            </a:endParaRPr>
          </a:p>
          <a:p>
            <a:pPr>
              <a:buFont typeface="Arial" panose="020B0604020202020204" pitchFamily="34" charset="0"/>
              <a:buChar char="•"/>
            </a:pPr>
            <a:r>
              <a:rPr lang="ru-RU" altLang="ru-RU" sz="1400">
                <a:solidFill>
                  <a:srgbClr val="606060"/>
                </a:solidFill>
              </a:rPr>
              <a:t>Разнесение выписки</a:t>
            </a:r>
          </a:p>
          <a:p>
            <a:pPr>
              <a:buFont typeface="Arial" panose="020B0604020202020204" pitchFamily="34" charset="0"/>
              <a:buChar char="•"/>
            </a:pPr>
            <a:r>
              <a:rPr lang="ru-RU" altLang="ru-RU" sz="1400">
                <a:solidFill>
                  <a:srgbClr val="606060"/>
                </a:solidFill>
              </a:rPr>
              <a:t>Кассовые операции</a:t>
            </a:r>
          </a:p>
          <a:p>
            <a:pPr>
              <a:buFont typeface="Arial" panose="020B0604020202020204" pitchFamily="34" charset="0"/>
              <a:buChar char="•"/>
            </a:pPr>
            <a:r>
              <a:rPr lang="ru-RU" altLang="ru-RU" sz="1400">
                <a:solidFill>
                  <a:srgbClr val="606060"/>
                </a:solidFill>
              </a:rPr>
              <a:t>Эквайринг, корп. карты</a:t>
            </a:r>
          </a:p>
        </p:txBody>
      </p:sp>
      <p:cxnSp>
        <p:nvCxnSpPr>
          <p:cNvPr id="12" name="Прямая соединительная линия 11"/>
          <p:cNvCxnSpPr/>
          <p:nvPr/>
        </p:nvCxnSpPr>
        <p:spPr>
          <a:xfrm flipV="1">
            <a:off x="1609725" y="4941962"/>
            <a:ext cx="0" cy="539750"/>
          </a:xfrm>
          <a:prstGeom prst="line">
            <a:avLst/>
          </a:prstGeom>
          <a:solidFill>
            <a:srgbClr val="FFD653"/>
          </a:solidFill>
          <a:ln w="50800">
            <a:solidFill>
              <a:srgbClr val="FFD653"/>
            </a:solidFill>
            <a:round/>
            <a:headEnd type="oval"/>
            <a:tailEnd type="none"/>
          </a:ln>
          <a:effectLst/>
        </p:spPr>
      </p:cxnSp>
      <p:cxnSp>
        <p:nvCxnSpPr>
          <p:cNvPr id="36" name="Прямая соединительная линия 35"/>
          <p:cNvCxnSpPr/>
          <p:nvPr/>
        </p:nvCxnSpPr>
        <p:spPr>
          <a:xfrm>
            <a:off x="7380288" y="2565400"/>
            <a:ext cx="0" cy="539750"/>
          </a:xfrm>
          <a:prstGeom prst="line">
            <a:avLst/>
          </a:prstGeom>
          <a:solidFill>
            <a:srgbClr val="FFD653"/>
          </a:solidFill>
          <a:ln w="50800">
            <a:solidFill>
              <a:srgbClr val="FFD653"/>
            </a:solidFill>
            <a:round/>
            <a:headEnd type="oval"/>
            <a:tailEnd type="none"/>
          </a:ln>
          <a:effectLst/>
        </p:spPr>
      </p:cxnSp>
      <p:cxnSp>
        <p:nvCxnSpPr>
          <p:cNvPr id="37" name="Прямая соединительная линия 36"/>
          <p:cNvCxnSpPr/>
          <p:nvPr/>
        </p:nvCxnSpPr>
        <p:spPr>
          <a:xfrm>
            <a:off x="4400550" y="2565400"/>
            <a:ext cx="0" cy="539750"/>
          </a:xfrm>
          <a:prstGeom prst="line">
            <a:avLst/>
          </a:prstGeom>
          <a:solidFill>
            <a:srgbClr val="FFD653"/>
          </a:solidFill>
          <a:ln w="50800">
            <a:solidFill>
              <a:srgbClr val="FFD653"/>
            </a:solidFill>
            <a:round/>
            <a:headEnd type="oval"/>
            <a:tailEnd type="none"/>
          </a:ln>
          <a:effectLst/>
        </p:spPr>
      </p:cxnSp>
      <p:cxnSp>
        <p:nvCxnSpPr>
          <p:cNvPr id="38" name="Прямая соединительная линия 37"/>
          <p:cNvCxnSpPr/>
          <p:nvPr/>
        </p:nvCxnSpPr>
        <p:spPr>
          <a:xfrm>
            <a:off x="1589088" y="2565400"/>
            <a:ext cx="0" cy="539750"/>
          </a:xfrm>
          <a:prstGeom prst="line">
            <a:avLst/>
          </a:prstGeom>
          <a:solidFill>
            <a:srgbClr val="FFD653"/>
          </a:solidFill>
          <a:ln w="50800">
            <a:solidFill>
              <a:srgbClr val="FFD653"/>
            </a:solidFill>
            <a:round/>
            <a:headEnd type="oval"/>
            <a:tailEnd type="none"/>
          </a:ln>
          <a:effectLst/>
        </p:spPr>
      </p:cxnSp>
      <p:pic>
        <p:nvPicPr>
          <p:cNvPr id="51202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0831" y="5414965"/>
            <a:ext cx="671510" cy="509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4" name="Прямая соединительная линия 23"/>
          <p:cNvCxnSpPr/>
          <p:nvPr/>
        </p:nvCxnSpPr>
        <p:spPr>
          <a:xfrm flipV="1">
            <a:off x="4398758" y="4978400"/>
            <a:ext cx="0" cy="539750"/>
          </a:xfrm>
          <a:prstGeom prst="line">
            <a:avLst/>
          </a:prstGeom>
          <a:solidFill>
            <a:srgbClr val="FFD653"/>
          </a:solidFill>
          <a:ln w="50800">
            <a:solidFill>
              <a:srgbClr val="FFD653"/>
            </a:solidFill>
            <a:round/>
            <a:headEnd type="oval"/>
            <a:tailEnd type="none"/>
          </a:ln>
          <a:effectLst/>
        </p:spPr>
      </p:cxnSp>
      <p:cxnSp>
        <p:nvCxnSpPr>
          <p:cNvPr id="25" name="Прямая соединительная линия 24"/>
          <p:cNvCxnSpPr/>
          <p:nvPr/>
        </p:nvCxnSpPr>
        <p:spPr>
          <a:xfrm flipV="1">
            <a:off x="7388115" y="4978400"/>
            <a:ext cx="0" cy="539750"/>
          </a:xfrm>
          <a:prstGeom prst="line">
            <a:avLst/>
          </a:prstGeom>
          <a:solidFill>
            <a:srgbClr val="FFD653"/>
          </a:solidFill>
          <a:ln w="50800">
            <a:solidFill>
              <a:srgbClr val="FFD653"/>
            </a:solidFill>
            <a:round/>
            <a:headEnd type="oval"/>
            <a:tailEnd type="none"/>
          </a:ln>
          <a:effectLst/>
        </p:spPr>
      </p:cxnSp>
      <p:pic>
        <p:nvPicPr>
          <p:cNvPr id="23" name="Picture 359" descr="http://v8.1c.ru/cpm/images/s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7185" y="5368415"/>
            <a:ext cx="584316" cy="487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15460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 name="Прямоугольник 66"/>
          <p:cNvSpPr/>
          <p:nvPr/>
        </p:nvSpPr>
        <p:spPr bwMode="auto">
          <a:xfrm>
            <a:off x="4875830" y="3933850"/>
            <a:ext cx="3771418" cy="2400198"/>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ru-RU" sz="1600" dirty="0">
              <a:solidFill>
                <a:srgbClr val="000000"/>
              </a:solidFill>
            </a:endParaRPr>
          </a:p>
        </p:txBody>
      </p:sp>
      <p:sp>
        <p:nvSpPr>
          <p:cNvPr id="66" name="Прямоугольник 65"/>
          <p:cNvSpPr/>
          <p:nvPr/>
        </p:nvSpPr>
        <p:spPr bwMode="auto">
          <a:xfrm>
            <a:off x="245697" y="3933850"/>
            <a:ext cx="3318193" cy="2376264"/>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ru-RU" sz="1600" dirty="0">
              <a:solidFill>
                <a:srgbClr val="000000"/>
              </a:solidFill>
            </a:endParaRPr>
          </a:p>
        </p:txBody>
      </p:sp>
      <p:sp>
        <p:nvSpPr>
          <p:cNvPr id="2" name="Заголовок 1"/>
          <p:cNvSpPr>
            <a:spLocks noGrp="1"/>
          </p:cNvSpPr>
          <p:nvPr>
            <p:ph type="title"/>
          </p:nvPr>
        </p:nvSpPr>
        <p:spPr>
          <a:xfrm>
            <a:off x="245695" y="20296"/>
            <a:ext cx="8440844" cy="879475"/>
          </a:xfrm>
        </p:spPr>
        <p:txBody>
          <a:bodyPr/>
          <a:lstStyle/>
          <a:p>
            <a:pPr algn="ctr">
              <a:defRPr/>
            </a:pPr>
            <a:r>
              <a:rPr lang="ru-RU" dirty="0" smtClean="0"/>
              <a:t>Корпоративные закупки 1С:Управление холдингом</a:t>
            </a:r>
            <a:endParaRPr lang="ru-RU" dirty="0"/>
          </a:p>
        </p:txBody>
      </p:sp>
      <p:sp>
        <p:nvSpPr>
          <p:cNvPr id="46" name="Прямоугольник 45"/>
          <p:cNvSpPr/>
          <p:nvPr/>
        </p:nvSpPr>
        <p:spPr bwMode="auto">
          <a:xfrm>
            <a:off x="179512" y="1008930"/>
            <a:ext cx="8467736" cy="2376503"/>
          </a:xfrm>
          <a:prstGeom prst="rect">
            <a:avLst/>
          </a:prstGeom>
          <a:solidFill>
            <a:srgbClr val="FFFFCC"/>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ru-RU" sz="1600" dirty="0">
                <a:solidFill>
                  <a:srgbClr val="000000"/>
                </a:solidFill>
              </a:rPr>
              <a:t>Проведение закупочных процедур </a:t>
            </a:r>
            <a:r>
              <a:rPr lang="en-US" sz="1600" dirty="0">
                <a:solidFill>
                  <a:srgbClr val="000000"/>
                </a:solidFill>
              </a:rPr>
              <a:t>1C</a:t>
            </a:r>
            <a:r>
              <a:rPr lang="ru-RU" sz="1600" dirty="0">
                <a:solidFill>
                  <a:srgbClr val="000000"/>
                </a:solidFill>
              </a:rPr>
              <a:t>:Управление холдингом</a:t>
            </a:r>
          </a:p>
        </p:txBody>
      </p:sp>
      <p:sp>
        <p:nvSpPr>
          <p:cNvPr id="29" name="Прямоугольник 28"/>
          <p:cNvSpPr/>
          <p:nvPr/>
        </p:nvSpPr>
        <p:spPr bwMode="auto">
          <a:xfrm>
            <a:off x="1708248" y="2450465"/>
            <a:ext cx="1225588" cy="540000"/>
          </a:xfrm>
          <a:prstGeom prst="rect">
            <a:avLst/>
          </a:prstGeom>
          <a:solidFill>
            <a:srgbClr val="FFD653"/>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100" dirty="0">
                <a:solidFill>
                  <a:srgbClr val="808080">
                    <a:lumMod val="50000"/>
                  </a:srgbClr>
                </a:solidFill>
                <a:latin typeface="Arial" charset="0"/>
                <a:cs typeface="Arial" charset="0"/>
              </a:rPr>
              <a:t>Подготовка </a:t>
            </a:r>
          </a:p>
          <a:p>
            <a:pPr algn="ctr" eaLnBrk="1" hangingPunct="1"/>
            <a:r>
              <a:rPr lang="ru-RU" sz="1100" dirty="0">
                <a:solidFill>
                  <a:srgbClr val="808080">
                    <a:lumMod val="50000"/>
                  </a:srgbClr>
                </a:solidFill>
                <a:latin typeface="Arial" charset="0"/>
                <a:cs typeface="Arial" charset="0"/>
              </a:rPr>
              <a:t>плана закупок</a:t>
            </a:r>
          </a:p>
        </p:txBody>
      </p:sp>
      <p:sp>
        <p:nvSpPr>
          <p:cNvPr id="30" name="Прямоугольник 29"/>
          <p:cNvSpPr/>
          <p:nvPr/>
        </p:nvSpPr>
        <p:spPr bwMode="auto">
          <a:xfrm>
            <a:off x="4450924" y="2450465"/>
            <a:ext cx="1139030" cy="540000"/>
          </a:xfrm>
          <a:prstGeom prst="rect">
            <a:avLst/>
          </a:prstGeom>
          <a:solidFill>
            <a:srgbClr val="FFD653"/>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100" dirty="0">
                <a:solidFill>
                  <a:srgbClr val="808080">
                    <a:lumMod val="50000"/>
                  </a:srgbClr>
                </a:solidFill>
                <a:latin typeface="Arial" charset="0"/>
                <a:cs typeface="Arial" charset="0"/>
              </a:rPr>
              <a:t>Проведение </a:t>
            </a:r>
          </a:p>
          <a:p>
            <a:pPr algn="ctr" eaLnBrk="1" hangingPunct="1"/>
            <a:r>
              <a:rPr lang="ru-RU" sz="1100" dirty="0">
                <a:solidFill>
                  <a:srgbClr val="808080">
                    <a:lumMod val="50000"/>
                  </a:srgbClr>
                </a:solidFill>
                <a:latin typeface="Arial" charset="0"/>
                <a:cs typeface="Arial" charset="0"/>
              </a:rPr>
              <a:t>торгов</a:t>
            </a:r>
          </a:p>
        </p:txBody>
      </p:sp>
      <p:sp>
        <p:nvSpPr>
          <p:cNvPr id="36" name="Прямоугольник 35"/>
          <p:cNvSpPr/>
          <p:nvPr/>
        </p:nvSpPr>
        <p:spPr bwMode="auto">
          <a:xfrm>
            <a:off x="400691" y="2450465"/>
            <a:ext cx="1118528" cy="540000"/>
          </a:xfrm>
          <a:prstGeom prst="rect">
            <a:avLst/>
          </a:prstGeom>
          <a:solidFill>
            <a:srgbClr val="FFD653"/>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100" dirty="0">
                <a:solidFill>
                  <a:srgbClr val="808080">
                    <a:lumMod val="50000"/>
                  </a:srgbClr>
                </a:solidFill>
                <a:latin typeface="Arial" charset="0"/>
                <a:cs typeface="Arial" charset="0"/>
              </a:rPr>
              <a:t>Регистрация </a:t>
            </a:r>
          </a:p>
          <a:p>
            <a:pPr algn="ctr" eaLnBrk="1" hangingPunct="1"/>
            <a:r>
              <a:rPr lang="ru-RU" sz="1100" dirty="0">
                <a:solidFill>
                  <a:srgbClr val="808080">
                    <a:lumMod val="50000"/>
                  </a:srgbClr>
                </a:solidFill>
                <a:latin typeface="Arial" charset="0"/>
                <a:cs typeface="Arial" charset="0"/>
              </a:rPr>
              <a:t>потребности</a:t>
            </a:r>
          </a:p>
        </p:txBody>
      </p:sp>
      <p:sp>
        <p:nvSpPr>
          <p:cNvPr id="27" name="Прямоугольник 26"/>
          <p:cNvSpPr/>
          <p:nvPr/>
        </p:nvSpPr>
        <p:spPr bwMode="auto">
          <a:xfrm>
            <a:off x="5778983" y="2450465"/>
            <a:ext cx="1139030" cy="540000"/>
          </a:xfrm>
          <a:prstGeom prst="rect">
            <a:avLst/>
          </a:prstGeom>
          <a:solidFill>
            <a:srgbClr val="FFD653"/>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100" dirty="0">
                <a:solidFill>
                  <a:srgbClr val="808080">
                    <a:lumMod val="50000"/>
                  </a:srgbClr>
                </a:solidFill>
                <a:latin typeface="Arial" charset="0"/>
                <a:cs typeface="Arial" charset="0"/>
              </a:rPr>
              <a:t>Контрактация</a:t>
            </a:r>
          </a:p>
        </p:txBody>
      </p:sp>
      <p:sp>
        <p:nvSpPr>
          <p:cNvPr id="35" name="Прямоугольник 34"/>
          <p:cNvSpPr/>
          <p:nvPr/>
        </p:nvSpPr>
        <p:spPr bwMode="auto">
          <a:xfrm>
            <a:off x="7107040" y="2450465"/>
            <a:ext cx="1302481" cy="540000"/>
          </a:xfrm>
          <a:prstGeom prst="rect">
            <a:avLst/>
          </a:prstGeom>
          <a:solidFill>
            <a:srgbClr val="FFD653"/>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000" dirty="0">
                <a:solidFill>
                  <a:srgbClr val="808080">
                    <a:lumMod val="50000"/>
                  </a:srgbClr>
                </a:solidFill>
                <a:latin typeface="Arial" charset="0"/>
                <a:cs typeface="Arial" charset="0"/>
              </a:rPr>
              <a:t>Управление </a:t>
            </a:r>
          </a:p>
          <a:p>
            <a:pPr algn="ctr" eaLnBrk="1" hangingPunct="1"/>
            <a:r>
              <a:rPr lang="ru-RU" sz="1000" dirty="0">
                <a:solidFill>
                  <a:srgbClr val="808080">
                    <a:lumMod val="50000"/>
                  </a:srgbClr>
                </a:solidFill>
                <a:latin typeface="Arial" charset="0"/>
                <a:cs typeface="Arial" charset="0"/>
              </a:rPr>
              <a:t>обязательствами</a:t>
            </a:r>
          </a:p>
        </p:txBody>
      </p:sp>
      <p:cxnSp>
        <p:nvCxnSpPr>
          <p:cNvPr id="4" name="Прямая со стрелкой 3"/>
          <p:cNvCxnSpPr/>
          <p:nvPr/>
        </p:nvCxnSpPr>
        <p:spPr>
          <a:xfrm>
            <a:off x="1521277" y="2695700"/>
            <a:ext cx="18491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8" name="Прямая со стрелкой 37"/>
          <p:cNvCxnSpPr/>
          <p:nvPr/>
        </p:nvCxnSpPr>
        <p:spPr>
          <a:xfrm>
            <a:off x="2935894" y="2707890"/>
            <a:ext cx="18491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0" name="Прямая со стрелкой 39"/>
          <p:cNvCxnSpPr/>
          <p:nvPr/>
        </p:nvCxnSpPr>
        <p:spPr>
          <a:xfrm>
            <a:off x="5592012" y="2717290"/>
            <a:ext cx="18491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1" name="Прямая со стрелкой 40"/>
          <p:cNvCxnSpPr/>
          <p:nvPr/>
        </p:nvCxnSpPr>
        <p:spPr>
          <a:xfrm>
            <a:off x="6920069" y="2720465"/>
            <a:ext cx="184916"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53" name="Скругленный прямоугольник 52"/>
          <p:cNvSpPr/>
          <p:nvPr/>
        </p:nvSpPr>
        <p:spPr>
          <a:xfrm>
            <a:off x="405066" y="3136382"/>
            <a:ext cx="684000" cy="182959"/>
          </a:xfrm>
          <a:prstGeom prst="roundRect">
            <a:avLst/>
          </a:prstGeom>
          <a:solidFill>
            <a:schemeClr val="tx1">
              <a:lumMod val="50000"/>
              <a:lumOff val="50000"/>
            </a:schemeClr>
          </a:solidFill>
          <a:ln w="12700">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algn="ctr">
              <a:defRPr/>
            </a:pPr>
            <a:r>
              <a:rPr lang="ru-RU" sz="1050" b="1" dirty="0">
                <a:solidFill>
                  <a:srgbClr val="FFFFFF"/>
                </a:solidFill>
              </a:rPr>
              <a:t>223ФЗ</a:t>
            </a:r>
          </a:p>
        </p:txBody>
      </p:sp>
      <p:sp>
        <p:nvSpPr>
          <p:cNvPr id="56" name="Скругленный прямоугольник 55"/>
          <p:cNvSpPr/>
          <p:nvPr/>
        </p:nvSpPr>
        <p:spPr>
          <a:xfrm>
            <a:off x="1151150" y="3136382"/>
            <a:ext cx="684000" cy="182959"/>
          </a:xfrm>
          <a:prstGeom prst="roundRect">
            <a:avLst/>
          </a:prstGeom>
          <a:solidFill>
            <a:schemeClr val="tx1">
              <a:lumMod val="50000"/>
              <a:lumOff val="50000"/>
            </a:schemeClr>
          </a:solidFill>
          <a:ln w="12700">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algn="ctr">
              <a:defRPr/>
            </a:pPr>
            <a:r>
              <a:rPr lang="ru-RU" sz="1050" b="1" dirty="0">
                <a:solidFill>
                  <a:srgbClr val="FFFFFF"/>
                </a:solidFill>
              </a:rPr>
              <a:t>ЕИС</a:t>
            </a:r>
          </a:p>
        </p:txBody>
      </p:sp>
      <p:sp>
        <p:nvSpPr>
          <p:cNvPr id="32" name="Прямоугольник 31"/>
          <p:cNvSpPr/>
          <p:nvPr/>
        </p:nvSpPr>
        <p:spPr bwMode="auto">
          <a:xfrm>
            <a:off x="400691" y="1495082"/>
            <a:ext cx="1440000" cy="540000"/>
          </a:xfrm>
          <a:prstGeom prst="rect">
            <a:avLst/>
          </a:prstGeom>
          <a:solidFill>
            <a:srgbClr val="FC6E51"/>
          </a:solidFill>
          <a:ln w="12700">
            <a:solidFill>
              <a:srgbClr val="E9573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ru-RU" sz="1200" b="1" dirty="0">
                <a:solidFill>
                  <a:srgbClr val="FFFFCC"/>
                </a:solidFill>
              </a:rPr>
              <a:t>Закупочная </a:t>
            </a:r>
          </a:p>
          <a:p>
            <a:pPr algn="ctr" eaLnBrk="1" hangingPunct="1"/>
            <a:r>
              <a:rPr lang="ru-RU" sz="1200" b="1" dirty="0">
                <a:solidFill>
                  <a:srgbClr val="FFFFCC"/>
                </a:solidFill>
              </a:rPr>
              <a:t>политика</a:t>
            </a:r>
          </a:p>
        </p:txBody>
      </p:sp>
      <p:sp>
        <p:nvSpPr>
          <p:cNvPr id="33" name="Прямоугольник 32"/>
          <p:cNvSpPr/>
          <p:nvPr/>
        </p:nvSpPr>
        <p:spPr bwMode="auto">
          <a:xfrm>
            <a:off x="3685105" y="1485578"/>
            <a:ext cx="1440000" cy="540000"/>
          </a:xfrm>
          <a:prstGeom prst="rect">
            <a:avLst/>
          </a:prstGeom>
          <a:solidFill>
            <a:srgbClr val="FC6E51"/>
          </a:solidFill>
          <a:ln w="12700">
            <a:solidFill>
              <a:srgbClr val="E9573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ru-RU" sz="1200" b="1" dirty="0">
                <a:solidFill>
                  <a:srgbClr val="FFFFCC"/>
                </a:solidFill>
              </a:rPr>
              <a:t>Контроль </a:t>
            </a:r>
          </a:p>
          <a:p>
            <a:pPr algn="ctr" eaLnBrk="1" hangingPunct="1"/>
            <a:r>
              <a:rPr lang="ru-RU" sz="1200" b="1" dirty="0">
                <a:solidFill>
                  <a:srgbClr val="FFFFCC"/>
                </a:solidFill>
              </a:rPr>
              <a:t>лимитов</a:t>
            </a:r>
          </a:p>
        </p:txBody>
      </p:sp>
      <p:sp>
        <p:nvSpPr>
          <p:cNvPr id="37" name="Прямоугольник 36"/>
          <p:cNvSpPr/>
          <p:nvPr/>
        </p:nvSpPr>
        <p:spPr bwMode="auto">
          <a:xfrm>
            <a:off x="2042898" y="1495082"/>
            <a:ext cx="1440000" cy="540000"/>
          </a:xfrm>
          <a:prstGeom prst="rect">
            <a:avLst/>
          </a:prstGeom>
          <a:solidFill>
            <a:srgbClr val="FC6E51"/>
          </a:solidFill>
          <a:ln w="12700">
            <a:solidFill>
              <a:srgbClr val="E9573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ru-RU" sz="1200" b="1" dirty="0">
                <a:solidFill>
                  <a:srgbClr val="FFFFCC"/>
                </a:solidFill>
              </a:rPr>
              <a:t>Бюджетирование </a:t>
            </a:r>
          </a:p>
          <a:p>
            <a:pPr algn="ctr" eaLnBrk="1" hangingPunct="1"/>
            <a:r>
              <a:rPr lang="ru-RU" sz="1200" b="1" dirty="0">
                <a:solidFill>
                  <a:srgbClr val="FFFFCC"/>
                </a:solidFill>
              </a:rPr>
              <a:t>закупок</a:t>
            </a:r>
          </a:p>
        </p:txBody>
      </p:sp>
      <p:sp>
        <p:nvSpPr>
          <p:cNvPr id="52" name="Прямоугольник 51"/>
          <p:cNvSpPr/>
          <p:nvPr/>
        </p:nvSpPr>
        <p:spPr bwMode="auto">
          <a:xfrm>
            <a:off x="5327312" y="1485578"/>
            <a:ext cx="1440000" cy="540000"/>
          </a:xfrm>
          <a:prstGeom prst="rect">
            <a:avLst/>
          </a:prstGeom>
          <a:solidFill>
            <a:srgbClr val="FC6E51"/>
          </a:solidFill>
          <a:ln w="12700">
            <a:solidFill>
              <a:srgbClr val="E9573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ru-RU" sz="1200" b="1" dirty="0">
                <a:solidFill>
                  <a:srgbClr val="FFFFCC"/>
                </a:solidFill>
              </a:rPr>
              <a:t>Личный кабинет </a:t>
            </a:r>
          </a:p>
          <a:p>
            <a:pPr algn="ctr" eaLnBrk="1" hangingPunct="1"/>
            <a:r>
              <a:rPr lang="ru-RU" sz="1200" b="1" dirty="0">
                <a:solidFill>
                  <a:srgbClr val="FFFFCC"/>
                </a:solidFill>
              </a:rPr>
              <a:t>поставщика</a:t>
            </a:r>
          </a:p>
        </p:txBody>
      </p:sp>
      <p:sp>
        <p:nvSpPr>
          <p:cNvPr id="43" name="Прямоугольник 42"/>
          <p:cNvSpPr/>
          <p:nvPr/>
        </p:nvSpPr>
        <p:spPr bwMode="auto">
          <a:xfrm>
            <a:off x="6969519" y="1485578"/>
            <a:ext cx="1440000" cy="540000"/>
          </a:xfrm>
          <a:prstGeom prst="rect">
            <a:avLst/>
          </a:prstGeom>
          <a:solidFill>
            <a:srgbClr val="FC6E51"/>
          </a:solidFill>
          <a:ln w="12700">
            <a:solidFill>
              <a:srgbClr val="E9573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ru-RU" sz="1200" b="1" dirty="0" err="1">
                <a:solidFill>
                  <a:srgbClr val="FFFFCC"/>
                </a:solidFill>
              </a:rPr>
              <a:t>Бенчмаркинг</a:t>
            </a:r>
            <a:endParaRPr lang="ru-RU" sz="1200" b="1" dirty="0">
              <a:solidFill>
                <a:srgbClr val="FFFFCC"/>
              </a:solidFill>
            </a:endParaRPr>
          </a:p>
          <a:p>
            <a:pPr algn="ctr" eaLnBrk="1" hangingPunct="1"/>
            <a:r>
              <a:rPr lang="ru-RU" sz="1200" b="1" dirty="0">
                <a:solidFill>
                  <a:srgbClr val="FFFFCC"/>
                </a:solidFill>
              </a:rPr>
              <a:t>поставщиков</a:t>
            </a:r>
          </a:p>
        </p:txBody>
      </p:sp>
      <p:sp>
        <p:nvSpPr>
          <p:cNvPr id="5" name="TextBox 4"/>
          <p:cNvSpPr txBox="1"/>
          <p:nvPr/>
        </p:nvSpPr>
        <p:spPr>
          <a:xfrm>
            <a:off x="1173553" y="1075016"/>
            <a:ext cx="6535059" cy="338554"/>
          </a:xfrm>
          <a:prstGeom prst="rect">
            <a:avLst/>
          </a:prstGeom>
          <a:noFill/>
        </p:spPr>
        <p:txBody>
          <a:bodyPr wrap="none" rtlCol="0">
            <a:spAutoFit/>
          </a:bodyPr>
          <a:lstStyle/>
          <a:p>
            <a:pPr eaLnBrk="1" hangingPunct="1"/>
            <a:r>
              <a:rPr lang="ru-RU" sz="1600" dirty="0">
                <a:solidFill>
                  <a:srgbClr val="000000"/>
                </a:solidFill>
                <a:latin typeface="Arial" charset="0"/>
                <a:cs typeface="Arial" charset="0"/>
              </a:rPr>
              <a:t>Управление закупочными процедурами</a:t>
            </a:r>
            <a:r>
              <a:rPr lang="en-US" sz="1600" dirty="0">
                <a:solidFill>
                  <a:srgbClr val="000000"/>
                </a:solidFill>
                <a:latin typeface="Arial" charset="0"/>
                <a:cs typeface="Arial" charset="0"/>
              </a:rPr>
              <a:t> 1C</a:t>
            </a:r>
            <a:r>
              <a:rPr lang="ru-RU" sz="1600" dirty="0">
                <a:solidFill>
                  <a:srgbClr val="000000"/>
                </a:solidFill>
                <a:latin typeface="Arial" charset="0"/>
                <a:cs typeface="Arial" charset="0"/>
              </a:rPr>
              <a:t>:Управление холдингом</a:t>
            </a:r>
          </a:p>
        </p:txBody>
      </p:sp>
      <p:sp>
        <p:nvSpPr>
          <p:cNvPr id="55" name="TextBox 54"/>
          <p:cNvSpPr txBox="1"/>
          <p:nvPr/>
        </p:nvSpPr>
        <p:spPr>
          <a:xfrm>
            <a:off x="4871321" y="3937684"/>
            <a:ext cx="4196396" cy="584775"/>
          </a:xfrm>
          <a:prstGeom prst="rect">
            <a:avLst/>
          </a:prstGeom>
          <a:noFill/>
        </p:spPr>
        <p:txBody>
          <a:bodyPr wrap="square" rtlCol="0">
            <a:spAutoFit/>
          </a:bodyPr>
          <a:lstStyle/>
          <a:p>
            <a:r>
              <a:rPr lang="ru-RU" sz="1600" dirty="0">
                <a:solidFill>
                  <a:srgbClr val="000000"/>
                </a:solidFill>
              </a:rPr>
              <a:t>Пополнение запасов по текущим контрактам во внешних системах</a:t>
            </a:r>
          </a:p>
        </p:txBody>
      </p:sp>
      <p:sp>
        <p:nvSpPr>
          <p:cNvPr id="70" name="Прямоугольник 69"/>
          <p:cNvSpPr/>
          <p:nvPr/>
        </p:nvSpPr>
        <p:spPr bwMode="auto">
          <a:xfrm>
            <a:off x="3122865" y="2450465"/>
            <a:ext cx="1139030" cy="540000"/>
          </a:xfrm>
          <a:prstGeom prst="rect">
            <a:avLst/>
          </a:prstGeom>
          <a:solidFill>
            <a:srgbClr val="FFD653"/>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000" dirty="0">
                <a:solidFill>
                  <a:srgbClr val="808080">
                    <a:lumMod val="50000"/>
                  </a:srgbClr>
                </a:solidFill>
                <a:latin typeface="Arial" charset="0"/>
                <a:cs typeface="Arial" charset="0"/>
              </a:rPr>
              <a:t>Аккредитация </a:t>
            </a:r>
          </a:p>
          <a:p>
            <a:pPr algn="ctr" eaLnBrk="1" hangingPunct="1"/>
            <a:r>
              <a:rPr lang="ru-RU" sz="1000" dirty="0">
                <a:solidFill>
                  <a:srgbClr val="808080">
                    <a:lumMod val="50000"/>
                  </a:srgbClr>
                </a:solidFill>
                <a:latin typeface="Arial" charset="0"/>
                <a:cs typeface="Arial" charset="0"/>
              </a:rPr>
              <a:t>и </a:t>
            </a:r>
          </a:p>
          <a:p>
            <a:pPr algn="ctr" eaLnBrk="1" hangingPunct="1"/>
            <a:r>
              <a:rPr lang="ru-RU" sz="1000" dirty="0">
                <a:solidFill>
                  <a:srgbClr val="808080">
                    <a:lumMod val="50000"/>
                  </a:srgbClr>
                </a:solidFill>
                <a:latin typeface="Arial" charset="0"/>
                <a:cs typeface="Arial" charset="0"/>
              </a:rPr>
              <a:t>квалификация</a:t>
            </a:r>
          </a:p>
        </p:txBody>
      </p:sp>
      <p:cxnSp>
        <p:nvCxnSpPr>
          <p:cNvPr id="72" name="Прямая со стрелкой 71"/>
          <p:cNvCxnSpPr/>
          <p:nvPr/>
        </p:nvCxnSpPr>
        <p:spPr>
          <a:xfrm>
            <a:off x="4263953" y="2714115"/>
            <a:ext cx="18491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47" name="Группа 141"/>
          <p:cNvGrpSpPr>
            <a:grpSpLocks/>
          </p:cNvGrpSpPr>
          <p:nvPr/>
        </p:nvGrpSpPr>
        <p:grpSpPr bwMode="auto">
          <a:xfrm>
            <a:off x="5910379" y="5007527"/>
            <a:ext cx="1757311" cy="797466"/>
            <a:chOff x="179512" y="5559326"/>
            <a:chExt cx="1222375" cy="461962"/>
          </a:xfrm>
        </p:grpSpPr>
        <p:sp>
          <p:nvSpPr>
            <p:cNvPr id="48" name="AutoShape 4"/>
            <p:cNvSpPr>
              <a:spLocks noChangeArrowheads="1"/>
            </p:cNvSpPr>
            <p:nvPr/>
          </p:nvSpPr>
          <p:spPr bwMode="auto">
            <a:xfrm>
              <a:off x="537114" y="5559326"/>
              <a:ext cx="864404" cy="318066"/>
            </a:xfrm>
            <a:prstGeom prst="can">
              <a:avLst>
                <a:gd name="adj" fmla="val 25000"/>
              </a:avLst>
            </a:prstGeom>
            <a:solidFill>
              <a:srgbClr val="FFD653"/>
            </a:solidFill>
            <a:ln w="12700">
              <a:solidFill>
                <a:srgbClr val="F2B800"/>
              </a:solidFill>
              <a:miter lim="800000"/>
              <a:headEnd/>
              <a:tailEnd/>
            </a:ln>
          </p:spPr>
          <p:txBody>
            <a:bodyPr wrap="none" lIns="108000" tIns="27000" rIns="13500" bIns="27000" anchor="ctr"/>
            <a:lstStyle/>
            <a:p>
              <a:pPr marL="133350" indent="-133350" algn="ctr"/>
              <a:endParaRPr lang="ru-RU" altLang="ru-RU" sz="975" b="1">
                <a:solidFill>
                  <a:srgbClr val="000000"/>
                </a:solidFill>
              </a:endParaRPr>
            </a:p>
          </p:txBody>
        </p:sp>
        <p:sp>
          <p:nvSpPr>
            <p:cNvPr id="49" name="AutoShape 27"/>
            <p:cNvSpPr>
              <a:spLocks noChangeArrowheads="1"/>
            </p:cNvSpPr>
            <p:nvPr/>
          </p:nvSpPr>
          <p:spPr bwMode="auto">
            <a:xfrm>
              <a:off x="179512" y="5702333"/>
              <a:ext cx="864402" cy="318066"/>
            </a:xfrm>
            <a:prstGeom prst="can">
              <a:avLst>
                <a:gd name="adj" fmla="val 25000"/>
              </a:avLst>
            </a:prstGeom>
            <a:solidFill>
              <a:srgbClr val="FFD653"/>
            </a:solidFill>
            <a:ln w="12700">
              <a:solidFill>
                <a:srgbClr val="F2B800"/>
              </a:solidFill>
              <a:miter lim="800000"/>
              <a:headEnd/>
              <a:tailEnd/>
            </a:ln>
          </p:spPr>
          <p:txBody>
            <a:bodyPr wrap="none" lIns="108000" tIns="27000" rIns="13500" bIns="27000" anchor="ctr"/>
            <a:lstStyle/>
            <a:p>
              <a:pPr marL="133350" indent="-133350" algn="ctr"/>
              <a:endParaRPr lang="ru-RU" altLang="ru-RU" sz="975" b="1">
                <a:solidFill>
                  <a:srgbClr val="000000"/>
                </a:solidFill>
              </a:endParaRPr>
            </a:p>
          </p:txBody>
        </p:sp>
      </p:grpSp>
      <p:sp>
        <p:nvSpPr>
          <p:cNvPr id="58" name="TextBox 57"/>
          <p:cNvSpPr txBox="1"/>
          <p:nvPr/>
        </p:nvSpPr>
        <p:spPr>
          <a:xfrm>
            <a:off x="245695" y="4025590"/>
            <a:ext cx="3083928" cy="584775"/>
          </a:xfrm>
          <a:prstGeom prst="rect">
            <a:avLst/>
          </a:prstGeom>
          <a:noFill/>
        </p:spPr>
        <p:txBody>
          <a:bodyPr wrap="square" rtlCol="0">
            <a:spAutoFit/>
          </a:bodyPr>
          <a:lstStyle/>
          <a:p>
            <a:r>
              <a:rPr lang="ru-RU" sz="1600" dirty="0">
                <a:solidFill>
                  <a:srgbClr val="000000"/>
                </a:solidFill>
              </a:rPr>
              <a:t>Потребности в МТО </a:t>
            </a:r>
          </a:p>
          <a:p>
            <a:r>
              <a:rPr lang="ru-RU" sz="1600" dirty="0">
                <a:solidFill>
                  <a:srgbClr val="000000"/>
                </a:solidFill>
              </a:rPr>
              <a:t>из внешних систем</a:t>
            </a:r>
          </a:p>
        </p:txBody>
      </p:sp>
      <p:grpSp>
        <p:nvGrpSpPr>
          <p:cNvPr id="60" name="Группа 1"/>
          <p:cNvGrpSpPr>
            <a:grpSpLocks/>
          </p:cNvGrpSpPr>
          <p:nvPr/>
        </p:nvGrpSpPr>
        <p:grpSpPr bwMode="auto">
          <a:xfrm>
            <a:off x="1030893" y="4776199"/>
            <a:ext cx="1747796" cy="956390"/>
            <a:chOff x="174051" y="5559589"/>
            <a:chExt cx="1227836" cy="501711"/>
          </a:xfrm>
        </p:grpSpPr>
        <p:sp>
          <p:nvSpPr>
            <p:cNvPr id="64" name="AutoShape 4"/>
            <p:cNvSpPr>
              <a:spLocks noChangeArrowheads="1"/>
            </p:cNvSpPr>
            <p:nvPr/>
          </p:nvSpPr>
          <p:spPr bwMode="auto">
            <a:xfrm>
              <a:off x="539853" y="5560776"/>
              <a:ext cx="862034" cy="318068"/>
            </a:xfrm>
            <a:prstGeom prst="can">
              <a:avLst>
                <a:gd name="adj" fmla="val 25000"/>
              </a:avLst>
            </a:prstGeom>
            <a:solidFill>
              <a:srgbClr val="FC6E51"/>
            </a:solidFill>
            <a:ln w="12700">
              <a:solidFill>
                <a:srgbClr val="E9573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ru-RU" altLang="ru-RU" sz="1200" b="1">
                <a:solidFill>
                  <a:srgbClr val="FFFFFF"/>
                </a:solidFill>
              </a:endParaRPr>
            </a:p>
          </p:txBody>
        </p:sp>
        <p:sp>
          <p:nvSpPr>
            <p:cNvPr id="65" name="AutoShape 27"/>
            <p:cNvSpPr>
              <a:spLocks noChangeArrowheads="1"/>
            </p:cNvSpPr>
            <p:nvPr/>
          </p:nvSpPr>
          <p:spPr bwMode="auto">
            <a:xfrm>
              <a:off x="175146" y="5743232"/>
              <a:ext cx="869140" cy="318068"/>
            </a:xfrm>
            <a:prstGeom prst="can">
              <a:avLst>
                <a:gd name="adj" fmla="val 25000"/>
              </a:avLst>
            </a:prstGeom>
            <a:solidFill>
              <a:srgbClr val="FC6E51"/>
            </a:solidFill>
            <a:ln w="12700">
              <a:solidFill>
                <a:srgbClr val="E9573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ru-RU" altLang="ru-RU" sz="1200" b="1">
                <a:solidFill>
                  <a:srgbClr val="FFFFFF"/>
                </a:solidFill>
              </a:endParaRPr>
            </a:p>
          </p:txBody>
        </p:sp>
      </p:grpSp>
      <p:cxnSp>
        <p:nvCxnSpPr>
          <p:cNvPr id="68" name="Прямая со стрелкой 67"/>
          <p:cNvCxnSpPr/>
          <p:nvPr/>
        </p:nvCxnSpPr>
        <p:spPr bwMode="auto">
          <a:xfrm flipV="1">
            <a:off x="1823460" y="3419406"/>
            <a:ext cx="0" cy="514444"/>
          </a:xfrm>
          <a:prstGeom prst="straightConnector1">
            <a:avLst/>
          </a:prstGeom>
          <a:solidFill>
            <a:srgbClr val="F9E383">
              <a:alpha val="50000"/>
            </a:srgbClr>
          </a:solidFill>
          <a:ln w="50800" cap="flat" cmpd="sng" algn="ctr">
            <a:solidFill>
              <a:srgbClr val="FF0000"/>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Прямая со стрелкой 68"/>
          <p:cNvCxnSpPr/>
          <p:nvPr/>
        </p:nvCxnSpPr>
        <p:spPr bwMode="auto">
          <a:xfrm flipH="1">
            <a:off x="6761541" y="3433735"/>
            <a:ext cx="1" cy="485786"/>
          </a:xfrm>
          <a:prstGeom prst="straightConnector1">
            <a:avLst/>
          </a:prstGeom>
          <a:solidFill>
            <a:srgbClr val="F9E383">
              <a:alpha val="50000"/>
            </a:srgbClr>
          </a:solidFill>
          <a:ln w="50800" cap="flat" cmpd="sng" algn="ctr">
            <a:solidFill>
              <a:schemeClr val="bg1">
                <a:lumMod val="50000"/>
              </a:schemeClr>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9" name="Picture 359" descr="http://v8.1c.ru/cpm/images/s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1865" y="6094090"/>
            <a:ext cx="831480" cy="694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7472007"/>
      </p:ext>
    </p:extLst>
  </p:cSld>
  <p:clrMapOvr>
    <a:masterClrMapping/>
  </p:clrMapOvr>
  <p:transition spd="slow" advTm="39516"/>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8493" y="2470419"/>
            <a:ext cx="7425544" cy="3303136"/>
            <a:chOff x="-28575" y="1898650"/>
            <a:chExt cx="9956800" cy="4429126"/>
          </a:xfrm>
          <a:solidFill>
            <a:schemeClr val="tx1">
              <a:lumMod val="75000"/>
              <a:lumOff val="25000"/>
            </a:schemeClr>
          </a:solidFill>
        </p:grpSpPr>
        <p:sp>
          <p:nvSpPr>
            <p:cNvPr id="8" name="Freeform 5"/>
            <p:cNvSpPr>
              <a:spLocks/>
            </p:cNvSpPr>
            <p:nvPr/>
          </p:nvSpPr>
          <p:spPr bwMode="auto">
            <a:xfrm>
              <a:off x="3052763" y="2152650"/>
              <a:ext cx="3460750" cy="3467100"/>
            </a:xfrm>
            <a:custGeom>
              <a:avLst/>
              <a:gdLst>
                <a:gd name="T0" fmla="*/ 522 w 1204"/>
                <a:gd name="T1" fmla="*/ 1077 h 1205"/>
                <a:gd name="T2" fmla="*/ 463 w 1204"/>
                <a:gd name="T3" fmla="*/ 602 h 1205"/>
                <a:gd name="T4" fmla="*/ 692 w 1204"/>
                <a:gd name="T5" fmla="*/ 106 h 1205"/>
                <a:gd name="T6" fmla="*/ 268 w 1204"/>
                <a:gd name="T7" fmla="*/ 0 h 1205"/>
                <a:gd name="T8" fmla="*/ 237 w 1204"/>
                <a:gd name="T9" fmla="*/ 28 h 1205"/>
                <a:gd name="T10" fmla="*/ 616 w 1204"/>
                <a:gd name="T11" fmla="*/ 123 h 1205"/>
                <a:gd name="T12" fmla="*/ 718 w 1204"/>
                <a:gd name="T13" fmla="*/ 427 h 1205"/>
                <a:gd name="T14" fmla="*/ 26 w 1204"/>
                <a:gd name="T15" fmla="*/ 845 h 1205"/>
                <a:gd name="T16" fmla="*/ 475 w 1204"/>
                <a:gd name="T17" fmla="*/ 1205 h 1205"/>
                <a:gd name="T18" fmla="*/ 662 w 1204"/>
                <a:gd name="T19" fmla="*/ 1119 h 1205"/>
                <a:gd name="T20" fmla="*/ 522 w 1204"/>
                <a:gd name="T21" fmla="*/ 1077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4" h="1205">
                  <a:moveTo>
                    <a:pt x="522" y="1077"/>
                  </a:moveTo>
                  <a:cubicBezTo>
                    <a:pt x="0" y="897"/>
                    <a:pt x="260" y="682"/>
                    <a:pt x="463" y="602"/>
                  </a:cubicBezTo>
                  <a:cubicBezTo>
                    <a:pt x="666" y="522"/>
                    <a:pt x="1204" y="330"/>
                    <a:pt x="692" y="106"/>
                  </a:cubicBezTo>
                  <a:cubicBezTo>
                    <a:pt x="692" y="106"/>
                    <a:pt x="513" y="40"/>
                    <a:pt x="268" y="0"/>
                  </a:cubicBezTo>
                  <a:cubicBezTo>
                    <a:pt x="237" y="28"/>
                    <a:pt x="237" y="28"/>
                    <a:pt x="237" y="28"/>
                  </a:cubicBezTo>
                  <a:cubicBezTo>
                    <a:pt x="415" y="59"/>
                    <a:pt x="519" y="90"/>
                    <a:pt x="616" y="123"/>
                  </a:cubicBezTo>
                  <a:cubicBezTo>
                    <a:pt x="774" y="177"/>
                    <a:pt x="930" y="311"/>
                    <a:pt x="718" y="427"/>
                  </a:cubicBezTo>
                  <a:cubicBezTo>
                    <a:pt x="506" y="543"/>
                    <a:pt x="44" y="661"/>
                    <a:pt x="26" y="845"/>
                  </a:cubicBezTo>
                  <a:cubicBezTo>
                    <a:pt x="13" y="972"/>
                    <a:pt x="185" y="1108"/>
                    <a:pt x="475" y="1205"/>
                  </a:cubicBezTo>
                  <a:cubicBezTo>
                    <a:pt x="662" y="1119"/>
                    <a:pt x="662" y="1119"/>
                    <a:pt x="662" y="1119"/>
                  </a:cubicBezTo>
                  <a:cubicBezTo>
                    <a:pt x="613" y="1106"/>
                    <a:pt x="566" y="1092"/>
                    <a:pt x="522" y="1077"/>
                  </a:cubicBezTo>
                  <a:close/>
                </a:path>
              </a:pathLst>
            </a:custGeom>
            <a:grpFill/>
            <a:ln w="9525">
              <a:noFill/>
              <a:round/>
              <a:headEnd/>
              <a:tailEnd/>
            </a:ln>
          </p:spPr>
          <p:txBody>
            <a:bodyPr vert="horz" wrap="square" lIns="68598" tIns="34299" rIns="68598" bIns="34299" numCol="1" anchor="t" anchorCtr="0" compatLnSpc="1">
              <a:prstTxWarp prst="textNoShape">
                <a:avLst/>
              </a:prstTxWarp>
            </a:bodyPr>
            <a:lstStyle/>
            <a:p>
              <a:pPr defTabSz="914484" eaLnBrk="1" fontAlgn="auto" hangingPunct="1">
                <a:spcBef>
                  <a:spcPts val="0"/>
                </a:spcBef>
                <a:spcAft>
                  <a:spcPts val="0"/>
                </a:spcAft>
              </a:pPr>
              <a:endParaRPr lang="en-US">
                <a:solidFill>
                  <a:prstClr val="black"/>
                </a:solidFill>
                <a:latin typeface="Calibri"/>
              </a:endParaRPr>
            </a:p>
          </p:txBody>
        </p:sp>
        <p:sp>
          <p:nvSpPr>
            <p:cNvPr id="9" name="Freeform 6"/>
            <p:cNvSpPr>
              <a:spLocks/>
            </p:cNvSpPr>
            <p:nvPr/>
          </p:nvSpPr>
          <p:spPr bwMode="auto">
            <a:xfrm>
              <a:off x="-28575" y="1898650"/>
              <a:ext cx="1481138" cy="87313"/>
            </a:xfrm>
            <a:custGeom>
              <a:avLst/>
              <a:gdLst>
                <a:gd name="T0" fmla="*/ 0 w 515"/>
                <a:gd name="T1" fmla="*/ 2 h 30"/>
                <a:gd name="T2" fmla="*/ 0 w 515"/>
                <a:gd name="T3" fmla="*/ 23 h 30"/>
                <a:gd name="T4" fmla="*/ 504 w 515"/>
                <a:gd name="T5" fmla="*/ 30 h 30"/>
                <a:gd name="T6" fmla="*/ 515 w 515"/>
                <a:gd name="T7" fmla="*/ 18 h 30"/>
                <a:gd name="T8" fmla="*/ 0 w 515"/>
                <a:gd name="T9" fmla="*/ 2 h 30"/>
              </a:gdLst>
              <a:ahLst/>
              <a:cxnLst>
                <a:cxn ang="0">
                  <a:pos x="T0" y="T1"/>
                </a:cxn>
                <a:cxn ang="0">
                  <a:pos x="T2" y="T3"/>
                </a:cxn>
                <a:cxn ang="0">
                  <a:pos x="T4" y="T5"/>
                </a:cxn>
                <a:cxn ang="0">
                  <a:pos x="T6" y="T7"/>
                </a:cxn>
                <a:cxn ang="0">
                  <a:pos x="T8" y="T9"/>
                </a:cxn>
              </a:cxnLst>
              <a:rect l="0" t="0" r="r" b="b"/>
              <a:pathLst>
                <a:path w="515" h="30">
                  <a:moveTo>
                    <a:pt x="0" y="2"/>
                  </a:moveTo>
                  <a:cubicBezTo>
                    <a:pt x="0" y="23"/>
                    <a:pt x="0" y="23"/>
                    <a:pt x="0" y="23"/>
                  </a:cubicBezTo>
                  <a:cubicBezTo>
                    <a:pt x="0" y="23"/>
                    <a:pt x="200" y="14"/>
                    <a:pt x="504" y="30"/>
                  </a:cubicBezTo>
                  <a:cubicBezTo>
                    <a:pt x="515" y="18"/>
                    <a:pt x="515" y="18"/>
                    <a:pt x="515" y="18"/>
                  </a:cubicBezTo>
                  <a:cubicBezTo>
                    <a:pt x="323" y="7"/>
                    <a:pt x="138" y="0"/>
                    <a:pt x="0" y="2"/>
                  </a:cubicBezTo>
                  <a:close/>
                </a:path>
              </a:pathLst>
            </a:custGeom>
            <a:grpFill/>
            <a:ln w="9525">
              <a:noFill/>
              <a:round/>
              <a:headEnd/>
              <a:tailEnd/>
            </a:ln>
          </p:spPr>
          <p:txBody>
            <a:bodyPr vert="horz" wrap="square" lIns="68598" tIns="34299" rIns="68598" bIns="34299" numCol="1" anchor="t" anchorCtr="0" compatLnSpc="1">
              <a:prstTxWarp prst="textNoShape">
                <a:avLst/>
              </a:prstTxWarp>
            </a:bodyPr>
            <a:lstStyle/>
            <a:p>
              <a:pPr defTabSz="914484" eaLnBrk="1" fontAlgn="auto" hangingPunct="1">
                <a:spcBef>
                  <a:spcPts val="0"/>
                </a:spcBef>
                <a:spcAft>
                  <a:spcPts val="0"/>
                </a:spcAft>
              </a:pPr>
              <a:endParaRPr lang="en-US">
                <a:solidFill>
                  <a:prstClr val="black"/>
                </a:solidFill>
                <a:latin typeface="Calibri"/>
              </a:endParaRPr>
            </a:p>
          </p:txBody>
        </p:sp>
        <p:sp>
          <p:nvSpPr>
            <p:cNvPr id="10" name="Freeform 7"/>
            <p:cNvSpPr>
              <a:spLocks/>
            </p:cNvSpPr>
            <p:nvPr/>
          </p:nvSpPr>
          <p:spPr bwMode="auto">
            <a:xfrm>
              <a:off x="1581150" y="1958975"/>
              <a:ext cx="2084388" cy="247650"/>
            </a:xfrm>
            <a:custGeom>
              <a:avLst/>
              <a:gdLst>
                <a:gd name="T0" fmla="*/ 595 w 725"/>
                <a:gd name="T1" fmla="*/ 43 h 86"/>
                <a:gd name="T2" fmla="*/ 13 w 725"/>
                <a:gd name="T3" fmla="*/ 0 h 86"/>
                <a:gd name="T4" fmla="*/ 0 w 725"/>
                <a:gd name="T5" fmla="*/ 12 h 86"/>
                <a:gd name="T6" fmla="*/ 298 w 725"/>
                <a:gd name="T7" fmla="*/ 36 h 86"/>
                <a:gd name="T8" fmla="*/ 695 w 725"/>
                <a:gd name="T9" fmla="*/ 86 h 86"/>
                <a:gd name="T10" fmla="*/ 725 w 725"/>
                <a:gd name="T11" fmla="*/ 58 h 86"/>
                <a:gd name="T12" fmla="*/ 595 w 725"/>
                <a:gd name="T13" fmla="*/ 43 h 86"/>
              </a:gdLst>
              <a:ahLst/>
              <a:cxnLst>
                <a:cxn ang="0">
                  <a:pos x="T0" y="T1"/>
                </a:cxn>
                <a:cxn ang="0">
                  <a:pos x="T2" y="T3"/>
                </a:cxn>
                <a:cxn ang="0">
                  <a:pos x="T4" y="T5"/>
                </a:cxn>
                <a:cxn ang="0">
                  <a:pos x="T6" y="T7"/>
                </a:cxn>
                <a:cxn ang="0">
                  <a:pos x="T8" y="T9"/>
                </a:cxn>
                <a:cxn ang="0">
                  <a:pos x="T10" y="T11"/>
                </a:cxn>
                <a:cxn ang="0">
                  <a:pos x="T12" y="T13"/>
                </a:cxn>
              </a:cxnLst>
              <a:rect l="0" t="0" r="r" b="b"/>
              <a:pathLst>
                <a:path w="725" h="86">
                  <a:moveTo>
                    <a:pt x="595" y="43"/>
                  </a:moveTo>
                  <a:cubicBezTo>
                    <a:pt x="430" y="28"/>
                    <a:pt x="220" y="12"/>
                    <a:pt x="13" y="0"/>
                  </a:cubicBezTo>
                  <a:cubicBezTo>
                    <a:pt x="0" y="12"/>
                    <a:pt x="0" y="12"/>
                    <a:pt x="0" y="12"/>
                  </a:cubicBezTo>
                  <a:cubicBezTo>
                    <a:pt x="92" y="18"/>
                    <a:pt x="192" y="25"/>
                    <a:pt x="298" y="36"/>
                  </a:cubicBezTo>
                  <a:cubicBezTo>
                    <a:pt x="461" y="53"/>
                    <a:pt x="590" y="69"/>
                    <a:pt x="695" y="86"/>
                  </a:cubicBezTo>
                  <a:cubicBezTo>
                    <a:pt x="725" y="58"/>
                    <a:pt x="725" y="58"/>
                    <a:pt x="725" y="58"/>
                  </a:cubicBezTo>
                  <a:cubicBezTo>
                    <a:pt x="683" y="52"/>
                    <a:pt x="639" y="47"/>
                    <a:pt x="595" y="43"/>
                  </a:cubicBezTo>
                  <a:close/>
                </a:path>
              </a:pathLst>
            </a:custGeom>
            <a:grpFill/>
            <a:ln w="9525">
              <a:noFill/>
              <a:round/>
              <a:headEnd/>
              <a:tailEnd/>
            </a:ln>
          </p:spPr>
          <p:txBody>
            <a:bodyPr vert="horz" wrap="square" lIns="68598" tIns="34299" rIns="68598" bIns="34299" numCol="1" anchor="t" anchorCtr="0" compatLnSpc="1">
              <a:prstTxWarp prst="textNoShape">
                <a:avLst/>
              </a:prstTxWarp>
            </a:bodyPr>
            <a:lstStyle/>
            <a:p>
              <a:pPr defTabSz="914484" eaLnBrk="1" fontAlgn="auto" hangingPunct="1">
                <a:spcBef>
                  <a:spcPts val="0"/>
                </a:spcBef>
                <a:spcAft>
                  <a:spcPts val="0"/>
                </a:spcAft>
              </a:pPr>
              <a:endParaRPr lang="en-US">
                <a:solidFill>
                  <a:prstClr val="black"/>
                </a:solidFill>
                <a:latin typeface="Calibri"/>
              </a:endParaRPr>
            </a:p>
          </p:txBody>
        </p:sp>
        <p:sp>
          <p:nvSpPr>
            <p:cNvPr id="11" name="Freeform 8"/>
            <p:cNvSpPr>
              <a:spLocks/>
            </p:cNvSpPr>
            <p:nvPr/>
          </p:nvSpPr>
          <p:spPr bwMode="auto">
            <a:xfrm>
              <a:off x="4826000" y="5472113"/>
              <a:ext cx="5102225" cy="855663"/>
            </a:xfrm>
            <a:custGeom>
              <a:avLst/>
              <a:gdLst>
                <a:gd name="T0" fmla="*/ 1775 w 1775"/>
                <a:gd name="T1" fmla="*/ 213 h 297"/>
                <a:gd name="T2" fmla="*/ 1443 w 1775"/>
                <a:gd name="T3" fmla="*/ 57 h 297"/>
                <a:gd name="T4" fmla="*/ 1397 w 1775"/>
                <a:gd name="T5" fmla="*/ 95 h 297"/>
                <a:gd name="T6" fmla="*/ 205 w 1775"/>
                <a:gd name="T7" fmla="*/ 0 h 297"/>
                <a:gd name="T8" fmla="*/ 0 w 1775"/>
                <a:gd name="T9" fmla="*/ 93 h 297"/>
                <a:gd name="T10" fmla="*/ 309 w 1775"/>
                <a:gd name="T11" fmla="*/ 153 h 297"/>
                <a:gd name="T12" fmla="*/ 1225 w 1775"/>
                <a:gd name="T13" fmla="*/ 235 h 297"/>
                <a:gd name="T14" fmla="*/ 1153 w 1775"/>
                <a:gd name="T15" fmla="*/ 297 h 297"/>
                <a:gd name="T16" fmla="*/ 1775 w 1775"/>
                <a:gd name="T17" fmla="*/ 213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5" h="297">
                  <a:moveTo>
                    <a:pt x="1775" y="213"/>
                  </a:moveTo>
                  <a:cubicBezTo>
                    <a:pt x="1443" y="57"/>
                    <a:pt x="1443" y="57"/>
                    <a:pt x="1443" y="57"/>
                  </a:cubicBezTo>
                  <a:cubicBezTo>
                    <a:pt x="1397" y="95"/>
                    <a:pt x="1397" y="95"/>
                    <a:pt x="1397" y="95"/>
                  </a:cubicBezTo>
                  <a:cubicBezTo>
                    <a:pt x="1397" y="95"/>
                    <a:pt x="730" y="100"/>
                    <a:pt x="205" y="0"/>
                  </a:cubicBezTo>
                  <a:cubicBezTo>
                    <a:pt x="0" y="93"/>
                    <a:pt x="0" y="93"/>
                    <a:pt x="0" y="93"/>
                  </a:cubicBezTo>
                  <a:cubicBezTo>
                    <a:pt x="95" y="117"/>
                    <a:pt x="198" y="138"/>
                    <a:pt x="309" y="153"/>
                  </a:cubicBezTo>
                  <a:cubicBezTo>
                    <a:pt x="859" y="229"/>
                    <a:pt x="1225" y="235"/>
                    <a:pt x="1225" y="235"/>
                  </a:cubicBezTo>
                  <a:cubicBezTo>
                    <a:pt x="1153" y="297"/>
                    <a:pt x="1153" y="297"/>
                    <a:pt x="1153" y="297"/>
                  </a:cubicBezTo>
                  <a:lnTo>
                    <a:pt x="1775" y="213"/>
                  </a:lnTo>
                  <a:close/>
                </a:path>
              </a:pathLst>
            </a:custGeom>
            <a:grpFill/>
            <a:ln w="9525">
              <a:noFill/>
              <a:round/>
              <a:headEnd/>
              <a:tailEnd/>
            </a:ln>
          </p:spPr>
          <p:txBody>
            <a:bodyPr vert="horz" wrap="square" lIns="68598" tIns="34299" rIns="68598" bIns="34299" numCol="1" anchor="t" anchorCtr="0" compatLnSpc="1">
              <a:prstTxWarp prst="textNoShape">
                <a:avLst/>
              </a:prstTxWarp>
            </a:bodyPr>
            <a:lstStyle/>
            <a:p>
              <a:pPr defTabSz="914484" eaLnBrk="1" fontAlgn="auto" hangingPunct="1">
                <a:spcBef>
                  <a:spcPts val="0"/>
                </a:spcBef>
                <a:spcAft>
                  <a:spcPts val="0"/>
                </a:spcAft>
              </a:pPr>
              <a:endParaRPr lang="en-US">
                <a:solidFill>
                  <a:prstClr val="black"/>
                </a:solidFill>
                <a:latin typeface="Calibri"/>
              </a:endParaRPr>
            </a:p>
          </p:txBody>
        </p:sp>
      </p:grpSp>
      <p:grpSp>
        <p:nvGrpSpPr>
          <p:cNvPr id="5" name="Group 4"/>
          <p:cNvGrpSpPr/>
          <p:nvPr/>
        </p:nvGrpSpPr>
        <p:grpSpPr>
          <a:xfrm>
            <a:off x="4392689" y="3650405"/>
            <a:ext cx="1235984" cy="1772171"/>
            <a:chOff x="6285507" y="4056652"/>
            <a:chExt cx="1361612" cy="1952296"/>
          </a:xfrm>
        </p:grpSpPr>
        <p:grpSp>
          <p:nvGrpSpPr>
            <p:cNvPr id="3" name="Group 2"/>
            <p:cNvGrpSpPr/>
            <p:nvPr/>
          </p:nvGrpSpPr>
          <p:grpSpPr>
            <a:xfrm>
              <a:off x="6285507" y="4056652"/>
              <a:ext cx="1361612" cy="1952296"/>
              <a:chOff x="5808789" y="2272281"/>
              <a:chExt cx="1993536" cy="2858355"/>
            </a:xfrm>
          </p:grpSpPr>
          <p:sp>
            <p:nvSpPr>
              <p:cNvPr id="78" name="Rectangle 77"/>
              <p:cNvSpPr/>
              <p:nvPr/>
            </p:nvSpPr>
            <p:spPr>
              <a:xfrm>
                <a:off x="6718887" y="4188899"/>
                <a:ext cx="191914" cy="941737"/>
              </a:xfrm>
              <a:prstGeom prst="rect">
                <a:avLst/>
              </a:prstGeom>
              <a:gradFill>
                <a:gsLst>
                  <a:gs pos="0">
                    <a:sysClr val="windowText" lastClr="000000">
                      <a:lumMod val="75000"/>
                      <a:lumOff val="25000"/>
                      <a:shade val="30000"/>
                      <a:satMod val="115000"/>
                    </a:sysClr>
                  </a:gs>
                  <a:gs pos="50000">
                    <a:sysClr val="window" lastClr="FFFFFF"/>
                  </a:gs>
                  <a:gs pos="100000">
                    <a:sysClr val="windowText" lastClr="000000">
                      <a:lumMod val="75000"/>
                      <a:lumOff val="25000"/>
                      <a:shade val="100000"/>
                      <a:satMod val="115000"/>
                    </a:sysClr>
                  </a:gs>
                </a:gsLst>
                <a:lin ang="0" scaled="0"/>
              </a:gradFill>
              <a:ln w="25400" cap="flat" cmpd="sng" algn="ctr">
                <a:noFill/>
                <a:prstDash val="solid"/>
              </a:ln>
              <a:effectLst/>
            </p:spPr>
            <p:txBody>
              <a:bodyPr rtlCol="0" anchor="ctr"/>
              <a:lstStyle/>
              <a:p>
                <a:pPr algn="ctr" eaLnBrk="1" fontAlgn="auto" hangingPunct="1">
                  <a:spcBef>
                    <a:spcPts val="0"/>
                  </a:spcBef>
                  <a:spcAft>
                    <a:spcPts val="0"/>
                  </a:spcAft>
                  <a:defRPr/>
                </a:pPr>
                <a:endParaRPr lang="en-US" kern="0" smtClean="0">
                  <a:solidFill>
                    <a:prstClr val="white"/>
                  </a:solidFill>
                  <a:latin typeface="Calibri"/>
                </a:endParaRPr>
              </a:p>
            </p:txBody>
          </p:sp>
          <p:grpSp>
            <p:nvGrpSpPr>
              <p:cNvPr id="79" name="Group 78"/>
              <p:cNvGrpSpPr/>
              <p:nvPr/>
            </p:nvGrpSpPr>
            <p:grpSpPr>
              <a:xfrm>
                <a:off x="5808789" y="2272281"/>
                <a:ext cx="1993536" cy="1989348"/>
                <a:chOff x="8140701" y="1890712"/>
                <a:chExt cx="1511300" cy="1508125"/>
              </a:xfrm>
            </p:grpSpPr>
            <p:sp>
              <p:nvSpPr>
                <p:cNvPr id="80" name="Freeform 25"/>
                <p:cNvSpPr>
                  <a:spLocks/>
                </p:cNvSpPr>
                <p:nvPr/>
              </p:nvSpPr>
              <p:spPr bwMode="auto">
                <a:xfrm>
                  <a:off x="8140701" y="1890712"/>
                  <a:ext cx="1511300" cy="1508125"/>
                </a:xfrm>
                <a:custGeom>
                  <a:avLst/>
                  <a:gdLst>
                    <a:gd name="T0" fmla="*/ 385 w 402"/>
                    <a:gd name="T1" fmla="*/ 171 h 401"/>
                    <a:gd name="T2" fmla="*/ 385 w 402"/>
                    <a:gd name="T3" fmla="*/ 231 h 401"/>
                    <a:gd name="T4" fmla="*/ 231 w 402"/>
                    <a:gd name="T5" fmla="*/ 385 h 401"/>
                    <a:gd name="T6" fmla="*/ 171 w 402"/>
                    <a:gd name="T7" fmla="*/ 385 h 401"/>
                    <a:gd name="T8" fmla="*/ 17 w 402"/>
                    <a:gd name="T9" fmla="*/ 231 h 401"/>
                    <a:gd name="T10" fmla="*/ 17 w 402"/>
                    <a:gd name="T11" fmla="*/ 171 h 401"/>
                    <a:gd name="T12" fmla="*/ 171 w 402"/>
                    <a:gd name="T13" fmla="*/ 17 h 401"/>
                    <a:gd name="T14" fmla="*/ 231 w 402"/>
                    <a:gd name="T15" fmla="*/ 17 h 401"/>
                    <a:gd name="T16" fmla="*/ 385 w 402"/>
                    <a:gd name="T17" fmla="*/ 17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401">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F1C96C">
                    <a:lumMod val="75000"/>
                  </a:srgbClr>
                </a:solidFill>
                <a:ln>
                  <a:noFill/>
                </a:ln>
              </p:spPr>
              <p:txBody>
                <a:bodyPr vert="horz" wrap="square" lIns="68598" tIns="34299" rIns="68598" bIns="34299" numCol="1" anchor="t" anchorCtr="0" compatLnSpc="1">
                  <a:prstTxWarp prst="textNoShape">
                    <a:avLst/>
                  </a:prstTxWarp>
                </a:bodyPr>
                <a:lstStyle/>
                <a:p>
                  <a:pPr eaLnBrk="1" fontAlgn="auto" hangingPunct="1">
                    <a:spcBef>
                      <a:spcPts val="0"/>
                    </a:spcBef>
                    <a:spcAft>
                      <a:spcPts val="0"/>
                    </a:spcAft>
                    <a:defRPr/>
                  </a:pPr>
                  <a:endParaRPr lang="en-US" kern="0" smtClean="0">
                    <a:solidFill>
                      <a:prstClr val="black"/>
                    </a:solidFill>
                    <a:latin typeface="Calibri"/>
                  </a:endParaRPr>
                </a:p>
              </p:txBody>
            </p:sp>
            <p:sp>
              <p:nvSpPr>
                <p:cNvPr id="81" name="Freeform 26"/>
                <p:cNvSpPr>
                  <a:spLocks noEditPoints="1"/>
                </p:cNvSpPr>
                <p:nvPr/>
              </p:nvSpPr>
              <p:spPr bwMode="auto">
                <a:xfrm>
                  <a:off x="8283576" y="2033588"/>
                  <a:ext cx="1225550" cy="1227138"/>
                </a:xfrm>
                <a:custGeom>
                  <a:avLst/>
                  <a:gdLst>
                    <a:gd name="T0" fmla="*/ 323 w 326"/>
                    <a:gd name="T1" fmla="*/ 157 h 326"/>
                    <a:gd name="T2" fmla="*/ 169 w 326"/>
                    <a:gd name="T3" fmla="*/ 2 h 326"/>
                    <a:gd name="T4" fmla="*/ 163 w 326"/>
                    <a:gd name="T5" fmla="*/ 0 h 326"/>
                    <a:gd name="T6" fmla="*/ 157 w 326"/>
                    <a:gd name="T7" fmla="*/ 2 h 326"/>
                    <a:gd name="T8" fmla="*/ 3 w 326"/>
                    <a:gd name="T9" fmla="*/ 157 h 326"/>
                    <a:gd name="T10" fmla="*/ 0 w 326"/>
                    <a:gd name="T11" fmla="*/ 163 h 326"/>
                    <a:gd name="T12" fmla="*/ 3 w 326"/>
                    <a:gd name="T13" fmla="*/ 169 h 326"/>
                    <a:gd name="T14" fmla="*/ 157 w 326"/>
                    <a:gd name="T15" fmla="*/ 323 h 326"/>
                    <a:gd name="T16" fmla="*/ 163 w 326"/>
                    <a:gd name="T17" fmla="*/ 326 h 326"/>
                    <a:gd name="T18" fmla="*/ 169 w 326"/>
                    <a:gd name="T19" fmla="*/ 323 h 326"/>
                    <a:gd name="T20" fmla="*/ 323 w 326"/>
                    <a:gd name="T21" fmla="*/ 169 h 326"/>
                    <a:gd name="T22" fmla="*/ 326 w 326"/>
                    <a:gd name="T23" fmla="*/ 163 h 326"/>
                    <a:gd name="T24" fmla="*/ 323 w 326"/>
                    <a:gd name="T25" fmla="*/ 157 h 326"/>
                    <a:gd name="T26" fmla="*/ 306 w 326"/>
                    <a:gd name="T27" fmla="*/ 168 h 326"/>
                    <a:gd name="T28" fmla="*/ 168 w 326"/>
                    <a:gd name="T29" fmla="*/ 306 h 326"/>
                    <a:gd name="T30" fmla="*/ 163 w 326"/>
                    <a:gd name="T31" fmla="*/ 308 h 326"/>
                    <a:gd name="T32" fmla="*/ 157 w 326"/>
                    <a:gd name="T33" fmla="*/ 306 h 326"/>
                    <a:gd name="T34" fmla="*/ 20 w 326"/>
                    <a:gd name="T35" fmla="*/ 168 h 326"/>
                    <a:gd name="T36" fmla="*/ 17 w 326"/>
                    <a:gd name="T37" fmla="*/ 163 h 326"/>
                    <a:gd name="T38" fmla="*/ 20 w 326"/>
                    <a:gd name="T39" fmla="*/ 157 h 326"/>
                    <a:gd name="T40" fmla="*/ 157 w 326"/>
                    <a:gd name="T41" fmla="*/ 19 h 326"/>
                    <a:gd name="T42" fmla="*/ 163 w 326"/>
                    <a:gd name="T43" fmla="*/ 17 h 326"/>
                    <a:gd name="T44" fmla="*/ 168 w 326"/>
                    <a:gd name="T45" fmla="*/ 19 h 326"/>
                    <a:gd name="T46" fmla="*/ 306 w 326"/>
                    <a:gd name="T47" fmla="*/ 157 h 326"/>
                    <a:gd name="T48" fmla="*/ 309 w 326"/>
                    <a:gd name="T49" fmla="*/ 163 h 326"/>
                    <a:gd name="T50" fmla="*/ 306 w 326"/>
                    <a:gd name="T51" fmla="*/ 16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6" h="326">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ysClr val="windowText" lastClr="000000">
                    <a:lumMod val="85000"/>
                    <a:lumOff val="15000"/>
                  </a:sysClr>
                </a:solidFill>
                <a:ln>
                  <a:noFill/>
                </a:ln>
              </p:spPr>
              <p:txBody>
                <a:bodyPr vert="horz" wrap="square" lIns="68598" tIns="34299" rIns="68598" bIns="34299" numCol="1" anchor="t" anchorCtr="0" compatLnSpc="1">
                  <a:prstTxWarp prst="textNoShape">
                    <a:avLst/>
                  </a:prstTxWarp>
                </a:bodyPr>
                <a:lstStyle/>
                <a:p>
                  <a:pPr eaLnBrk="1" fontAlgn="auto" hangingPunct="1">
                    <a:spcBef>
                      <a:spcPts val="0"/>
                    </a:spcBef>
                    <a:spcAft>
                      <a:spcPts val="0"/>
                    </a:spcAft>
                    <a:defRPr/>
                  </a:pPr>
                  <a:endParaRPr lang="en-US" kern="0" smtClean="0">
                    <a:solidFill>
                      <a:prstClr val="black"/>
                    </a:solidFill>
                    <a:latin typeface="Calibri"/>
                  </a:endParaRPr>
                </a:p>
              </p:txBody>
            </p:sp>
          </p:grpSp>
        </p:grpSp>
        <p:sp>
          <p:nvSpPr>
            <p:cNvPr id="84" name="TextBox 83"/>
            <p:cNvSpPr txBox="1"/>
            <p:nvPr/>
          </p:nvSpPr>
          <p:spPr>
            <a:xfrm>
              <a:off x="6371735" y="4549603"/>
              <a:ext cx="1189157" cy="440778"/>
            </a:xfrm>
            <a:prstGeom prst="rect">
              <a:avLst/>
            </a:prstGeom>
            <a:noFill/>
          </p:spPr>
          <p:txBody>
            <a:bodyPr wrap="square" rtlCol="0" anchor="ctr">
              <a:spAutoFit/>
            </a:bodyPr>
            <a:lstStyle/>
            <a:p>
              <a:pPr algn="ctr" defTabSz="914484" eaLnBrk="1" fontAlgn="auto" hangingPunct="1">
                <a:spcBef>
                  <a:spcPts val="0"/>
                </a:spcBef>
                <a:spcAft>
                  <a:spcPts val="0"/>
                </a:spcAft>
              </a:pPr>
              <a:r>
                <a:rPr lang="ru-RU" sz="2000" kern="0" dirty="0" smtClean="0">
                  <a:solidFill>
                    <a:prstClr val="black"/>
                  </a:solidFill>
                  <a:cs typeface="Arial" panose="020B0604020202020204" pitchFamily="34" charset="0"/>
                </a:rPr>
                <a:t>3.1</a:t>
              </a:r>
              <a:endParaRPr lang="en-US" sz="2000" dirty="0">
                <a:solidFill>
                  <a:prstClr val="black"/>
                </a:solidFill>
                <a:latin typeface="Calibri"/>
              </a:endParaRPr>
            </a:p>
          </p:txBody>
        </p:sp>
      </p:grpSp>
      <p:grpSp>
        <p:nvGrpSpPr>
          <p:cNvPr id="86" name="Group 85"/>
          <p:cNvGrpSpPr/>
          <p:nvPr/>
        </p:nvGrpSpPr>
        <p:grpSpPr>
          <a:xfrm>
            <a:off x="2104772" y="2949233"/>
            <a:ext cx="1021475" cy="1464603"/>
            <a:chOff x="6285507" y="4056652"/>
            <a:chExt cx="1361612" cy="1952296"/>
          </a:xfrm>
        </p:grpSpPr>
        <p:grpSp>
          <p:nvGrpSpPr>
            <p:cNvPr id="87" name="Group 86"/>
            <p:cNvGrpSpPr/>
            <p:nvPr/>
          </p:nvGrpSpPr>
          <p:grpSpPr>
            <a:xfrm>
              <a:off x="6285507" y="4056652"/>
              <a:ext cx="1361612" cy="1952296"/>
              <a:chOff x="5808789" y="2272281"/>
              <a:chExt cx="1993536" cy="2858355"/>
            </a:xfrm>
          </p:grpSpPr>
          <p:sp>
            <p:nvSpPr>
              <p:cNvPr id="89" name="Rectangle 88"/>
              <p:cNvSpPr/>
              <p:nvPr/>
            </p:nvSpPr>
            <p:spPr>
              <a:xfrm>
                <a:off x="6718887" y="4188899"/>
                <a:ext cx="191914" cy="941737"/>
              </a:xfrm>
              <a:prstGeom prst="rect">
                <a:avLst/>
              </a:prstGeom>
              <a:gradFill>
                <a:gsLst>
                  <a:gs pos="0">
                    <a:sysClr val="windowText" lastClr="000000">
                      <a:lumMod val="75000"/>
                      <a:lumOff val="25000"/>
                      <a:shade val="30000"/>
                      <a:satMod val="115000"/>
                    </a:sysClr>
                  </a:gs>
                  <a:gs pos="50000">
                    <a:sysClr val="window" lastClr="FFFFFF"/>
                  </a:gs>
                  <a:gs pos="100000">
                    <a:sysClr val="windowText" lastClr="000000">
                      <a:lumMod val="75000"/>
                      <a:lumOff val="25000"/>
                      <a:shade val="100000"/>
                      <a:satMod val="115000"/>
                    </a:sysClr>
                  </a:gs>
                </a:gsLst>
                <a:lin ang="0" scaled="0"/>
              </a:gradFill>
              <a:ln w="25400" cap="flat" cmpd="sng" algn="ctr">
                <a:noFill/>
                <a:prstDash val="solid"/>
              </a:ln>
              <a:effectLst/>
            </p:spPr>
            <p:txBody>
              <a:bodyPr rtlCol="0" anchor="ctr"/>
              <a:lstStyle/>
              <a:p>
                <a:pPr algn="ctr" eaLnBrk="1" fontAlgn="auto" hangingPunct="1">
                  <a:spcBef>
                    <a:spcPts val="0"/>
                  </a:spcBef>
                  <a:spcAft>
                    <a:spcPts val="0"/>
                  </a:spcAft>
                  <a:defRPr/>
                </a:pPr>
                <a:endParaRPr lang="en-US" kern="0" smtClean="0">
                  <a:solidFill>
                    <a:prstClr val="white"/>
                  </a:solidFill>
                  <a:latin typeface="Calibri"/>
                </a:endParaRPr>
              </a:p>
            </p:txBody>
          </p:sp>
          <p:grpSp>
            <p:nvGrpSpPr>
              <p:cNvPr id="90" name="Group 89"/>
              <p:cNvGrpSpPr/>
              <p:nvPr/>
            </p:nvGrpSpPr>
            <p:grpSpPr>
              <a:xfrm>
                <a:off x="5808789" y="2272281"/>
                <a:ext cx="1993536" cy="1989348"/>
                <a:chOff x="8140701" y="1890712"/>
                <a:chExt cx="1511300" cy="1508125"/>
              </a:xfrm>
            </p:grpSpPr>
            <p:sp>
              <p:nvSpPr>
                <p:cNvPr id="91" name="Freeform 25"/>
                <p:cNvSpPr>
                  <a:spLocks/>
                </p:cNvSpPr>
                <p:nvPr/>
              </p:nvSpPr>
              <p:spPr bwMode="auto">
                <a:xfrm>
                  <a:off x="8140701" y="1890712"/>
                  <a:ext cx="1511300" cy="1508125"/>
                </a:xfrm>
                <a:custGeom>
                  <a:avLst/>
                  <a:gdLst>
                    <a:gd name="T0" fmla="*/ 385 w 402"/>
                    <a:gd name="T1" fmla="*/ 171 h 401"/>
                    <a:gd name="T2" fmla="*/ 385 w 402"/>
                    <a:gd name="T3" fmla="*/ 231 h 401"/>
                    <a:gd name="T4" fmla="*/ 231 w 402"/>
                    <a:gd name="T5" fmla="*/ 385 h 401"/>
                    <a:gd name="T6" fmla="*/ 171 w 402"/>
                    <a:gd name="T7" fmla="*/ 385 h 401"/>
                    <a:gd name="T8" fmla="*/ 17 w 402"/>
                    <a:gd name="T9" fmla="*/ 231 h 401"/>
                    <a:gd name="T10" fmla="*/ 17 w 402"/>
                    <a:gd name="T11" fmla="*/ 171 h 401"/>
                    <a:gd name="T12" fmla="*/ 171 w 402"/>
                    <a:gd name="T13" fmla="*/ 17 h 401"/>
                    <a:gd name="T14" fmla="*/ 231 w 402"/>
                    <a:gd name="T15" fmla="*/ 17 h 401"/>
                    <a:gd name="T16" fmla="*/ 385 w 402"/>
                    <a:gd name="T17" fmla="*/ 17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401">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F1C96C">
                    <a:lumMod val="75000"/>
                  </a:srgbClr>
                </a:solidFill>
                <a:ln>
                  <a:noFill/>
                </a:ln>
              </p:spPr>
              <p:txBody>
                <a:bodyPr vert="horz" wrap="square" lIns="68598" tIns="34299" rIns="68598" bIns="34299" numCol="1" anchor="t" anchorCtr="0" compatLnSpc="1">
                  <a:prstTxWarp prst="textNoShape">
                    <a:avLst/>
                  </a:prstTxWarp>
                </a:bodyPr>
                <a:lstStyle/>
                <a:p>
                  <a:pPr eaLnBrk="1" fontAlgn="auto" hangingPunct="1">
                    <a:spcBef>
                      <a:spcPts val="0"/>
                    </a:spcBef>
                    <a:spcAft>
                      <a:spcPts val="0"/>
                    </a:spcAft>
                    <a:defRPr/>
                  </a:pPr>
                  <a:endParaRPr lang="en-US" kern="0" smtClean="0">
                    <a:solidFill>
                      <a:prstClr val="black"/>
                    </a:solidFill>
                    <a:latin typeface="Calibri"/>
                  </a:endParaRPr>
                </a:p>
              </p:txBody>
            </p:sp>
            <p:sp>
              <p:nvSpPr>
                <p:cNvPr id="92" name="Freeform 26"/>
                <p:cNvSpPr>
                  <a:spLocks noEditPoints="1"/>
                </p:cNvSpPr>
                <p:nvPr/>
              </p:nvSpPr>
              <p:spPr bwMode="auto">
                <a:xfrm>
                  <a:off x="8283576" y="2033588"/>
                  <a:ext cx="1225550" cy="1227138"/>
                </a:xfrm>
                <a:custGeom>
                  <a:avLst/>
                  <a:gdLst>
                    <a:gd name="T0" fmla="*/ 323 w 326"/>
                    <a:gd name="T1" fmla="*/ 157 h 326"/>
                    <a:gd name="T2" fmla="*/ 169 w 326"/>
                    <a:gd name="T3" fmla="*/ 2 h 326"/>
                    <a:gd name="T4" fmla="*/ 163 w 326"/>
                    <a:gd name="T5" fmla="*/ 0 h 326"/>
                    <a:gd name="T6" fmla="*/ 157 w 326"/>
                    <a:gd name="T7" fmla="*/ 2 h 326"/>
                    <a:gd name="T8" fmla="*/ 3 w 326"/>
                    <a:gd name="T9" fmla="*/ 157 h 326"/>
                    <a:gd name="T10" fmla="*/ 0 w 326"/>
                    <a:gd name="T11" fmla="*/ 163 h 326"/>
                    <a:gd name="T12" fmla="*/ 3 w 326"/>
                    <a:gd name="T13" fmla="*/ 169 h 326"/>
                    <a:gd name="T14" fmla="*/ 157 w 326"/>
                    <a:gd name="T15" fmla="*/ 323 h 326"/>
                    <a:gd name="T16" fmla="*/ 163 w 326"/>
                    <a:gd name="T17" fmla="*/ 326 h 326"/>
                    <a:gd name="T18" fmla="*/ 169 w 326"/>
                    <a:gd name="T19" fmla="*/ 323 h 326"/>
                    <a:gd name="T20" fmla="*/ 323 w 326"/>
                    <a:gd name="T21" fmla="*/ 169 h 326"/>
                    <a:gd name="T22" fmla="*/ 326 w 326"/>
                    <a:gd name="T23" fmla="*/ 163 h 326"/>
                    <a:gd name="T24" fmla="*/ 323 w 326"/>
                    <a:gd name="T25" fmla="*/ 157 h 326"/>
                    <a:gd name="T26" fmla="*/ 306 w 326"/>
                    <a:gd name="T27" fmla="*/ 168 h 326"/>
                    <a:gd name="T28" fmla="*/ 168 w 326"/>
                    <a:gd name="T29" fmla="*/ 306 h 326"/>
                    <a:gd name="T30" fmla="*/ 163 w 326"/>
                    <a:gd name="T31" fmla="*/ 308 h 326"/>
                    <a:gd name="T32" fmla="*/ 157 w 326"/>
                    <a:gd name="T33" fmla="*/ 306 h 326"/>
                    <a:gd name="T34" fmla="*/ 20 w 326"/>
                    <a:gd name="T35" fmla="*/ 168 h 326"/>
                    <a:gd name="T36" fmla="*/ 17 w 326"/>
                    <a:gd name="T37" fmla="*/ 163 h 326"/>
                    <a:gd name="T38" fmla="*/ 20 w 326"/>
                    <a:gd name="T39" fmla="*/ 157 h 326"/>
                    <a:gd name="T40" fmla="*/ 157 w 326"/>
                    <a:gd name="T41" fmla="*/ 19 h 326"/>
                    <a:gd name="T42" fmla="*/ 163 w 326"/>
                    <a:gd name="T43" fmla="*/ 17 h 326"/>
                    <a:gd name="T44" fmla="*/ 168 w 326"/>
                    <a:gd name="T45" fmla="*/ 19 h 326"/>
                    <a:gd name="T46" fmla="*/ 306 w 326"/>
                    <a:gd name="T47" fmla="*/ 157 h 326"/>
                    <a:gd name="T48" fmla="*/ 309 w 326"/>
                    <a:gd name="T49" fmla="*/ 163 h 326"/>
                    <a:gd name="T50" fmla="*/ 306 w 326"/>
                    <a:gd name="T51" fmla="*/ 16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6" h="326">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ysClr val="windowText" lastClr="000000">
                    <a:lumMod val="85000"/>
                    <a:lumOff val="15000"/>
                  </a:sysClr>
                </a:solidFill>
                <a:ln>
                  <a:noFill/>
                </a:ln>
              </p:spPr>
              <p:txBody>
                <a:bodyPr vert="horz" wrap="square" lIns="68598" tIns="34299" rIns="68598" bIns="34299" numCol="1" anchor="t" anchorCtr="0" compatLnSpc="1">
                  <a:prstTxWarp prst="textNoShape">
                    <a:avLst/>
                  </a:prstTxWarp>
                </a:bodyPr>
                <a:lstStyle/>
                <a:p>
                  <a:pPr eaLnBrk="1" fontAlgn="auto" hangingPunct="1">
                    <a:spcBef>
                      <a:spcPts val="0"/>
                    </a:spcBef>
                    <a:spcAft>
                      <a:spcPts val="0"/>
                    </a:spcAft>
                    <a:defRPr/>
                  </a:pPr>
                  <a:endParaRPr lang="en-US" kern="0" smtClean="0">
                    <a:solidFill>
                      <a:prstClr val="black"/>
                    </a:solidFill>
                    <a:latin typeface="Calibri"/>
                  </a:endParaRPr>
                </a:p>
              </p:txBody>
            </p:sp>
          </p:grpSp>
        </p:grpSp>
        <p:sp>
          <p:nvSpPr>
            <p:cNvPr id="88" name="TextBox 87"/>
            <p:cNvSpPr txBox="1"/>
            <p:nvPr/>
          </p:nvSpPr>
          <p:spPr>
            <a:xfrm>
              <a:off x="6371735" y="4554605"/>
              <a:ext cx="1189156" cy="430775"/>
            </a:xfrm>
            <a:prstGeom prst="rect">
              <a:avLst/>
            </a:prstGeom>
            <a:noFill/>
          </p:spPr>
          <p:txBody>
            <a:bodyPr wrap="square" rtlCol="0" anchor="ctr">
              <a:spAutoFit/>
            </a:bodyPr>
            <a:lstStyle/>
            <a:p>
              <a:pPr algn="ctr" defTabSz="914484" eaLnBrk="1" fontAlgn="auto" hangingPunct="1">
                <a:spcBef>
                  <a:spcPts val="0"/>
                </a:spcBef>
                <a:spcAft>
                  <a:spcPts val="0"/>
                </a:spcAft>
              </a:pPr>
              <a:r>
                <a:rPr lang="ru-RU" sz="1500" kern="0" dirty="0" smtClean="0">
                  <a:solidFill>
                    <a:prstClr val="black"/>
                  </a:solidFill>
                  <a:cs typeface="Arial" panose="020B0604020202020204" pitchFamily="34" charset="0"/>
                </a:rPr>
                <a:t>3.0</a:t>
              </a:r>
              <a:endParaRPr lang="en-US" sz="1500" dirty="0">
                <a:solidFill>
                  <a:prstClr val="black"/>
                </a:solidFill>
                <a:latin typeface="Calibri"/>
              </a:endParaRPr>
            </a:p>
          </p:txBody>
        </p:sp>
      </p:grpSp>
      <p:grpSp>
        <p:nvGrpSpPr>
          <p:cNvPr id="93" name="Group 92"/>
          <p:cNvGrpSpPr/>
          <p:nvPr/>
        </p:nvGrpSpPr>
        <p:grpSpPr>
          <a:xfrm>
            <a:off x="1621437" y="1487248"/>
            <a:ext cx="767449" cy="1100378"/>
            <a:chOff x="6285507" y="4056652"/>
            <a:chExt cx="1361612" cy="1952296"/>
          </a:xfrm>
        </p:grpSpPr>
        <p:grpSp>
          <p:nvGrpSpPr>
            <p:cNvPr id="94" name="Group 93"/>
            <p:cNvGrpSpPr/>
            <p:nvPr/>
          </p:nvGrpSpPr>
          <p:grpSpPr>
            <a:xfrm>
              <a:off x="6285507" y="4056652"/>
              <a:ext cx="1361612" cy="1952296"/>
              <a:chOff x="5808789" y="2272281"/>
              <a:chExt cx="1993536" cy="2858355"/>
            </a:xfrm>
          </p:grpSpPr>
          <p:sp>
            <p:nvSpPr>
              <p:cNvPr id="96" name="Rectangle 95"/>
              <p:cNvSpPr/>
              <p:nvPr/>
            </p:nvSpPr>
            <p:spPr>
              <a:xfrm>
                <a:off x="6718887" y="4188899"/>
                <a:ext cx="191914" cy="941737"/>
              </a:xfrm>
              <a:prstGeom prst="rect">
                <a:avLst/>
              </a:prstGeom>
              <a:gradFill>
                <a:gsLst>
                  <a:gs pos="0">
                    <a:sysClr val="windowText" lastClr="000000">
                      <a:lumMod val="75000"/>
                      <a:lumOff val="25000"/>
                      <a:shade val="30000"/>
                      <a:satMod val="115000"/>
                    </a:sysClr>
                  </a:gs>
                  <a:gs pos="50000">
                    <a:sysClr val="window" lastClr="FFFFFF"/>
                  </a:gs>
                  <a:gs pos="100000">
                    <a:sysClr val="windowText" lastClr="000000">
                      <a:lumMod val="75000"/>
                      <a:lumOff val="25000"/>
                      <a:shade val="100000"/>
                      <a:satMod val="115000"/>
                    </a:sysClr>
                  </a:gs>
                </a:gsLst>
                <a:lin ang="0" scaled="0"/>
              </a:gradFill>
              <a:ln w="25400" cap="flat" cmpd="sng" algn="ctr">
                <a:noFill/>
                <a:prstDash val="solid"/>
              </a:ln>
              <a:effectLst/>
            </p:spPr>
            <p:txBody>
              <a:bodyPr rtlCol="0" anchor="ctr"/>
              <a:lstStyle/>
              <a:p>
                <a:pPr algn="ctr" eaLnBrk="1" fontAlgn="auto" hangingPunct="1">
                  <a:spcBef>
                    <a:spcPts val="0"/>
                  </a:spcBef>
                  <a:spcAft>
                    <a:spcPts val="0"/>
                  </a:spcAft>
                  <a:defRPr/>
                </a:pPr>
                <a:endParaRPr lang="en-US" kern="0" smtClean="0">
                  <a:solidFill>
                    <a:prstClr val="white"/>
                  </a:solidFill>
                  <a:latin typeface="Calibri"/>
                </a:endParaRPr>
              </a:p>
            </p:txBody>
          </p:sp>
          <p:grpSp>
            <p:nvGrpSpPr>
              <p:cNvPr id="97" name="Group 96"/>
              <p:cNvGrpSpPr/>
              <p:nvPr/>
            </p:nvGrpSpPr>
            <p:grpSpPr>
              <a:xfrm>
                <a:off x="5808789" y="2272281"/>
                <a:ext cx="1993536" cy="1989348"/>
                <a:chOff x="8140701" y="1890712"/>
                <a:chExt cx="1511300" cy="1508125"/>
              </a:xfrm>
            </p:grpSpPr>
            <p:sp>
              <p:nvSpPr>
                <p:cNvPr id="98" name="Freeform 25"/>
                <p:cNvSpPr>
                  <a:spLocks/>
                </p:cNvSpPr>
                <p:nvPr/>
              </p:nvSpPr>
              <p:spPr bwMode="auto">
                <a:xfrm>
                  <a:off x="8140701" y="1890712"/>
                  <a:ext cx="1511300" cy="1508125"/>
                </a:xfrm>
                <a:custGeom>
                  <a:avLst/>
                  <a:gdLst>
                    <a:gd name="T0" fmla="*/ 385 w 402"/>
                    <a:gd name="T1" fmla="*/ 171 h 401"/>
                    <a:gd name="T2" fmla="*/ 385 w 402"/>
                    <a:gd name="T3" fmla="*/ 231 h 401"/>
                    <a:gd name="T4" fmla="*/ 231 w 402"/>
                    <a:gd name="T5" fmla="*/ 385 h 401"/>
                    <a:gd name="T6" fmla="*/ 171 w 402"/>
                    <a:gd name="T7" fmla="*/ 385 h 401"/>
                    <a:gd name="T8" fmla="*/ 17 w 402"/>
                    <a:gd name="T9" fmla="*/ 231 h 401"/>
                    <a:gd name="T10" fmla="*/ 17 w 402"/>
                    <a:gd name="T11" fmla="*/ 171 h 401"/>
                    <a:gd name="T12" fmla="*/ 171 w 402"/>
                    <a:gd name="T13" fmla="*/ 17 h 401"/>
                    <a:gd name="T14" fmla="*/ 231 w 402"/>
                    <a:gd name="T15" fmla="*/ 17 h 401"/>
                    <a:gd name="T16" fmla="*/ 385 w 402"/>
                    <a:gd name="T17" fmla="*/ 17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401">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F1C96C">
                    <a:lumMod val="75000"/>
                  </a:srgbClr>
                </a:solidFill>
                <a:ln>
                  <a:noFill/>
                </a:ln>
              </p:spPr>
              <p:txBody>
                <a:bodyPr vert="horz" wrap="square" lIns="68598" tIns="34299" rIns="68598" bIns="34299" numCol="1" anchor="t" anchorCtr="0" compatLnSpc="1">
                  <a:prstTxWarp prst="textNoShape">
                    <a:avLst/>
                  </a:prstTxWarp>
                </a:bodyPr>
                <a:lstStyle/>
                <a:p>
                  <a:pPr eaLnBrk="1" fontAlgn="auto" hangingPunct="1">
                    <a:spcBef>
                      <a:spcPts val="0"/>
                    </a:spcBef>
                    <a:spcAft>
                      <a:spcPts val="0"/>
                    </a:spcAft>
                    <a:defRPr/>
                  </a:pPr>
                  <a:endParaRPr lang="en-US" kern="0" smtClean="0">
                    <a:solidFill>
                      <a:prstClr val="black"/>
                    </a:solidFill>
                    <a:latin typeface="Calibri"/>
                  </a:endParaRPr>
                </a:p>
              </p:txBody>
            </p:sp>
            <p:sp>
              <p:nvSpPr>
                <p:cNvPr id="99" name="Freeform 26"/>
                <p:cNvSpPr>
                  <a:spLocks noEditPoints="1"/>
                </p:cNvSpPr>
                <p:nvPr/>
              </p:nvSpPr>
              <p:spPr bwMode="auto">
                <a:xfrm>
                  <a:off x="8283576" y="2033588"/>
                  <a:ext cx="1225550" cy="1227138"/>
                </a:xfrm>
                <a:custGeom>
                  <a:avLst/>
                  <a:gdLst>
                    <a:gd name="T0" fmla="*/ 323 w 326"/>
                    <a:gd name="T1" fmla="*/ 157 h 326"/>
                    <a:gd name="T2" fmla="*/ 169 w 326"/>
                    <a:gd name="T3" fmla="*/ 2 h 326"/>
                    <a:gd name="T4" fmla="*/ 163 w 326"/>
                    <a:gd name="T5" fmla="*/ 0 h 326"/>
                    <a:gd name="T6" fmla="*/ 157 w 326"/>
                    <a:gd name="T7" fmla="*/ 2 h 326"/>
                    <a:gd name="T8" fmla="*/ 3 w 326"/>
                    <a:gd name="T9" fmla="*/ 157 h 326"/>
                    <a:gd name="T10" fmla="*/ 0 w 326"/>
                    <a:gd name="T11" fmla="*/ 163 h 326"/>
                    <a:gd name="T12" fmla="*/ 3 w 326"/>
                    <a:gd name="T13" fmla="*/ 169 h 326"/>
                    <a:gd name="T14" fmla="*/ 157 w 326"/>
                    <a:gd name="T15" fmla="*/ 323 h 326"/>
                    <a:gd name="T16" fmla="*/ 163 w 326"/>
                    <a:gd name="T17" fmla="*/ 326 h 326"/>
                    <a:gd name="T18" fmla="*/ 169 w 326"/>
                    <a:gd name="T19" fmla="*/ 323 h 326"/>
                    <a:gd name="T20" fmla="*/ 323 w 326"/>
                    <a:gd name="T21" fmla="*/ 169 h 326"/>
                    <a:gd name="T22" fmla="*/ 326 w 326"/>
                    <a:gd name="T23" fmla="*/ 163 h 326"/>
                    <a:gd name="T24" fmla="*/ 323 w 326"/>
                    <a:gd name="T25" fmla="*/ 157 h 326"/>
                    <a:gd name="T26" fmla="*/ 306 w 326"/>
                    <a:gd name="T27" fmla="*/ 168 h 326"/>
                    <a:gd name="T28" fmla="*/ 168 w 326"/>
                    <a:gd name="T29" fmla="*/ 306 h 326"/>
                    <a:gd name="T30" fmla="*/ 163 w 326"/>
                    <a:gd name="T31" fmla="*/ 308 h 326"/>
                    <a:gd name="T32" fmla="*/ 157 w 326"/>
                    <a:gd name="T33" fmla="*/ 306 h 326"/>
                    <a:gd name="T34" fmla="*/ 20 w 326"/>
                    <a:gd name="T35" fmla="*/ 168 h 326"/>
                    <a:gd name="T36" fmla="*/ 17 w 326"/>
                    <a:gd name="T37" fmla="*/ 163 h 326"/>
                    <a:gd name="T38" fmla="*/ 20 w 326"/>
                    <a:gd name="T39" fmla="*/ 157 h 326"/>
                    <a:gd name="T40" fmla="*/ 157 w 326"/>
                    <a:gd name="T41" fmla="*/ 19 h 326"/>
                    <a:gd name="T42" fmla="*/ 163 w 326"/>
                    <a:gd name="T43" fmla="*/ 17 h 326"/>
                    <a:gd name="T44" fmla="*/ 168 w 326"/>
                    <a:gd name="T45" fmla="*/ 19 h 326"/>
                    <a:gd name="T46" fmla="*/ 306 w 326"/>
                    <a:gd name="T47" fmla="*/ 157 h 326"/>
                    <a:gd name="T48" fmla="*/ 309 w 326"/>
                    <a:gd name="T49" fmla="*/ 163 h 326"/>
                    <a:gd name="T50" fmla="*/ 306 w 326"/>
                    <a:gd name="T51" fmla="*/ 16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6" h="326">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ysClr val="windowText" lastClr="000000">
                    <a:lumMod val="85000"/>
                    <a:lumOff val="15000"/>
                  </a:sysClr>
                </a:solidFill>
                <a:ln>
                  <a:noFill/>
                </a:ln>
              </p:spPr>
              <p:txBody>
                <a:bodyPr vert="horz" wrap="square" lIns="68598" tIns="34299" rIns="68598" bIns="34299" numCol="1" anchor="t" anchorCtr="0" compatLnSpc="1">
                  <a:prstTxWarp prst="textNoShape">
                    <a:avLst/>
                  </a:prstTxWarp>
                </a:bodyPr>
                <a:lstStyle/>
                <a:p>
                  <a:pPr eaLnBrk="1" fontAlgn="auto" hangingPunct="1">
                    <a:spcBef>
                      <a:spcPts val="0"/>
                    </a:spcBef>
                    <a:spcAft>
                      <a:spcPts val="0"/>
                    </a:spcAft>
                    <a:defRPr/>
                  </a:pPr>
                  <a:endParaRPr lang="en-US" kern="0" smtClean="0">
                    <a:solidFill>
                      <a:prstClr val="black"/>
                    </a:solidFill>
                    <a:latin typeface="Calibri"/>
                  </a:endParaRPr>
                </a:p>
              </p:txBody>
            </p:sp>
          </p:grpSp>
        </p:grpSp>
        <p:sp>
          <p:nvSpPr>
            <p:cNvPr id="95" name="TextBox 94"/>
            <p:cNvSpPr txBox="1"/>
            <p:nvPr/>
          </p:nvSpPr>
          <p:spPr>
            <a:xfrm>
              <a:off x="6371735" y="4537916"/>
              <a:ext cx="1189156" cy="464150"/>
            </a:xfrm>
            <a:prstGeom prst="rect">
              <a:avLst/>
            </a:prstGeom>
            <a:noFill/>
          </p:spPr>
          <p:txBody>
            <a:bodyPr wrap="square" rtlCol="0" anchor="ctr">
              <a:spAutoFit/>
            </a:bodyPr>
            <a:lstStyle/>
            <a:p>
              <a:pPr algn="ctr" defTabSz="914484" eaLnBrk="1" fontAlgn="auto" hangingPunct="1">
                <a:spcBef>
                  <a:spcPts val="0"/>
                </a:spcBef>
                <a:spcAft>
                  <a:spcPts val="0"/>
                </a:spcAft>
              </a:pPr>
              <a:r>
                <a:rPr lang="ru-RU" sz="1100" kern="0" dirty="0" smtClean="0">
                  <a:solidFill>
                    <a:prstClr val="black"/>
                  </a:solidFill>
                  <a:cs typeface="Arial" panose="020B0604020202020204" pitchFamily="34" charset="0"/>
                </a:rPr>
                <a:t>1.3</a:t>
              </a:r>
              <a:endParaRPr lang="en-US" sz="1100" dirty="0">
                <a:solidFill>
                  <a:prstClr val="black"/>
                </a:solidFill>
                <a:latin typeface="Calibri"/>
              </a:endParaRPr>
            </a:p>
          </p:txBody>
        </p:sp>
      </p:grpSp>
      <p:grpSp>
        <p:nvGrpSpPr>
          <p:cNvPr id="100" name="Group 99"/>
          <p:cNvGrpSpPr/>
          <p:nvPr/>
        </p:nvGrpSpPr>
        <p:grpSpPr>
          <a:xfrm>
            <a:off x="25984" y="1402598"/>
            <a:ext cx="767449" cy="1100378"/>
            <a:chOff x="6285507" y="4056652"/>
            <a:chExt cx="1361612" cy="1952296"/>
          </a:xfrm>
        </p:grpSpPr>
        <p:grpSp>
          <p:nvGrpSpPr>
            <p:cNvPr id="101" name="Group 100"/>
            <p:cNvGrpSpPr/>
            <p:nvPr/>
          </p:nvGrpSpPr>
          <p:grpSpPr>
            <a:xfrm>
              <a:off x="6285507" y="4056652"/>
              <a:ext cx="1361612" cy="1952296"/>
              <a:chOff x="5808789" y="2272281"/>
              <a:chExt cx="1993536" cy="2858355"/>
            </a:xfrm>
          </p:grpSpPr>
          <p:sp>
            <p:nvSpPr>
              <p:cNvPr id="103" name="Rectangle 102"/>
              <p:cNvSpPr/>
              <p:nvPr/>
            </p:nvSpPr>
            <p:spPr>
              <a:xfrm>
                <a:off x="6718887" y="4188899"/>
                <a:ext cx="191914" cy="941737"/>
              </a:xfrm>
              <a:prstGeom prst="rect">
                <a:avLst/>
              </a:prstGeom>
              <a:gradFill>
                <a:gsLst>
                  <a:gs pos="0">
                    <a:sysClr val="windowText" lastClr="000000">
                      <a:lumMod val="75000"/>
                      <a:lumOff val="25000"/>
                      <a:shade val="30000"/>
                      <a:satMod val="115000"/>
                    </a:sysClr>
                  </a:gs>
                  <a:gs pos="50000">
                    <a:sysClr val="window" lastClr="FFFFFF"/>
                  </a:gs>
                  <a:gs pos="100000">
                    <a:sysClr val="windowText" lastClr="000000">
                      <a:lumMod val="75000"/>
                      <a:lumOff val="25000"/>
                      <a:shade val="100000"/>
                      <a:satMod val="115000"/>
                    </a:sysClr>
                  </a:gs>
                </a:gsLst>
                <a:lin ang="0" scaled="0"/>
              </a:gradFill>
              <a:ln w="25400" cap="flat" cmpd="sng" algn="ctr">
                <a:noFill/>
                <a:prstDash val="solid"/>
              </a:ln>
              <a:effectLst/>
            </p:spPr>
            <p:txBody>
              <a:bodyPr rtlCol="0" anchor="ctr"/>
              <a:lstStyle/>
              <a:p>
                <a:pPr algn="ctr" eaLnBrk="1" fontAlgn="auto" hangingPunct="1">
                  <a:spcBef>
                    <a:spcPts val="0"/>
                  </a:spcBef>
                  <a:spcAft>
                    <a:spcPts val="0"/>
                  </a:spcAft>
                  <a:defRPr/>
                </a:pPr>
                <a:endParaRPr lang="en-US" kern="0" smtClean="0">
                  <a:solidFill>
                    <a:prstClr val="white"/>
                  </a:solidFill>
                  <a:latin typeface="Calibri"/>
                </a:endParaRPr>
              </a:p>
            </p:txBody>
          </p:sp>
          <p:grpSp>
            <p:nvGrpSpPr>
              <p:cNvPr id="104" name="Group 103"/>
              <p:cNvGrpSpPr/>
              <p:nvPr/>
            </p:nvGrpSpPr>
            <p:grpSpPr>
              <a:xfrm>
                <a:off x="5808789" y="2272281"/>
                <a:ext cx="1993536" cy="1989348"/>
                <a:chOff x="8140701" y="1890712"/>
                <a:chExt cx="1511300" cy="1508125"/>
              </a:xfrm>
            </p:grpSpPr>
            <p:sp>
              <p:nvSpPr>
                <p:cNvPr id="105" name="Freeform 25"/>
                <p:cNvSpPr>
                  <a:spLocks/>
                </p:cNvSpPr>
                <p:nvPr/>
              </p:nvSpPr>
              <p:spPr bwMode="auto">
                <a:xfrm>
                  <a:off x="8140701" y="1890712"/>
                  <a:ext cx="1511300" cy="1508125"/>
                </a:xfrm>
                <a:custGeom>
                  <a:avLst/>
                  <a:gdLst>
                    <a:gd name="T0" fmla="*/ 385 w 402"/>
                    <a:gd name="T1" fmla="*/ 171 h 401"/>
                    <a:gd name="T2" fmla="*/ 385 w 402"/>
                    <a:gd name="T3" fmla="*/ 231 h 401"/>
                    <a:gd name="T4" fmla="*/ 231 w 402"/>
                    <a:gd name="T5" fmla="*/ 385 h 401"/>
                    <a:gd name="T6" fmla="*/ 171 w 402"/>
                    <a:gd name="T7" fmla="*/ 385 h 401"/>
                    <a:gd name="T8" fmla="*/ 17 w 402"/>
                    <a:gd name="T9" fmla="*/ 231 h 401"/>
                    <a:gd name="T10" fmla="*/ 17 w 402"/>
                    <a:gd name="T11" fmla="*/ 171 h 401"/>
                    <a:gd name="T12" fmla="*/ 171 w 402"/>
                    <a:gd name="T13" fmla="*/ 17 h 401"/>
                    <a:gd name="T14" fmla="*/ 231 w 402"/>
                    <a:gd name="T15" fmla="*/ 17 h 401"/>
                    <a:gd name="T16" fmla="*/ 385 w 402"/>
                    <a:gd name="T17" fmla="*/ 17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401">
                      <a:moveTo>
                        <a:pt x="385" y="171"/>
                      </a:moveTo>
                      <a:cubicBezTo>
                        <a:pt x="402" y="187"/>
                        <a:pt x="402" y="214"/>
                        <a:pt x="385" y="231"/>
                      </a:cubicBezTo>
                      <a:cubicBezTo>
                        <a:pt x="231" y="385"/>
                        <a:pt x="231" y="385"/>
                        <a:pt x="231" y="385"/>
                      </a:cubicBezTo>
                      <a:cubicBezTo>
                        <a:pt x="214" y="401"/>
                        <a:pt x="187" y="401"/>
                        <a:pt x="171" y="385"/>
                      </a:cubicBezTo>
                      <a:cubicBezTo>
                        <a:pt x="17" y="231"/>
                        <a:pt x="17" y="231"/>
                        <a:pt x="17" y="231"/>
                      </a:cubicBezTo>
                      <a:cubicBezTo>
                        <a:pt x="0" y="214"/>
                        <a:pt x="0" y="187"/>
                        <a:pt x="17" y="171"/>
                      </a:cubicBezTo>
                      <a:cubicBezTo>
                        <a:pt x="171" y="17"/>
                        <a:pt x="171" y="17"/>
                        <a:pt x="171" y="17"/>
                      </a:cubicBezTo>
                      <a:cubicBezTo>
                        <a:pt x="187" y="0"/>
                        <a:pt x="214" y="0"/>
                        <a:pt x="231" y="17"/>
                      </a:cubicBezTo>
                      <a:lnTo>
                        <a:pt x="385" y="171"/>
                      </a:lnTo>
                      <a:close/>
                    </a:path>
                  </a:pathLst>
                </a:custGeom>
                <a:solidFill>
                  <a:srgbClr val="F1C96C">
                    <a:lumMod val="75000"/>
                  </a:srgbClr>
                </a:solidFill>
                <a:ln>
                  <a:noFill/>
                </a:ln>
              </p:spPr>
              <p:txBody>
                <a:bodyPr vert="horz" wrap="square" lIns="68598" tIns="34299" rIns="68598" bIns="34299" numCol="1" anchor="t" anchorCtr="0" compatLnSpc="1">
                  <a:prstTxWarp prst="textNoShape">
                    <a:avLst/>
                  </a:prstTxWarp>
                </a:bodyPr>
                <a:lstStyle/>
                <a:p>
                  <a:pPr eaLnBrk="1" fontAlgn="auto" hangingPunct="1">
                    <a:spcBef>
                      <a:spcPts val="0"/>
                    </a:spcBef>
                    <a:spcAft>
                      <a:spcPts val="0"/>
                    </a:spcAft>
                    <a:defRPr/>
                  </a:pPr>
                  <a:endParaRPr lang="en-US" kern="0" smtClean="0">
                    <a:solidFill>
                      <a:prstClr val="black"/>
                    </a:solidFill>
                    <a:latin typeface="Calibri"/>
                  </a:endParaRPr>
                </a:p>
              </p:txBody>
            </p:sp>
            <p:sp>
              <p:nvSpPr>
                <p:cNvPr id="106" name="Freeform 26"/>
                <p:cNvSpPr>
                  <a:spLocks noEditPoints="1"/>
                </p:cNvSpPr>
                <p:nvPr/>
              </p:nvSpPr>
              <p:spPr bwMode="auto">
                <a:xfrm>
                  <a:off x="8283576" y="2033588"/>
                  <a:ext cx="1225550" cy="1227138"/>
                </a:xfrm>
                <a:custGeom>
                  <a:avLst/>
                  <a:gdLst>
                    <a:gd name="T0" fmla="*/ 323 w 326"/>
                    <a:gd name="T1" fmla="*/ 157 h 326"/>
                    <a:gd name="T2" fmla="*/ 169 w 326"/>
                    <a:gd name="T3" fmla="*/ 2 h 326"/>
                    <a:gd name="T4" fmla="*/ 163 w 326"/>
                    <a:gd name="T5" fmla="*/ 0 h 326"/>
                    <a:gd name="T6" fmla="*/ 157 w 326"/>
                    <a:gd name="T7" fmla="*/ 2 h 326"/>
                    <a:gd name="T8" fmla="*/ 3 w 326"/>
                    <a:gd name="T9" fmla="*/ 157 h 326"/>
                    <a:gd name="T10" fmla="*/ 0 w 326"/>
                    <a:gd name="T11" fmla="*/ 163 h 326"/>
                    <a:gd name="T12" fmla="*/ 3 w 326"/>
                    <a:gd name="T13" fmla="*/ 169 h 326"/>
                    <a:gd name="T14" fmla="*/ 157 w 326"/>
                    <a:gd name="T15" fmla="*/ 323 h 326"/>
                    <a:gd name="T16" fmla="*/ 163 w 326"/>
                    <a:gd name="T17" fmla="*/ 326 h 326"/>
                    <a:gd name="T18" fmla="*/ 169 w 326"/>
                    <a:gd name="T19" fmla="*/ 323 h 326"/>
                    <a:gd name="T20" fmla="*/ 323 w 326"/>
                    <a:gd name="T21" fmla="*/ 169 h 326"/>
                    <a:gd name="T22" fmla="*/ 326 w 326"/>
                    <a:gd name="T23" fmla="*/ 163 h 326"/>
                    <a:gd name="T24" fmla="*/ 323 w 326"/>
                    <a:gd name="T25" fmla="*/ 157 h 326"/>
                    <a:gd name="T26" fmla="*/ 306 w 326"/>
                    <a:gd name="T27" fmla="*/ 168 h 326"/>
                    <a:gd name="T28" fmla="*/ 168 w 326"/>
                    <a:gd name="T29" fmla="*/ 306 h 326"/>
                    <a:gd name="T30" fmla="*/ 163 w 326"/>
                    <a:gd name="T31" fmla="*/ 308 h 326"/>
                    <a:gd name="T32" fmla="*/ 157 w 326"/>
                    <a:gd name="T33" fmla="*/ 306 h 326"/>
                    <a:gd name="T34" fmla="*/ 20 w 326"/>
                    <a:gd name="T35" fmla="*/ 168 h 326"/>
                    <a:gd name="T36" fmla="*/ 17 w 326"/>
                    <a:gd name="T37" fmla="*/ 163 h 326"/>
                    <a:gd name="T38" fmla="*/ 20 w 326"/>
                    <a:gd name="T39" fmla="*/ 157 h 326"/>
                    <a:gd name="T40" fmla="*/ 157 w 326"/>
                    <a:gd name="T41" fmla="*/ 19 h 326"/>
                    <a:gd name="T42" fmla="*/ 163 w 326"/>
                    <a:gd name="T43" fmla="*/ 17 h 326"/>
                    <a:gd name="T44" fmla="*/ 168 w 326"/>
                    <a:gd name="T45" fmla="*/ 19 h 326"/>
                    <a:gd name="T46" fmla="*/ 306 w 326"/>
                    <a:gd name="T47" fmla="*/ 157 h 326"/>
                    <a:gd name="T48" fmla="*/ 309 w 326"/>
                    <a:gd name="T49" fmla="*/ 163 h 326"/>
                    <a:gd name="T50" fmla="*/ 306 w 326"/>
                    <a:gd name="T51" fmla="*/ 16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6" h="326">
                      <a:moveTo>
                        <a:pt x="323" y="157"/>
                      </a:moveTo>
                      <a:cubicBezTo>
                        <a:pt x="169" y="2"/>
                        <a:pt x="169" y="2"/>
                        <a:pt x="169" y="2"/>
                      </a:cubicBezTo>
                      <a:cubicBezTo>
                        <a:pt x="167" y="0"/>
                        <a:pt x="164" y="0"/>
                        <a:pt x="163" y="0"/>
                      </a:cubicBezTo>
                      <a:cubicBezTo>
                        <a:pt x="162" y="0"/>
                        <a:pt x="159" y="0"/>
                        <a:pt x="157" y="2"/>
                      </a:cubicBezTo>
                      <a:cubicBezTo>
                        <a:pt x="3" y="157"/>
                        <a:pt x="3" y="157"/>
                        <a:pt x="3" y="157"/>
                      </a:cubicBezTo>
                      <a:cubicBezTo>
                        <a:pt x="1" y="158"/>
                        <a:pt x="0" y="160"/>
                        <a:pt x="0" y="163"/>
                      </a:cubicBezTo>
                      <a:cubicBezTo>
                        <a:pt x="0" y="165"/>
                        <a:pt x="1" y="167"/>
                        <a:pt x="3" y="169"/>
                      </a:cubicBezTo>
                      <a:cubicBezTo>
                        <a:pt x="157" y="323"/>
                        <a:pt x="157" y="323"/>
                        <a:pt x="157" y="323"/>
                      </a:cubicBezTo>
                      <a:cubicBezTo>
                        <a:pt x="159" y="325"/>
                        <a:pt x="162" y="326"/>
                        <a:pt x="163" y="326"/>
                      </a:cubicBezTo>
                      <a:cubicBezTo>
                        <a:pt x="164" y="326"/>
                        <a:pt x="167" y="325"/>
                        <a:pt x="169" y="323"/>
                      </a:cubicBezTo>
                      <a:cubicBezTo>
                        <a:pt x="323" y="169"/>
                        <a:pt x="323" y="169"/>
                        <a:pt x="323" y="169"/>
                      </a:cubicBezTo>
                      <a:cubicBezTo>
                        <a:pt x="325" y="167"/>
                        <a:pt x="326" y="164"/>
                        <a:pt x="326" y="163"/>
                      </a:cubicBezTo>
                      <a:cubicBezTo>
                        <a:pt x="326" y="161"/>
                        <a:pt x="325" y="159"/>
                        <a:pt x="323" y="157"/>
                      </a:cubicBezTo>
                      <a:close/>
                      <a:moveTo>
                        <a:pt x="306" y="168"/>
                      </a:moveTo>
                      <a:cubicBezTo>
                        <a:pt x="168" y="306"/>
                        <a:pt x="168" y="306"/>
                        <a:pt x="168" y="306"/>
                      </a:cubicBezTo>
                      <a:cubicBezTo>
                        <a:pt x="167" y="308"/>
                        <a:pt x="164" y="308"/>
                        <a:pt x="163" y="308"/>
                      </a:cubicBezTo>
                      <a:cubicBezTo>
                        <a:pt x="162" y="308"/>
                        <a:pt x="159" y="308"/>
                        <a:pt x="157" y="306"/>
                      </a:cubicBezTo>
                      <a:cubicBezTo>
                        <a:pt x="20" y="168"/>
                        <a:pt x="20" y="168"/>
                        <a:pt x="20" y="168"/>
                      </a:cubicBezTo>
                      <a:cubicBezTo>
                        <a:pt x="18" y="167"/>
                        <a:pt x="17" y="165"/>
                        <a:pt x="17" y="163"/>
                      </a:cubicBezTo>
                      <a:cubicBezTo>
                        <a:pt x="17" y="161"/>
                        <a:pt x="18" y="159"/>
                        <a:pt x="20" y="157"/>
                      </a:cubicBezTo>
                      <a:cubicBezTo>
                        <a:pt x="157" y="19"/>
                        <a:pt x="157" y="19"/>
                        <a:pt x="157" y="19"/>
                      </a:cubicBezTo>
                      <a:cubicBezTo>
                        <a:pt x="159" y="17"/>
                        <a:pt x="162" y="17"/>
                        <a:pt x="163" y="17"/>
                      </a:cubicBezTo>
                      <a:cubicBezTo>
                        <a:pt x="164" y="17"/>
                        <a:pt x="167" y="17"/>
                        <a:pt x="168" y="19"/>
                      </a:cubicBezTo>
                      <a:cubicBezTo>
                        <a:pt x="306" y="157"/>
                        <a:pt x="306" y="157"/>
                        <a:pt x="306" y="157"/>
                      </a:cubicBezTo>
                      <a:cubicBezTo>
                        <a:pt x="308" y="159"/>
                        <a:pt x="309" y="161"/>
                        <a:pt x="309" y="163"/>
                      </a:cubicBezTo>
                      <a:cubicBezTo>
                        <a:pt x="309" y="164"/>
                        <a:pt x="308" y="166"/>
                        <a:pt x="306" y="168"/>
                      </a:cubicBezTo>
                      <a:close/>
                    </a:path>
                  </a:pathLst>
                </a:custGeom>
                <a:solidFill>
                  <a:sysClr val="windowText" lastClr="000000">
                    <a:lumMod val="85000"/>
                    <a:lumOff val="15000"/>
                  </a:sysClr>
                </a:solidFill>
                <a:ln>
                  <a:noFill/>
                </a:ln>
              </p:spPr>
              <p:txBody>
                <a:bodyPr vert="horz" wrap="square" lIns="68598" tIns="34299" rIns="68598" bIns="34299" numCol="1" anchor="t" anchorCtr="0" compatLnSpc="1">
                  <a:prstTxWarp prst="textNoShape">
                    <a:avLst/>
                  </a:prstTxWarp>
                </a:bodyPr>
                <a:lstStyle/>
                <a:p>
                  <a:pPr eaLnBrk="1" fontAlgn="auto" hangingPunct="1">
                    <a:spcBef>
                      <a:spcPts val="0"/>
                    </a:spcBef>
                    <a:spcAft>
                      <a:spcPts val="0"/>
                    </a:spcAft>
                    <a:defRPr/>
                  </a:pPr>
                  <a:endParaRPr lang="en-US" kern="0" smtClean="0">
                    <a:solidFill>
                      <a:prstClr val="black"/>
                    </a:solidFill>
                    <a:latin typeface="Calibri"/>
                  </a:endParaRPr>
                </a:p>
              </p:txBody>
            </p:sp>
          </p:grpSp>
        </p:grpSp>
        <p:sp>
          <p:nvSpPr>
            <p:cNvPr id="102" name="TextBox 101"/>
            <p:cNvSpPr txBox="1"/>
            <p:nvPr/>
          </p:nvSpPr>
          <p:spPr>
            <a:xfrm>
              <a:off x="6371735" y="4578870"/>
              <a:ext cx="1189156" cy="382242"/>
            </a:xfrm>
            <a:prstGeom prst="rect">
              <a:avLst/>
            </a:prstGeom>
            <a:noFill/>
          </p:spPr>
          <p:txBody>
            <a:bodyPr wrap="square" rtlCol="0" anchor="ctr">
              <a:spAutoFit/>
            </a:bodyPr>
            <a:lstStyle/>
            <a:p>
              <a:pPr algn="ctr" defTabSz="914484" eaLnBrk="1" fontAlgn="auto" hangingPunct="1">
                <a:spcBef>
                  <a:spcPts val="0"/>
                </a:spcBef>
                <a:spcAft>
                  <a:spcPts val="0"/>
                </a:spcAft>
              </a:pPr>
              <a:r>
                <a:rPr lang="ru-RU" sz="800" kern="0" dirty="0" smtClean="0">
                  <a:solidFill>
                    <a:prstClr val="black"/>
                  </a:solidFill>
                  <a:cs typeface="Arial" panose="020B0604020202020204" pitchFamily="34" charset="0"/>
                </a:rPr>
                <a:t>1.2</a:t>
              </a:r>
              <a:endParaRPr lang="en-US" sz="800" dirty="0">
                <a:solidFill>
                  <a:prstClr val="black"/>
                </a:solidFill>
                <a:latin typeface="Calibri"/>
              </a:endParaRPr>
            </a:p>
          </p:txBody>
        </p:sp>
      </p:grpSp>
      <p:sp>
        <p:nvSpPr>
          <p:cNvPr id="2" name="Скругленный прямоугольник 1"/>
          <p:cNvSpPr/>
          <p:nvPr/>
        </p:nvSpPr>
        <p:spPr>
          <a:xfrm>
            <a:off x="2538358" y="1473535"/>
            <a:ext cx="2367504" cy="715089"/>
          </a:xfrm>
          <a:prstGeom prst="roundRect">
            <a:avLst/>
          </a:prstGeom>
          <a:solidFill>
            <a:srgbClr val="F5F6D9"/>
          </a:solidFill>
          <a:ln>
            <a:solidFill>
              <a:srgbClr val="FFC000"/>
            </a:solidFill>
          </a:ln>
        </p:spPr>
        <p:txBody>
          <a:bodyPr wrap="square" rtlCol="0">
            <a:spAutoFit/>
          </a:bodyPr>
          <a:lstStyle/>
          <a:p>
            <a:pPr marL="342900" indent="-342900">
              <a:buFont typeface="Arial" panose="020B0604020202020204" pitchFamily="34" charset="0"/>
              <a:buChar char="•"/>
            </a:pPr>
            <a:r>
              <a:rPr lang="ru-RU" sz="1200" dirty="0"/>
              <a:t>Аккредитация</a:t>
            </a:r>
          </a:p>
          <a:p>
            <a:pPr marL="342900" indent="-342900">
              <a:buFont typeface="Arial" panose="020B0604020202020204" pitchFamily="34" charset="0"/>
              <a:buChar char="•"/>
            </a:pPr>
            <a:r>
              <a:rPr lang="ru-RU" sz="1200" dirty="0"/>
              <a:t>Личный кабинет</a:t>
            </a:r>
          </a:p>
          <a:p>
            <a:pPr marL="342900" indent="-342900">
              <a:buFont typeface="Arial" panose="020B0604020202020204" pitchFamily="34" charset="0"/>
              <a:buChar char="•"/>
            </a:pPr>
            <a:r>
              <a:rPr lang="ru-RU" sz="1200" dirty="0" smtClean="0"/>
              <a:t>ПИР</a:t>
            </a:r>
            <a:endParaRPr lang="ru-RU" sz="1200" kern="0" dirty="0">
              <a:solidFill>
                <a:srgbClr val="000000"/>
              </a:solidFill>
            </a:endParaRPr>
          </a:p>
        </p:txBody>
      </p:sp>
      <p:sp>
        <p:nvSpPr>
          <p:cNvPr id="41" name="Скругленный прямоугольник 40"/>
          <p:cNvSpPr/>
          <p:nvPr/>
        </p:nvSpPr>
        <p:spPr>
          <a:xfrm>
            <a:off x="5715179" y="3084726"/>
            <a:ext cx="3276863" cy="2145268"/>
          </a:xfrm>
          <a:prstGeom prst="roundRect">
            <a:avLst/>
          </a:prstGeom>
          <a:solidFill>
            <a:srgbClr val="F5F6D9"/>
          </a:solidFill>
          <a:ln>
            <a:solidFill>
              <a:srgbClr val="FFC000"/>
            </a:solidFill>
          </a:ln>
        </p:spPr>
        <p:txBody>
          <a:bodyPr wrap="square" rtlCol="0">
            <a:spAutoFit/>
          </a:bodyPr>
          <a:lstStyle/>
          <a:p>
            <a:pPr marL="342900" indent="-342900">
              <a:buFont typeface="Arial" panose="020B0604020202020204" pitchFamily="34" charset="0"/>
              <a:buChar char="•"/>
            </a:pPr>
            <a:r>
              <a:rPr lang="ru-RU" sz="2000" dirty="0" err="1" smtClean="0">
                <a:solidFill>
                  <a:schemeClr val="tx1">
                    <a:lumMod val="85000"/>
                    <a:lumOff val="15000"/>
                  </a:schemeClr>
                </a:solidFill>
              </a:rPr>
              <a:t>Категорийный</a:t>
            </a:r>
            <a:r>
              <a:rPr lang="ru-RU" sz="2000" dirty="0" smtClean="0">
                <a:solidFill>
                  <a:schemeClr val="tx1">
                    <a:lumMod val="85000"/>
                    <a:lumOff val="15000"/>
                  </a:schemeClr>
                </a:solidFill>
              </a:rPr>
              <a:t> </a:t>
            </a:r>
            <a:r>
              <a:rPr lang="ru-RU" sz="2000" dirty="0">
                <a:solidFill>
                  <a:schemeClr val="tx1">
                    <a:lumMod val="85000"/>
                    <a:lumOff val="15000"/>
                  </a:schemeClr>
                </a:solidFill>
              </a:rPr>
              <a:t>менеджмент</a:t>
            </a:r>
          </a:p>
          <a:p>
            <a:pPr marL="342900" indent="-342900">
              <a:buFont typeface="Arial" panose="020B0604020202020204" pitchFamily="34" charset="0"/>
              <a:buChar char="•"/>
            </a:pPr>
            <a:r>
              <a:rPr lang="ru-RU" sz="2000" dirty="0">
                <a:solidFill>
                  <a:schemeClr val="tx1">
                    <a:lumMod val="85000"/>
                    <a:lumOff val="15000"/>
                  </a:schemeClr>
                </a:solidFill>
              </a:rPr>
              <a:t>Опции </a:t>
            </a:r>
            <a:r>
              <a:rPr lang="ru-RU" sz="2000" dirty="0" smtClean="0">
                <a:solidFill>
                  <a:schemeClr val="tx1">
                    <a:lumMod val="85000"/>
                    <a:lumOff val="15000"/>
                  </a:schemeClr>
                </a:solidFill>
              </a:rPr>
              <a:t>процедур </a:t>
            </a:r>
            <a:endParaRPr lang="ru-RU" sz="2000" dirty="0">
              <a:solidFill>
                <a:schemeClr val="tx1">
                  <a:lumMod val="85000"/>
                  <a:lumOff val="15000"/>
                </a:schemeClr>
              </a:solidFill>
            </a:endParaRPr>
          </a:p>
          <a:p>
            <a:pPr marL="342900" indent="-342900">
              <a:buFont typeface="Arial" panose="020B0604020202020204" pitchFamily="34" charset="0"/>
              <a:buChar char="•"/>
            </a:pPr>
            <a:r>
              <a:rPr lang="ru-RU" sz="2000" dirty="0">
                <a:solidFill>
                  <a:schemeClr val="tx1">
                    <a:lumMod val="85000"/>
                    <a:lumOff val="15000"/>
                  </a:schemeClr>
                </a:solidFill>
              </a:rPr>
              <a:t>Обработка аналогов</a:t>
            </a:r>
          </a:p>
          <a:p>
            <a:pPr marL="342900" indent="-342900">
              <a:buFont typeface="Arial" panose="020B0604020202020204" pitchFamily="34" charset="0"/>
              <a:buChar char="•"/>
            </a:pPr>
            <a:r>
              <a:rPr lang="ru-RU" sz="2000" dirty="0">
                <a:solidFill>
                  <a:schemeClr val="tx1">
                    <a:lumMod val="85000"/>
                    <a:lumOff val="15000"/>
                  </a:schemeClr>
                </a:solidFill>
              </a:rPr>
              <a:t>Мастер </a:t>
            </a:r>
            <a:r>
              <a:rPr lang="ru-RU" sz="2000" dirty="0" smtClean="0">
                <a:solidFill>
                  <a:schemeClr val="tx1">
                    <a:lumMod val="85000"/>
                    <a:lumOff val="15000"/>
                  </a:schemeClr>
                </a:solidFill>
              </a:rPr>
              <a:t>СПЗ</a:t>
            </a:r>
          </a:p>
          <a:p>
            <a:pPr marL="342900" indent="-342900">
              <a:buFont typeface="Arial" panose="020B0604020202020204" pitchFamily="34" charset="0"/>
              <a:buChar char="•"/>
            </a:pPr>
            <a:r>
              <a:rPr lang="ru-RU" sz="2000" dirty="0">
                <a:solidFill>
                  <a:schemeClr val="tx1">
                    <a:lumMod val="85000"/>
                    <a:lumOff val="15000"/>
                  </a:schemeClr>
                </a:solidFill>
              </a:rPr>
              <a:t>Формализация </a:t>
            </a:r>
            <a:r>
              <a:rPr lang="ru-RU" sz="2000" dirty="0" err="1" smtClean="0">
                <a:solidFill>
                  <a:schemeClr val="tx1">
                    <a:lumMod val="85000"/>
                    <a:lumOff val="15000"/>
                  </a:schemeClr>
                </a:solidFill>
              </a:rPr>
              <a:t>ЕПоЗ</a:t>
            </a:r>
            <a:endParaRPr lang="ru-RU" sz="2000" dirty="0">
              <a:solidFill>
                <a:schemeClr val="tx1">
                  <a:lumMod val="85000"/>
                  <a:lumOff val="15000"/>
                </a:schemeClr>
              </a:solidFill>
            </a:endParaRPr>
          </a:p>
        </p:txBody>
      </p:sp>
      <p:sp>
        <p:nvSpPr>
          <p:cNvPr id="42" name="Скругленный прямоугольник 41"/>
          <p:cNvSpPr/>
          <p:nvPr/>
        </p:nvSpPr>
        <p:spPr>
          <a:xfrm>
            <a:off x="145462" y="2633341"/>
            <a:ext cx="1385499" cy="819729"/>
          </a:xfrm>
          <a:prstGeom prst="roundRect">
            <a:avLst/>
          </a:prstGeom>
          <a:solidFill>
            <a:srgbClr val="F5F6D9"/>
          </a:solidFill>
          <a:ln>
            <a:solidFill>
              <a:srgbClr val="FFC000"/>
            </a:solidFill>
          </a:ln>
        </p:spPr>
        <p:txBody>
          <a:bodyPr wrap="square" rtlCol="0">
            <a:spAutoFit/>
          </a:bodyPr>
          <a:lstStyle/>
          <a:p>
            <a:pPr marL="171450" indent="-171450" eaLnBrk="1" fontAlgn="auto" hangingPunct="1">
              <a:lnSpc>
                <a:spcPct val="110000"/>
              </a:lnSpc>
              <a:spcBef>
                <a:spcPct val="50000"/>
              </a:spcBef>
              <a:spcAft>
                <a:spcPts val="0"/>
              </a:spcAft>
              <a:buFont typeface="Arial" panose="020B0604020202020204" pitchFamily="34" charset="0"/>
              <a:buChar char="•"/>
              <a:defRPr/>
            </a:pPr>
            <a:r>
              <a:rPr lang="ru-RU" sz="1000" kern="0" dirty="0">
                <a:solidFill>
                  <a:srgbClr val="000000"/>
                </a:solidFill>
              </a:rPr>
              <a:t>223- ФЗ</a:t>
            </a:r>
          </a:p>
          <a:p>
            <a:pPr marL="171450" indent="-171450" eaLnBrk="1" fontAlgn="auto" hangingPunct="1">
              <a:lnSpc>
                <a:spcPct val="110000"/>
              </a:lnSpc>
              <a:spcBef>
                <a:spcPct val="50000"/>
              </a:spcBef>
              <a:spcAft>
                <a:spcPts val="0"/>
              </a:spcAft>
              <a:buClr>
                <a:prstClr val="black">
                  <a:lumMod val="85000"/>
                  <a:lumOff val="15000"/>
                </a:prstClr>
              </a:buClr>
              <a:buFont typeface="Arial" panose="020B0604020202020204" pitchFamily="34" charset="0"/>
              <a:buChar char="•"/>
              <a:defRPr/>
            </a:pPr>
            <a:r>
              <a:rPr lang="en-US" sz="1000" kern="0" dirty="0">
                <a:solidFill>
                  <a:srgbClr val="000000"/>
                </a:solidFill>
              </a:rPr>
              <a:t>Zakupki.gov.ru </a:t>
            </a:r>
            <a:endParaRPr lang="ru-RU" sz="1000" kern="0" dirty="0">
              <a:solidFill>
                <a:srgbClr val="000000"/>
              </a:solidFill>
            </a:endParaRPr>
          </a:p>
          <a:p>
            <a:pPr marL="171450" indent="-171450" eaLnBrk="1" fontAlgn="auto" hangingPunct="1">
              <a:lnSpc>
                <a:spcPct val="110000"/>
              </a:lnSpc>
              <a:spcBef>
                <a:spcPct val="50000"/>
              </a:spcBef>
              <a:spcAft>
                <a:spcPts val="0"/>
              </a:spcAft>
              <a:buClr>
                <a:prstClr val="black">
                  <a:lumMod val="85000"/>
                  <a:lumOff val="15000"/>
                </a:prstClr>
              </a:buClr>
              <a:buFont typeface="Arial" panose="020B0604020202020204" pitchFamily="34" charset="0"/>
              <a:buChar char="•"/>
              <a:defRPr/>
            </a:pPr>
            <a:r>
              <a:rPr lang="ru-RU" sz="1000" kern="0" dirty="0" smtClean="0">
                <a:solidFill>
                  <a:srgbClr val="000000"/>
                </a:solidFill>
              </a:rPr>
              <a:t>ЭТП</a:t>
            </a:r>
            <a:endParaRPr lang="ru-RU" sz="1000" kern="0" dirty="0">
              <a:solidFill>
                <a:srgbClr val="000000"/>
              </a:solidFill>
            </a:endParaRPr>
          </a:p>
        </p:txBody>
      </p:sp>
      <p:sp>
        <p:nvSpPr>
          <p:cNvPr id="43" name="Скругленный прямоугольник 42"/>
          <p:cNvSpPr/>
          <p:nvPr/>
        </p:nvSpPr>
        <p:spPr>
          <a:xfrm>
            <a:off x="-546" y="3881625"/>
            <a:ext cx="2340831" cy="1511975"/>
          </a:xfrm>
          <a:prstGeom prst="roundRect">
            <a:avLst/>
          </a:prstGeom>
          <a:solidFill>
            <a:srgbClr val="F5F6D9"/>
          </a:solidFill>
          <a:ln>
            <a:solidFill>
              <a:srgbClr val="FFC000"/>
            </a:solidFill>
          </a:ln>
        </p:spPr>
        <p:txBody>
          <a:bodyPr wrap="square" rtlCol="0">
            <a:spAutoFit/>
          </a:bodyPr>
          <a:lstStyle/>
          <a:p>
            <a:pPr marL="285750" indent="-285750" eaLnBrk="1" fontAlgn="auto" hangingPunct="1">
              <a:lnSpc>
                <a:spcPct val="110000"/>
              </a:lnSpc>
              <a:spcBef>
                <a:spcPct val="50000"/>
              </a:spcBef>
              <a:spcAft>
                <a:spcPts val="0"/>
              </a:spcAft>
              <a:buFont typeface="Arial" panose="020B0604020202020204" pitchFamily="34" charset="0"/>
              <a:buChar char="•"/>
              <a:defRPr/>
            </a:pPr>
            <a:r>
              <a:rPr lang="ru-RU" sz="1400" kern="0" dirty="0" err="1">
                <a:solidFill>
                  <a:srgbClr val="000000"/>
                </a:solidFill>
                <a:latin typeface="Arial"/>
              </a:rPr>
              <a:t>Многолотовая</a:t>
            </a:r>
            <a:r>
              <a:rPr lang="ru-RU" sz="1400" kern="0" dirty="0">
                <a:solidFill>
                  <a:srgbClr val="000000"/>
                </a:solidFill>
                <a:latin typeface="Arial"/>
              </a:rPr>
              <a:t> многопозиционная </a:t>
            </a:r>
            <a:r>
              <a:rPr lang="ru-RU" sz="1400" kern="0" dirty="0" smtClean="0">
                <a:solidFill>
                  <a:srgbClr val="000000"/>
                </a:solidFill>
                <a:latin typeface="Arial"/>
              </a:rPr>
              <a:t>процедура</a:t>
            </a:r>
            <a:endParaRPr lang="ru-RU" sz="1400" kern="0" dirty="0">
              <a:solidFill>
                <a:srgbClr val="000000"/>
              </a:solidFill>
              <a:latin typeface="Arial"/>
            </a:endParaRPr>
          </a:p>
          <a:p>
            <a:pPr marL="285750" indent="-285750" eaLnBrk="1" fontAlgn="auto" hangingPunct="1">
              <a:lnSpc>
                <a:spcPct val="110000"/>
              </a:lnSpc>
              <a:spcBef>
                <a:spcPct val="50000"/>
              </a:spcBef>
              <a:spcAft>
                <a:spcPts val="0"/>
              </a:spcAft>
              <a:buFont typeface="Arial" panose="020B0604020202020204" pitchFamily="34" charset="0"/>
              <a:buChar char="•"/>
              <a:defRPr/>
            </a:pPr>
            <a:r>
              <a:rPr lang="ru-RU" sz="1400" kern="0" dirty="0" smtClean="0">
                <a:solidFill>
                  <a:srgbClr val="000000"/>
                </a:solidFill>
                <a:latin typeface="Arial"/>
              </a:rPr>
              <a:t>Внутренние  коммуникации</a:t>
            </a:r>
            <a:endParaRPr lang="ru-RU" sz="1400" kern="0" dirty="0">
              <a:solidFill>
                <a:srgbClr val="000000"/>
              </a:solidFill>
            </a:endParaRPr>
          </a:p>
        </p:txBody>
      </p:sp>
      <p:sp>
        <p:nvSpPr>
          <p:cNvPr id="44" name="Заголовок 1"/>
          <p:cNvSpPr>
            <a:spLocks noGrp="1"/>
          </p:cNvSpPr>
          <p:nvPr>
            <p:ph type="title"/>
          </p:nvPr>
        </p:nvSpPr>
        <p:spPr>
          <a:xfrm>
            <a:off x="245695" y="20296"/>
            <a:ext cx="8440844" cy="879475"/>
          </a:xfrm>
          <a:noFill/>
          <a:ln>
            <a:noFill/>
          </a:ln>
        </p:spPr>
        <p:txBody>
          <a:bodyPr vert="horz" wrap="square" lIns="91440" tIns="45720" rIns="91440" bIns="45720" numCol="1" anchor="ctr" anchorCtr="0" compatLnSpc="1">
            <a:prstTxWarp prst="textNoShape">
              <a:avLst/>
            </a:prstTxWarp>
          </a:bodyPr>
          <a:lstStyle/>
          <a:p>
            <a:pPr algn="ctr" eaLnBrk="0" fontAlgn="base" hangingPunct="0">
              <a:spcAft>
                <a:spcPct val="0"/>
              </a:spcAft>
            </a:pPr>
            <a:r>
              <a:rPr lang="ru-RU" sz="2400" b="1" dirty="0" smtClean="0">
                <a:solidFill>
                  <a:schemeClr val="bg1">
                    <a:lumMod val="50000"/>
                  </a:schemeClr>
                </a:solidFill>
                <a:latin typeface="Arial" panose="020B0604020202020204" pitchFamily="34" charset="0"/>
              </a:rPr>
              <a:t>Что нового в редакции 3.1?</a:t>
            </a:r>
            <a:endParaRPr lang="ru-RU" sz="2400" b="1" dirty="0">
              <a:solidFill>
                <a:schemeClr val="bg1">
                  <a:lumMod val="50000"/>
                </a:schemeClr>
              </a:solidFill>
              <a:latin typeface="Arial" panose="020B0604020202020204" pitchFamily="34" charset="0"/>
            </a:endParaRPr>
          </a:p>
        </p:txBody>
      </p:sp>
    </p:spTree>
    <p:extLst>
      <p:ext uri="{BB962C8B-B14F-4D97-AF65-F5344CB8AC3E}">
        <p14:creationId xmlns:p14="http://schemas.microsoft.com/office/powerpoint/2010/main" val="40571931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61442"/>
            <a:ext cx="8928992" cy="879475"/>
          </a:xfrm>
        </p:spPr>
        <p:txBody>
          <a:bodyPr/>
          <a:lstStyle/>
          <a:p>
            <a:pPr algn="ctr"/>
            <a:r>
              <a:rPr lang="ru-RU" dirty="0" smtClean="0"/>
              <a:t>Насколько Вы знакомы </a:t>
            </a:r>
            <a:br>
              <a:rPr lang="ru-RU" dirty="0" smtClean="0"/>
            </a:br>
            <a:r>
              <a:rPr lang="ru-RU" dirty="0" smtClean="0"/>
              <a:t>с 1С:Управление холдингом или 1С:</a:t>
            </a:r>
            <a:r>
              <a:rPr lang="en-US" dirty="0" smtClean="0"/>
              <a:t>ERP. </a:t>
            </a:r>
            <a:r>
              <a:rPr lang="ru-RU" dirty="0" smtClean="0"/>
              <a:t>Управление холдингом?</a:t>
            </a:r>
            <a:endParaRPr lang="ru-RU" dirty="0"/>
          </a:p>
        </p:txBody>
      </p:sp>
      <p:graphicFrame>
        <p:nvGraphicFramePr>
          <p:cNvPr id="10" name="Диаграмма 9"/>
          <p:cNvGraphicFramePr/>
          <p:nvPr>
            <p:extLst/>
          </p:nvPr>
        </p:nvGraphicFramePr>
        <p:xfrm>
          <a:off x="827584" y="996952"/>
          <a:ext cx="7488832" cy="532859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48183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 name="Прямоугольник 45"/>
          <p:cNvSpPr/>
          <p:nvPr/>
        </p:nvSpPr>
        <p:spPr bwMode="auto">
          <a:xfrm>
            <a:off x="302465" y="765498"/>
            <a:ext cx="8467736" cy="5997252"/>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ru-RU" sz="1600" dirty="0">
              <a:solidFill>
                <a:srgbClr val="000000"/>
              </a:solidFill>
            </a:endParaRPr>
          </a:p>
        </p:txBody>
      </p:sp>
      <p:sp>
        <p:nvSpPr>
          <p:cNvPr id="2" name="Заголовок 1"/>
          <p:cNvSpPr>
            <a:spLocks noGrp="1"/>
          </p:cNvSpPr>
          <p:nvPr>
            <p:ph type="title"/>
          </p:nvPr>
        </p:nvSpPr>
        <p:spPr>
          <a:xfrm>
            <a:off x="351578" y="-26590"/>
            <a:ext cx="8440844" cy="879475"/>
          </a:xfrm>
          <a:noFill/>
        </p:spPr>
        <p:txBody>
          <a:bodyPr/>
          <a:lstStyle/>
          <a:p>
            <a:pPr algn="ctr">
              <a:defRPr/>
            </a:pPr>
            <a:r>
              <a:rPr lang="ru-RU" dirty="0" smtClean="0"/>
              <a:t>1С:</a:t>
            </a:r>
            <a:r>
              <a:rPr lang="en-US" dirty="0" smtClean="0"/>
              <a:t>ERP</a:t>
            </a:r>
            <a:r>
              <a:rPr lang="ru-RU" dirty="0" smtClean="0"/>
              <a:t>.Управление холдингом</a:t>
            </a:r>
            <a:r>
              <a:rPr lang="en-US" dirty="0" smtClean="0"/>
              <a:t> =</a:t>
            </a:r>
            <a:r>
              <a:rPr lang="ru-RU" dirty="0" smtClean="0"/>
              <a:t> </a:t>
            </a:r>
            <a:r>
              <a:rPr lang="en-US" dirty="0" smtClean="0"/>
              <a:t/>
            </a:r>
            <a:br>
              <a:rPr lang="en-US" dirty="0" smtClean="0"/>
            </a:br>
            <a:r>
              <a:rPr lang="en-US" dirty="0" smtClean="0"/>
              <a:t>1</a:t>
            </a:r>
            <a:r>
              <a:rPr lang="ru-RU" dirty="0" smtClean="0"/>
              <a:t>С:</a:t>
            </a:r>
            <a:r>
              <a:rPr lang="en-US" dirty="0" smtClean="0"/>
              <a:t>ERP</a:t>
            </a:r>
            <a:r>
              <a:rPr lang="ru-RU" dirty="0" smtClean="0"/>
              <a:t>.Управление предприятием</a:t>
            </a:r>
            <a:r>
              <a:rPr lang="en-US" dirty="0" smtClean="0"/>
              <a:t> </a:t>
            </a:r>
            <a:r>
              <a:rPr lang="en-US" dirty="0"/>
              <a:t>&amp;</a:t>
            </a:r>
            <a:r>
              <a:rPr lang="ru-RU" dirty="0" smtClean="0"/>
              <a:t> 1С:Управление холдингом</a:t>
            </a:r>
            <a:endParaRPr lang="ru-RU" dirty="0"/>
          </a:p>
        </p:txBody>
      </p:sp>
      <p:sp>
        <p:nvSpPr>
          <p:cNvPr id="45" name="Прямоугольник 44"/>
          <p:cNvSpPr/>
          <p:nvPr/>
        </p:nvSpPr>
        <p:spPr bwMode="auto">
          <a:xfrm>
            <a:off x="395536" y="3809190"/>
            <a:ext cx="8270210" cy="2886885"/>
          </a:xfrm>
          <a:prstGeom prst="rect">
            <a:avLst/>
          </a:prstGeom>
          <a:solidFill>
            <a:srgbClr val="FFFFCC"/>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ru-RU" sz="1600" dirty="0">
              <a:solidFill>
                <a:srgbClr val="000000"/>
              </a:solidFill>
            </a:endParaRPr>
          </a:p>
        </p:txBody>
      </p:sp>
      <p:cxnSp>
        <p:nvCxnSpPr>
          <p:cNvPr id="42" name="Прямая со стрелкой 41"/>
          <p:cNvCxnSpPr/>
          <p:nvPr/>
        </p:nvCxnSpPr>
        <p:spPr bwMode="auto">
          <a:xfrm>
            <a:off x="4860032" y="3413448"/>
            <a:ext cx="8975" cy="346454"/>
          </a:xfrm>
          <a:prstGeom prst="straightConnector1">
            <a:avLst/>
          </a:prstGeom>
          <a:solidFill>
            <a:srgbClr val="F9E383">
              <a:alpha val="50000"/>
            </a:srgbClr>
          </a:solidFill>
          <a:ln w="50800" cap="flat" cmpd="sng" algn="ctr">
            <a:solidFill>
              <a:schemeClr val="bg1">
                <a:lumMod val="50000"/>
              </a:schemeClr>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Прямоугольник 19"/>
          <p:cNvSpPr/>
          <p:nvPr/>
        </p:nvSpPr>
        <p:spPr bwMode="auto">
          <a:xfrm>
            <a:off x="1394594" y="5042976"/>
            <a:ext cx="1598638" cy="626400"/>
          </a:xfrm>
          <a:prstGeom prst="rect">
            <a:avLst/>
          </a:prstGeom>
          <a:solidFill>
            <a:srgbClr val="FFD653"/>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Управление </a:t>
            </a:r>
          </a:p>
          <a:p>
            <a:pPr algn="ctr" eaLnBrk="1" hangingPunct="1"/>
            <a:r>
              <a:rPr lang="ru-RU" sz="1200" dirty="0">
                <a:solidFill>
                  <a:srgbClr val="808080">
                    <a:lumMod val="50000"/>
                  </a:srgbClr>
                </a:solidFill>
                <a:latin typeface="Arial" charset="0"/>
                <a:cs typeface="Arial" charset="0"/>
              </a:rPr>
              <a:t>складами</a:t>
            </a:r>
          </a:p>
        </p:txBody>
      </p:sp>
      <p:sp>
        <p:nvSpPr>
          <p:cNvPr id="21" name="Прямоугольник 20"/>
          <p:cNvSpPr/>
          <p:nvPr/>
        </p:nvSpPr>
        <p:spPr bwMode="auto">
          <a:xfrm>
            <a:off x="3658518" y="5014403"/>
            <a:ext cx="1597274" cy="626400"/>
          </a:xfrm>
          <a:prstGeom prst="rect">
            <a:avLst/>
          </a:prstGeom>
          <a:solidFill>
            <a:srgbClr val="FFD653"/>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Управление </a:t>
            </a:r>
          </a:p>
          <a:p>
            <a:pPr algn="ctr" eaLnBrk="1" hangingPunct="1"/>
            <a:r>
              <a:rPr lang="ru-RU" sz="1200" dirty="0">
                <a:solidFill>
                  <a:srgbClr val="808080">
                    <a:lumMod val="50000"/>
                  </a:srgbClr>
                </a:solidFill>
                <a:latin typeface="Arial" charset="0"/>
                <a:cs typeface="Arial" charset="0"/>
              </a:rPr>
              <a:t>запасами</a:t>
            </a:r>
          </a:p>
        </p:txBody>
      </p:sp>
      <p:sp>
        <p:nvSpPr>
          <p:cNvPr id="22" name="Прямоугольник 21"/>
          <p:cNvSpPr/>
          <p:nvPr/>
        </p:nvSpPr>
        <p:spPr bwMode="auto">
          <a:xfrm>
            <a:off x="5843274" y="5014403"/>
            <a:ext cx="1598638" cy="626400"/>
          </a:xfrm>
          <a:prstGeom prst="rect">
            <a:avLst/>
          </a:prstGeom>
          <a:solidFill>
            <a:srgbClr val="FFD653"/>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Поставки по </a:t>
            </a:r>
          </a:p>
          <a:p>
            <a:pPr algn="ctr" eaLnBrk="1" hangingPunct="1"/>
            <a:r>
              <a:rPr lang="ru-RU" sz="1200" dirty="0">
                <a:solidFill>
                  <a:srgbClr val="808080">
                    <a:lumMod val="50000"/>
                  </a:srgbClr>
                </a:solidFill>
                <a:latin typeface="Arial" charset="0"/>
                <a:cs typeface="Arial" charset="0"/>
              </a:rPr>
              <a:t>действующим </a:t>
            </a:r>
          </a:p>
          <a:p>
            <a:pPr algn="ctr" eaLnBrk="1" hangingPunct="1"/>
            <a:r>
              <a:rPr lang="ru-RU" sz="1200" dirty="0">
                <a:solidFill>
                  <a:srgbClr val="808080">
                    <a:lumMod val="50000"/>
                  </a:srgbClr>
                </a:solidFill>
                <a:latin typeface="Arial" charset="0"/>
                <a:cs typeface="Arial" charset="0"/>
              </a:rPr>
              <a:t>договорам</a:t>
            </a:r>
          </a:p>
        </p:txBody>
      </p:sp>
      <p:cxnSp>
        <p:nvCxnSpPr>
          <p:cNvPr id="31" name="Прямая со стрелкой 30"/>
          <p:cNvCxnSpPr/>
          <p:nvPr/>
        </p:nvCxnSpPr>
        <p:spPr bwMode="auto">
          <a:xfrm flipH="1">
            <a:off x="2999004" y="5339266"/>
            <a:ext cx="642301" cy="12536"/>
          </a:xfrm>
          <a:prstGeom prst="straightConnector1">
            <a:avLst/>
          </a:prstGeom>
          <a:solidFill>
            <a:srgbClr val="F9E383">
              <a:alpha val="50000"/>
            </a:srgbClr>
          </a:solidFill>
          <a:ln w="50800" cap="flat" cmpd="sng" algn="ctr">
            <a:solidFill>
              <a:schemeClr val="bg1">
                <a:lumMod val="50000"/>
              </a:schemeClr>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Прямая со стрелкой 33"/>
          <p:cNvCxnSpPr>
            <a:stCxn id="21" idx="3"/>
            <a:endCxn id="22" idx="1"/>
          </p:cNvCxnSpPr>
          <p:nvPr/>
        </p:nvCxnSpPr>
        <p:spPr bwMode="auto">
          <a:xfrm>
            <a:off x="5255792" y="5327603"/>
            <a:ext cx="587482" cy="0"/>
          </a:xfrm>
          <a:prstGeom prst="straightConnector1">
            <a:avLst/>
          </a:prstGeom>
          <a:solidFill>
            <a:srgbClr val="F9E383">
              <a:alpha val="50000"/>
            </a:srgbClr>
          </a:solidFill>
          <a:ln w="50800" cap="flat" cmpd="sng" algn="ctr">
            <a:solidFill>
              <a:schemeClr val="bg1">
                <a:lumMod val="50000"/>
              </a:schemeClr>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827" name="Прямая со стрелкой 37"/>
          <p:cNvCxnSpPr>
            <a:cxnSpLocks noChangeShapeType="1"/>
          </p:cNvCxnSpPr>
          <p:nvPr/>
        </p:nvCxnSpPr>
        <p:spPr bwMode="auto">
          <a:xfrm flipH="1" flipV="1">
            <a:off x="4525286" y="4702374"/>
            <a:ext cx="178" cy="312031"/>
          </a:xfrm>
          <a:prstGeom prst="straightConnector1">
            <a:avLst/>
          </a:prstGeom>
          <a:noFill/>
          <a:ln w="50800" algn="ctr">
            <a:solidFill>
              <a:srgbClr val="FF0000"/>
            </a:solidFill>
            <a:round/>
            <a:headEn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Прямоугольник 22"/>
          <p:cNvSpPr/>
          <p:nvPr/>
        </p:nvSpPr>
        <p:spPr bwMode="auto">
          <a:xfrm>
            <a:off x="5871188" y="4077866"/>
            <a:ext cx="1598638" cy="625161"/>
          </a:xfrm>
          <a:prstGeom prst="rect">
            <a:avLst/>
          </a:prstGeom>
          <a:solidFill>
            <a:srgbClr val="FFD653"/>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Без проведения </a:t>
            </a:r>
          </a:p>
          <a:p>
            <a:pPr algn="ctr" eaLnBrk="1" hangingPunct="1"/>
            <a:r>
              <a:rPr lang="ru-RU" sz="1200" dirty="0">
                <a:solidFill>
                  <a:srgbClr val="808080">
                    <a:lumMod val="50000"/>
                  </a:srgbClr>
                </a:solidFill>
                <a:latin typeface="Arial" charset="0"/>
                <a:cs typeface="Arial" charset="0"/>
              </a:rPr>
              <a:t>закупочных </a:t>
            </a:r>
          </a:p>
          <a:p>
            <a:pPr algn="ctr" eaLnBrk="1" hangingPunct="1"/>
            <a:r>
              <a:rPr lang="ru-RU" sz="1200" dirty="0">
                <a:solidFill>
                  <a:srgbClr val="808080">
                    <a:lumMod val="50000"/>
                  </a:srgbClr>
                </a:solidFill>
                <a:latin typeface="Arial" charset="0"/>
                <a:cs typeface="Arial" charset="0"/>
              </a:rPr>
              <a:t>процедур</a:t>
            </a:r>
          </a:p>
        </p:txBody>
      </p:sp>
      <p:sp>
        <p:nvSpPr>
          <p:cNvPr id="24" name="Прямоугольник 23"/>
          <p:cNvSpPr/>
          <p:nvPr/>
        </p:nvSpPr>
        <p:spPr bwMode="auto">
          <a:xfrm>
            <a:off x="3686432" y="4078661"/>
            <a:ext cx="1597274" cy="623713"/>
          </a:xfrm>
          <a:prstGeom prst="rect">
            <a:avLst/>
          </a:prstGeom>
          <a:solidFill>
            <a:srgbClr val="FFD653"/>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Поиск новых </a:t>
            </a:r>
          </a:p>
          <a:p>
            <a:pPr algn="ctr" eaLnBrk="1" hangingPunct="1"/>
            <a:r>
              <a:rPr lang="ru-RU" sz="1200" dirty="0">
                <a:solidFill>
                  <a:srgbClr val="808080">
                    <a:lumMod val="50000"/>
                  </a:srgbClr>
                </a:solidFill>
                <a:latin typeface="Arial" charset="0"/>
                <a:cs typeface="Arial" charset="0"/>
              </a:rPr>
              <a:t>поставщиков</a:t>
            </a:r>
          </a:p>
        </p:txBody>
      </p:sp>
      <p:sp>
        <p:nvSpPr>
          <p:cNvPr id="26" name="Прямоугольник 25"/>
          <p:cNvSpPr/>
          <p:nvPr/>
        </p:nvSpPr>
        <p:spPr bwMode="auto">
          <a:xfrm>
            <a:off x="1422508" y="4078661"/>
            <a:ext cx="1598638" cy="623713"/>
          </a:xfrm>
          <a:prstGeom prst="rect">
            <a:avLst/>
          </a:prstGeom>
          <a:solidFill>
            <a:srgbClr val="FFD653"/>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1С: Бизнес-сеть </a:t>
            </a:r>
          </a:p>
        </p:txBody>
      </p:sp>
      <p:cxnSp>
        <p:nvCxnSpPr>
          <p:cNvPr id="28" name="Прямая со стрелкой 27"/>
          <p:cNvCxnSpPr>
            <a:stCxn id="24" idx="1"/>
            <a:endCxn id="26" idx="3"/>
          </p:cNvCxnSpPr>
          <p:nvPr/>
        </p:nvCxnSpPr>
        <p:spPr bwMode="auto">
          <a:xfrm flipH="1">
            <a:off x="3021146" y="4390516"/>
            <a:ext cx="665286" cy="0"/>
          </a:xfrm>
          <a:prstGeom prst="straightConnector1">
            <a:avLst/>
          </a:prstGeom>
          <a:solidFill>
            <a:srgbClr val="F9E383">
              <a:alpha val="50000"/>
            </a:srgbClr>
          </a:solidFill>
          <a:ln w="50800" cap="flat" cmpd="sng" algn="ctr">
            <a:solidFill>
              <a:schemeClr val="bg1">
                <a:lumMod val="50000"/>
              </a:schemeClr>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Прямая со стрелкой 38"/>
          <p:cNvCxnSpPr>
            <a:stCxn id="24" idx="3"/>
            <a:endCxn id="23" idx="1"/>
          </p:cNvCxnSpPr>
          <p:nvPr/>
        </p:nvCxnSpPr>
        <p:spPr bwMode="auto">
          <a:xfrm flipV="1">
            <a:off x="5283706" y="4390447"/>
            <a:ext cx="587482" cy="71"/>
          </a:xfrm>
          <a:prstGeom prst="straightConnector1">
            <a:avLst/>
          </a:prstGeom>
          <a:solidFill>
            <a:srgbClr val="F9E383">
              <a:alpha val="50000"/>
            </a:srgbClr>
          </a:solidFill>
          <a:ln w="50800" cap="flat" cmpd="sng" algn="ctr">
            <a:solidFill>
              <a:schemeClr val="bg1">
                <a:lumMod val="50000"/>
              </a:schemeClr>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Прямоугольник 46"/>
          <p:cNvSpPr/>
          <p:nvPr/>
        </p:nvSpPr>
        <p:spPr bwMode="auto">
          <a:xfrm>
            <a:off x="396383" y="842923"/>
            <a:ext cx="8270210" cy="2496128"/>
          </a:xfrm>
          <a:prstGeom prst="rect">
            <a:avLst/>
          </a:prstGeom>
          <a:solidFill>
            <a:srgbClr val="FFFFCC"/>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ru-RU" sz="1600" dirty="0">
              <a:solidFill>
                <a:srgbClr val="000000"/>
              </a:solidFill>
            </a:endParaRPr>
          </a:p>
        </p:txBody>
      </p:sp>
      <p:sp>
        <p:nvSpPr>
          <p:cNvPr id="55" name="TextBox 54"/>
          <p:cNvSpPr txBox="1"/>
          <p:nvPr/>
        </p:nvSpPr>
        <p:spPr>
          <a:xfrm>
            <a:off x="3835962" y="3787370"/>
            <a:ext cx="4829784" cy="338554"/>
          </a:xfrm>
          <a:prstGeom prst="rect">
            <a:avLst/>
          </a:prstGeom>
          <a:noFill/>
        </p:spPr>
        <p:txBody>
          <a:bodyPr wrap="none" rtlCol="0">
            <a:spAutoFit/>
          </a:bodyPr>
          <a:lstStyle/>
          <a:p>
            <a:r>
              <a:rPr lang="ru-RU" sz="1600" dirty="0">
                <a:solidFill>
                  <a:srgbClr val="000000"/>
                </a:solidFill>
              </a:rPr>
              <a:t>Подсистемы 1С:</a:t>
            </a:r>
            <a:r>
              <a:rPr lang="en-US" sz="1600" dirty="0">
                <a:solidFill>
                  <a:srgbClr val="000000"/>
                </a:solidFill>
              </a:rPr>
              <a:t>ERP</a:t>
            </a:r>
            <a:r>
              <a:rPr lang="ru-RU" sz="1600" dirty="0">
                <a:solidFill>
                  <a:srgbClr val="000000"/>
                </a:solidFill>
              </a:rPr>
              <a:t>. Управление предприятием</a:t>
            </a:r>
          </a:p>
        </p:txBody>
      </p:sp>
      <p:sp>
        <p:nvSpPr>
          <p:cNvPr id="73" name="Прямоугольник 72"/>
          <p:cNvSpPr/>
          <p:nvPr/>
        </p:nvSpPr>
        <p:spPr bwMode="auto">
          <a:xfrm>
            <a:off x="3686432" y="5979080"/>
            <a:ext cx="1597274" cy="626400"/>
          </a:xfrm>
          <a:prstGeom prst="rect">
            <a:avLst/>
          </a:prstGeom>
          <a:solidFill>
            <a:srgbClr val="FFD653"/>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Формирование </a:t>
            </a:r>
          </a:p>
          <a:p>
            <a:pPr algn="ctr" eaLnBrk="1" hangingPunct="1"/>
            <a:r>
              <a:rPr lang="ru-RU" sz="1200" dirty="0">
                <a:solidFill>
                  <a:srgbClr val="808080">
                    <a:lumMod val="50000"/>
                  </a:srgbClr>
                </a:solidFill>
                <a:latin typeface="Arial" charset="0"/>
                <a:cs typeface="Arial" charset="0"/>
              </a:rPr>
              <a:t>потребностей</a:t>
            </a:r>
          </a:p>
        </p:txBody>
      </p:sp>
      <p:cxnSp>
        <p:nvCxnSpPr>
          <p:cNvPr id="74" name="Прямая со стрелкой 37"/>
          <p:cNvCxnSpPr>
            <a:cxnSpLocks noChangeShapeType="1"/>
          </p:cNvCxnSpPr>
          <p:nvPr/>
        </p:nvCxnSpPr>
        <p:spPr bwMode="auto">
          <a:xfrm flipH="1" flipV="1">
            <a:off x="4536155" y="5638291"/>
            <a:ext cx="178" cy="312031"/>
          </a:xfrm>
          <a:prstGeom prst="straightConnector1">
            <a:avLst/>
          </a:prstGeom>
          <a:noFill/>
          <a:ln w="50800" algn="ctr">
            <a:solidFill>
              <a:srgbClr val="FF0000"/>
            </a:solidFill>
            <a:round/>
            <a:headEn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Прямоугольник 28"/>
          <p:cNvSpPr/>
          <p:nvPr/>
        </p:nvSpPr>
        <p:spPr bwMode="auto">
          <a:xfrm>
            <a:off x="1831201" y="2301444"/>
            <a:ext cx="1225588" cy="540000"/>
          </a:xfrm>
          <a:prstGeom prst="rect">
            <a:avLst/>
          </a:prstGeom>
          <a:solidFill>
            <a:srgbClr val="FFD653"/>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100" dirty="0">
                <a:solidFill>
                  <a:srgbClr val="808080">
                    <a:lumMod val="50000"/>
                  </a:srgbClr>
                </a:solidFill>
                <a:latin typeface="Arial" charset="0"/>
                <a:cs typeface="Arial" charset="0"/>
              </a:rPr>
              <a:t>Подготовка </a:t>
            </a:r>
          </a:p>
          <a:p>
            <a:pPr algn="ctr" eaLnBrk="1" hangingPunct="1"/>
            <a:r>
              <a:rPr lang="ru-RU" sz="1100" dirty="0">
                <a:solidFill>
                  <a:srgbClr val="808080">
                    <a:lumMod val="50000"/>
                  </a:srgbClr>
                </a:solidFill>
                <a:latin typeface="Arial" charset="0"/>
                <a:cs typeface="Arial" charset="0"/>
              </a:rPr>
              <a:t>плана закупок</a:t>
            </a:r>
          </a:p>
        </p:txBody>
      </p:sp>
      <p:sp>
        <p:nvSpPr>
          <p:cNvPr id="30" name="Прямоугольник 29"/>
          <p:cNvSpPr/>
          <p:nvPr/>
        </p:nvSpPr>
        <p:spPr bwMode="auto">
          <a:xfrm>
            <a:off x="4573877" y="2301444"/>
            <a:ext cx="1139030" cy="540000"/>
          </a:xfrm>
          <a:prstGeom prst="rect">
            <a:avLst/>
          </a:prstGeom>
          <a:solidFill>
            <a:srgbClr val="FFD653"/>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100" dirty="0">
                <a:solidFill>
                  <a:srgbClr val="808080">
                    <a:lumMod val="50000"/>
                  </a:srgbClr>
                </a:solidFill>
                <a:latin typeface="Arial" charset="0"/>
                <a:cs typeface="Arial" charset="0"/>
              </a:rPr>
              <a:t>Проведение </a:t>
            </a:r>
          </a:p>
          <a:p>
            <a:pPr algn="ctr" eaLnBrk="1" hangingPunct="1"/>
            <a:r>
              <a:rPr lang="ru-RU" sz="1100" dirty="0">
                <a:solidFill>
                  <a:srgbClr val="808080">
                    <a:lumMod val="50000"/>
                  </a:srgbClr>
                </a:solidFill>
                <a:latin typeface="Arial" charset="0"/>
                <a:cs typeface="Arial" charset="0"/>
              </a:rPr>
              <a:t>торгов</a:t>
            </a:r>
          </a:p>
        </p:txBody>
      </p:sp>
      <p:sp>
        <p:nvSpPr>
          <p:cNvPr id="36" name="Прямоугольник 35"/>
          <p:cNvSpPr/>
          <p:nvPr/>
        </p:nvSpPr>
        <p:spPr bwMode="auto">
          <a:xfrm>
            <a:off x="523644" y="2301444"/>
            <a:ext cx="1118528" cy="540000"/>
          </a:xfrm>
          <a:prstGeom prst="rect">
            <a:avLst/>
          </a:prstGeom>
          <a:solidFill>
            <a:srgbClr val="FFD653"/>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100" dirty="0">
                <a:solidFill>
                  <a:srgbClr val="808080">
                    <a:lumMod val="50000"/>
                  </a:srgbClr>
                </a:solidFill>
                <a:latin typeface="Arial" charset="0"/>
                <a:cs typeface="Arial" charset="0"/>
              </a:rPr>
              <a:t>Регистрация </a:t>
            </a:r>
          </a:p>
          <a:p>
            <a:pPr algn="ctr" eaLnBrk="1" hangingPunct="1"/>
            <a:r>
              <a:rPr lang="ru-RU" sz="1100" dirty="0">
                <a:solidFill>
                  <a:srgbClr val="808080">
                    <a:lumMod val="50000"/>
                  </a:srgbClr>
                </a:solidFill>
                <a:latin typeface="Arial" charset="0"/>
                <a:cs typeface="Arial" charset="0"/>
              </a:rPr>
              <a:t>потребности</a:t>
            </a:r>
          </a:p>
        </p:txBody>
      </p:sp>
      <p:sp>
        <p:nvSpPr>
          <p:cNvPr id="27" name="Прямоугольник 26"/>
          <p:cNvSpPr/>
          <p:nvPr/>
        </p:nvSpPr>
        <p:spPr bwMode="auto">
          <a:xfrm>
            <a:off x="5901936" y="2301444"/>
            <a:ext cx="1139030" cy="540000"/>
          </a:xfrm>
          <a:prstGeom prst="rect">
            <a:avLst/>
          </a:prstGeom>
          <a:solidFill>
            <a:srgbClr val="FFD653"/>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100" dirty="0">
                <a:solidFill>
                  <a:srgbClr val="808080">
                    <a:lumMod val="50000"/>
                  </a:srgbClr>
                </a:solidFill>
                <a:latin typeface="Arial" charset="0"/>
                <a:cs typeface="Arial" charset="0"/>
              </a:rPr>
              <a:t>Контрактация</a:t>
            </a:r>
          </a:p>
        </p:txBody>
      </p:sp>
      <p:sp>
        <p:nvSpPr>
          <p:cNvPr id="35" name="Прямоугольник 34"/>
          <p:cNvSpPr/>
          <p:nvPr/>
        </p:nvSpPr>
        <p:spPr bwMode="auto">
          <a:xfrm>
            <a:off x="7229993" y="2301444"/>
            <a:ext cx="1302481" cy="540000"/>
          </a:xfrm>
          <a:prstGeom prst="rect">
            <a:avLst/>
          </a:prstGeom>
          <a:solidFill>
            <a:srgbClr val="FFD653"/>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000" dirty="0">
                <a:solidFill>
                  <a:srgbClr val="808080">
                    <a:lumMod val="50000"/>
                  </a:srgbClr>
                </a:solidFill>
                <a:latin typeface="Arial" charset="0"/>
                <a:cs typeface="Arial" charset="0"/>
              </a:rPr>
              <a:t>Управление </a:t>
            </a:r>
          </a:p>
          <a:p>
            <a:pPr algn="ctr" eaLnBrk="1" hangingPunct="1"/>
            <a:r>
              <a:rPr lang="ru-RU" sz="1000" dirty="0">
                <a:solidFill>
                  <a:srgbClr val="808080">
                    <a:lumMod val="50000"/>
                  </a:srgbClr>
                </a:solidFill>
                <a:latin typeface="Arial" charset="0"/>
                <a:cs typeface="Arial" charset="0"/>
              </a:rPr>
              <a:t>обязательствами</a:t>
            </a:r>
          </a:p>
        </p:txBody>
      </p:sp>
      <p:cxnSp>
        <p:nvCxnSpPr>
          <p:cNvPr id="4" name="Прямая со стрелкой 3"/>
          <p:cNvCxnSpPr/>
          <p:nvPr/>
        </p:nvCxnSpPr>
        <p:spPr>
          <a:xfrm>
            <a:off x="1644230" y="2546679"/>
            <a:ext cx="18491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8" name="Прямая со стрелкой 37"/>
          <p:cNvCxnSpPr/>
          <p:nvPr/>
        </p:nvCxnSpPr>
        <p:spPr>
          <a:xfrm>
            <a:off x="3058847" y="2558869"/>
            <a:ext cx="18491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0" name="Прямая со стрелкой 39"/>
          <p:cNvCxnSpPr/>
          <p:nvPr/>
        </p:nvCxnSpPr>
        <p:spPr>
          <a:xfrm>
            <a:off x="5714965" y="2568269"/>
            <a:ext cx="18491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1" name="Прямая со стрелкой 40"/>
          <p:cNvCxnSpPr/>
          <p:nvPr/>
        </p:nvCxnSpPr>
        <p:spPr>
          <a:xfrm>
            <a:off x="7043022" y="2571444"/>
            <a:ext cx="184916"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53" name="Скругленный прямоугольник 52"/>
          <p:cNvSpPr/>
          <p:nvPr/>
        </p:nvSpPr>
        <p:spPr>
          <a:xfrm>
            <a:off x="528019" y="2987361"/>
            <a:ext cx="684000" cy="182959"/>
          </a:xfrm>
          <a:prstGeom prst="roundRect">
            <a:avLst/>
          </a:prstGeom>
          <a:solidFill>
            <a:schemeClr val="tx1">
              <a:lumMod val="50000"/>
              <a:lumOff val="50000"/>
            </a:schemeClr>
          </a:solidFill>
          <a:ln w="12700">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algn="ctr">
              <a:defRPr/>
            </a:pPr>
            <a:r>
              <a:rPr lang="ru-RU" sz="1050" b="1" dirty="0">
                <a:solidFill>
                  <a:srgbClr val="FFFFFF"/>
                </a:solidFill>
              </a:rPr>
              <a:t>223ФЗ</a:t>
            </a:r>
          </a:p>
        </p:txBody>
      </p:sp>
      <p:sp>
        <p:nvSpPr>
          <p:cNvPr id="56" name="Скругленный прямоугольник 55"/>
          <p:cNvSpPr/>
          <p:nvPr/>
        </p:nvSpPr>
        <p:spPr>
          <a:xfrm>
            <a:off x="1274103" y="2987361"/>
            <a:ext cx="684000" cy="182959"/>
          </a:xfrm>
          <a:prstGeom prst="roundRect">
            <a:avLst/>
          </a:prstGeom>
          <a:solidFill>
            <a:schemeClr val="tx1">
              <a:lumMod val="50000"/>
              <a:lumOff val="50000"/>
            </a:schemeClr>
          </a:solidFill>
          <a:ln w="12700">
            <a:solidFill>
              <a:schemeClr val="bg1"/>
            </a:solidFill>
          </a:ln>
        </p:spPr>
        <p:style>
          <a:lnRef idx="1">
            <a:schemeClr val="accent2"/>
          </a:lnRef>
          <a:fillRef idx="3">
            <a:schemeClr val="accent2"/>
          </a:fillRef>
          <a:effectRef idx="2">
            <a:schemeClr val="accent2"/>
          </a:effectRef>
          <a:fontRef idx="minor">
            <a:schemeClr val="lt1"/>
          </a:fontRef>
        </p:style>
        <p:txBody>
          <a:bodyPr rtlCol="0" anchor="ctr"/>
          <a:lstStyle/>
          <a:p>
            <a:pPr algn="ctr">
              <a:defRPr/>
            </a:pPr>
            <a:r>
              <a:rPr lang="ru-RU" sz="1050" b="1" dirty="0">
                <a:solidFill>
                  <a:srgbClr val="FFFFFF"/>
                </a:solidFill>
              </a:rPr>
              <a:t>ЕИС</a:t>
            </a:r>
          </a:p>
        </p:txBody>
      </p:sp>
      <p:sp>
        <p:nvSpPr>
          <p:cNvPr id="32" name="Прямоугольник 31"/>
          <p:cNvSpPr/>
          <p:nvPr/>
        </p:nvSpPr>
        <p:spPr bwMode="auto">
          <a:xfrm>
            <a:off x="523644" y="1346061"/>
            <a:ext cx="1440000" cy="540000"/>
          </a:xfrm>
          <a:prstGeom prst="rect">
            <a:avLst/>
          </a:prstGeom>
          <a:solidFill>
            <a:srgbClr val="FC6E51"/>
          </a:solidFill>
          <a:ln w="12700">
            <a:solidFill>
              <a:srgbClr val="E9573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ru-RU" sz="1200" b="1" dirty="0">
                <a:solidFill>
                  <a:srgbClr val="FFFFCC"/>
                </a:solidFill>
              </a:rPr>
              <a:t>Закупочная </a:t>
            </a:r>
          </a:p>
          <a:p>
            <a:pPr algn="ctr" eaLnBrk="1" hangingPunct="1"/>
            <a:r>
              <a:rPr lang="ru-RU" sz="1200" b="1" dirty="0">
                <a:solidFill>
                  <a:srgbClr val="FFFFCC"/>
                </a:solidFill>
              </a:rPr>
              <a:t>политика</a:t>
            </a:r>
          </a:p>
        </p:txBody>
      </p:sp>
      <p:sp>
        <p:nvSpPr>
          <p:cNvPr id="33" name="Прямоугольник 32"/>
          <p:cNvSpPr/>
          <p:nvPr/>
        </p:nvSpPr>
        <p:spPr bwMode="auto">
          <a:xfrm>
            <a:off x="3808058" y="1336557"/>
            <a:ext cx="1440000" cy="540000"/>
          </a:xfrm>
          <a:prstGeom prst="rect">
            <a:avLst/>
          </a:prstGeom>
          <a:solidFill>
            <a:srgbClr val="FC6E51"/>
          </a:solidFill>
          <a:ln w="12700">
            <a:solidFill>
              <a:srgbClr val="E9573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ru-RU" sz="1200" b="1" dirty="0">
                <a:solidFill>
                  <a:srgbClr val="FFFFCC"/>
                </a:solidFill>
              </a:rPr>
              <a:t>Контроль </a:t>
            </a:r>
          </a:p>
          <a:p>
            <a:pPr algn="ctr" eaLnBrk="1" hangingPunct="1"/>
            <a:r>
              <a:rPr lang="ru-RU" sz="1200" b="1" dirty="0">
                <a:solidFill>
                  <a:srgbClr val="FFFFCC"/>
                </a:solidFill>
              </a:rPr>
              <a:t>лимитов</a:t>
            </a:r>
          </a:p>
        </p:txBody>
      </p:sp>
      <p:sp>
        <p:nvSpPr>
          <p:cNvPr id="37" name="Прямоугольник 36"/>
          <p:cNvSpPr/>
          <p:nvPr/>
        </p:nvSpPr>
        <p:spPr bwMode="auto">
          <a:xfrm>
            <a:off x="2165851" y="1346061"/>
            <a:ext cx="1440000" cy="540000"/>
          </a:xfrm>
          <a:prstGeom prst="rect">
            <a:avLst/>
          </a:prstGeom>
          <a:solidFill>
            <a:srgbClr val="FC6E51"/>
          </a:solidFill>
          <a:ln w="12700">
            <a:solidFill>
              <a:srgbClr val="E9573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ru-RU" sz="1200" b="1" dirty="0">
                <a:solidFill>
                  <a:srgbClr val="FFFFCC"/>
                </a:solidFill>
              </a:rPr>
              <a:t>Бюджетирование </a:t>
            </a:r>
          </a:p>
          <a:p>
            <a:pPr algn="ctr" eaLnBrk="1" hangingPunct="1"/>
            <a:r>
              <a:rPr lang="ru-RU" sz="1200" b="1" dirty="0">
                <a:solidFill>
                  <a:srgbClr val="FFFFCC"/>
                </a:solidFill>
              </a:rPr>
              <a:t>закупок</a:t>
            </a:r>
          </a:p>
        </p:txBody>
      </p:sp>
      <p:sp>
        <p:nvSpPr>
          <p:cNvPr id="52" name="Прямоугольник 51"/>
          <p:cNvSpPr/>
          <p:nvPr/>
        </p:nvSpPr>
        <p:spPr bwMode="auto">
          <a:xfrm>
            <a:off x="5450265" y="1336557"/>
            <a:ext cx="1440000" cy="540000"/>
          </a:xfrm>
          <a:prstGeom prst="rect">
            <a:avLst/>
          </a:prstGeom>
          <a:solidFill>
            <a:srgbClr val="FC6E51"/>
          </a:solidFill>
          <a:ln w="12700">
            <a:solidFill>
              <a:srgbClr val="E9573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ru-RU" sz="1200" b="1" dirty="0">
                <a:solidFill>
                  <a:srgbClr val="FFFFCC"/>
                </a:solidFill>
              </a:rPr>
              <a:t>Личный кабинет </a:t>
            </a:r>
          </a:p>
          <a:p>
            <a:pPr algn="ctr" eaLnBrk="1" hangingPunct="1"/>
            <a:r>
              <a:rPr lang="ru-RU" sz="1200" b="1" dirty="0">
                <a:solidFill>
                  <a:srgbClr val="FFFFCC"/>
                </a:solidFill>
              </a:rPr>
              <a:t>поставщика</a:t>
            </a:r>
          </a:p>
        </p:txBody>
      </p:sp>
      <p:sp>
        <p:nvSpPr>
          <p:cNvPr id="43" name="Прямоугольник 42"/>
          <p:cNvSpPr/>
          <p:nvPr/>
        </p:nvSpPr>
        <p:spPr bwMode="auto">
          <a:xfrm>
            <a:off x="7092472" y="1336557"/>
            <a:ext cx="1440000" cy="540000"/>
          </a:xfrm>
          <a:prstGeom prst="rect">
            <a:avLst/>
          </a:prstGeom>
          <a:solidFill>
            <a:srgbClr val="FC6E51"/>
          </a:solidFill>
          <a:ln w="12700">
            <a:solidFill>
              <a:srgbClr val="E9573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ru-RU" sz="1200" b="1" dirty="0" err="1">
                <a:solidFill>
                  <a:srgbClr val="FFFFCC"/>
                </a:solidFill>
              </a:rPr>
              <a:t>Бенчмаркинг</a:t>
            </a:r>
            <a:endParaRPr lang="ru-RU" sz="1200" b="1" dirty="0">
              <a:solidFill>
                <a:srgbClr val="FFFFCC"/>
              </a:solidFill>
            </a:endParaRPr>
          </a:p>
          <a:p>
            <a:pPr algn="ctr" eaLnBrk="1" hangingPunct="1"/>
            <a:r>
              <a:rPr lang="ru-RU" sz="1200" b="1" dirty="0">
                <a:solidFill>
                  <a:srgbClr val="FFFFCC"/>
                </a:solidFill>
              </a:rPr>
              <a:t>поставщиков</a:t>
            </a:r>
          </a:p>
        </p:txBody>
      </p:sp>
      <p:sp>
        <p:nvSpPr>
          <p:cNvPr id="5" name="TextBox 4"/>
          <p:cNvSpPr txBox="1"/>
          <p:nvPr/>
        </p:nvSpPr>
        <p:spPr>
          <a:xfrm>
            <a:off x="4716016" y="2973029"/>
            <a:ext cx="3949730" cy="338554"/>
          </a:xfrm>
          <a:prstGeom prst="rect">
            <a:avLst/>
          </a:prstGeom>
          <a:noFill/>
        </p:spPr>
        <p:txBody>
          <a:bodyPr wrap="square" rtlCol="0">
            <a:spAutoFit/>
          </a:bodyPr>
          <a:lstStyle/>
          <a:p>
            <a:pPr eaLnBrk="1" hangingPunct="1"/>
            <a:r>
              <a:rPr lang="ru-RU" sz="1600" dirty="0">
                <a:solidFill>
                  <a:srgbClr val="000000"/>
                </a:solidFill>
                <a:latin typeface="Arial" charset="0"/>
                <a:cs typeface="Arial" charset="0"/>
              </a:rPr>
              <a:t>Подсистемы </a:t>
            </a:r>
            <a:r>
              <a:rPr lang="en-US" sz="1600" dirty="0">
                <a:solidFill>
                  <a:srgbClr val="000000"/>
                </a:solidFill>
                <a:latin typeface="Arial" charset="0"/>
                <a:cs typeface="Arial" charset="0"/>
              </a:rPr>
              <a:t>1C</a:t>
            </a:r>
            <a:r>
              <a:rPr lang="ru-RU" sz="1600" dirty="0">
                <a:solidFill>
                  <a:srgbClr val="000000"/>
                </a:solidFill>
                <a:latin typeface="Arial" charset="0"/>
                <a:cs typeface="Arial" charset="0"/>
              </a:rPr>
              <a:t>:Управление холдингом</a:t>
            </a:r>
          </a:p>
        </p:txBody>
      </p:sp>
      <p:sp>
        <p:nvSpPr>
          <p:cNvPr id="70" name="Прямоугольник 69"/>
          <p:cNvSpPr/>
          <p:nvPr/>
        </p:nvSpPr>
        <p:spPr bwMode="auto">
          <a:xfrm>
            <a:off x="3245818" y="2301444"/>
            <a:ext cx="1139030" cy="540000"/>
          </a:xfrm>
          <a:prstGeom prst="rect">
            <a:avLst/>
          </a:prstGeom>
          <a:solidFill>
            <a:srgbClr val="FFD653"/>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000" dirty="0" smtClean="0">
                <a:solidFill>
                  <a:srgbClr val="808080">
                    <a:lumMod val="50000"/>
                  </a:srgbClr>
                </a:solidFill>
                <a:latin typeface="Arial" charset="0"/>
                <a:cs typeface="Arial" charset="0"/>
              </a:rPr>
              <a:t>Аккредитация</a:t>
            </a:r>
            <a:endParaRPr lang="ru-RU" sz="1000" dirty="0">
              <a:solidFill>
                <a:srgbClr val="808080">
                  <a:lumMod val="50000"/>
                </a:srgbClr>
              </a:solidFill>
              <a:latin typeface="Arial" charset="0"/>
              <a:cs typeface="Arial" charset="0"/>
            </a:endParaRPr>
          </a:p>
          <a:p>
            <a:pPr algn="ctr" eaLnBrk="1" hangingPunct="1"/>
            <a:r>
              <a:rPr lang="ru-RU" sz="1000" dirty="0">
                <a:solidFill>
                  <a:srgbClr val="808080">
                    <a:lumMod val="50000"/>
                  </a:srgbClr>
                </a:solidFill>
                <a:latin typeface="Arial" charset="0"/>
                <a:cs typeface="Arial" charset="0"/>
              </a:rPr>
              <a:t>и </a:t>
            </a:r>
          </a:p>
          <a:p>
            <a:pPr algn="ctr" eaLnBrk="1" hangingPunct="1"/>
            <a:r>
              <a:rPr lang="ru-RU" sz="1000" dirty="0" smtClean="0">
                <a:solidFill>
                  <a:srgbClr val="808080">
                    <a:lumMod val="50000"/>
                  </a:srgbClr>
                </a:solidFill>
                <a:latin typeface="Arial" charset="0"/>
                <a:cs typeface="Arial" charset="0"/>
              </a:rPr>
              <a:t>квалификация</a:t>
            </a:r>
            <a:endParaRPr lang="ru-RU" sz="1000" dirty="0">
              <a:solidFill>
                <a:srgbClr val="808080">
                  <a:lumMod val="50000"/>
                </a:srgbClr>
              </a:solidFill>
              <a:latin typeface="Arial" charset="0"/>
              <a:cs typeface="Arial" charset="0"/>
            </a:endParaRPr>
          </a:p>
        </p:txBody>
      </p:sp>
      <p:cxnSp>
        <p:nvCxnSpPr>
          <p:cNvPr id="72" name="Прямая со стрелкой 71"/>
          <p:cNvCxnSpPr/>
          <p:nvPr/>
        </p:nvCxnSpPr>
        <p:spPr>
          <a:xfrm>
            <a:off x="4386906" y="2565094"/>
            <a:ext cx="18491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78" name="TextBox 77"/>
          <p:cNvSpPr txBox="1"/>
          <p:nvPr/>
        </p:nvSpPr>
        <p:spPr>
          <a:xfrm>
            <a:off x="2558466" y="909514"/>
            <a:ext cx="3955378" cy="338554"/>
          </a:xfrm>
          <a:prstGeom prst="rect">
            <a:avLst/>
          </a:prstGeom>
          <a:noFill/>
        </p:spPr>
        <p:txBody>
          <a:bodyPr wrap="none" rtlCol="0">
            <a:spAutoFit/>
          </a:bodyPr>
          <a:lstStyle/>
          <a:p>
            <a:pPr eaLnBrk="1" hangingPunct="1"/>
            <a:r>
              <a:rPr lang="ru-RU" sz="1600" dirty="0">
                <a:solidFill>
                  <a:srgbClr val="000000"/>
                </a:solidFill>
                <a:latin typeface="Arial" charset="0"/>
                <a:cs typeface="Arial" charset="0"/>
              </a:rPr>
              <a:t>Управление закупочными процедурами</a:t>
            </a:r>
          </a:p>
        </p:txBody>
      </p:sp>
      <p:sp>
        <p:nvSpPr>
          <p:cNvPr id="6" name="TextBox 5"/>
          <p:cNvSpPr txBox="1"/>
          <p:nvPr/>
        </p:nvSpPr>
        <p:spPr>
          <a:xfrm>
            <a:off x="2637560" y="1911886"/>
            <a:ext cx="3868880" cy="369332"/>
          </a:xfrm>
          <a:prstGeom prst="rect">
            <a:avLst/>
          </a:prstGeom>
          <a:noFill/>
        </p:spPr>
        <p:txBody>
          <a:bodyPr wrap="none" rtlCol="0">
            <a:spAutoFit/>
          </a:bodyPr>
          <a:lstStyle/>
          <a:p>
            <a:r>
              <a:rPr lang="ru-RU" dirty="0">
                <a:solidFill>
                  <a:srgbClr val="000000"/>
                </a:solidFill>
              </a:rPr>
              <a:t>Проведение закупочных </a:t>
            </a:r>
            <a:r>
              <a:rPr lang="ru-RU" dirty="0" smtClean="0">
                <a:solidFill>
                  <a:srgbClr val="000000"/>
                </a:solidFill>
              </a:rPr>
              <a:t>процедур</a:t>
            </a:r>
            <a:endParaRPr lang="ru-RU" dirty="0">
              <a:solidFill>
                <a:srgbClr val="000000"/>
              </a:solidFill>
            </a:endParaRPr>
          </a:p>
        </p:txBody>
      </p:sp>
      <p:cxnSp>
        <p:nvCxnSpPr>
          <p:cNvPr id="44" name="Прямая со стрелкой 37"/>
          <p:cNvCxnSpPr>
            <a:cxnSpLocks noChangeShapeType="1"/>
          </p:cNvCxnSpPr>
          <p:nvPr/>
        </p:nvCxnSpPr>
        <p:spPr bwMode="auto">
          <a:xfrm flipH="1" flipV="1">
            <a:off x="3995936" y="3413832"/>
            <a:ext cx="178" cy="312031"/>
          </a:xfrm>
          <a:prstGeom prst="straightConnector1">
            <a:avLst/>
          </a:prstGeom>
          <a:noFill/>
          <a:ln w="50800" algn="ctr">
            <a:solidFill>
              <a:srgbClr val="FF0000"/>
            </a:solidFill>
            <a:round/>
            <a:headEn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268254489"/>
      </p:ext>
    </p:extLst>
  </p:cSld>
  <p:clrMapOvr>
    <a:masterClrMapping/>
  </p:clrMapOvr>
  <p:transition spd="slow" advTm="39516"/>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Заголовок 1"/>
          <p:cNvSpPr>
            <a:spLocks noGrp="1"/>
          </p:cNvSpPr>
          <p:nvPr>
            <p:ph type="title"/>
          </p:nvPr>
        </p:nvSpPr>
        <p:spPr>
          <a:xfrm>
            <a:off x="1476377" y="188913"/>
            <a:ext cx="6264275" cy="647700"/>
          </a:xfrm>
        </p:spPr>
        <p:txBody>
          <a:bodyPr/>
          <a:lstStyle/>
          <a:p>
            <a:pPr algn="ctr">
              <a:defRPr/>
            </a:pPr>
            <a:r>
              <a:rPr lang="ru-RU" altLang="ru-RU" sz="2400" dirty="0">
                <a:solidFill>
                  <a:schemeClr val="bg1">
                    <a:lumMod val="50000"/>
                  </a:schemeClr>
                </a:solidFill>
              </a:rPr>
              <a:t>Типичные сценарии автоматизации корпоративных закупок</a:t>
            </a:r>
          </a:p>
        </p:txBody>
      </p:sp>
      <p:grpSp>
        <p:nvGrpSpPr>
          <p:cNvPr id="503811" name="Группа 11"/>
          <p:cNvGrpSpPr>
            <a:grpSpLocks/>
          </p:cNvGrpSpPr>
          <p:nvPr/>
        </p:nvGrpSpPr>
        <p:grpSpPr bwMode="auto">
          <a:xfrm>
            <a:off x="273050" y="4437065"/>
            <a:ext cx="4946650" cy="1728787"/>
            <a:chOff x="891265" y="4581922"/>
            <a:chExt cx="4948120" cy="1727986"/>
          </a:xfrm>
        </p:grpSpPr>
        <p:sp>
          <p:nvSpPr>
            <p:cNvPr id="76" name="Прямоугольник 20"/>
            <p:cNvSpPr>
              <a:spLocks noChangeArrowheads="1"/>
            </p:cNvSpPr>
            <p:nvPr/>
          </p:nvSpPr>
          <p:spPr bwMode="auto">
            <a:xfrm>
              <a:off x="891265" y="4734251"/>
              <a:ext cx="647892" cy="287204"/>
            </a:xfrm>
            <a:prstGeom prst="rect">
              <a:avLst/>
            </a:prstGeom>
            <a:solidFill>
              <a:schemeClr val="accent1">
                <a:lumMod val="90000"/>
                <a:alpha val="50000"/>
              </a:schemeClr>
            </a:solidFill>
            <a:ln w="44450" cap="flat" cmpd="sng" algn="ctr">
              <a:solidFill>
                <a:schemeClr val="accent1">
                  <a:lumMod val="20000"/>
                  <a:lumOff val="80000"/>
                </a:schemeClr>
              </a:solidFill>
              <a:prstDash val="solid"/>
              <a:round/>
              <a:headEnd type="none" w="med" len="med"/>
              <a:tailEnd type="none" w="med" len="med"/>
            </a:ln>
            <a:effectLst/>
          </p:spPr>
          <p:txBody>
            <a:bodyPr/>
            <a:lstStyle/>
            <a:p>
              <a:pPr algn="ctr">
                <a:lnSpc>
                  <a:spcPct val="110000"/>
                </a:lnSpc>
                <a:spcBef>
                  <a:spcPct val="50000"/>
                </a:spcBef>
                <a:defRPr/>
              </a:pPr>
              <a:r>
                <a:rPr lang="ru-RU" altLang="ru-RU" sz="1200" b="1" dirty="0">
                  <a:solidFill>
                    <a:srgbClr val="000000"/>
                  </a:solidFill>
                </a:rPr>
                <a:t>ДЗО1</a:t>
              </a:r>
            </a:p>
          </p:txBody>
        </p:sp>
        <p:sp>
          <p:nvSpPr>
            <p:cNvPr id="77" name="Прямоугольник 20"/>
            <p:cNvSpPr>
              <a:spLocks noChangeArrowheads="1"/>
            </p:cNvSpPr>
            <p:nvPr/>
          </p:nvSpPr>
          <p:spPr bwMode="auto">
            <a:xfrm>
              <a:off x="891265" y="5310246"/>
              <a:ext cx="647892" cy="287205"/>
            </a:xfrm>
            <a:prstGeom prst="rect">
              <a:avLst/>
            </a:prstGeom>
            <a:solidFill>
              <a:schemeClr val="accent1">
                <a:lumMod val="90000"/>
                <a:alpha val="50000"/>
              </a:schemeClr>
            </a:solidFill>
            <a:ln w="44450" cap="flat" cmpd="sng" algn="ctr">
              <a:solidFill>
                <a:schemeClr val="accent1">
                  <a:lumMod val="20000"/>
                  <a:lumOff val="80000"/>
                </a:schemeClr>
              </a:solidFill>
              <a:prstDash val="solid"/>
              <a:round/>
              <a:headEnd type="none" w="med" len="med"/>
              <a:tailEnd type="none" w="med" len="med"/>
            </a:ln>
            <a:effectLst/>
          </p:spPr>
          <p:txBody>
            <a:bodyPr/>
            <a:lstStyle/>
            <a:p>
              <a:pPr algn="ctr">
                <a:lnSpc>
                  <a:spcPct val="110000"/>
                </a:lnSpc>
                <a:spcBef>
                  <a:spcPct val="50000"/>
                </a:spcBef>
                <a:defRPr/>
              </a:pPr>
              <a:r>
                <a:rPr lang="ru-RU" altLang="ru-RU" sz="1200" b="1" dirty="0">
                  <a:solidFill>
                    <a:srgbClr val="000000"/>
                  </a:solidFill>
                </a:rPr>
                <a:t>ДЗО2</a:t>
              </a:r>
            </a:p>
          </p:txBody>
        </p:sp>
        <p:sp>
          <p:nvSpPr>
            <p:cNvPr id="78" name="Прямоугольник 20"/>
            <p:cNvSpPr>
              <a:spLocks noChangeArrowheads="1"/>
            </p:cNvSpPr>
            <p:nvPr/>
          </p:nvSpPr>
          <p:spPr bwMode="auto">
            <a:xfrm>
              <a:off x="891265" y="5886242"/>
              <a:ext cx="647892" cy="287204"/>
            </a:xfrm>
            <a:prstGeom prst="rect">
              <a:avLst/>
            </a:prstGeom>
            <a:solidFill>
              <a:schemeClr val="accent1">
                <a:lumMod val="90000"/>
                <a:alpha val="50000"/>
              </a:schemeClr>
            </a:solidFill>
            <a:ln w="44450" cap="flat" cmpd="sng" algn="ctr">
              <a:solidFill>
                <a:schemeClr val="accent1">
                  <a:lumMod val="20000"/>
                  <a:lumOff val="80000"/>
                </a:schemeClr>
              </a:solidFill>
              <a:prstDash val="solid"/>
              <a:round/>
              <a:headEnd type="none" w="med" len="med"/>
              <a:tailEnd type="none" w="med" len="med"/>
            </a:ln>
            <a:effectLst/>
          </p:spPr>
          <p:txBody>
            <a:bodyPr/>
            <a:lstStyle/>
            <a:p>
              <a:pPr algn="ctr">
                <a:lnSpc>
                  <a:spcPct val="110000"/>
                </a:lnSpc>
                <a:spcBef>
                  <a:spcPct val="50000"/>
                </a:spcBef>
                <a:defRPr/>
              </a:pPr>
              <a:r>
                <a:rPr lang="ru-RU" altLang="ru-RU" sz="1200" b="1" dirty="0">
                  <a:solidFill>
                    <a:srgbClr val="000000"/>
                  </a:solidFill>
                </a:rPr>
                <a:t>ДЗО3</a:t>
              </a:r>
            </a:p>
          </p:txBody>
        </p:sp>
        <p:sp>
          <p:nvSpPr>
            <p:cNvPr id="79" name="Прямоугольник 78"/>
            <p:cNvSpPr/>
            <p:nvPr/>
          </p:nvSpPr>
          <p:spPr bwMode="auto">
            <a:xfrm>
              <a:off x="2439538" y="5165851"/>
              <a:ext cx="1408530" cy="574409"/>
            </a:xfrm>
            <a:prstGeom prst="rect">
              <a:avLst/>
            </a:prstGeom>
            <a:solidFill>
              <a:schemeClr val="accent1">
                <a:lumMod val="90000"/>
                <a:alpha val="50000"/>
              </a:schemeClr>
            </a:solidFill>
            <a:ln w="44450" cap="flat" cmpd="sng" algn="ctr">
              <a:solidFill>
                <a:schemeClr val="accent1">
                  <a:lumMod val="20000"/>
                  <a:lumOff val="80000"/>
                </a:schemeClr>
              </a:solidFill>
              <a:prstDash val="solid"/>
              <a:round/>
              <a:headEnd type="none" w="med" len="med"/>
              <a:tailEnd type="none" w="med" len="med"/>
            </a:ln>
            <a:effectLst/>
            <a:extLst/>
          </p:spPr>
          <p:txBody>
            <a:bodyPr anchor="ctr"/>
            <a:lstStyle/>
            <a:p>
              <a:pPr algn="ctr">
                <a:lnSpc>
                  <a:spcPct val="110000"/>
                </a:lnSpc>
                <a:spcBef>
                  <a:spcPct val="50000"/>
                </a:spcBef>
                <a:defRPr/>
              </a:pPr>
              <a:r>
                <a:rPr lang="ru-RU" sz="1200" b="1" dirty="0">
                  <a:solidFill>
                    <a:srgbClr val="000000"/>
                  </a:solidFill>
                </a:rPr>
                <a:t>Управляющая компания</a:t>
              </a:r>
            </a:p>
          </p:txBody>
        </p:sp>
        <p:cxnSp>
          <p:nvCxnSpPr>
            <p:cNvPr id="503824" name="Прямая со стрелкой 79"/>
            <p:cNvCxnSpPr>
              <a:cxnSpLocks noChangeShapeType="1"/>
            </p:cNvCxnSpPr>
            <p:nvPr/>
          </p:nvCxnSpPr>
          <p:spPr bwMode="auto">
            <a:xfrm flipV="1">
              <a:off x="1581183" y="5740907"/>
              <a:ext cx="576064" cy="288729"/>
            </a:xfrm>
            <a:prstGeom prst="straightConnector1">
              <a:avLst/>
            </a:prstGeom>
            <a:noFill/>
            <a:ln w="19050" algn="ctr">
              <a:solidFill>
                <a:srgbClr val="CC33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3825" name="Прямая со стрелкой 80"/>
            <p:cNvCxnSpPr>
              <a:cxnSpLocks noChangeShapeType="1"/>
            </p:cNvCxnSpPr>
            <p:nvPr/>
          </p:nvCxnSpPr>
          <p:spPr bwMode="auto">
            <a:xfrm>
              <a:off x="1581183" y="5452874"/>
              <a:ext cx="576064" cy="0"/>
            </a:xfrm>
            <a:prstGeom prst="straightConnector1">
              <a:avLst/>
            </a:prstGeom>
            <a:noFill/>
            <a:ln w="19050" algn="ctr">
              <a:solidFill>
                <a:srgbClr val="CC33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03826" name="Рисунок 37" descr="Mimetypes-application-vnd-sun-xml-calc-template-ico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47114" y="5165884"/>
              <a:ext cx="35877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3827" name="Рисунок 37" descr="Mimetypes-application-vnd-sun-xml-calc-template-ico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41755" y="5668923"/>
              <a:ext cx="35877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3828" name="Рисунок 8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87409" y="5224274"/>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3829" name="Полилиния 86"/>
            <p:cNvSpPr>
              <a:spLocks/>
            </p:cNvSpPr>
            <p:nvPr/>
          </p:nvSpPr>
          <p:spPr bwMode="auto">
            <a:xfrm flipV="1">
              <a:off x="1616230" y="4595598"/>
              <a:ext cx="1569394" cy="506761"/>
            </a:xfrm>
            <a:custGeom>
              <a:avLst/>
              <a:gdLst>
                <a:gd name="T0" fmla="*/ 0 w 3990975"/>
                <a:gd name="T1" fmla="*/ 0 h 652287"/>
                <a:gd name="T2" fmla="*/ 0 w 3990975"/>
                <a:gd name="T3" fmla="*/ 3912 h 652287"/>
                <a:gd name="T4" fmla="*/ 0 w 3990975"/>
                <a:gd name="T5" fmla="*/ 3545 h 652287"/>
                <a:gd name="T6" fmla="*/ 0 60000 65536"/>
                <a:gd name="T7" fmla="*/ 0 60000 65536"/>
                <a:gd name="T8" fmla="*/ 0 60000 65536"/>
              </a:gdLst>
              <a:ahLst/>
              <a:cxnLst>
                <a:cxn ang="T6">
                  <a:pos x="T0" y="T1"/>
                </a:cxn>
                <a:cxn ang="T7">
                  <a:pos x="T2" y="T3"/>
                </a:cxn>
                <a:cxn ang="T8">
                  <a:pos x="T4" y="T5"/>
                </a:cxn>
              </a:cxnLst>
              <a:rect l="0" t="0" r="r" b="b"/>
              <a:pathLst>
                <a:path w="3990975" h="652287">
                  <a:moveTo>
                    <a:pt x="3990975" y="0"/>
                  </a:moveTo>
                  <a:cubicBezTo>
                    <a:pt x="3247231" y="258762"/>
                    <a:pt x="2503487" y="517525"/>
                    <a:pt x="1838325" y="609600"/>
                  </a:cubicBezTo>
                  <a:cubicBezTo>
                    <a:pt x="1173163" y="701675"/>
                    <a:pt x="586581" y="627062"/>
                    <a:pt x="0" y="552450"/>
                  </a:cubicBezTo>
                </a:path>
              </a:pathLst>
            </a:custGeom>
            <a:noFill/>
            <a:ln w="19050" cap="flat" cmpd="sng" algn="ctr">
              <a:solidFill>
                <a:srgbClr val="00B050"/>
              </a:solidFill>
              <a:prstDash val="solid"/>
              <a:round/>
              <a:headEnd type="none" w="med" len="med"/>
              <a:tailEnd type="arrow"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9" tIns="45709" rIns="91419" bIns="45709" anchor="ctr"/>
            <a:lstStyle/>
            <a:p>
              <a:endParaRPr lang="ru-RU">
                <a:solidFill>
                  <a:srgbClr val="000000"/>
                </a:solidFill>
              </a:endParaRPr>
            </a:p>
          </p:txBody>
        </p:sp>
        <p:pic>
          <p:nvPicPr>
            <p:cNvPr id="503830" name="Рисунок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96217" y="4581922"/>
              <a:ext cx="30116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3831" name="Рисунок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21101" y="5272874"/>
              <a:ext cx="30116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3832" name="Полилиния 89"/>
            <p:cNvSpPr>
              <a:spLocks/>
            </p:cNvSpPr>
            <p:nvPr/>
          </p:nvSpPr>
          <p:spPr bwMode="auto">
            <a:xfrm>
              <a:off x="1672266" y="5806058"/>
              <a:ext cx="1513359" cy="467866"/>
            </a:xfrm>
            <a:custGeom>
              <a:avLst/>
              <a:gdLst>
                <a:gd name="T0" fmla="*/ 0 w 3990975"/>
                <a:gd name="T1" fmla="*/ 0 h 652287"/>
                <a:gd name="T2" fmla="*/ 0 w 3990975"/>
                <a:gd name="T3" fmla="*/ 792 h 652287"/>
                <a:gd name="T4" fmla="*/ 0 w 3990975"/>
                <a:gd name="T5" fmla="*/ 718 h 652287"/>
                <a:gd name="T6" fmla="*/ 0 60000 65536"/>
                <a:gd name="T7" fmla="*/ 0 60000 65536"/>
                <a:gd name="T8" fmla="*/ 0 60000 65536"/>
              </a:gdLst>
              <a:ahLst/>
              <a:cxnLst>
                <a:cxn ang="T6">
                  <a:pos x="T0" y="T1"/>
                </a:cxn>
                <a:cxn ang="T7">
                  <a:pos x="T2" y="T3"/>
                </a:cxn>
                <a:cxn ang="T8">
                  <a:pos x="T4" y="T5"/>
                </a:cxn>
              </a:cxnLst>
              <a:rect l="0" t="0" r="r" b="b"/>
              <a:pathLst>
                <a:path w="3990975" h="652287">
                  <a:moveTo>
                    <a:pt x="3990975" y="0"/>
                  </a:moveTo>
                  <a:cubicBezTo>
                    <a:pt x="3247231" y="258762"/>
                    <a:pt x="2503487" y="517525"/>
                    <a:pt x="1838325" y="609600"/>
                  </a:cubicBezTo>
                  <a:cubicBezTo>
                    <a:pt x="1173163" y="701675"/>
                    <a:pt x="586581" y="627062"/>
                    <a:pt x="0" y="552450"/>
                  </a:cubicBezTo>
                </a:path>
              </a:pathLst>
            </a:custGeom>
            <a:noFill/>
            <a:ln w="19050" cap="flat" cmpd="sng" algn="ctr">
              <a:solidFill>
                <a:srgbClr val="00B050"/>
              </a:solidFill>
              <a:prstDash val="solid"/>
              <a:round/>
              <a:headEnd type="none" w="med" len="med"/>
              <a:tailEnd type="arrow"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9" tIns="45709" rIns="91419" bIns="45709" anchor="ctr"/>
            <a:lstStyle/>
            <a:p>
              <a:endParaRPr lang="ru-RU">
                <a:solidFill>
                  <a:srgbClr val="000000"/>
                </a:solidFill>
              </a:endParaRPr>
            </a:p>
          </p:txBody>
        </p:sp>
        <p:pic>
          <p:nvPicPr>
            <p:cNvPr id="503833" name="Рисунок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87504" y="5949908"/>
              <a:ext cx="301165"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3834" name="TextBox 91"/>
            <p:cNvSpPr txBox="1">
              <a:spLocks noChangeArrowheads="1"/>
            </p:cNvSpPr>
            <p:nvPr/>
          </p:nvSpPr>
          <p:spPr bwMode="auto">
            <a:xfrm>
              <a:off x="4015293" y="5144631"/>
              <a:ext cx="1824092" cy="522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sz="1400">
                  <a:solidFill>
                    <a:srgbClr val="000000"/>
                  </a:solidFill>
                </a:rPr>
                <a:t>Единое положение </a:t>
              </a:r>
            </a:p>
            <a:p>
              <a:r>
                <a:rPr lang="ru-RU" altLang="ru-RU" sz="1400">
                  <a:solidFill>
                    <a:srgbClr val="000000"/>
                  </a:solidFill>
                </a:rPr>
                <a:t>о закупках</a:t>
              </a:r>
            </a:p>
          </p:txBody>
        </p:sp>
        <p:cxnSp>
          <p:nvCxnSpPr>
            <p:cNvPr id="503835" name="Прямая со стрелкой 65"/>
            <p:cNvCxnSpPr>
              <a:cxnSpLocks noChangeShapeType="1"/>
            </p:cNvCxnSpPr>
            <p:nvPr/>
          </p:nvCxnSpPr>
          <p:spPr bwMode="auto">
            <a:xfrm>
              <a:off x="1611345" y="4869954"/>
              <a:ext cx="576064" cy="288727"/>
            </a:xfrm>
            <a:prstGeom prst="straightConnector1">
              <a:avLst/>
            </a:prstGeom>
            <a:noFill/>
            <a:ln w="19050" algn="ctr">
              <a:solidFill>
                <a:srgbClr val="CC33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03836" name="Рисунок 37" descr="Mimetypes-application-vnd-sun-xml-calc-template-ico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53192" y="4709155"/>
              <a:ext cx="35877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7" name="Text Box 12"/>
          <p:cNvSpPr txBox="1">
            <a:spLocks noChangeArrowheads="1"/>
          </p:cNvSpPr>
          <p:nvPr/>
        </p:nvSpPr>
        <p:spPr bwMode="auto">
          <a:xfrm>
            <a:off x="4643438" y="1196977"/>
            <a:ext cx="4394200" cy="3629025"/>
          </a:xfrm>
          <a:prstGeom prst="rect">
            <a:avLst/>
          </a:prstGeom>
          <a:noFill/>
          <a:ln>
            <a:noFill/>
          </a:ln>
          <a:effectLst>
            <a:prstShdw prst="shdw17" dist="17961" dir="2700000">
              <a:srgbClr val="95884F"/>
            </a:prstShdw>
          </a:effectLst>
          <a:extLst>
            <a:ext uri="{909E8E84-426E-40DD-AFC4-6F175D3DCCD1}">
              <a14:hiddenFill xmlns:a14="http://schemas.microsoft.com/office/drawing/2010/main">
                <a:solidFill>
                  <a:srgbClr val="F9E383">
                    <a:alpha val="50195"/>
                  </a:srgbClr>
                </a:solidFill>
              </a14:hiddenFill>
            </a:ext>
            <a:ext uri="{91240B29-F687-4F45-9708-019B960494DF}">
              <a14:hiddenLine xmlns:a14="http://schemas.microsoft.com/office/drawing/2010/main" w="44450" algn="ctr">
                <a:solidFill>
                  <a:srgbClr val="CC3300"/>
                </a:solidFill>
                <a:miter lim="800000"/>
                <a:headEnd/>
                <a:tailEnd/>
              </a14:hiddenLine>
            </a:ext>
          </a:extLst>
        </p:spPr>
        <p:txBody>
          <a:bodyPr>
            <a:spAutoFit/>
          </a:bodyPr>
          <a:lstStyle>
            <a:lvl1pPr>
              <a:spcBef>
                <a:spcPct val="20000"/>
              </a:spcBef>
              <a:spcAft>
                <a:spcPct val="50000"/>
              </a:spcAft>
              <a:buClr>
                <a:srgbClr val="CC0000"/>
              </a:buClr>
              <a:buSzPct val="60000"/>
              <a:buFont typeface="Wingdings" pitchFamily="2" charset="2"/>
              <a:buChar char="n"/>
              <a:defRPr sz="2200">
                <a:solidFill>
                  <a:srgbClr val="5B0917"/>
                </a:solidFill>
                <a:latin typeface="Arial" pitchFamily="34" charset="0"/>
              </a:defRPr>
            </a:lvl1pPr>
            <a:lvl2pPr marL="742950" indent="-285750">
              <a:spcBef>
                <a:spcPct val="20000"/>
              </a:spcBef>
              <a:spcAft>
                <a:spcPct val="30000"/>
              </a:spcAft>
              <a:buClr>
                <a:srgbClr val="CC0000"/>
              </a:buClr>
              <a:buFont typeface="Wingdings" pitchFamily="2" charset="2"/>
              <a:buChar char="§"/>
              <a:defRPr sz="2000">
                <a:solidFill>
                  <a:srgbClr val="5B0917"/>
                </a:solidFill>
                <a:latin typeface="Arial" pitchFamily="34" charset="0"/>
              </a:defRPr>
            </a:lvl2pPr>
            <a:lvl3pPr marL="1143000" indent="-228600">
              <a:spcBef>
                <a:spcPct val="20000"/>
              </a:spcBef>
              <a:spcAft>
                <a:spcPct val="20000"/>
              </a:spcAft>
              <a:buClr>
                <a:srgbClr val="CC0000"/>
              </a:buClr>
              <a:buSzPct val="80000"/>
              <a:buFont typeface="Wingdings" pitchFamily="2" charset="2"/>
              <a:buChar char="§"/>
              <a:defRPr>
                <a:solidFill>
                  <a:srgbClr val="5B0917"/>
                </a:solidFill>
                <a:latin typeface="Arial" pitchFamily="34" charset="0"/>
              </a:defRPr>
            </a:lvl3pPr>
            <a:lvl4pPr marL="1600200" indent="-228600">
              <a:spcBef>
                <a:spcPct val="20000"/>
              </a:spcBef>
              <a:spcAft>
                <a:spcPct val="20000"/>
              </a:spcAft>
              <a:buClr>
                <a:srgbClr val="CC0000"/>
              </a:buClr>
              <a:buFont typeface="Times New Roman" pitchFamily="18" charset="0"/>
              <a:buChar char="▪"/>
              <a:defRPr sz="1600">
                <a:solidFill>
                  <a:srgbClr val="5B0917"/>
                </a:solidFill>
                <a:latin typeface="Arial" pitchFamily="34" charset="0"/>
              </a:defRPr>
            </a:lvl4pPr>
            <a:lvl5pPr marL="2057400" indent="-228600">
              <a:spcBef>
                <a:spcPct val="20000"/>
              </a:spcBef>
              <a:buClr>
                <a:srgbClr val="CC0000"/>
              </a:buClr>
              <a:buFont typeface="Arial" pitchFamily="34" charset="0"/>
              <a:buChar char="∙"/>
              <a:defRPr sz="1400">
                <a:solidFill>
                  <a:srgbClr val="5B0917"/>
                </a:solidFill>
                <a:latin typeface="Arial" pitchFamily="34" charset="0"/>
              </a:defRPr>
            </a:lvl5pPr>
            <a:lvl6pPr marL="2514600" indent="-228600" eaLnBrk="0" fontAlgn="base" hangingPunct="0">
              <a:spcBef>
                <a:spcPct val="20000"/>
              </a:spcBef>
              <a:spcAft>
                <a:spcPct val="0"/>
              </a:spcAft>
              <a:buClr>
                <a:srgbClr val="CC0000"/>
              </a:buClr>
              <a:buFont typeface="Arial" pitchFamily="34" charset="0"/>
              <a:buChar char="∙"/>
              <a:defRPr sz="1400">
                <a:solidFill>
                  <a:srgbClr val="5B0917"/>
                </a:solidFill>
                <a:latin typeface="Arial" pitchFamily="34" charset="0"/>
              </a:defRPr>
            </a:lvl6pPr>
            <a:lvl7pPr marL="2971800" indent="-228600" eaLnBrk="0" fontAlgn="base" hangingPunct="0">
              <a:spcBef>
                <a:spcPct val="20000"/>
              </a:spcBef>
              <a:spcAft>
                <a:spcPct val="0"/>
              </a:spcAft>
              <a:buClr>
                <a:srgbClr val="CC0000"/>
              </a:buClr>
              <a:buFont typeface="Arial" pitchFamily="34" charset="0"/>
              <a:buChar char="∙"/>
              <a:defRPr sz="1400">
                <a:solidFill>
                  <a:srgbClr val="5B0917"/>
                </a:solidFill>
                <a:latin typeface="Arial" pitchFamily="34" charset="0"/>
              </a:defRPr>
            </a:lvl7pPr>
            <a:lvl8pPr marL="3429000" indent="-228600" eaLnBrk="0" fontAlgn="base" hangingPunct="0">
              <a:spcBef>
                <a:spcPct val="20000"/>
              </a:spcBef>
              <a:spcAft>
                <a:spcPct val="0"/>
              </a:spcAft>
              <a:buClr>
                <a:srgbClr val="CC0000"/>
              </a:buClr>
              <a:buFont typeface="Arial" pitchFamily="34" charset="0"/>
              <a:buChar char="∙"/>
              <a:defRPr sz="1400">
                <a:solidFill>
                  <a:srgbClr val="5B0917"/>
                </a:solidFill>
                <a:latin typeface="Arial" pitchFamily="34" charset="0"/>
              </a:defRPr>
            </a:lvl8pPr>
            <a:lvl9pPr marL="3886200" indent="-228600" eaLnBrk="0" fontAlgn="base" hangingPunct="0">
              <a:spcBef>
                <a:spcPct val="20000"/>
              </a:spcBef>
              <a:spcAft>
                <a:spcPct val="0"/>
              </a:spcAft>
              <a:buClr>
                <a:srgbClr val="CC0000"/>
              </a:buClr>
              <a:buFont typeface="Arial" pitchFamily="34" charset="0"/>
              <a:buChar char="∙"/>
              <a:defRPr sz="1400">
                <a:solidFill>
                  <a:srgbClr val="5B0917"/>
                </a:solidFill>
                <a:latin typeface="Arial" pitchFamily="34" charset="0"/>
              </a:defRPr>
            </a:lvl9pPr>
          </a:lstStyle>
          <a:p>
            <a:pPr>
              <a:spcBef>
                <a:spcPct val="30000"/>
              </a:spcBef>
              <a:spcAft>
                <a:spcPct val="20000"/>
              </a:spcAft>
              <a:buClr>
                <a:srgbClr val="D20000"/>
              </a:buClr>
              <a:buSzTx/>
              <a:buFont typeface="Wingdings" pitchFamily="2" charset="2"/>
              <a:buChar char="§"/>
              <a:defRPr/>
            </a:pPr>
            <a:r>
              <a:rPr lang="ru-RU" altLang="ru-RU" sz="1600" dirty="0">
                <a:solidFill>
                  <a:srgbClr val="000000">
                    <a:lumMod val="75000"/>
                    <a:lumOff val="25000"/>
                  </a:srgbClr>
                </a:solidFill>
              </a:rPr>
              <a:t>  Консолидация данных по закупкам</a:t>
            </a:r>
          </a:p>
          <a:p>
            <a:pPr marL="180939">
              <a:spcBef>
                <a:spcPct val="30000"/>
              </a:spcBef>
              <a:spcAft>
                <a:spcPct val="20000"/>
              </a:spcAft>
              <a:buClr>
                <a:srgbClr val="D20000"/>
              </a:buClr>
              <a:buSzTx/>
              <a:buFont typeface="Wingdings" pitchFamily="2" charset="2"/>
              <a:buNone/>
              <a:defRPr/>
            </a:pPr>
            <a:r>
              <a:rPr lang="ru-RU" altLang="ru-RU" sz="1200" dirty="0">
                <a:solidFill>
                  <a:srgbClr val="000000"/>
                </a:solidFill>
              </a:rPr>
              <a:t>Анализ, выработка оптимальных условий, стратегия    централизация / децентрализация </a:t>
            </a:r>
          </a:p>
          <a:p>
            <a:pPr marL="180939">
              <a:spcBef>
                <a:spcPct val="30000"/>
              </a:spcBef>
              <a:spcAft>
                <a:spcPct val="20000"/>
              </a:spcAft>
              <a:buClr>
                <a:srgbClr val="D20000"/>
              </a:buClr>
              <a:buSzTx/>
              <a:buFont typeface="Wingdings" pitchFamily="2" charset="2"/>
              <a:buNone/>
              <a:defRPr/>
            </a:pPr>
            <a:endParaRPr lang="ru-RU" altLang="ru-RU" sz="1200" dirty="0">
              <a:solidFill>
                <a:srgbClr val="000000"/>
              </a:solidFill>
            </a:endParaRPr>
          </a:p>
          <a:p>
            <a:pPr>
              <a:spcBef>
                <a:spcPct val="30000"/>
              </a:spcBef>
              <a:spcAft>
                <a:spcPct val="20000"/>
              </a:spcAft>
              <a:buClr>
                <a:srgbClr val="D20000"/>
              </a:buClr>
              <a:buSzTx/>
              <a:buFont typeface="Wingdings" pitchFamily="2" charset="2"/>
              <a:buChar char="§"/>
              <a:defRPr/>
            </a:pPr>
            <a:r>
              <a:rPr lang="ru-RU" altLang="ru-RU" sz="1600" dirty="0">
                <a:solidFill>
                  <a:srgbClr val="000000">
                    <a:lumMod val="75000"/>
                    <a:lumOff val="25000"/>
                  </a:srgbClr>
                </a:solidFill>
              </a:rPr>
              <a:t>  Централизация закупочных процедур</a:t>
            </a:r>
          </a:p>
          <a:p>
            <a:pPr marL="180939">
              <a:spcBef>
                <a:spcPct val="30000"/>
              </a:spcBef>
              <a:spcAft>
                <a:spcPct val="20000"/>
              </a:spcAft>
              <a:buClr>
                <a:srgbClr val="D20000"/>
              </a:buClr>
              <a:buSzTx/>
              <a:buFont typeface="Wingdings" pitchFamily="2" charset="2"/>
              <a:buNone/>
              <a:defRPr/>
            </a:pPr>
            <a:r>
              <a:rPr lang="ru-RU" altLang="ru-RU" sz="1200" dirty="0">
                <a:solidFill>
                  <a:srgbClr val="000000"/>
                </a:solidFill>
              </a:rPr>
              <a:t>Сбор и консолидация потребности от ДЗО, проведение торгов, заключение договора на ДЗО, передача на исполнение в ДЗО.</a:t>
            </a:r>
          </a:p>
          <a:p>
            <a:pPr marL="180939">
              <a:spcBef>
                <a:spcPct val="30000"/>
              </a:spcBef>
              <a:spcAft>
                <a:spcPct val="20000"/>
              </a:spcAft>
              <a:buClr>
                <a:srgbClr val="D20000"/>
              </a:buClr>
              <a:buSzTx/>
              <a:buFont typeface="Wingdings" pitchFamily="2" charset="2"/>
              <a:buNone/>
              <a:defRPr/>
            </a:pPr>
            <a:endParaRPr lang="ru-RU" altLang="ru-RU" sz="1400" dirty="0">
              <a:solidFill>
                <a:srgbClr val="000000"/>
              </a:solidFill>
            </a:endParaRPr>
          </a:p>
          <a:p>
            <a:pPr>
              <a:spcBef>
                <a:spcPct val="30000"/>
              </a:spcBef>
              <a:spcAft>
                <a:spcPct val="20000"/>
              </a:spcAft>
              <a:buClr>
                <a:srgbClr val="D20000"/>
              </a:buClr>
              <a:buSzTx/>
              <a:buFont typeface="Wingdings" pitchFamily="2" charset="2"/>
              <a:buChar char="§"/>
              <a:defRPr/>
            </a:pPr>
            <a:r>
              <a:rPr lang="ru-RU" altLang="ru-RU" sz="1600" b="1" dirty="0">
                <a:solidFill>
                  <a:srgbClr val="C00000"/>
                </a:solidFill>
              </a:rPr>
              <a:t>  Централизованное снабжение</a:t>
            </a:r>
          </a:p>
          <a:p>
            <a:pPr marL="180939">
              <a:spcBef>
                <a:spcPct val="30000"/>
              </a:spcBef>
              <a:spcAft>
                <a:spcPct val="20000"/>
              </a:spcAft>
              <a:buClr>
                <a:srgbClr val="D20000"/>
              </a:buClr>
              <a:buSzTx/>
              <a:buFont typeface="Wingdings" pitchFamily="2" charset="2"/>
              <a:buNone/>
              <a:defRPr/>
            </a:pPr>
            <a:r>
              <a:rPr lang="ru-RU" altLang="ru-RU" sz="1200" b="1" dirty="0">
                <a:solidFill>
                  <a:srgbClr val="C00000"/>
                </a:solidFill>
              </a:rPr>
              <a:t>Сбор и консолидация потребности, проведение торгов, заключение договора на УК или ОЦО, складская обработка товара и его распределение по ДЗО</a:t>
            </a:r>
          </a:p>
        </p:txBody>
      </p:sp>
      <p:cxnSp>
        <p:nvCxnSpPr>
          <p:cNvPr id="503813" name="Прямая соединительная линия 57"/>
          <p:cNvCxnSpPr>
            <a:cxnSpLocks noChangeShapeType="1"/>
          </p:cNvCxnSpPr>
          <p:nvPr/>
        </p:nvCxnSpPr>
        <p:spPr bwMode="auto">
          <a:xfrm>
            <a:off x="4919665" y="2638425"/>
            <a:ext cx="3671887" cy="0"/>
          </a:xfrm>
          <a:prstGeom prst="line">
            <a:avLst/>
          </a:prstGeom>
          <a:noFill/>
          <a:ln w="44450" algn="ctr">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3814" name="Прямая соединительная линия 72"/>
          <p:cNvCxnSpPr>
            <a:cxnSpLocks noChangeShapeType="1"/>
          </p:cNvCxnSpPr>
          <p:nvPr/>
        </p:nvCxnSpPr>
        <p:spPr bwMode="auto">
          <a:xfrm>
            <a:off x="4932365" y="3933825"/>
            <a:ext cx="3671887" cy="0"/>
          </a:xfrm>
          <a:prstGeom prst="line">
            <a:avLst/>
          </a:prstGeom>
          <a:noFill/>
          <a:ln w="44450" algn="ctr">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3815" name="Прямая соединительная линия 73"/>
          <p:cNvCxnSpPr>
            <a:cxnSpLocks noChangeShapeType="1"/>
          </p:cNvCxnSpPr>
          <p:nvPr/>
        </p:nvCxnSpPr>
        <p:spPr bwMode="auto">
          <a:xfrm>
            <a:off x="4919665" y="1512888"/>
            <a:ext cx="3671887" cy="0"/>
          </a:xfrm>
          <a:prstGeom prst="line">
            <a:avLst/>
          </a:prstGeom>
          <a:noFill/>
          <a:ln w="44450" algn="ctr">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3816" name="TextBox 1"/>
          <p:cNvSpPr txBox="1">
            <a:spLocks noChangeArrowheads="1"/>
          </p:cNvSpPr>
          <p:nvPr/>
        </p:nvSpPr>
        <p:spPr bwMode="auto">
          <a:xfrm>
            <a:off x="-1404938" y="4438650"/>
            <a:ext cx="1857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ru-RU" altLang="ru-RU" sz="1400">
              <a:solidFill>
                <a:srgbClr val="000000"/>
              </a:solidFill>
            </a:endParaRPr>
          </a:p>
        </p:txBody>
      </p:sp>
      <p:pic>
        <p:nvPicPr>
          <p:cNvPr id="503817" name="Picture 16" descr="russia ma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415" y="1198563"/>
            <a:ext cx="4319587"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3819" name="TextBox 3"/>
          <p:cNvSpPr txBox="1">
            <a:spLocks noChangeArrowheads="1"/>
          </p:cNvSpPr>
          <p:nvPr/>
        </p:nvSpPr>
        <p:spPr bwMode="auto">
          <a:xfrm>
            <a:off x="5391152" y="5056188"/>
            <a:ext cx="2974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2400" b="1">
                <a:solidFill>
                  <a:srgbClr val="C00000"/>
                </a:solidFill>
                <a:latin typeface="Tahoma" panose="020B0604030504040204" pitchFamily="34" charset="0"/>
                <a:cs typeface="Tahoma" panose="020B0604030504040204" pitchFamily="34" charset="0"/>
              </a:rPr>
              <a:t>223-ФЗ </a:t>
            </a:r>
            <a:r>
              <a:rPr lang="en-US" altLang="ru-RU" sz="2400" b="1">
                <a:solidFill>
                  <a:srgbClr val="C00000"/>
                </a:solidFill>
                <a:latin typeface="Tahoma" panose="020B0604030504040204" pitchFamily="34" charset="0"/>
                <a:cs typeface="Tahoma" panose="020B0604030504040204" pitchFamily="34" charset="0"/>
              </a:rPr>
              <a:t>&amp;</a:t>
            </a:r>
            <a:r>
              <a:rPr lang="ru-RU" altLang="ru-RU" sz="2400" b="1">
                <a:solidFill>
                  <a:srgbClr val="C00000"/>
                </a:solidFill>
                <a:latin typeface="Tahoma" panose="020B0604030504040204" pitchFamily="34" charset="0"/>
                <a:cs typeface="Tahoma" panose="020B0604030504040204" pitchFamily="34" charset="0"/>
              </a:rPr>
              <a:t> 275-ФЗ</a:t>
            </a:r>
          </a:p>
        </p:txBody>
      </p:sp>
    </p:spTree>
    <p:custDataLst>
      <p:tags r:id="rId1"/>
    </p:custDataLst>
    <p:extLst>
      <p:ext uri="{BB962C8B-B14F-4D97-AF65-F5344CB8AC3E}">
        <p14:creationId xmlns:p14="http://schemas.microsoft.com/office/powerpoint/2010/main" val="4173429314"/>
      </p:ext>
    </p:extLst>
  </p:cSld>
  <p:clrMapOvr>
    <a:masterClrMapping/>
  </p:clrMapOvr>
  <p:transition advTm="102837"/>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Прямоугольник 5">
            <a:extLst>
              <a:ext uri="{FF2B5EF4-FFF2-40B4-BE49-F238E27FC236}"/>
            </a:extLst>
          </p:cNvPr>
          <p:cNvSpPr/>
          <p:nvPr/>
        </p:nvSpPr>
        <p:spPr>
          <a:xfrm>
            <a:off x="123902" y="1577870"/>
            <a:ext cx="6094412" cy="892175"/>
          </a:xfrm>
          <a:prstGeom prst="rect">
            <a:avLst/>
          </a:prstGeom>
        </p:spPr>
        <p:txBody>
          <a:bodyPr>
            <a:spAutoFit/>
          </a:bodyPr>
          <a:lstStyle/>
          <a:p>
            <a:pPr defTabSz="457200" eaLnBrk="1" fontAlgn="auto" hangingPunct="1">
              <a:spcBef>
                <a:spcPts val="0"/>
              </a:spcBef>
              <a:spcAft>
                <a:spcPts val="0"/>
              </a:spcAft>
              <a:defRPr/>
            </a:pPr>
            <a:r>
              <a:rPr lang="ru-RU" sz="2000" b="1" dirty="0">
                <a:ln w="0"/>
                <a:solidFill>
                  <a:srgbClr val="003399"/>
                </a:solidFill>
                <a:effectLst>
                  <a:outerShdw blurRad="38100" dist="19050" dir="2700000" algn="tl" rotWithShape="0">
                    <a:srgbClr val="003399">
                      <a:alpha val="40000"/>
                    </a:srgbClr>
                  </a:outerShdw>
                </a:effectLst>
                <a:latin typeface="Arial"/>
              </a:rPr>
              <a:t>Почта России </a:t>
            </a:r>
            <a:r>
              <a:rPr lang="ru-RU" i="1" dirty="0">
                <a:solidFill>
                  <a:srgbClr val="333333"/>
                </a:solidFill>
                <a:latin typeface="Arial"/>
              </a:rPr>
              <a:t>– федеральный почтовый оператор, входит в перечень стратегических предприятий РФ.</a:t>
            </a:r>
          </a:p>
          <a:p>
            <a:pPr defTabSz="457200" eaLnBrk="1" fontAlgn="auto" hangingPunct="1">
              <a:spcBef>
                <a:spcPts val="0"/>
              </a:spcBef>
              <a:spcAft>
                <a:spcPts val="0"/>
              </a:spcAft>
              <a:defRPr/>
            </a:pPr>
            <a:endParaRPr lang="ru-RU" sz="1400" dirty="0">
              <a:solidFill>
                <a:srgbClr val="333333"/>
              </a:solidFill>
              <a:latin typeface="Roboto"/>
            </a:endParaRPr>
          </a:p>
        </p:txBody>
      </p:sp>
      <p:grpSp>
        <p:nvGrpSpPr>
          <p:cNvPr id="507908" name="Группа 27"/>
          <p:cNvGrpSpPr>
            <a:grpSpLocks/>
          </p:cNvGrpSpPr>
          <p:nvPr/>
        </p:nvGrpSpPr>
        <p:grpSpPr bwMode="auto">
          <a:xfrm>
            <a:off x="2460625" y="2073275"/>
            <a:ext cx="6553200" cy="3398838"/>
            <a:chOff x="5992452" y="980353"/>
            <a:chExt cx="3208051" cy="1915165"/>
          </a:xfrm>
        </p:grpSpPr>
        <p:pic>
          <p:nvPicPr>
            <p:cNvPr id="16" name="Рисунок 15" descr="Изображение выглядит как дерево&#10;&#10;Автоматически созданное описание">
              <a:extLst>
                <a:ext uri="{FF2B5EF4-FFF2-40B4-BE49-F238E27FC236}"/>
              </a:extLst>
            </p:cNvPr>
            <p:cNvPicPr>
              <a:picLocks noChangeAspect="1"/>
            </p:cNvPicPr>
            <p:nvPr/>
          </p:nvPicPr>
          <p:blipFill>
            <a:blip r:embed="rId3"/>
            <a:stretch>
              <a:fillRect/>
            </a:stretch>
          </p:blipFill>
          <p:spPr>
            <a:xfrm>
              <a:off x="5992452" y="980353"/>
              <a:ext cx="3208051" cy="1915165"/>
            </a:xfrm>
            <a:prstGeom prst="rect">
              <a:avLst/>
            </a:prstGeom>
            <a:ln>
              <a:noFill/>
            </a:ln>
            <a:effectLst>
              <a:outerShdw blurRad="292100" dist="139700" dir="2700000" algn="tl" rotWithShape="0">
                <a:srgbClr val="333333">
                  <a:alpha val="65000"/>
                </a:srgbClr>
              </a:outerShdw>
            </a:effectLst>
          </p:spPr>
        </p:pic>
        <p:sp>
          <p:nvSpPr>
            <p:cNvPr id="21" name="TextBox 20">
              <a:extLst>
                <a:ext uri="{FF2B5EF4-FFF2-40B4-BE49-F238E27FC236}"/>
              </a:extLst>
            </p:cNvPr>
            <p:cNvSpPr txBox="1"/>
            <p:nvPr/>
          </p:nvSpPr>
          <p:spPr>
            <a:xfrm>
              <a:off x="6151123" y="2154933"/>
              <a:ext cx="637735" cy="270492"/>
            </a:xfrm>
            <a:prstGeom prst="rect">
              <a:avLst/>
            </a:prstGeom>
            <a:noFill/>
          </p:spPr>
          <p:txBody>
            <a:bodyPr>
              <a:spAutoFit/>
            </a:bodyPr>
            <a:lstStyle/>
            <a:p>
              <a:pPr algn="ctr" defTabSz="457200" eaLnBrk="1" fontAlgn="auto" hangingPunct="1">
                <a:spcBef>
                  <a:spcPts val="0"/>
                </a:spcBef>
                <a:spcAft>
                  <a:spcPts val="0"/>
                </a:spcAft>
                <a:defRPr/>
              </a:pPr>
              <a:r>
                <a:rPr lang="ru-RU" b="1" spc="50" dirty="0">
                  <a:ln w="13500">
                    <a:solidFill>
                      <a:srgbClr val="003399">
                        <a:shade val="2500"/>
                        <a:alpha val="6500"/>
                      </a:srgbClr>
                    </a:solidFill>
                    <a:prstDash val="solid"/>
                  </a:ln>
                  <a:solidFill>
                    <a:srgbClr val="003399">
                      <a:tint val="3000"/>
                      <a:alpha val="95000"/>
                    </a:srgbClr>
                  </a:solidFill>
                  <a:effectLst>
                    <a:innerShdw blurRad="50900" dist="38500" dir="13500000">
                      <a:srgbClr val="000000">
                        <a:alpha val="60000"/>
                      </a:srgbClr>
                    </a:innerShdw>
                  </a:effectLst>
                  <a:latin typeface="Arial"/>
                </a:rPr>
                <a:t>82</a:t>
              </a:r>
            </a:p>
            <a:p>
              <a:pPr algn="ctr" defTabSz="457200" eaLnBrk="1" fontAlgn="auto" hangingPunct="1">
                <a:spcBef>
                  <a:spcPts val="0"/>
                </a:spcBef>
                <a:spcAft>
                  <a:spcPts val="0"/>
                </a:spcAft>
                <a:defRPr/>
              </a:pPr>
              <a:r>
                <a:rPr lang="ru-RU" sz="600" b="1" spc="50" dirty="0">
                  <a:ln w="13500">
                    <a:solidFill>
                      <a:srgbClr val="003399">
                        <a:shade val="2500"/>
                        <a:alpha val="6500"/>
                      </a:srgbClr>
                    </a:solidFill>
                    <a:prstDash val="solid"/>
                  </a:ln>
                  <a:solidFill>
                    <a:srgbClr val="003399">
                      <a:tint val="3000"/>
                      <a:alpha val="95000"/>
                    </a:srgbClr>
                  </a:solidFill>
                  <a:effectLst>
                    <a:innerShdw blurRad="50900" dist="38500" dir="13500000">
                      <a:srgbClr val="000000">
                        <a:alpha val="60000"/>
                      </a:srgbClr>
                    </a:innerShdw>
                  </a:effectLst>
                  <a:latin typeface="Arial"/>
                </a:rPr>
                <a:t>ФИЛИАЛА</a:t>
              </a:r>
            </a:p>
          </p:txBody>
        </p:sp>
      </p:grpSp>
      <p:sp>
        <p:nvSpPr>
          <p:cNvPr id="13" name="Прямоугольник 12">
            <a:extLst>
              <a:ext uri="{FF2B5EF4-FFF2-40B4-BE49-F238E27FC236}"/>
            </a:extLst>
          </p:cNvPr>
          <p:cNvSpPr/>
          <p:nvPr/>
        </p:nvSpPr>
        <p:spPr>
          <a:xfrm>
            <a:off x="107504" y="3097215"/>
            <a:ext cx="2676525" cy="3785652"/>
          </a:xfrm>
          <a:prstGeom prst="rect">
            <a:avLst/>
          </a:prstGeom>
        </p:spPr>
        <p:txBody>
          <a:bodyPr>
            <a:spAutoFit/>
          </a:bodyPr>
          <a:lstStyle/>
          <a:p>
            <a:pPr marL="171450" indent="-171450" defTabSz="457200" eaLnBrk="1" fontAlgn="auto" hangingPunct="1">
              <a:spcBef>
                <a:spcPts val="0"/>
              </a:spcBef>
              <a:spcAft>
                <a:spcPts val="0"/>
              </a:spcAft>
              <a:buFont typeface="Arial" panose="020B0604020202020204" pitchFamily="34" charset="0"/>
              <a:buChar char="•"/>
              <a:defRPr/>
            </a:pPr>
            <a:r>
              <a:rPr lang="ru-RU" sz="1500" dirty="0">
                <a:solidFill>
                  <a:srgbClr val="333333"/>
                </a:solidFill>
                <a:latin typeface="Arial"/>
              </a:rPr>
              <a:t>82 филиала и 42 тысячи отделений по всей России</a:t>
            </a:r>
          </a:p>
          <a:p>
            <a:pPr marL="171450" indent="-171450" defTabSz="457200" eaLnBrk="1" fontAlgn="auto" hangingPunct="1">
              <a:spcBef>
                <a:spcPts val="0"/>
              </a:spcBef>
              <a:spcAft>
                <a:spcPts val="0"/>
              </a:spcAft>
              <a:buFont typeface="Arial" panose="020B0604020202020204" pitchFamily="34" charset="0"/>
              <a:buChar char="•"/>
              <a:defRPr/>
            </a:pPr>
            <a:r>
              <a:rPr lang="ru-RU" sz="1500" dirty="0">
                <a:solidFill>
                  <a:srgbClr val="333333"/>
                </a:solidFill>
                <a:latin typeface="Arial"/>
              </a:rPr>
              <a:t>Численность компании – </a:t>
            </a:r>
          </a:p>
          <a:p>
            <a:pPr marL="180000" defTabSz="457200" eaLnBrk="1" fontAlgn="auto" hangingPunct="1">
              <a:spcBef>
                <a:spcPts val="0"/>
              </a:spcBef>
              <a:spcAft>
                <a:spcPts val="0"/>
              </a:spcAft>
              <a:defRPr/>
            </a:pPr>
            <a:r>
              <a:rPr lang="ru-RU" sz="1500" dirty="0">
                <a:solidFill>
                  <a:srgbClr val="333333"/>
                </a:solidFill>
                <a:latin typeface="Arial"/>
              </a:rPr>
              <a:t>более 350 тысячи человек</a:t>
            </a:r>
          </a:p>
          <a:p>
            <a:pPr marL="171450" indent="-171450" defTabSz="457200" eaLnBrk="1" fontAlgn="auto" hangingPunct="1">
              <a:spcBef>
                <a:spcPts val="0"/>
              </a:spcBef>
              <a:spcAft>
                <a:spcPts val="0"/>
              </a:spcAft>
              <a:buFont typeface="Arial" panose="020B0604020202020204" pitchFamily="34" charset="0"/>
              <a:buChar char="•"/>
              <a:defRPr/>
            </a:pPr>
            <a:r>
              <a:rPr lang="ru-RU" sz="1500" dirty="0">
                <a:solidFill>
                  <a:srgbClr val="333333"/>
                </a:solidFill>
                <a:latin typeface="Arial"/>
              </a:rPr>
              <a:t>Ежегодный объем закупок – 66,8 </a:t>
            </a:r>
            <a:r>
              <a:rPr lang="ru-RU" sz="1500" dirty="0" err="1">
                <a:solidFill>
                  <a:srgbClr val="333333"/>
                </a:solidFill>
                <a:latin typeface="Arial"/>
              </a:rPr>
              <a:t>млрд.руб</a:t>
            </a:r>
            <a:endParaRPr lang="ru-RU" sz="1500" dirty="0">
              <a:solidFill>
                <a:srgbClr val="333333"/>
              </a:solidFill>
              <a:latin typeface="Arial"/>
            </a:endParaRPr>
          </a:p>
          <a:p>
            <a:pPr marL="171450" indent="-171450" defTabSz="457200" eaLnBrk="1" fontAlgn="auto" hangingPunct="1">
              <a:spcBef>
                <a:spcPts val="0"/>
              </a:spcBef>
              <a:spcAft>
                <a:spcPts val="0"/>
              </a:spcAft>
              <a:buFont typeface="Arial" panose="020B0604020202020204" pitchFamily="34" charset="0"/>
              <a:buChar char="•"/>
              <a:defRPr/>
            </a:pPr>
            <a:r>
              <a:rPr lang="ru-RU" sz="1500" dirty="0">
                <a:solidFill>
                  <a:srgbClr val="333333"/>
                </a:solidFill>
                <a:latin typeface="Arial"/>
              </a:rPr>
              <a:t>План закупок на 2019г – </a:t>
            </a:r>
          </a:p>
          <a:p>
            <a:pPr marL="180000" defTabSz="457200" eaLnBrk="1" fontAlgn="auto" hangingPunct="1">
              <a:spcBef>
                <a:spcPts val="0"/>
              </a:spcBef>
              <a:spcAft>
                <a:spcPts val="0"/>
              </a:spcAft>
              <a:defRPr/>
            </a:pPr>
            <a:r>
              <a:rPr lang="ru-RU" sz="1500" dirty="0">
                <a:solidFill>
                  <a:srgbClr val="333333"/>
                </a:solidFill>
                <a:latin typeface="Arial"/>
              </a:rPr>
              <a:t>57,1 </a:t>
            </a:r>
            <a:r>
              <a:rPr lang="ru-RU" sz="1500" dirty="0" err="1">
                <a:solidFill>
                  <a:srgbClr val="333333"/>
                </a:solidFill>
                <a:latin typeface="Arial"/>
              </a:rPr>
              <a:t>млрд.руб</a:t>
            </a:r>
            <a:endParaRPr lang="ru-RU" sz="1500" dirty="0">
              <a:solidFill>
                <a:srgbClr val="333333"/>
              </a:solidFill>
              <a:latin typeface="Arial"/>
            </a:endParaRPr>
          </a:p>
          <a:p>
            <a:pPr marL="171450" indent="-171450" defTabSz="457200" eaLnBrk="1" fontAlgn="auto" hangingPunct="1">
              <a:spcBef>
                <a:spcPts val="0"/>
              </a:spcBef>
              <a:spcAft>
                <a:spcPts val="0"/>
              </a:spcAft>
              <a:buFont typeface="Arial" panose="020B0604020202020204" pitchFamily="34" charset="0"/>
              <a:buChar char="•"/>
              <a:defRPr/>
            </a:pPr>
            <a:r>
              <a:rPr lang="ru-RU" sz="1500" dirty="0">
                <a:solidFill>
                  <a:srgbClr val="333333"/>
                </a:solidFill>
                <a:latin typeface="Arial"/>
              </a:rPr>
              <a:t>План закупок у субъектов малого и среднего предпринимательства – </a:t>
            </a:r>
          </a:p>
          <a:p>
            <a:pPr marL="180000" defTabSz="457200" eaLnBrk="1" fontAlgn="auto" hangingPunct="1">
              <a:spcBef>
                <a:spcPts val="0"/>
              </a:spcBef>
              <a:spcAft>
                <a:spcPts val="0"/>
              </a:spcAft>
              <a:defRPr/>
            </a:pPr>
            <a:r>
              <a:rPr lang="ru-RU" sz="1500" dirty="0">
                <a:solidFill>
                  <a:srgbClr val="333333"/>
                </a:solidFill>
                <a:latin typeface="Arial"/>
              </a:rPr>
              <a:t>15,4 </a:t>
            </a:r>
            <a:r>
              <a:rPr lang="ru-RU" sz="1500" dirty="0" err="1">
                <a:solidFill>
                  <a:srgbClr val="333333"/>
                </a:solidFill>
                <a:latin typeface="Arial"/>
              </a:rPr>
              <a:t>млрд.руб</a:t>
            </a:r>
            <a:r>
              <a:rPr lang="ru-RU" sz="1500" dirty="0">
                <a:solidFill>
                  <a:srgbClr val="333333"/>
                </a:solidFill>
                <a:latin typeface="Arial"/>
              </a:rPr>
              <a:t> </a:t>
            </a:r>
          </a:p>
          <a:p>
            <a:pPr marL="171450" indent="-171450" defTabSz="457200" eaLnBrk="1" fontAlgn="auto" hangingPunct="1">
              <a:spcBef>
                <a:spcPts val="0"/>
              </a:spcBef>
              <a:spcAft>
                <a:spcPts val="0"/>
              </a:spcAft>
              <a:buFont typeface="Arial" panose="020B0604020202020204" pitchFamily="34" charset="0"/>
              <a:buChar char="•"/>
              <a:defRPr/>
            </a:pPr>
            <a:r>
              <a:rPr lang="ru-RU" sz="1500" b="1" dirty="0">
                <a:solidFill>
                  <a:srgbClr val="333399">
                    <a:lumMod val="75000"/>
                  </a:srgbClr>
                </a:solidFill>
                <a:latin typeface="Arial"/>
              </a:rPr>
              <a:t>8 000 пользователей  </a:t>
            </a:r>
          </a:p>
          <a:p>
            <a:pPr marL="180000" defTabSz="457200" eaLnBrk="1" fontAlgn="auto" hangingPunct="1">
              <a:spcBef>
                <a:spcPts val="0"/>
              </a:spcBef>
              <a:spcAft>
                <a:spcPts val="0"/>
              </a:spcAft>
              <a:defRPr/>
            </a:pPr>
            <a:endParaRPr lang="ru-RU" sz="1500" dirty="0">
              <a:solidFill>
                <a:srgbClr val="333333"/>
              </a:solidFill>
              <a:latin typeface="Arial"/>
            </a:endParaRPr>
          </a:p>
        </p:txBody>
      </p:sp>
      <p:sp>
        <p:nvSpPr>
          <p:cNvPr id="2" name="TextBox 1">
            <a:extLst>
              <a:ext uri="{FF2B5EF4-FFF2-40B4-BE49-F238E27FC236}"/>
            </a:extLst>
          </p:cNvPr>
          <p:cNvSpPr txBox="1"/>
          <p:nvPr/>
        </p:nvSpPr>
        <p:spPr>
          <a:xfrm>
            <a:off x="200025" y="2843215"/>
            <a:ext cx="1644650" cy="307975"/>
          </a:xfrm>
          <a:prstGeom prst="rect">
            <a:avLst/>
          </a:prstGeom>
          <a:noFill/>
        </p:spPr>
        <p:txBody>
          <a:bodyPr wrap="none">
            <a:spAutoFit/>
          </a:bodyPr>
          <a:lstStyle/>
          <a:p>
            <a:pPr defTabSz="457200" eaLnBrk="1" fontAlgn="auto" hangingPunct="1">
              <a:spcBef>
                <a:spcPts val="0"/>
              </a:spcBef>
              <a:spcAft>
                <a:spcPts val="0"/>
              </a:spcAft>
              <a:defRPr/>
            </a:pPr>
            <a:r>
              <a:rPr lang="ru-RU" sz="1400" b="1" dirty="0">
                <a:ln w="0"/>
                <a:solidFill>
                  <a:srgbClr val="003399"/>
                </a:solidFill>
                <a:effectLst>
                  <a:outerShdw blurRad="38100" dist="19050" dir="2700000" algn="tl" rotWithShape="0">
                    <a:srgbClr val="003399">
                      <a:alpha val="40000"/>
                    </a:srgbClr>
                  </a:outerShdw>
                </a:effectLst>
                <a:latin typeface="Arial"/>
              </a:rPr>
              <a:t>Цифры и факты</a:t>
            </a:r>
          </a:p>
        </p:txBody>
      </p:sp>
      <p:sp>
        <p:nvSpPr>
          <p:cNvPr id="15" name="TextBox 14">
            <a:extLst>
              <a:ext uri="{FF2B5EF4-FFF2-40B4-BE49-F238E27FC236}"/>
            </a:extLst>
          </p:cNvPr>
          <p:cNvSpPr txBox="1"/>
          <p:nvPr/>
        </p:nvSpPr>
        <p:spPr>
          <a:xfrm>
            <a:off x="3716746" y="4028650"/>
            <a:ext cx="1279896" cy="461665"/>
          </a:xfrm>
          <a:prstGeom prst="rect">
            <a:avLst/>
          </a:prstGeom>
          <a:noFill/>
        </p:spPr>
        <p:txBody>
          <a:bodyPr>
            <a:spAutoFit/>
          </a:bodyPr>
          <a:lstStyle>
            <a:defPPr>
              <a:defRPr lang="ru-RU"/>
            </a:defPPr>
            <a:lvl1pPr algn="ctr">
              <a:defRPr sz="1400" b="1" spc="5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defRPr>
            </a:lvl1pPr>
          </a:lstStyle>
          <a:p>
            <a:pPr defTabSz="457200" eaLnBrk="1" fontAlgn="auto" hangingPunct="1">
              <a:spcBef>
                <a:spcPts val="0"/>
              </a:spcBef>
              <a:spcAft>
                <a:spcPts val="0"/>
              </a:spcAft>
              <a:defRPr/>
            </a:pPr>
            <a:r>
              <a:rPr lang="ru-RU" sz="1800" dirty="0">
                <a:ln w="13500">
                  <a:solidFill>
                    <a:srgbClr val="003399">
                      <a:shade val="2500"/>
                      <a:alpha val="6500"/>
                    </a:srgbClr>
                  </a:solidFill>
                  <a:prstDash val="solid"/>
                </a:ln>
                <a:solidFill>
                  <a:srgbClr val="003399">
                    <a:tint val="3000"/>
                    <a:alpha val="95000"/>
                  </a:srgbClr>
                </a:solidFill>
                <a:latin typeface="Arial"/>
              </a:rPr>
              <a:t>42 тыс.</a:t>
            </a:r>
          </a:p>
          <a:p>
            <a:pPr defTabSz="457200" eaLnBrk="1" fontAlgn="auto" hangingPunct="1">
              <a:spcBef>
                <a:spcPts val="0"/>
              </a:spcBef>
              <a:spcAft>
                <a:spcPts val="0"/>
              </a:spcAft>
              <a:defRPr/>
            </a:pPr>
            <a:r>
              <a:rPr lang="ru-RU" sz="600" dirty="0">
                <a:ln w="13500">
                  <a:solidFill>
                    <a:srgbClr val="003399">
                      <a:shade val="2500"/>
                      <a:alpha val="6500"/>
                    </a:srgbClr>
                  </a:solidFill>
                  <a:prstDash val="solid"/>
                </a:ln>
                <a:solidFill>
                  <a:srgbClr val="003399">
                    <a:tint val="3000"/>
                    <a:alpha val="95000"/>
                  </a:srgbClr>
                </a:solidFill>
                <a:latin typeface="Arial"/>
              </a:rPr>
              <a:t>ОТДЕЛЕНИЙ</a:t>
            </a:r>
          </a:p>
        </p:txBody>
      </p:sp>
      <p:sp>
        <p:nvSpPr>
          <p:cNvPr id="18" name="TextBox 17">
            <a:extLst>
              <a:ext uri="{FF2B5EF4-FFF2-40B4-BE49-F238E27FC236}"/>
            </a:extLst>
          </p:cNvPr>
          <p:cNvSpPr txBox="1"/>
          <p:nvPr/>
        </p:nvSpPr>
        <p:spPr>
          <a:xfrm>
            <a:off x="4793044" y="3918729"/>
            <a:ext cx="1279896" cy="553998"/>
          </a:xfrm>
          <a:prstGeom prst="rect">
            <a:avLst/>
          </a:prstGeom>
          <a:noFill/>
        </p:spPr>
        <p:txBody>
          <a:bodyPr>
            <a:spAutoFit/>
          </a:bodyPr>
          <a:lstStyle>
            <a:defPPr>
              <a:defRPr lang="ru-RU"/>
            </a:defPPr>
            <a:lvl1pPr algn="ctr">
              <a:defRPr b="1" spc="5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defRPr>
            </a:lvl1pPr>
          </a:lstStyle>
          <a:p>
            <a:pPr defTabSz="457200" eaLnBrk="1" fontAlgn="auto" hangingPunct="1">
              <a:spcBef>
                <a:spcPts val="0"/>
              </a:spcBef>
              <a:spcAft>
                <a:spcPts val="0"/>
              </a:spcAft>
              <a:defRPr/>
            </a:pPr>
            <a:r>
              <a:rPr lang="ru-RU" dirty="0">
                <a:ln w="13500">
                  <a:solidFill>
                    <a:srgbClr val="003399">
                      <a:shade val="2500"/>
                      <a:alpha val="6500"/>
                    </a:srgbClr>
                  </a:solidFill>
                  <a:prstDash val="solid"/>
                </a:ln>
                <a:solidFill>
                  <a:srgbClr val="003399">
                    <a:tint val="3000"/>
                    <a:alpha val="95000"/>
                  </a:srgbClr>
                </a:solidFill>
                <a:latin typeface="Arial"/>
              </a:rPr>
              <a:t>66,8 </a:t>
            </a:r>
            <a:r>
              <a:rPr lang="ru-RU" sz="1000" dirty="0">
                <a:ln w="13500">
                  <a:solidFill>
                    <a:srgbClr val="003399">
                      <a:shade val="2500"/>
                      <a:alpha val="6500"/>
                    </a:srgbClr>
                  </a:solidFill>
                  <a:prstDash val="solid"/>
                </a:ln>
                <a:solidFill>
                  <a:srgbClr val="003399">
                    <a:tint val="3000"/>
                    <a:alpha val="95000"/>
                  </a:srgbClr>
                </a:solidFill>
                <a:latin typeface="Arial"/>
              </a:rPr>
              <a:t>млрд.</a:t>
            </a:r>
          </a:p>
          <a:p>
            <a:pPr defTabSz="457200" eaLnBrk="1" fontAlgn="auto" hangingPunct="1">
              <a:spcBef>
                <a:spcPts val="0"/>
              </a:spcBef>
              <a:spcAft>
                <a:spcPts val="0"/>
              </a:spcAft>
              <a:defRPr/>
            </a:pPr>
            <a:r>
              <a:rPr lang="ru-RU" sz="600" dirty="0">
                <a:ln w="13500">
                  <a:solidFill>
                    <a:srgbClr val="003399">
                      <a:shade val="2500"/>
                      <a:alpha val="6500"/>
                    </a:srgbClr>
                  </a:solidFill>
                  <a:prstDash val="solid"/>
                </a:ln>
                <a:solidFill>
                  <a:srgbClr val="003399">
                    <a:tint val="3000"/>
                    <a:alpha val="95000"/>
                  </a:srgbClr>
                </a:solidFill>
                <a:latin typeface="Arial"/>
              </a:rPr>
              <a:t>ЕЖЕГОДНО</a:t>
            </a:r>
          </a:p>
          <a:p>
            <a:pPr defTabSz="457200" eaLnBrk="1" fontAlgn="auto" hangingPunct="1">
              <a:spcBef>
                <a:spcPts val="0"/>
              </a:spcBef>
              <a:spcAft>
                <a:spcPts val="0"/>
              </a:spcAft>
              <a:defRPr/>
            </a:pPr>
            <a:r>
              <a:rPr lang="ru-RU" sz="600" dirty="0">
                <a:ln w="13500">
                  <a:solidFill>
                    <a:srgbClr val="003399">
                      <a:shade val="2500"/>
                      <a:alpha val="6500"/>
                    </a:srgbClr>
                  </a:solidFill>
                  <a:prstDash val="solid"/>
                </a:ln>
                <a:solidFill>
                  <a:srgbClr val="003399">
                    <a:tint val="3000"/>
                    <a:alpha val="95000"/>
                  </a:srgbClr>
                </a:solidFill>
                <a:latin typeface="Arial"/>
              </a:rPr>
              <a:t>НА ЗАКУПКИ</a:t>
            </a:r>
          </a:p>
        </p:txBody>
      </p:sp>
      <p:sp>
        <p:nvSpPr>
          <p:cNvPr id="25" name="TextBox 24">
            <a:extLst>
              <a:ext uri="{FF2B5EF4-FFF2-40B4-BE49-F238E27FC236}"/>
            </a:extLst>
          </p:cNvPr>
          <p:cNvSpPr txBox="1"/>
          <p:nvPr/>
        </p:nvSpPr>
        <p:spPr>
          <a:xfrm>
            <a:off x="5856102" y="3705480"/>
            <a:ext cx="1279896" cy="553998"/>
          </a:xfrm>
          <a:prstGeom prst="rect">
            <a:avLst/>
          </a:prstGeom>
          <a:noFill/>
        </p:spPr>
        <p:txBody>
          <a:bodyPr>
            <a:spAutoFit/>
          </a:bodyPr>
          <a:lstStyle>
            <a:defPPr>
              <a:defRPr lang="ru-RU"/>
            </a:defPPr>
            <a:lvl1pPr algn="ctr">
              <a:defRPr b="1" spc="5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defRPr>
            </a:lvl1pPr>
          </a:lstStyle>
          <a:p>
            <a:pPr defTabSz="457200" eaLnBrk="1" fontAlgn="auto" hangingPunct="1">
              <a:spcBef>
                <a:spcPts val="0"/>
              </a:spcBef>
              <a:spcAft>
                <a:spcPts val="0"/>
              </a:spcAft>
              <a:defRPr/>
            </a:pPr>
            <a:r>
              <a:rPr lang="ru-RU" dirty="0">
                <a:ln w="13500">
                  <a:solidFill>
                    <a:srgbClr val="003399">
                      <a:shade val="2500"/>
                      <a:alpha val="6500"/>
                    </a:srgbClr>
                  </a:solidFill>
                  <a:prstDash val="solid"/>
                </a:ln>
                <a:solidFill>
                  <a:srgbClr val="003399">
                    <a:tint val="3000"/>
                    <a:alpha val="95000"/>
                  </a:srgbClr>
                </a:solidFill>
                <a:latin typeface="Arial"/>
              </a:rPr>
              <a:t>57,1 </a:t>
            </a:r>
            <a:r>
              <a:rPr lang="ru-RU" sz="1000" dirty="0">
                <a:ln w="13500">
                  <a:solidFill>
                    <a:srgbClr val="003399">
                      <a:shade val="2500"/>
                      <a:alpha val="6500"/>
                    </a:srgbClr>
                  </a:solidFill>
                  <a:prstDash val="solid"/>
                </a:ln>
                <a:solidFill>
                  <a:srgbClr val="003399">
                    <a:tint val="3000"/>
                    <a:alpha val="95000"/>
                  </a:srgbClr>
                </a:solidFill>
                <a:latin typeface="Arial"/>
              </a:rPr>
              <a:t>млрд.</a:t>
            </a:r>
          </a:p>
          <a:p>
            <a:pPr defTabSz="457200" eaLnBrk="1" fontAlgn="auto" hangingPunct="1">
              <a:spcBef>
                <a:spcPts val="0"/>
              </a:spcBef>
              <a:spcAft>
                <a:spcPts val="0"/>
              </a:spcAft>
              <a:defRPr/>
            </a:pPr>
            <a:r>
              <a:rPr lang="ru-RU" sz="600" dirty="0">
                <a:ln w="13500">
                  <a:solidFill>
                    <a:srgbClr val="003399">
                      <a:shade val="2500"/>
                      <a:alpha val="6500"/>
                    </a:srgbClr>
                  </a:solidFill>
                  <a:prstDash val="solid"/>
                </a:ln>
                <a:solidFill>
                  <a:srgbClr val="003399">
                    <a:tint val="3000"/>
                    <a:alpha val="95000"/>
                  </a:srgbClr>
                </a:solidFill>
                <a:latin typeface="Arial"/>
              </a:rPr>
              <a:t>ПЛАН ПО ЗАКУПКАМ</a:t>
            </a:r>
          </a:p>
          <a:p>
            <a:pPr defTabSz="457200" eaLnBrk="1" fontAlgn="auto" hangingPunct="1">
              <a:spcBef>
                <a:spcPts val="0"/>
              </a:spcBef>
              <a:spcAft>
                <a:spcPts val="0"/>
              </a:spcAft>
              <a:defRPr/>
            </a:pPr>
            <a:r>
              <a:rPr lang="ru-RU" sz="600" dirty="0">
                <a:ln w="13500">
                  <a:solidFill>
                    <a:srgbClr val="003399">
                      <a:shade val="2500"/>
                      <a:alpha val="6500"/>
                    </a:srgbClr>
                  </a:solidFill>
                  <a:prstDash val="solid"/>
                </a:ln>
                <a:solidFill>
                  <a:srgbClr val="003399">
                    <a:tint val="3000"/>
                    <a:alpha val="95000"/>
                  </a:srgbClr>
                </a:solidFill>
                <a:latin typeface="Arial"/>
              </a:rPr>
              <a:t>НА 2019 Г.</a:t>
            </a:r>
          </a:p>
        </p:txBody>
      </p:sp>
      <p:sp>
        <p:nvSpPr>
          <p:cNvPr id="29" name="TextBox 28">
            <a:extLst>
              <a:ext uri="{FF2B5EF4-FFF2-40B4-BE49-F238E27FC236}"/>
            </a:extLst>
          </p:cNvPr>
          <p:cNvSpPr txBox="1"/>
          <p:nvPr/>
        </p:nvSpPr>
        <p:spPr>
          <a:xfrm>
            <a:off x="6786046" y="3435170"/>
            <a:ext cx="1279896" cy="553998"/>
          </a:xfrm>
          <a:prstGeom prst="rect">
            <a:avLst/>
          </a:prstGeom>
          <a:noFill/>
        </p:spPr>
        <p:txBody>
          <a:bodyPr>
            <a:spAutoFit/>
          </a:bodyPr>
          <a:lstStyle>
            <a:defPPr>
              <a:defRPr lang="ru-RU"/>
            </a:defPPr>
            <a:lvl1pPr algn="ctr">
              <a:defRPr b="1" spc="5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defRPr>
            </a:lvl1pPr>
          </a:lstStyle>
          <a:p>
            <a:pPr defTabSz="457200" eaLnBrk="1" fontAlgn="auto" hangingPunct="1">
              <a:spcBef>
                <a:spcPts val="0"/>
              </a:spcBef>
              <a:spcAft>
                <a:spcPts val="0"/>
              </a:spcAft>
              <a:defRPr/>
            </a:pPr>
            <a:r>
              <a:rPr lang="ru-RU" dirty="0">
                <a:ln w="13500">
                  <a:solidFill>
                    <a:srgbClr val="003399">
                      <a:shade val="2500"/>
                      <a:alpha val="6500"/>
                    </a:srgbClr>
                  </a:solidFill>
                  <a:prstDash val="solid"/>
                </a:ln>
                <a:solidFill>
                  <a:srgbClr val="003399">
                    <a:tint val="3000"/>
                    <a:alpha val="95000"/>
                  </a:srgbClr>
                </a:solidFill>
                <a:latin typeface="Arial"/>
              </a:rPr>
              <a:t>15,4 </a:t>
            </a:r>
            <a:r>
              <a:rPr lang="ru-RU" sz="1000" dirty="0">
                <a:ln w="13500">
                  <a:solidFill>
                    <a:srgbClr val="003399">
                      <a:shade val="2500"/>
                      <a:alpha val="6500"/>
                    </a:srgbClr>
                  </a:solidFill>
                  <a:prstDash val="solid"/>
                </a:ln>
                <a:solidFill>
                  <a:srgbClr val="003399">
                    <a:tint val="3000"/>
                    <a:alpha val="95000"/>
                  </a:srgbClr>
                </a:solidFill>
                <a:latin typeface="Arial"/>
              </a:rPr>
              <a:t>млрд.</a:t>
            </a:r>
          </a:p>
          <a:p>
            <a:pPr defTabSz="457200" eaLnBrk="1" fontAlgn="auto" hangingPunct="1">
              <a:spcBef>
                <a:spcPts val="0"/>
              </a:spcBef>
              <a:spcAft>
                <a:spcPts val="0"/>
              </a:spcAft>
              <a:defRPr/>
            </a:pPr>
            <a:r>
              <a:rPr lang="ru-RU" sz="600" dirty="0">
                <a:ln w="13500">
                  <a:solidFill>
                    <a:srgbClr val="003399">
                      <a:shade val="2500"/>
                      <a:alpha val="6500"/>
                    </a:srgbClr>
                  </a:solidFill>
                  <a:prstDash val="solid"/>
                </a:ln>
                <a:solidFill>
                  <a:srgbClr val="003399">
                    <a:tint val="3000"/>
                    <a:alpha val="95000"/>
                  </a:srgbClr>
                </a:solidFill>
                <a:latin typeface="Arial"/>
              </a:rPr>
              <a:t>НА ЗАКУПКИ</a:t>
            </a:r>
          </a:p>
          <a:p>
            <a:pPr defTabSz="457200" eaLnBrk="1" fontAlgn="auto" hangingPunct="1">
              <a:spcBef>
                <a:spcPts val="0"/>
              </a:spcBef>
              <a:spcAft>
                <a:spcPts val="0"/>
              </a:spcAft>
              <a:defRPr/>
            </a:pPr>
            <a:r>
              <a:rPr lang="ru-RU" sz="600" dirty="0">
                <a:ln w="13500">
                  <a:solidFill>
                    <a:srgbClr val="003399">
                      <a:shade val="2500"/>
                      <a:alpha val="6500"/>
                    </a:srgbClr>
                  </a:solidFill>
                  <a:prstDash val="solid"/>
                </a:ln>
                <a:solidFill>
                  <a:srgbClr val="003399">
                    <a:tint val="3000"/>
                    <a:alpha val="95000"/>
                  </a:srgbClr>
                </a:solidFill>
                <a:latin typeface="Arial"/>
              </a:rPr>
              <a:t>МП И СП</a:t>
            </a:r>
          </a:p>
        </p:txBody>
      </p:sp>
      <p:pic>
        <p:nvPicPr>
          <p:cNvPr id="19" name="Picture 3"/>
          <p:cNvPicPr>
            <a:picLocks noChangeAspect="1" noChangeArrowheads="1"/>
          </p:cNvPicPr>
          <p:nvPr/>
        </p:nvPicPr>
        <p:blipFill>
          <a:blip r:embed="rId4"/>
          <a:srcRect/>
          <a:stretch>
            <a:fillRect/>
          </a:stretch>
        </p:blipFill>
        <p:spPr bwMode="auto">
          <a:xfrm>
            <a:off x="8115302" y="5788025"/>
            <a:ext cx="892175" cy="895350"/>
          </a:xfrm>
          <a:prstGeom prst="rect">
            <a:avLst/>
          </a:prstGeom>
          <a:solidFill>
            <a:schemeClr val="accent1"/>
          </a:solidFill>
          <a:ln>
            <a:solidFill>
              <a:schemeClr val="accent1">
                <a:lumMod val="20000"/>
                <a:lumOff val="80000"/>
              </a:schemeClr>
            </a:solidFill>
          </a:ln>
        </p:spPr>
      </p:pic>
      <p:sp>
        <p:nvSpPr>
          <p:cNvPr id="20" name="Название 1"/>
          <p:cNvSpPr txBox="1">
            <a:spLocks/>
          </p:cNvSpPr>
          <p:nvPr/>
        </p:nvSpPr>
        <p:spPr bwMode="auto">
          <a:xfrm>
            <a:off x="221179" y="173157"/>
            <a:ext cx="8786298" cy="12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rmAutofit/>
          </a:bodyPr>
          <a:lstStyle>
            <a:lvl1pPr algn="l" rtl="0" eaLnBrk="0" fontAlgn="base" hangingPunct="0">
              <a:spcBef>
                <a:spcPct val="0"/>
              </a:spcBef>
              <a:spcAft>
                <a:spcPct val="0"/>
              </a:spcAft>
              <a:defRPr sz="2400" b="1" kern="1200" baseline="0">
                <a:solidFill>
                  <a:schemeClr val="bg1"/>
                </a:solidFill>
                <a:latin typeface="+mj-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200" algn="l" rtl="0" fontAlgn="base">
              <a:spcBef>
                <a:spcPct val="0"/>
              </a:spcBef>
              <a:spcAft>
                <a:spcPct val="0"/>
              </a:spcAft>
              <a:defRPr sz="2000" b="1">
                <a:solidFill>
                  <a:schemeClr val="bg2"/>
                </a:solidFill>
                <a:latin typeface="Proxima Nova Lt" pitchFamily="50" charset="0"/>
              </a:defRPr>
            </a:lvl6pPr>
            <a:lvl7pPr marL="914400" algn="l" rtl="0" fontAlgn="base">
              <a:spcBef>
                <a:spcPct val="0"/>
              </a:spcBef>
              <a:spcAft>
                <a:spcPct val="0"/>
              </a:spcAft>
              <a:defRPr sz="2000" b="1">
                <a:solidFill>
                  <a:schemeClr val="bg2"/>
                </a:solidFill>
                <a:latin typeface="Proxima Nova Lt" pitchFamily="50" charset="0"/>
              </a:defRPr>
            </a:lvl7pPr>
            <a:lvl8pPr marL="1371600" algn="l" rtl="0" fontAlgn="base">
              <a:spcBef>
                <a:spcPct val="0"/>
              </a:spcBef>
              <a:spcAft>
                <a:spcPct val="0"/>
              </a:spcAft>
              <a:defRPr sz="2000" b="1">
                <a:solidFill>
                  <a:schemeClr val="bg2"/>
                </a:solidFill>
                <a:latin typeface="Proxima Nova Lt" pitchFamily="50" charset="0"/>
              </a:defRPr>
            </a:lvl8pPr>
            <a:lvl9pPr marL="1828800" algn="l" rtl="0" fontAlgn="base">
              <a:spcBef>
                <a:spcPct val="0"/>
              </a:spcBef>
              <a:spcAft>
                <a:spcPct val="0"/>
              </a:spcAft>
              <a:defRPr sz="2000" b="1">
                <a:solidFill>
                  <a:schemeClr val="bg2"/>
                </a:solidFill>
                <a:latin typeface="Proxima Nova Lt" pitchFamily="50" charset="0"/>
              </a:defRPr>
            </a:lvl9pPr>
          </a:lstStyle>
          <a:p>
            <a:r>
              <a:rPr lang="ru-RU" dirty="0" smtClean="0">
                <a:solidFill>
                  <a:srgbClr val="003399"/>
                </a:solidFill>
              </a:rPr>
              <a:t>Автоматизированная информационная система управления заказом (АИС УЗ) ФГУП "Почта России" на базе "1С:Управление холдингом"</a:t>
            </a:r>
            <a:endParaRPr lang="ru-RU" dirty="0">
              <a:solidFill>
                <a:srgbClr val="003399"/>
              </a:solidFill>
            </a:endParaRPr>
          </a:p>
        </p:txBody>
      </p:sp>
    </p:spTree>
    <p:extLst>
      <p:ext uri="{BB962C8B-B14F-4D97-AF65-F5344CB8AC3E}">
        <p14:creationId xmlns:p14="http://schemas.microsoft.com/office/powerpoint/2010/main" val="25805025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225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0738" y="742952"/>
            <a:ext cx="3973512" cy="198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22253" name="Прямая со стрелкой 39"/>
          <p:cNvCxnSpPr>
            <a:cxnSpLocks noChangeShapeType="1"/>
            <a:stCxn id="14386" idx="3"/>
          </p:cNvCxnSpPr>
          <p:nvPr/>
        </p:nvCxnSpPr>
        <p:spPr bwMode="auto">
          <a:xfrm>
            <a:off x="2614613" y="1484737"/>
            <a:ext cx="514350" cy="1587"/>
          </a:xfrm>
          <a:prstGeom prst="straightConnector1">
            <a:avLst/>
          </a:prstGeom>
          <a:noFill/>
          <a:ln w="19050" algn="ctr">
            <a:solidFill>
              <a:srgbClr val="CC33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2259" name="Прямая со стрелкой 39"/>
          <p:cNvCxnSpPr>
            <a:cxnSpLocks noChangeShapeType="1"/>
          </p:cNvCxnSpPr>
          <p:nvPr/>
        </p:nvCxnSpPr>
        <p:spPr bwMode="auto">
          <a:xfrm>
            <a:off x="4424363" y="1513312"/>
            <a:ext cx="514350" cy="1587"/>
          </a:xfrm>
          <a:prstGeom prst="straightConnector1">
            <a:avLst/>
          </a:prstGeom>
          <a:noFill/>
          <a:ln w="19050" algn="ctr">
            <a:solidFill>
              <a:srgbClr val="CC33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386" name="Прямоугольник 19"/>
          <p:cNvSpPr>
            <a:spLocks noChangeArrowheads="1"/>
          </p:cNvSpPr>
          <p:nvPr/>
        </p:nvSpPr>
        <p:spPr bwMode="auto">
          <a:xfrm>
            <a:off x="1089025" y="1197399"/>
            <a:ext cx="1525588" cy="576263"/>
          </a:xfrm>
          <a:prstGeom prst="roundRect">
            <a:avLst/>
          </a:prstGeom>
          <a:solidFill>
            <a:srgbClr val="FC6E51"/>
          </a:solidFill>
          <a:ln w="12700">
            <a:solidFill>
              <a:srgbClr val="E9573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ru-RU" altLang="ru-RU" sz="1200" b="1">
                <a:solidFill>
                  <a:srgbClr val="808080">
                    <a:lumMod val="75000"/>
                  </a:srgbClr>
                </a:solidFill>
              </a:rPr>
              <a:t>Договор</a:t>
            </a:r>
          </a:p>
        </p:txBody>
      </p:sp>
      <p:sp>
        <p:nvSpPr>
          <p:cNvPr id="14387" name="Прямоугольник 42"/>
          <p:cNvSpPr>
            <a:spLocks noChangeArrowheads="1"/>
          </p:cNvSpPr>
          <p:nvPr/>
        </p:nvSpPr>
        <p:spPr bwMode="auto">
          <a:xfrm>
            <a:off x="1082675" y="1197399"/>
            <a:ext cx="1525588" cy="576263"/>
          </a:xfrm>
          <a:prstGeom prst="roundRect">
            <a:avLst/>
          </a:prstGeom>
          <a:solidFill>
            <a:srgbClr val="FC6E51"/>
          </a:solidFill>
          <a:ln w="12700">
            <a:solidFill>
              <a:srgbClr val="E9573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ru-RU" altLang="ru-RU" sz="1200" b="1" dirty="0">
                <a:solidFill>
                  <a:srgbClr val="FFFFFF"/>
                </a:solidFill>
              </a:rPr>
              <a:t>Договор</a:t>
            </a:r>
          </a:p>
        </p:txBody>
      </p:sp>
      <p:sp>
        <p:nvSpPr>
          <p:cNvPr id="222211" name="Text Box 6"/>
          <p:cNvSpPr txBox="1">
            <a:spLocks noChangeArrowheads="1"/>
          </p:cNvSpPr>
          <p:nvPr/>
        </p:nvSpPr>
        <p:spPr bwMode="auto">
          <a:xfrm>
            <a:off x="5111750" y="44450"/>
            <a:ext cx="34671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marL="342900" indent="-342900">
              <a:spcBef>
                <a:spcPct val="20000"/>
              </a:spcBef>
              <a:spcAft>
                <a:spcPct val="50000"/>
              </a:spcAft>
              <a:buClr>
                <a:srgbClr val="CC0000"/>
              </a:buClr>
              <a:buSzPct val="60000"/>
              <a:buFont typeface="Wingdings" panose="05000000000000000000" pitchFamily="2" charset="2"/>
              <a:buChar char="n"/>
              <a:defRPr sz="2200">
                <a:solidFill>
                  <a:srgbClr val="5B0917"/>
                </a:solidFill>
                <a:latin typeface="Arial" panose="020B0604020202020204" pitchFamily="34" charset="0"/>
              </a:defRPr>
            </a:lvl1pPr>
            <a:lvl2pPr marL="742950" indent="-285750">
              <a:spcBef>
                <a:spcPct val="20000"/>
              </a:spcBef>
              <a:spcAft>
                <a:spcPct val="30000"/>
              </a:spcAft>
              <a:buClr>
                <a:srgbClr val="CC0000"/>
              </a:buClr>
              <a:buFont typeface="Wingdings" panose="05000000000000000000" pitchFamily="2" charset="2"/>
              <a:buChar char="§"/>
              <a:defRPr sz="2000">
                <a:solidFill>
                  <a:srgbClr val="5B0917"/>
                </a:solidFill>
                <a:latin typeface="Arial" panose="020B0604020202020204" pitchFamily="34" charset="0"/>
              </a:defRPr>
            </a:lvl2pPr>
            <a:lvl3pPr marL="1143000" indent="-228600">
              <a:spcBef>
                <a:spcPct val="20000"/>
              </a:spcBef>
              <a:spcAft>
                <a:spcPct val="20000"/>
              </a:spcAft>
              <a:buClr>
                <a:srgbClr val="CC0000"/>
              </a:buClr>
              <a:buSzPct val="80000"/>
              <a:buFont typeface="Wingdings" panose="05000000000000000000" pitchFamily="2" charset="2"/>
              <a:buChar char="§"/>
              <a:defRPr>
                <a:solidFill>
                  <a:srgbClr val="5B0917"/>
                </a:solidFill>
                <a:latin typeface="Arial" panose="020B0604020202020204" pitchFamily="34" charset="0"/>
              </a:defRPr>
            </a:lvl3pPr>
            <a:lvl4pPr marL="1600200" indent="-228600">
              <a:spcBef>
                <a:spcPct val="20000"/>
              </a:spcBef>
              <a:spcAft>
                <a:spcPct val="20000"/>
              </a:spcAft>
              <a:buClr>
                <a:srgbClr val="CC0000"/>
              </a:buClr>
              <a:buFont typeface="Times New Roman" panose="02020603050405020304" pitchFamily="18" charset="0"/>
              <a:buChar char="▪"/>
              <a:defRPr sz="1600">
                <a:solidFill>
                  <a:srgbClr val="5B0917"/>
                </a:solidFill>
                <a:latin typeface="Arial" panose="020B0604020202020204" pitchFamily="34" charset="0"/>
              </a:defRPr>
            </a:lvl4pPr>
            <a:lvl5pPr marL="2057400" indent="-228600">
              <a:spcBef>
                <a:spcPct val="20000"/>
              </a:spcBef>
              <a:buClr>
                <a:srgbClr val="CC0000"/>
              </a:buClr>
              <a:buFont typeface="Arial" panose="020B0604020202020204" pitchFamily="34" charset="0"/>
              <a:buChar char="∙"/>
              <a:defRPr sz="1400">
                <a:solidFill>
                  <a:srgbClr val="5B0917"/>
                </a:solidFill>
                <a:latin typeface="Arial" panose="020B0604020202020204" pitchFamily="34" charset="0"/>
              </a:defRPr>
            </a:lvl5pPr>
            <a:lvl6pPr marL="25146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6pPr>
            <a:lvl7pPr marL="29718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7pPr>
            <a:lvl8pPr marL="34290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8pPr>
            <a:lvl9pPr marL="38862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9pPr>
          </a:lstStyle>
          <a:p>
            <a:pPr eaLnBrk="1" hangingPunct="1">
              <a:lnSpc>
                <a:spcPct val="90000"/>
              </a:lnSpc>
              <a:spcBef>
                <a:spcPct val="50000"/>
              </a:spcBef>
              <a:spcAft>
                <a:spcPct val="0"/>
              </a:spcAft>
              <a:buClrTx/>
              <a:buSzTx/>
              <a:buFontTx/>
              <a:buNone/>
            </a:pPr>
            <a:endParaRPr lang="en-US" altLang="ru-RU" sz="1800">
              <a:solidFill>
                <a:srgbClr val="5F0000"/>
              </a:solidFill>
            </a:endParaRPr>
          </a:p>
        </p:txBody>
      </p:sp>
      <p:cxnSp>
        <p:nvCxnSpPr>
          <p:cNvPr id="222212" name="Прямая со стрелкой 48"/>
          <p:cNvCxnSpPr>
            <a:cxnSpLocks noChangeShapeType="1"/>
          </p:cNvCxnSpPr>
          <p:nvPr/>
        </p:nvCxnSpPr>
        <p:spPr bwMode="auto">
          <a:xfrm>
            <a:off x="1011240" y="6552231"/>
            <a:ext cx="3609975" cy="0"/>
          </a:xfrm>
          <a:prstGeom prst="straightConnector1">
            <a:avLst/>
          </a:prstGeom>
          <a:noFill/>
          <a:ln w="19050" algn="ctr">
            <a:solidFill>
              <a:srgbClr val="CC33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2213" name="Прямая со стрелкой 56"/>
          <p:cNvCxnSpPr>
            <a:cxnSpLocks noChangeShapeType="1"/>
          </p:cNvCxnSpPr>
          <p:nvPr/>
        </p:nvCxnSpPr>
        <p:spPr bwMode="auto">
          <a:xfrm flipV="1">
            <a:off x="1011238" y="5606081"/>
            <a:ext cx="0" cy="946150"/>
          </a:xfrm>
          <a:prstGeom prst="straightConnector1">
            <a:avLst/>
          </a:prstGeom>
          <a:noFill/>
          <a:ln w="19050" algn="ctr">
            <a:solidFill>
              <a:srgbClr val="CC33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2214" name="Прямая соединительная линия 58"/>
          <p:cNvCxnSpPr>
            <a:cxnSpLocks noChangeShapeType="1"/>
          </p:cNvCxnSpPr>
          <p:nvPr/>
        </p:nvCxnSpPr>
        <p:spPr bwMode="auto">
          <a:xfrm>
            <a:off x="1658938" y="6479206"/>
            <a:ext cx="0" cy="144462"/>
          </a:xfrm>
          <a:prstGeom prst="line">
            <a:avLst/>
          </a:prstGeom>
          <a:noFill/>
          <a:ln w="9525" algn="ctr">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2215" name="Прямая соединительная линия 65"/>
          <p:cNvCxnSpPr>
            <a:cxnSpLocks noChangeShapeType="1"/>
          </p:cNvCxnSpPr>
          <p:nvPr/>
        </p:nvCxnSpPr>
        <p:spPr bwMode="auto">
          <a:xfrm>
            <a:off x="2954338" y="6487145"/>
            <a:ext cx="0" cy="144463"/>
          </a:xfrm>
          <a:prstGeom prst="line">
            <a:avLst/>
          </a:prstGeom>
          <a:noFill/>
          <a:ln w="9525" algn="ctr">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2216" name="Прямая соединительная линия 66"/>
          <p:cNvCxnSpPr>
            <a:cxnSpLocks noChangeShapeType="1"/>
          </p:cNvCxnSpPr>
          <p:nvPr/>
        </p:nvCxnSpPr>
        <p:spPr bwMode="auto">
          <a:xfrm>
            <a:off x="2306638" y="6487145"/>
            <a:ext cx="0" cy="144463"/>
          </a:xfrm>
          <a:prstGeom prst="line">
            <a:avLst/>
          </a:prstGeom>
          <a:noFill/>
          <a:ln w="9525" algn="ctr">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2217" name="Прямая соединительная линия 67"/>
          <p:cNvCxnSpPr>
            <a:cxnSpLocks noChangeShapeType="1"/>
          </p:cNvCxnSpPr>
          <p:nvPr/>
        </p:nvCxnSpPr>
        <p:spPr bwMode="auto">
          <a:xfrm>
            <a:off x="3675063" y="6487145"/>
            <a:ext cx="0" cy="144463"/>
          </a:xfrm>
          <a:prstGeom prst="line">
            <a:avLst/>
          </a:prstGeom>
          <a:noFill/>
          <a:ln w="9525" algn="ctr">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2218" name="Прямая соединительная линия 69"/>
          <p:cNvCxnSpPr>
            <a:cxnSpLocks noChangeShapeType="1"/>
          </p:cNvCxnSpPr>
          <p:nvPr/>
        </p:nvCxnSpPr>
        <p:spPr bwMode="auto">
          <a:xfrm>
            <a:off x="4395788" y="6487145"/>
            <a:ext cx="0" cy="144463"/>
          </a:xfrm>
          <a:prstGeom prst="line">
            <a:avLst/>
          </a:prstGeom>
          <a:noFill/>
          <a:ln w="9525" algn="ctr">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348" name="TextBox 61"/>
          <p:cNvSpPr txBox="1">
            <a:spLocks noChangeArrowheads="1"/>
          </p:cNvSpPr>
          <p:nvPr/>
        </p:nvSpPr>
        <p:spPr bwMode="auto">
          <a:xfrm>
            <a:off x="1082677" y="6552233"/>
            <a:ext cx="37052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50000"/>
              </a:spcAft>
              <a:buClr>
                <a:srgbClr val="CC0000"/>
              </a:buClr>
              <a:buSzPct val="60000"/>
              <a:buFont typeface="Wingdings" pitchFamily="2" charset="2"/>
              <a:buChar char="n"/>
              <a:defRPr sz="2200">
                <a:solidFill>
                  <a:srgbClr val="5B0917"/>
                </a:solidFill>
                <a:latin typeface="Arial" charset="0"/>
              </a:defRPr>
            </a:lvl1pPr>
            <a:lvl2pPr marL="742950" indent="-285750">
              <a:spcBef>
                <a:spcPct val="20000"/>
              </a:spcBef>
              <a:spcAft>
                <a:spcPct val="30000"/>
              </a:spcAft>
              <a:buClr>
                <a:srgbClr val="CC0000"/>
              </a:buClr>
              <a:buFont typeface="Wingdings" pitchFamily="2" charset="2"/>
              <a:buChar char="§"/>
              <a:defRPr sz="2000">
                <a:solidFill>
                  <a:srgbClr val="5B0917"/>
                </a:solidFill>
                <a:latin typeface="Arial" charset="0"/>
              </a:defRPr>
            </a:lvl2pPr>
            <a:lvl3pPr marL="1143000" indent="-228600">
              <a:spcBef>
                <a:spcPct val="20000"/>
              </a:spcBef>
              <a:spcAft>
                <a:spcPct val="20000"/>
              </a:spcAft>
              <a:buClr>
                <a:srgbClr val="CC0000"/>
              </a:buClr>
              <a:buSzPct val="80000"/>
              <a:buFont typeface="Wingdings" pitchFamily="2" charset="2"/>
              <a:buChar char="§"/>
              <a:defRPr>
                <a:solidFill>
                  <a:srgbClr val="5B0917"/>
                </a:solidFill>
                <a:latin typeface="Arial" charset="0"/>
              </a:defRPr>
            </a:lvl3pPr>
            <a:lvl4pPr marL="1600200" indent="-228600">
              <a:spcBef>
                <a:spcPct val="20000"/>
              </a:spcBef>
              <a:spcAft>
                <a:spcPct val="20000"/>
              </a:spcAft>
              <a:buClr>
                <a:srgbClr val="CC0000"/>
              </a:buClr>
              <a:buFont typeface="Times New Roman" pitchFamily="18" charset="0"/>
              <a:buChar char="▪"/>
              <a:defRPr sz="1600">
                <a:solidFill>
                  <a:srgbClr val="5B0917"/>
                </a:solidFill>
                <a:latin typeface="Arial" charset="0"/>
              </a:defRPr>
            </a:lvl4pPr>
            <a:lvl5pPr marL="2057400" indent="-228600">
              <a:spcBef>
                <a:spcPct val="20000"/>
              </a:spcBef>
              <a:buClr>
                <a:srgbClr val="CC0000"/>
              </a:buClr>
              <a:buFont typeface="Arial" charset="0"/>
              <a:buChar char="∙"/>
              <a:defRPr sz="1400">
                <a:solidFill>
                  <a:srgbClr val="5B0917"/>
                </a:solidFill>
                <a:latin typeface="Arial" charset="0"/>
              </a:defRPr>
            </a:lvl5pPr>
            <a:lvl6pPr marL="25146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6pPr>
            <a:lvl7pPr marL="29718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7pPr>
            <a:lvl8pPr marL="34290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8pPr>
            <a:lvl9pPr marL="38862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9pPr>
          </a:lstStyle>
          <a:p>
            <a:pPr eaLnBrk="1" hangingPunct="1">
              <a:spcBef>
                <a:spcPct val="50000"/>
              </a:spcBef>
              <a:spcAft>
                <a:spcPct val="0"/>
              </a:spcAft>
              <a:buClrTx/>
              <a:buSzTx/>
              <a:buFontTx/>
              <a:buNone/>
              <a:defRPr/>
            </a:pPr>
            <a:r>
              <a:rPr lang="ru-RU" altLang="ru-RU" sz="1100">
                <a:solidFill>
                  <a:srgbClr val="808080">
                    <a:lumMod val="75000"/>
                  </a:srgbClr>
                </a:solidFill>
              </a:rPr>
              <a:t>май         июнь         июль         август      сентябрь        </a:t>
            </a:r>
          </a:p>
        </p:txBody>
      </p:sp>
      <p:cxnSp>
        <p:nvCxnSpPr>
          <p:cNvPr id="64" name="Прямая соединительная линия 63"/>
          <p:cNvCxnSpPr/>
          <p:nvPr/>
        </p:nvCxnSpPr>
        <p:spPr bwMode="auto">
          <a:xfrm>
            <a:off x="679452" y="5831506"/>
            <a:ext cx="3973513" cy="0"/>
          </a:xfrm>
          <a:prstGeom prst="line">
            <a:avLst/>
          </a:prstGeom>
          <a:solidFill>
            <a:srgbClr val="F9E383">
              <a:alpha val="50000"/>
            </a:srgbClr>
          </a:solidFill>
          <a:ln w="3175" cap="flat" cmpd="sng" algn="ctr">
            <a:solidFill>
              <a:schemeClr val="accent5">
                <a:lumMod val="10000"/>
              </a:scheme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350" name="TextBox 77"/>
          <p:cNvSpPr txBox="1">
            <a:spLocks noChangeArrowheads="1"/>
          </p:cNvSpPr>
          <p:nvPr/>
        </p:nvSpPr>
        <p:spPr bwMode="auto">
          <a:xfrm>
            <a:off x="598488" y="5615608"/>
            <a:ext cx="45085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50000"/>
              </a:spcAft>
              <a:buClr>
                <a:srgbClr val="CC0000"/>
              </a:buClr>
              <a:buSzPct val="60000"/>
              <a:buFont typeface="Wingdings" pitchFamily="2" charset="2"/>
              <a:buChar char="n"/>
              <a:defRPr sz="2200">
                <a:solidFill>
                  <a:srgbClr val="5B0917"/>
                </a:solidFill>
                <a:latin typeface="Arial" charset="0"/>
              </a:defRPr>
            </a:lvl1pPr>
            <a:lvl2pPr marL="742950" indent="-285750">
              <a:spcBef>
                <a:spcPct val="20000"/>
              </a:spcBef>
              <a:spcAft>
                <a:spcPct val="30000"/>
              </a:spcAft>
              <a:buClr>
                <a:srgbClr val="CC0000"/>
              </a:buClr>
              <a:buFont typeface="Wingdings" pitchFamily="2" charset="2"/>
              <a:buChar char="§"/>
              <a:defRPr sz="2000">
                <a:solidFill>
                  <a:srgbClr val="5B0917"/>
                </a:solidFill>
                <a:latin typeface="Arial" charset="0"/>
              </a:defRPr>
            </a:lvl2pPr>
            <a:lvl3pPr marL="1143000" indent="-228600">
              <a:spcBef>
                <a:spcPct val="20000"/>
              </a:spcBef>
              <a:spcAft>
                <a:spcPct val="20000"/>
              </a:spcAft>
              <a:buClr>
                <a:srgbClr val="CC0000"/>
              </a:buClr>
              <a:buSzPct val="80000"/>
              <a:buFont typeface="Wingdings" pitchFamily="2" charset="2"/>
              <a:buChar char="§"/>
              <a:defRPr>
                <a:solidFill>
                  <a:srgbClr val="5B0917"/>
                </a:solidFill>
                <a:latin typeface="Arial" charset="0"/>
              </a:defRPr>
            </a:lvl3pPr>
            <a:lvl4pPr marL="1600200" indent="-228600">
              <a:spcBef>
                <a:spcPct val="20000"/>
              </a:spcBef>
              <a:spcAft>
                <a:spcPct val="20000"/>
              </a:spcAft>
              <a:buClr>
                <a:srgbClr val="CC0000"/>
              </a:buClr>
              <a:buFont typeface="Times New Roman" pitchFamily="18" charset="0"/>
              <a:buChar char="▪"/>
              <a:defRPr sz="1600">
                <a:solidFill>
                  <a:srgbClr val="5B0917"/>
                </a:solidFill>
                <a:latin typeface="Arial" charset="0"/>
              </a:defRPr>
            </a:lvl4pPr>
            <a:lvl5pPr marL="2057400" indent="-228600">
              <a:spcBef>
                <a:spcPct val="20000"/>
              </a:spcBef>
              <a:buClr>
                <a:srgbClr val="CC0000"/>
              </a:buClr>
              <a:buFont typeface="Arial" charset="0"/>
              <a:buChar char="∙"/>
              <a:defRPr sz="1400">
                <a:solidFill>
                  <a:srgbClr val="5B0917"/>
                </a:solidFill>
                <a:latin typeface="Arial" charset="0"/>
              </a:defRPr>
            </a:lvl5pPr>
            <a:lvl6pPr marL="25146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6pPr>
            <a:lvl7pPr marL="29718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7pPr>
            <a:lvl8pPr marL="34290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8pPr>
            <a:lvl9pPr marL="38862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9pPr>
          </a:lstStyle>
          <a:p>
            <a:pPr eaLnBrk="1" hangingPunct="1">
              <a:spcBef>
                <a:spcPct val="50000"/>
              </a:spcBef>
              <a:spcAft>
                <a:spcPct val="0"/>
              </a:spcAft>
              <a:buClrTx/>
              <a:buSzTx/>
              <a:buFontTx/>
              <a:buNone/>
              <a:defRPr/>
            </a:pPr>
            <a:r>
              <a:rPr lang="en-US" altLang="ru-RU" sz="1100">
                <a:solidFill>
                  <a:srgbClr val="808080">
                    <a:lumMod val="75000"/>
                  </a:srgbClr>
                </a:solidFill>
              </a:rPr>
              <a:t>max</a:t>
            </a:r>
            <a:endParaRPr lang="ru-RU" altLang="ru-RU" sz="1100">
              <a:solidFill>
                <a:srgbClr val="808080">
                  <a:lumMod val="75000"/>
                </a:srgbClr>
              </a:solidFill>
            </a:endParaRPr>
          </a:p>
        </p:txBody>
      </p:sp>
      <p:cxnSp>
        <p:nvCxnSpPr>
          <p:cNvPr id="79" name="Прямая соединительная линия 78"/>
          <p:cNvCxnSpPr/>
          <p:nvPr/>
        </p:nvCxnSpPr>
        <p:spPr bwMode="auto">
          <a:xfrm>
            <a:off x="679452" y="6417293"/>
            <a:ext cx="3973513" cy="0"/>
          </a:xfrm>
          <a:prstGeom prst="line">
            <a:avLst/>
          </a:prstGeom>
          <a:solidFill>
            <a:srgbClr val="F9E383">
              <a:alpha val="50000"/>
            </a:srgbClr>
          </a:solidFill>
          <a:ln w="3175" cap="flat" cmpd="sng" algn="ctr">
            <a:solidFill>
              <a:schemeClr val="accent5">
                <a:lumMod val="10000"/>
              </a:scheme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352" name="TextBox 79"/>
          <p:cNvSpPr txBox="1">
            <a:spLocks noChangeArrowheads="1"/>
          </p:cNvSpPr>
          <p:nvPr/>
        </p:nvSpPr>
        <p:spPr bwMode="auto">
          <a:xfrm>
            <a:off x="598488" y="6199806"/>
            <a:ext cx="412750"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50000"/>
              </a:spcAft>
              <a:buClr>
                <a:srgbClr val="CC0000"/>
              </a:buClr>
              <a:buSzPct val="60000"/>
              <a:buFont typeface="Wingdings" pitchFamily="2" charset="2"/>
              <a:buChar char="n"/>
              <a:defRPr sz="2200">
                <a:solidFill>
                  <a:srgbClr val="5B0917"/>
                </a:solidFill>
                <a:latin typeface="Arial" charset="0"/>
              </a:defRPr>
            </a:lvl1pPr>
            <a:lvl2pPr marL="742950" indent="-285750">
              <a:spcBef>
                <a:spcPct val="20000"/>
              </a:spcBef>
              <a:spcAft>
                <a:spcPct val="30000"/>
              </a:spcAft>
              <a:buClr>
                <a:srgbClr val="CC0000"/>
              </a:buClr>
              <a:buFont typeface="Wingdings" pitchFamily="2" charset="2"/>
              <a:buChar char="§"/>
              <a:defRPr sz="2000">
                <a:solidFill>
                  <a:srgbClr val="5B0917"/>
                </a:solidFill>
                <a:latin typeface="Arial" charset="0"/>
              </a:defRPr>
            </a:lvl2pPr>
            <a:lvl3pPr marL="1143000" indent="-228600">
              <a:spcBef>
                <a:spcPct val="20000"/>
              </a:spcBef>
              <a:spcAft>
                <a:spcPct val="20000"/>
              </a:spcAft>
              <a:buClr>
                <a:srgbClr val="CC0000"/>
              </a:buClr>
              <a:buSzPct val="80000"/>
              <a:buFont typeface="Wingdings" pitchFamily="2" charset="2"/>
              <a:buChar char="§"/>
              <a:defRPr>
                <a:solidFill>
                  <a:srgbClr val="5B0917"/>
                </a:solidFill>
                <a:latin typeface="Arial" charset="0"/>
              </a:defRPr>
            </a:lvl3pPr>
            <a:lvl4pPr marL="1600200" indent="-228600">
              <a:spcBef>
                <a:spcPct val="20000"/>
              </a:spcBef>
              <a:spcAft>
                <a:spcPct val="20000"/>
              </a:spcAft>
              <a:buClr>
                <a:srgbClr val="CC0000"/>
              </a:buClr>
              <a:buFont typeface="Times New Roman" pitchFamily="18" charset="0"/>
              <a:buChar char="▪"/>
              <a:defRPr sz="1600">
                <a:solidFill>
                  <a:srgbClr val="5B0917"/>
                </a:solidFill>
                <a:latin typeface="Arial" charset="0"/>
              </a:defRPr>
            </a:lvl4pPr>
            <a:lvl5pPr marL="2057400" indent="-228600">
              <a:spcBef>
                <a:spcPct val="20000"/>
              </a:spcBef>
              <a:buClr>
                <a:srgbClr val="CC0000"/>
              </a:buClr>
              <a:buFont typeface="Arial" charset="0"/>
              <a:buChar char="∙"/>
              <a:defRPr sz="1400">
                <a:solidFill>
                  <a:srgbClr val="5B0917"/>
                </a:solidFill>
                <a:latin typeface="Arial" charset="0"/>
              </a:defRPr>
            </a:lvl5pPr>
            <a:lvl6pPr marL="25146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6pPr>
            <a:lvl7pPr marL="29718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7pPr>
            <a:lvl8pPr marL="34290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8pPr>
            <a:lvl9pPr marL="38862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9pPr>
          </a:lstStyle>
          <a:p>
            <a:pPr eaLnBrk="1" hangingPunct="1">
              <a:spcBef>
                <a:spcPct val="50000"/>
              </a:spcBef>
              <a:spcAft>
                <a:spcPct val="0"/>
              </a:spcAft>
              <a:buClrTx/>
              <a:buSzTx/>
              <a:buFontTx/>
              <a:buNone/>
              <a:defRPr/>
            </a:pPr>
            <a:r>
              <a:rPr lang="en-US" altLang="ru-RU" sz="1100">
                <a:solidFill>
                  <a:srgbClr val="808080">
                    <a:lumMod val="75000"/>
                  </a:srgbClr>
                </a:solidFill>
              </a:rPr>
              <a:t>min</a:t>
            </a:r>
            <a:endParaRPr lang="ru-RU" altLang="ru-RU" sz="1100">
              <a:solidFill>
                <a:srgbClr val="808080">
                  <a:lumMod val="75000"/>
                </a:srgbClr>
              </a:solidFill>
            </a:endParaRPr>
          </a:p>
        </p:txBody>
      </p:sp>
      <p:sp>
        <p:nvSpPr>
          <p:cNvPr id="73" name="Прямоугольник 72"/>
          <p:cNvSpPr/>
          <p:nvPr/>
        </p:nvSpPr>
        <p:spPr bwMode="auto">
          <a:xfrm>
            <a:off x="1154115" y="6263306"/>
            <a:ext cx="142875" cy="107950"/>
          </a:xfrm>
          <a:prstGeom prst="rect">
            <a:avLst/>
          </a:prstGeom>
          <a:solidFill>
            <a:srgbClr val="FFD653">
              <a:alpha val="50000"/>
            </a:srgbClr>
          </a:solidFill>
          <a:ln w="12700" cap="flat" cmpd="sng" algn="ctr">
            <a:solidFill>
              <a:srgbClr val="F2B800"/>
            </a:solidFill>
            <a:prstDash val="solid"/>
            <a:round/>
            <a:headEnd type="none" w="med" len="med"/>
            <a:tailEnd type="none" w="med" len="med"/>
          </a:ln>
          <a:effectLst/>
          <a:extLst/>
        </p:spPr>
        <p:txBody>
          <a:bodyPr anchor="ctr"/>
          <a:lstStyle/>
          <a:p>
            <a:pPr eaLnBrk="1" hangingPunct="1">
              <a:defRPr/>
            </a:pPr>
            <a:endParaRPr lang="ru-RU" sz="2000">
              <a:solidFill>
                <a:srgbClr val="808080">
                  <a:lumMod val="75000"/>
                </a:srgbClr>
              </a:solidFill>
              <a:latin typeface="Arial" charset="0"/>
            </a:endParaRPr>
          </a:p>
        </p:txBody>
      </p:sp>
      <p:sp>
        <p:nvSpPr>
          <p:cNvPr id="82" name="Прямоугольник 81"/>
          <p:cNvSpPr/>
          <p:nvPr/>
        </p:nvSpPr>
        <p:spPr bwMode="auto">
          <a:xfrm>
            <a:off x="2089152" y="5869606"/>
            <a:ext cx="576263" cy="107950"/>
          </a:xfrm>
          <a:prstGeom prst="rect">
            <a:avLst/>
          </a:prstGeom>
          <a:solidFill>
            <a:srgbClr val="FFD653">
              <a:alpha val="50000"/>
            </a:srgbClr>
          </a:solidFill>
          <a:ln w="12700" cap="flat" cmpd="sng" algn="ctr">
            <a:solidFill>
              <a:srgbClr val="F2B800"/>
            </a:solidFill>
            <a:prstDash val="solid"/>
            <a:round/>
            <a:headEnd type="none" w="med" len="med"/>
            <a:tailEnd type="none" w="med" len="med"/>
          </a:ln>
          <a:effectLst/>
          <a:extLst/>
        </p:spPr>
        <p:txBody>
          <a:bodyPr anchor="ctr"/>
          <a:lstStyle/>
          <a:p>
            <a:pPr eaLnBrk="1" hangingPunct="1">
              <a:defRPr/>
            </a:pPr>
            <a:endParaRPr lang="ru-RU" sz="2000">
              <a:solidFill>
                <a:srgbClr val="808080">
                  <a:lumMod val="75000"/>
                </a:srgbClr>
              </a:solidFill>
              <a:latin typeface="Arial" charset="0"/>
            </a:endParaRPr>
          </a:p>
        </p:txBody>
      </p:sp>
      <p:sp>
        <p:nvSpPr>
          <p:cNvPr id="83" name="Прямоугольник 82"/>
          <p:cNvSpPr/>
          <p:nvPr/>
        </p:nvSpPr>
        <p:spPr bwMode="auto">
          <a:xfrm>
            <a:off x="3159125" y="6223620"/>
            <a:ext cx="323850" cy="117475"/>
          </a:xfrm>
          <a:prstGeom prst="rect">
            <a:avLst/>
          </a:prstGeom>
          <a:solidFill>
            <a:srgbClr val="FFD653">
              <a:alpha val="50000"/>
            </a:srgbClr>
          </a:solidFill>
          <a:ln w="12700" cap="flat" cmpd="sng" algn="ctr">
            <a:solidFill>
              <a:srgbClr val="F2B800"/>
            </a:solidFill>
            <a:prstDash val="solid"/>
            <a:round/>
            <a:headEnd type="none" w="med" len="med"/>
            <a:tailEnd type="none" w="med" len="med"/>
          </a:ln>
          <a:effectLst/>
          <a:extLst/>
        </p:spPr>
        <p:txBody>
          <a:bodyPr anchor="ctr"/>
          <a:lstStyle/>
          <a:p>
            <a:pPr eaLnBrk="1" hangingPunct="1">
              <a:defRPr/>
            </a:pPr>
            <a:endParaRPr lang="ru-RU" sz="700" dirty="0">
              <a:solidFill>
                <a:srgbClr val="808080">
                  <a:lumMod val="75000"/>
                </a:srgbClr>
              </a:solidFill>
              <a:latin typeface="Arial" charset="0"/>
            </a:endParaRPr>
          </a:p>
        </p:txBody>
      </p:sp>
      <p:sp>
        <p:nvSpPr>
          <p:cNvPr id="84" name="Прямоугольник 83"/>
          <p:cNvSpPr/>
          <p:nvPr/>
        </p:nvSpPr>
        <p:spPr bwMode="auto">
          <a:xfrm>
            <a:off x="3313115" y="6075983"/>
            <a:ext cx="179387" cy="117475"/>
          </a:xfrm>
          <a:prstGeom prst="rect">
            <a:avLst/>
          </a:prstGeom>
          <a:solidFill>
            <a:srgbClr val="FFD653">
              <a:alpha val="50000"/>
            </a:srgbClr>
          </a:solidFill>
          <a:ln w="12700" cap="flat" cmpd="sng" algn="ctr">
            <a:solidFill>
              <a:srgbClr val="F2B800"/>
            </a:solidFill>
            <a:prstDash val="solid"/>
            <a:round/>
            <a:headEnd type="none" w="med" len="med"/>
            <a:tailEnd type="none" w="med" len="med"/>
          </a:ln>
          <a:effectLst/>
          <a:extLst/>
        </p:spPr>
        <p:txBody>
          <a:bodyPr anchor="ctr"/>
          <a:lstStyle/>
          <a:p>
            <a:pPr eaLnBrk="1" hangingPunct="1">
              <a:defRPr/>
            </a:pPr>
            <a:endParaRPr lang="ru-RU" sz="700" dirty="0">
              <a:solidFill>
                <a:srgbClr val="808080">
                  <a:lumMod val="75000"/>
                </a:srgbClr>
              </a:solidFill>
              <a:latin typeface="Arial" charset="0"/>
            </a:endParaRPr>
          </a:p>
        </p:txBody>
      </p:sp>
      <p:sp>
        <p:nvSpPr>
          <p:cNvPr id="85" name="Прямоугольник 84"/>
          <p:cNvSpPr/>
          <p:nvPr/>
        </p:nvSpPr>
        <p:spPr bwMode="auto">
          <a:xfrm>
            <a:off x="3409952" y="5926758"/>
            <a:ext cx="576263" cy="117475"/>
          </a:xfrm>
          <a:prstGeom prst="rect">
            <a:avLst/>
          </a:prstGeom>
          <a:solidFill>
            <a:srgbClr val="FFD653">
              <a:alpha val="50000"/>
            </a:srgbClr>
          </a:solidFill>
          <a:ln w="12700" cap="flat" cmpd="sng" algn="ctr">
            <a:solidFill>
              <a:srgbClr val="F2B800"/>
            </a:solidFill>
            <a:prstDash val="solid"/>
            <a:round/>
            <a:headEnd type="none" w="med" len="med"/>
            <a:tailEnd type="none" w="med" len="med"/>
          </a:ln>
          <a:effectLst/>
          <a:extLst/>
        </p:spPr>
        <p:txBody>
          <a:bodyPr anchor="ctr"/>
          <a:lstStyle/>
          <a:p>
            <a:pPr eaLnBrk="1" hangingPunct="1">
              <a:defRPr/>
            </a:pPr>
            <a:endParaRPr lang="ru-RU" sz="700" dirty="0">
              <a:solidFill>
                <a:srgbClr val="808080">
                  <a:lumMod val="75000"/>
                </a:srgbClr>
              </a:solidFill>
              <a:latin typeface="Arial" charset="0"/>
            </a:endParaRPr>
          </a:p>
        </p:txBody>
      </p:sp>
      <p:sp>
        <p:nvSpPr>
          <p:cNvPr id="86" name="Прямоугольник 85"/>
          <p:cNvSpPr/>
          <p:nvPr/>
        </p:nvSpPr>
        <p:spPr bwMode="auto">
          <a:xfrm>
            <a:off x="2306638" y="6042643"/>
            <a:ext cx="577850" cy="107950"/>
          </a:xfrm>
          <a:prstGeom prst="rect">
            <a:avLst/>
          </a:prstGeom>
          <a:solidFill>
            <a:srgbClr val="FFD653">
              <a:alpha val="50000"/>
            </a:srgbClr>
          </a:solidFill>
          <a:ln w="12700" cap="flat" cmpd="sng" algn="ctr">
            <a:solidFill>
              <a:srgbClr val="F2B800"/>
            </a:solidFill>
            <a:prstDash val="solid"/>
            <a:round/>
            <a:headEnd type="none" w="med" len="med"/>
            <a:tailEnd type="none" w="med" len="med"/>
          </a:ln>
          <a:effectLst/>
          <a:extLst/>
        </p:spPr>
        <p:txBody>
          <a:bodyPr anchor="ctr"/>
          <a:lstStyle/>
          <a:p>
            <a:pPr eaLnBrk="1" hangingPunct="1">
              <a:defRPr/>
            </a:pPr>
            <a:endParaRPr lang="ru-RU" sz="2000">
              <a:solidFill>
                <a:srgbClr val="808080">
                  <a:lumMod val="75000"/>
                </a:srgbClr>
              </a:solidFill>
              <a:latin typeface="Arial" charset="0"/>
            </a:endParaRPr>
          </a:p>
        </p:txBody>
      </p:sp>
      <p:sp>
        <p:nvSpPr>
          <p:cNvPr id="87" name="Прямоугольник 86"/>
          <p:cNvSpPr/>
          <p:nvPr/>
        </p:nvSpPr>
        <p:spPr bwMode="auto">
          <a:xfrm>
            <a:off x="1314452" y="6147418"/>
            <a:ext cx="144463" cy="107950"/>
          </a:xfrm>
          <a:prstGeom prst="rect">
            <a:avLst/>
          </a:prstGeom>
          <a:solidFill>
            <a:srgbClr val="FFD653">
              <a:alpha val="50000"/>
            </a:srgbClr>
          </a:solidFill>
          <a:ln w="12700" cap="flat" cmpd="sng" algn="ctr">
            <a:solidFill>
              <a:srgbClr val="F2B800"/>
            </a:solidFill>
            <a:prstDash val="solid"/>
            <a:round/>
            <a:headEnd type="none" w="med" len="med"/>
            <a:tailEnd type="none" w="med" len="med"/>
          </a:ln>
          <a:effectLst/>
          <a:extLst/>
        </p:spPr>
        <p:txBody>
          <a:bodyPr anchor="ctr"/>
          <a:lstStyle/>
          <a:p>
            <a:pPr eaLnBrk="1" hangingPunct="1">
              <a:defRPr/>
            </a:pPr>
            <a:endParaRPr lang="ru-RU" sz="2000">
              <a:solidFill>
                <a:srgbClr val="808080">
                  <a:lumMod val="75000"/>
                </a:srgbClr>
              </a:solidFill>
              <a:latin typeface="Arial" charset="0"/>
            </a:endParaRPr>
          </a:p>
        </p:txBody>
      </p:sp>
      <p:sp>
        <p:nvSpPr>
          <p:cNvPr id="88" name="Прямоугольник 87"/>
          <p:cNvSpPr/>
          <p:nvPr/>
        </p:nvSpPr>
        <p:spPr bwMode="auto">
          <a:xfrm>
            <a:off x="1474788" y="6025181"/>
            <a:ext cx="144462" cy="107950"/>
          </a:xfrm>
          <a:prstGeom prst="rect">
            <a:avLst/>
          </a:prstGeom>
          <a:solidFill>
            <a:srgbClr val="FFD653">
              <a:alpha val="50000"/>
            </a:srgbClr>
          </a:solidFill>
          <a:ln w="12700" cap="flat" cmpd="sng" algn="ctr">
            <a:solidFill>
              <a:srgbClr val="F2B800"/>
            </a:solidFill>
            <a:prstDash val="solid"/>
            <a:round/>
            <a:headEnd type="none" w="med" len="med"/>
            <a:tailEnd type="none" w="med" len="med"/>
          </a:ln>
          <a:effectLst/>
          <a:extLst/>
        </p:spPr>
        <p:txBody>
          <a:bodyPr anchor="ctr"/>
          <a:lstStyle/>
          <a:p>
            <a:pPr eaLnBrk="1" hangingPunct="1">
              <a:defRPr/>
            </a:pPr>
            <a:endParaRPr lang="ru-RU" sz="2000">
              <a:solidFill>
                <a:srgbClr val="808080">
                  <a:lumMod val="75000"/>
                </a:srgbClr>
              </a:solidFill>
              <a:latin typeface="Arial" charset="0"/>
            </a:endParaRPr>
          </a:p>
        </p:txBody>
      </p:sp>
      <p:sp>
        <p:nvSpPr>
          <p:cNvPr id="14361" name="TextBox 92"/>
          <p:cNvSpPr txBox="1">
            <a:spLocks noChangeArrowheads="1"/>
          </p:cNvSpPr>
          <p:nvPr/>
        </p:nvSpPr>
        <p:spPr bwMode="auto">
          <a:xfrm>
            <a:off x="67990" y="3576289"/>
            <a:ext cx="3240087" cy="1587500"/>
          </a:xfrm>
          <a:prstGeom prst="rect">
            <a:avLst/>
          </a:prstGeom>
          <a:solidFill>
            <a:schemeClr val="bg1">
              <a:alpha val="30000"/>
            </a:schemeClr>
          </a:solidFill>
          <a:ln w="3175" algn="ctr">
            <a:solidFill>
              <a:schemeClr val="bg1"/>
            </a:solidFill>
            <a:round/>
            <a:headEnd/>
            <a:tailEnd/>
          </a:ln>
          <a:extLst/>
        </p:spPr>
        <p:txBody>
          <a:bodyPr/>
          <a:lstStyle>
            <a:defPPr>
              <a:defRPr lang="ru-RU"/>
            </a:defPPr>
            <a:lvl1pPr>
              <a:spcBef>
                <a:spcPct val="20000"/>
              </a:spcBef>
              <a:spcAft>
                <a:spcPct val="50000"/>
              </a:spcAft>
              <a:buClr>
                <a:srgbClr val="CC0000"/>
              </a:buClr>
              <a:buSzPct val="60000"/>
              <a:buFont typeface="Wingdings" pitchFamily="2" charset="2"/>
              <a:buChar char="n"/>
              <a:defRPr sz="1200">
                <a:solidFill>
                  <a:schemeClr val="bg2">
                    <a:lumMod val="50000"/>
                  </a:schemeClr>
                </a:solidFill>
              </a:defRPr>
            </a:lvl1pPr>
            <a:lvl2pPr marL="742950" lvl="1" indent="-285750">
              <a:spcBef>
                <a:spcPct val="20000"/>
              </a:spcBef>
              <a:spcAft>
                <a:spcPct val="50000"/>
              </a:spcAft>
              <a:buClr>
                <a:srgbClr val="CC0000"/>
              </a:buClr>
              <a:buSzPct val="60000"/>
              <a:buFont typeface="Wingdings" pitchFamily="2" charset="2"/>
              <a:buChar char="n"/>
              <a:defRPr sz="1200">
                <a:solidFill>
                  <a:schemeClr val="bg2">
                    <a:lumMod val="75000"/>
                  </a:schemeClr>
                </a:solidFill>
              </a:defRPr>
            </a:lvl2pPr>
            <a:lvl3pPr marL="1143000" indent="-228600">
              <a:spcBef>
                <a:spcPct val="20000"/>
              </a:spcBef>
              <a:spcAft>
                <a:spcPct val="20000"/>
              </a:spcAft>
              <a:buClr>
                <a:srgbClr val="CC0000"/>
              </a:buClr>
              <a:buSzPct val="80000"/>
              <a:buFont typeface="Wingdings" pitchFamily="2" charset="2"/>
              <a:buChar char="§"/>
              <a:defRPr sz="2400">
                <a:solidFill>
                  <a:srgbClr val="5B0917"/>
                </a:solidFill>
              </a:defRPr>
            </a:lvl3pPr>
            <a:lvl4pPr marL="1600200" indent="-228600">
              <a:spcBef>
                <a:spcPct val="20000"/>
              </a:spcBef>
              <a:spcAft>
                <a:spcPct val="20000"/>
              </a:spcAft>
              <a:buClr>
                <a:srgbClr val="CC0000"/>
              </a:buClr>
              <a:buFont typeface="Times New Roman" pitchFamily="18" charset="0"/>
              <a:buChar char="▪"/>
              <a:defRPr sz="1600">
                <a:solidFill>
                  <a:srgbClr val="5B0917"/>
                </a:solidFill>
              </a:defRPr>
            </a:lvl4pPr>
            <a:lvl5pPr marL="2057400" indent="-228600">
              <a:spcBef>
                <a:spcPct val="20000"/>
              </a:spcBef>
              <a:buClr>
                <a:srgbClr val="CC0000"/>
              </a:buClr>
              <a:buFont typeface="Arial" charset="0"/>
              <a:buChar char="∙"/>
              <a:defRPr sz="1400">
                <a:solidFill>
                  <a:srgbClr val="5B0917"/>
                </a:solidFill>
              </a:defRPr>
            </a:lvl5pPr>
            <a:lvl6pPr marL="2514600" indent="-228600" eaLnBrk="0" fontAlgn="base" hangingPunct="0">
              <a:spcBef>
                <a:spcPct val="20000"/>
              </a:spcBef>
              <a:spcAft>
                <a:spcPct val="0"/>
              </a:spcAft>
              <a:buClr>
                <a:srgbClr val="CC0000"/>
              </a:buClr>
              <a:buFont typeface="Arial" charset="0"/>
              <a:buChar char="∙"/>
              <a:defRPr sz="1400">
                <a:solidFill>
                  <a:srgbClr val="5B0917"/>
                </a:solidFill>
              </a:defRPr>
            </a:lvl6pPr>
            <a:lvl7pPr marL="2971800" indent="-228600" eaLnBrk="0" fontAlgn="base" hangingPunct="0">
              <a:spcBef>
                <a:spcPct val="20000"/>
              </a:spcBef>
              <a:spcAft>
                <a:spcPct val="0"/>
              </a:spcAft>
              <a:buClr>
                <a:srgbClr val="CC0000"/>
              </a:buClr>
              <a:buFont typeface="Arial" charset="0"/>
              <a:buChar char="∙"/>
              <a:defRPr sz="1400">
                <a:solidFill>
                  <a:srgbClr val="5B0917"/>
                </a:solidFill>
              </a:defRPr>
            </a:lvl7pPr>
            <a:lvl8pPr marL="3429000" indent="-228600" eaLnBrk="0" fontAlgn="base" hangingPunct="0">
              <a:spcBef>
                <a:spcPct val="20000"/>
              </a:spcBef>
              <a:spcAft>
                <a:spcPct val="0"/>
              </a:spcAft>
              <a:buClr>
                <a:srgbClr val="CC0000"/>
              </a:buClr>
              <a:buFont typeface="Arial" charset="0"/>
              <a:buChar char="∙"/>
              <a:defRPr sz="1400">
                <a:solidFill>
                  <a:srgbClr val="5B0917"/>
                </a:solidFill>
              </a:defRPr>
            </a:lvl8pPr>
            <a:lvl9pPr marL="3886200" indent="-228600" eaLnBrk="0" fontAlgn="base" hangingPunct="0">
              <a:spcBef>
                <a:spcPct val="20000"/>
              </a:spcBef>
              <a:spcAft>
                <a:spcPct val="0"/>
              </a:spcAft>
              <a:buClr>
                <a:srgbClr val="CC0000"/>
              </a:buClr>
              <a:buFont typeface="Arial" charset="0"/>
              <a:buChar char="∙"/>
              <a:defRPr sz="1400">
                <a:solidFill>
                  <a:srgbClr val="5B0917"/>
                </a:solidFill>
              </a:defRPr>
            </a:lvl9pPr>
          </a:lstStyle>
          <a:p>
            <a:pPr lvl="1" indent="0">
              <a:defRPr/>
            </a:pPr>
            <a:r>
              <a:rPr lang="ru-RU" altLang="ru-RU" dirty="0">
                <a:solidFill>
                  <a:srgbClr val="808080">
                    <a:lumMod val="50000"/>
                  </a:srgbClr>
                </a:solidFill>
              </a:rPr>
              <a:t> Продажи и покупки</a:t>
            </a:r>
          </a:p>
          <a:p>
            <a:pPr lvl="1" indent="0">
              <a:defRPr/>
            </a:pPr>
            <a:r>
              <a:rPr lang="ru-RU" altLang="ru-RU" dirty="0">
                <a:solidFill>
                  <a:srgbClr val="808080">
                    <a:lumMod val="50000"/>
                  </a:srgbClr>
                </a:solidFill>
              </a:rPr>
              <a:t> Привлечение средств</a:t>
            </a:r>
          </a:p>
          <a:p>
            <a:pPr lvl="1" indent="0">
              <a:defRPr/>
            </a:pPr>
            <a:r>
              <a:rPr lang="ru-RU" altLang="ru-RU" dirty="0">
                <a:solidFill>
                  <a:srgbClr val="808080">
                    <a:lumMod val="50000"/>
                  </a:srgbClr>
                </a:solidFill>
              </a:rPr>
              <a:t> Размещение средств</a:t>
            </a:r>
          </a:p>
          <a:p>
            <a:pPr lvl="1" indent="0">
              <a:defRPr/>
            </a:pPr>
            <a:r>
              <a:rPr lang="ru-RU" altLang="ru-RU" dirty="0">
                <a:solidFill>
                  <a:srgbClr val="808080">
                    <a:lumMod val="50000"/>
                  </a:srgbClr>
                </a:solidFill>
              </a:rPr>
              <a:t> </a:t>
            </a:r>
            <a:r>
              <a:rPr lang="ru-RU" altLang="ru-RU" dirty="0" smtClean="0">
                <a:solidFill>
                  <a:srgbClr val="808080">
                    <a:lumMod val="50000"/>
                  </a:srgbClr>
                </a:solidFill>
              </a:rPr>
              <a:t>Обеспечение и страхование</a:t>
            </a:r>
            <a:endParaRPr lang="ru-RU" altLang="ru-RU" dirty="0">
              <a:solidFill>
                <a:srgbClr val="808080">
                  <a:lumMod val="50000"/>
                </a:srgbClr>
              </a:solidFill>
            </a:endParaRPr>
          </a:p>
          <a:p>
            <a:pPr lvl="1" indent="0">
              <a:defRPr/>
            </a:pPr>
            <a:r>
              <a:rPr lang="ru-RU" altLang="ru-RU" dirty="0">
                <a:solidFill>
                  <a:srgbClr val="808080">
                    <a:lumMod val="50000"/>
                  </a:srgbClr>
                </a:solidFill>
              </a:rPr>
              <a:t> Производные финансовые инструменты</a:t>
            </a:r>
          </a:p>
        </p:txBody>
      </p:sp>
      <p:sp>
        <p:nvSpPr>
          <p:cNvPr id="222233" name="TextBox 47"/>
          <p:cNvSpPr txBox="1">
            <a:spLocks noChangeArrowheads="1"/>
          </p:cNvSpPr>
          <p:nvPr/>
        </p:nvSpPr>
        <p:spPr bwMode="auto">
          <a:xfrm>
            <a:off x="3357565" y="3556000"/>
            <a:ext cx="2727325" cy="1587500"/>
          </a:xfrm>
          <a:prstGeom prst="rect">
            <a:avLst/>
          </a:prstGeom>
          <a:solidFill>
            <a:schemeClr val="bg1">
              <a:alpha val="30196"/>
            </a:schemeClr>
          </a:solidFill>
          <a:ln w="3175" algn="ctr">
            <a:solidFill>
              <a:schemeClr val="bg1"/>
            </a:solidFill>
            <a:round/>
            <a:headEnd/>
            <a:tailEnd/>
          </a:ln>
        </p:spPr>
        <p:txBody>
          <a:bodyPr/>
          <a:lstStyle>
            <a:lvl1pPr>
              <a:spcBef>
                <a:spcPct val="20000"/>
              </a:spcBef>
              <a:spcAft>
                <a:spcPct val="50000"/>
              </a:spcAft>
              <a:buClr>
                <a:srgbClr val="CC0000"/>
              </a:buClr>
              <a:buSzPct val="60000"/>
              <a:buFont typeface="Wingdings" panose="05000000000000000000" pitchFamily="2" charset="2"/>
              <a:buChar char="n"/>
              <a:defRPr sz="2200">
                <a:solidFill>
                  <a:srgbClr val="5B0917"/>
                </a:solidFill>
                <a:latin typeface="Arial" panose="020B0604020202020204" pitchFamily="34" charset="0"/>
              </a:defRPr>
            </a:lvl1pPr>
            <a:lvl2pPr marL="742950" indent="-285750">
              <a:spcBef>
                <a:spcPct val="20000"/>
              </a:spcBef>
              <a:spcAft>
                <a:spcPct val="30000"/>
              </a:spcAft>
              <a:buClr>
                <a:srgbClr val="CC0000"/>
              </a:buClr>
              <a:buFont typeface="Wingdings" panose="05000000000000000000" pitchFamily="2" charset="2"/>
              <a:buChar char="§"/>
              <a:defRPr sz="2000">
                <a:solidFill>
                  <a:srgbClr val="5B0917"/>
                </a:solidFill>
                <a:latin typeface="Arial" panose="020B0604020202020204" pitchFamily="34" charset="0"/>
              </a:defRPr>
            </a:lvl2pPr>
            <a:lvl3pPr marL="1143000" indent="-228600">
              <a:spcBef>
                <a:spcPct val="20000"/>
              </a:spcBef>
              <a:spcAft>
                <a:spcPct val="20000"/>
              </a:spcAft>
              <a:buClr>
                <a:srgbClr val="CC0000"/>
              </a:buClr>
              <a:buSzPct val="80000"/>
              <a:buFont typeface="Wingdings" panose="05000000000000000000" pitchFamily="2" charset="2"/>
              <a:buChar char="§"/>
              <a:defRPr>
                <a:solidFill>
                  <a:srgbClr val="5B0917"/>
                </a:solidFill>
                <a:latin typeface="Arial" panose="020B0604020202020204" pitchFamily="34" charset="0"/>
              </a:defRPr>
            </a:lvl3pPr>
            <a:lvl4pPr marL="1600200" indent="-228600">
              <a:spcBef>
                <a:spcPct val="20000"/>
              </a:spcBef>
              <a:spcAft>
                <a:spcPct val="20000"/>
              </a:spcAft>
              <a:buClr>
                <a:srgbClr val="CC0000"/>
              </a:buClr>
              <a:buFont typeface="Times New Roman" panose="02020603050405020304" pitchFamily="18" charset="0"/>
              <a:buChar char="▪"/>
              <a:defRPr sz="1600">
                <a:solidFill>
                  <a:srgbClr val="5B0917"/>
                </a:solidFill>
                <a:latin typeface="Arial" panose="020B0604020202020204" pitchFamily="34" charset="0"/>
              </a:defRPr>
            </a:lvl4pPr>
            <a:lvl5pPr marL="2057400" indent="-228600">
              <a:spcBef>
                <a:spcPct val="20000"/>
              </a:spcBef>
              <a:buClr>
                <a:srgbClr val="CC0000"/>
              </a:buClr>
              <a:buFont typeface="Arial" panose="020B0604020202020204" pitchFamily="34" charset="0"/>
              <a:buChar char="∙"/>
              <a:defRPr sz="1400">
                <a:solidFill>
                  <a:srgbClr val="5B0917"/>
                </a:solidFill>
                <a:latin typeface="Arial" panose="020B0604020202020204" pitchFamily="34" charset="0"/>
              </a:defRPr>
            </a:lvl5pPr>
            <a:lvl6pPr marL="25146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6pPr>
            <a:lvl7pPr marL="29718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7pPr>
            <a:lvl8pPr marL="34290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8pPr>
            <a:lvl9pPr marL="38862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9pPr>
          </a:lstStyle>
          <a:p>
            <a:r>
              <a:rPr lang="ru-RU" altLang="ru-RU" sz="1200" dirty="0">
                <a:solidFill>
                  <a:srgbClr val="404040"/>
                </a:solidFill>
              </a:rPr>
              <a:t> «Рамка» + спецификации</a:t>
            </a:r>
          </a:p>
          <a:p>
            <a:r>
              <a:rPr lang="ru-RU" altLang="ru-RU" sz="1200" dirty="0">
                <a:solidFill>
                  <a:srgbClr val="404040"/>
                </a:solidFill>
              </a:rPr>
              <a:t> Правила расчета процентов </a:t>
            </a:r>
          </a:p>
          <a:p>
            <a:r>
              <a:rPr lang="ru-RU" altLang="ru-RU" sz="1200" dirty="0">
                <a:solidFill>
                  <a:srgbClr val="404040"/>
                </a:solidFill>
              </a:rPr>
              <a:t> Производственные календари</a:t>
            </a:r>
          </a:p>
          <a:p>
            <a:r>
              <a:rPr lang="ru-RU" altLang="ru-RU" sz="1200" dirty="0">
                <a:solidFill>
                  <a:srgbClr val="404040"/>
                </a:solidFill>
              </a:rPr>
              <a:t> Моделирование/ генерация / загрузка / корректировка графиков</a:t>
            </a:r>
          </a:p>
          <a:p>
            <a:r>
              <a:rPr lang="ru-RU" altLang="ru-RU" sz="1200" dirty="0">
                <a:solidFill>
                  <a:srgbClr val="404040"/>
                </a:solidFill>
              </a:rPr>
              <a:t> Генерация заявок и </a:t>
            </a:r>
            <a:r>
              <a:rPr lang="ru-RU" altLang="ru-RU" sz="1200" dirty="0" smtClean="0">
                <a:solidFill>
                  <a:srgbClr val="404040"/>
                </a:solidFill>
              </a:rPr>
              <a:t>поступлений</a:t>
            </a:r>
          </a:p>
          <a:p>
            <a:r>
              <a:rPr lang="ru-RU" altLang="ru-RU" sz="1200" dirty="0" smtClean="0">
                <a:solidFill>
                  <a:srgbClr val="404040"/>
                </a:solidFill>
              </a:rPr>
              <a:t> График как «пакетная заявка»</a:t>
            </a:r>
            <a:endParaRPr lang="ru-RU" altLang="ru-RU" sz="1200" dirty="0">
              <a:solidFill>
                <a:srgbClr val="404040"/>
              </a:solidFill>
            </a:endParaRPr>
          </a:p>
          <a:p>
            <a:endParaRPr lang="ru-RU" altLang="ru-RU" sz="1200" dirty="0">
              <a:solidFill>
                <a:srgbClr val="404040"/>
              </a:solidFill>
            </a:endParaRPr>
          </a:p>
          <a:p>
            <a:endParaRPr lang="ru-RU" altLang="ru-RU" sz="1200" dirty="0">
              <a:solidFill>
                <a:srgbClr val="404040"/>
              </a:solidFill>
            </a:endParaRPr>
          </a:p>
        </p:txBody>
      </p:sp>
      <p:sp>
        <p:nvSpPr>
          <p:cNvPr id="52" name="Прямоугольник 19"/>
          <p:cNvSpPr>
            <a:spLocks noChangeArrowheads="1"/>
          </p:cNvSpPr>
          <p:nvPr/>
        </p:nvSpPr>
        <p:spPr bwMode="auto">
          <a:xfrm>
            <a:off x="873125" y="3197227"/>
            <a:ext cx="2434952" cy="268287"/>
          </a:xfrm>
          <a:prstGeom prst="roundRect">
            <a:avLst/>
          </a:prstGeom>
          <a:solidFill>
            <a:srgbClr val="FFD653">
              <a:alpha val="50195"/>
            </a:srgbClr>
          </a:solidFill>
          <a:ln w="19050" algn="ctr">
            <a:solidFill>
              <a:schemeClr val="bg1"/>
            </a:solidFill>
            <a:round/>
            <a:headEnd/>
            <a:tailEnd/>
          </a:ln>
        </p:spPr>
        <p:txBody>
          <a:bodyPr anchor="ctr"/>
          <a:lstStyle>
            <a:lvl1pPr eaLnBrk="0" hangingPunct="0">
              <a:spcBef>
                <a:spcPct val="20000"/>
              </a:spcBef>
              <a:spcAft>
                <a:spcPct val="50000"/>
              </a:spcAft>
              <a:buClr>
                <a:srgbClr val="CC0000"/>
              </a:buClr>
              <a:buSzPct val="60000"/>
              <a:buFont typeface="Wingdings" pitchFamily="2" charset="2"/>
              <a:buChar char="n"/>
              <a:defRPr sz="2200">
                <a:solidFill>
                  <a:srgbClr val="5B0917"/>
                </a:solidFill>
                <a:latin typeface="Arial" charset="0"/>
              </a:defRPr>
            </a:lvl1pPr>
            <a:lvl2pPr marL="742950" indent="-285750" eaLnBrk="0" hangingPunct="0">
              <a:spcBef>
                <a:spcPct val="20000"/>
              </a:spcBef>
              <a:spcAft>
                <a:spcPct val="30000"/>
              </a:spcAft>
              <a:buClr>
                <a:srgbClr val="CC0000"/>
              </a:buClr>
              <a:buFont typeface="Wingdings" pitchFamily="2" charset="2"/>
              <a:buChar char="§"/>
              <a:defRPr sz="2000">
                <a:solidFill>
                  <a:srgbClr val="5B0917"/>
                </a:solidFill>
                <a:latin typeface="Arial" charset="0"/>
              </a:defRPr>
            </a:lvl2pPr>
            <a:lvl3pPr marL="1143000" indent="-228600" eaLnBrk="0" hangingPunct="0">
              <a:spcBef>
                <a:spcPct val="20000"/>
              </a:spcBef>
              <a:spcAft>
                <a:spcPct val="20000"/>
              </a:spcAft>
              <a:buClr>
                <a:srgbClr val="CC0000"/>
              </a:buClr>
              <a:buSzPct val="80000"/>
              <a:buFont typeface="Wingdings" pitchFamily="2" charset="2"/>
              <a:buChar char="§"/>
              <a:defRPr sz="2400">
                <a:solidFill>
                  <a:srgbClr val="5B0917"/>
                </a:solidFill>
                <a:latin typeface="Arial" charset="0"/>
              </a:defRPr>
            </a:lvl3pPr>
            <a:lvl4pPr marL="1600200" indent="-228600" eaLnBrk="0" hangingPunct="0">
              <a:spcBef>
                <a:spcPct val="20000"/>
              </a:spcBef>
              <a:spcAft>
                <a:spcPct val="20000"/>
              </a:spcAft>
              <a:buClr>
                <a:srgbClr val="CC0000"/>
              </a:buClr>
              <a:buFont typeface="Times New Roman" pitchFamily="18" charset="0"/>
              <a:buChar char="▪"/>
              <a:defRPr sz="1600">
                <a:solidFill>
                  <a:srgbClr val="5B0917"/>
                </a:solidFill>
                <a:latin typeface="Arial" charset="0"/>
              </a:defRPr>
            </a:lvl4pPr>
            <a:lvl5pPr marL="2057400" indent="-228600" eaLnBrk="0" hangingPunct="0">
              <a:spcBef>
                <a:spcPct val="20000"/>
              </a:spcBef>
              <a:buClr>
                <a:srgbClr val="CC0000"/>
              </a:buClr>
              <a:buFont typeface="Arial" charset="0"/>
              <a:buChar char="∙"/>
              <a:defRPr sz="1400">
                <a:solidFill>
                  <a:srgbClr val="5B0917"/>
                </a:solidFill>
                <a:latin typeface="Arial" charset="0"/>
              </a:defRPr>
            </a:lvl5pPr>
            <a:lvl6pPr marL="25146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6pPr>
            <a:lvl7pPr marL="29718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7pPr>
            <a:lvl8pPr marL="34290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8pPr>
            <a:lvl9pPr marL="38862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9pPr>
          </a:lstStyle>
          <a:p>
            <a:pPr algn="ctr">
              <a:spcBef>
                <a:spcPct val="50000"/>
              </a:spcBef>
              <a:spcAft>
                <a:spcPct val="0"/>
              </a:spcAft>
              <a:buClrTx/>
              <a:buSzTx/>
              <a:buFontTx/>
              <a:buNone/>
              <a:defRPr/>
            </a:pPr>
            <a:r>
              <a:rPr lang="ru-RU" altLang="ru-RU" sz="1400" b="1" dirty="0">
                <a:solidFill>
                  <a:srgbClr val="808080">
                    <a:lumMod val="75000"/>
                  </a:srgbClr>
                </a:solidFill>
              </a:rPr>
              <a:t>35 договоров </a:t>
            </a:r>
            <a:r>
              <a:rPr lang="ru-RU" altLang="ru-RU" sz="1400" b="1" dirty="0" smtClean="0">
                <a:solidFill>
                  <a:srgbClr val="808080">
                    <a:lumMod val="75000"/>
                  </a:srgbClr>
                </a:solidFill>
              </a:rPr>
              <a:t>6 групп </a:t>
            </a:r>
            <a:endParaRPr lang="ru-RU" altLang="ru-RU" sz="1400" b="1" dirty="0">
              <a:solidFill>
                <a:srgbClr val="808080">
                  <a:lumMod val="75000"/>
                </a:srgbClr>
              </a:solidFill>
            </a:endParaRPr>
          </a:p>
        </p:txBody>
      </p:sp>
      <p:sp>
        <p:nvSpPr>
          <p:cNvPr id="53" name="Прямоугольник 19"/>
          <p:cNvSpPr>
            <a:spLocks noChangeArrowheads="1"/>
          </p:cNvSpPr>
          <p:nvPr/>
        </p:nvSpPr>
        <p:spPr bwMode="auto">
          <a:xfrm>
            <a:off x="3409950" y="3197225"/>
            <a:ext cx="2530202" cy="263526"/>
          </a:xfrm>
          <a:prstGeom prst="roundRect">
            <a:avLst/>
          </a:prstGeom>
          <a:solidFill>
            <a:srgbClr val="FFD653">
              <a:alpha val="50195"/>
            </a:srgbClr>
          </a:solidFill>
          <a:ln w="19050" algn="ctr">
            <a:solidFill>
              <a:schemeClr val="bg1"/>
            </a:solidFill>
            <a:round/>
            <a:headEnd/>
            <a:tailEnd/>
          </a:ln>
        </p:spPr>
        <p:txBody>
          <a:bodyPr anchor="ctr"/>
          <a:lstStyle>
            <a:lvl1pPr eaLnBrk="0" hangingPunct="0">
              <a:spcBef>
                <a:spcPct val="20000"/>
              </a:spcBef>
              <a:spcAft>
                <a:spcPct val="50000"/>
              </a:spcAft>
              <a:buClr>
                <a:srgbClr val="CC0000"/>
              </a:buClr>
              <a:buSzPct val="60000"/>
              <a:buFont typeface="Wingdings" pitchFamily="2" charset="2"/>
              <a:buChar char="n"/>
              <a:defRPr sz="2200">
                <a:solidFill>
                  <a:srgbClr val="5B0917"/>
                </a:solidFill>
                <a:latin typeface="Arial" charset="0"/>
              </a:defRPr>
            </a:lvl1pPr>
            <a:lvl2pPr marL="742950" indent="-285750" eaLnBrk="0" hangingPunct="0">
              <a:spcBef>
                <a:spcPct val="20000"/>
              </a:spcBef>
              <a:spcAft>
                <a:spcPct val="30000"/>
              </a:spcAft>
              <a:buClr>
                <a:srgbClr val="CC0000"/>
              </a:buClr>
              <a:buFont typeface="Wingdings" pitchFamily="2" charset="2"/>
              <a:buChar char="§"/>
              <a:defRPr sz="2000">
                <a:solidFill>
                  <a:srgbClr val="5B0917"/>
                </a:solidFill>
                <a:latin typeface="Arial" charset="0"/>
              </a:defRPr>
            </a:lvl2pPr>
            <a:lvl3pPr marL="1143000" indent="-228600" eaLnBrk="0" hangingPunct="0">
              <a:spcBef>
                <a:spcPct val="20000"/>
              </a:spcBef>
              <a:spcAft>
                <a:spcPct val="20000"/>
              </a:spcAft>
              <a:buClr>
                <a:srgbClr val="CC0000"/>
              </a:buClr>
              <a:buSzPct val="80000"/>
              <a:buFont typeface="Wingdings" pitchFamily="2" charset="2"/>
              <a:buChar char="§"/>
              <a:defRPr sz="2400">
                <a:solidFill>
                  <a:srgbClr val="5B0917"/>
                </a:solidFill>
                <a:latin typeface="Arial" charset="0"/>
              </a:defRPr>
            </a:lvl3pPr>
            <a:lvl4pPr marL="1600200" indent="-228600" eaLnBrk="0" hangingPunct="0">
              <a:spcBef>
                <a:spcPct val="20000"/>
              </a:spcBef>
              <a:spcAft>
                <a:spcPct val="20000"/>
              </a:spcAft>
              <a:buClr>
                <a:srgbClr val="CC0000"/>
              </a:buClr>
              <a:buFont typeface="Times New Roman" pitchFamily="18" charset="0"/>
              <a:buChar char="▪"/>
              <a:defRPr sz="1600">
                <a:solidFill>
                  <a:srgbClr val="5B0917"/>
                </a:solidFill>
                <a:latin typeface="Arial" charset="0"/>
              </a:defRPr>
            </a:lvl4pPr>
            <a:lvl5pPr marL="2057400" indent="-228600" eaLnBrk="0" hangingPunct="0">
              <a:spcBef>
                <a:spcPct val="20000"/>
              </a:spcBef>
              <a:buClr>
                <a:srgbClr val="CC0000"/>
              </a:buClr>
              <a:buFont typeface="Arial" charset="0"/>
              <a:buChar char="∙"/>
              <a:defRPr sz="1400">
                <a:solidFill>
                  <a:srgbClr val="5B0917"/>
                </a:solidFill>
                <a:latin typeface="Arial" charset="0"/>
              </a:defRPr>
            </a:lvl5pPr>
            <a:lvl6pPr marL="25146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6pPr>
            <a:lvl7pPr marL="29718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7pPr>
            <a:lvl8pPr marL="34290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8pPr>
            <a:lvl9pPr marL="38862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9pPr>
          </a:lstStyle>
          <a:p>
            <a:pPr algn="ctr">
              <a:spcBef>
                <a:spcPct val="50000"/>
              </a:spcBef>
              <a:spcAft>
                <a:spcPct val="0"/>
              </a:spcAft>
              <a:buClrTx/>
              <a:buSzTx/>
              <a:buFontTx/>
              <a:buNone/>
              <a:defRPr/>
            </a:pPr>
            <a:r>
              <a:rPr lang="ru-RU" altLang="ru-RU" sz="1400" b="1" dirty="0">
                <a:solidFill>
                  <a:srgbClr val="808080">
                    <a:lumMod val="75000"/>
                  </a:srgbClr>
                </a:solidFill>
              </a:rPr>
              <a:t>Условия</a:t>
            </a:r>
          </a:p>
        </p:txBody>
      </p:sp>
      <p:sp>
        <p:nvSpPr>
          <p:cNvPr id="54" name="Прямоугольник 19"/>
          <p:cNvSpPr>
            <a:spLocks noChangeArrowheads="1"/>
          </p:cNvSpPr>
          <p:nvPr/>
        </p:nvSpPr>
        <p:spPr bwMode="auto">
          <a:xfrm>
            <a:off x="6042027" y="3197225"/>
            <a:ext cx="2633663" cy="263526"/>
          </a:xfrm>
          <a:prstGeom prst="roundRect">
            <a:avLst/>
          </a:prstGeom>
          <a:solidFill>
            <a:srgbClr val="FFD653">
              <a:alpha val="50195"/>
            </a:srgbClr>
          </a:solidFill>
          <a:ln w="19050" algn="ctr">
            <a:solidFill>
              <a:schemeClr val="bg1"/>
            </a:solidFill>
            <a:round/>
            <a:headEnd/>
            <a:tailEnd/>
          </a:ln>
        </p:spPr>
        <p:txBody>
          <a:bodyPr anchor="ctr"/>
          <a:lstStyle>
            <a:lvl1pPr eaLnBrk="0" hangingPunct="0">
              <a:spcBef>
                <a:spcPct val="20000"/>
              </a:spcBef>
              <a:spcAft>
                <a:spcPct val="50000"/>
              </a:spcAft>
              <a:buClr>
                <a:srgbClr val="CC0000"/>
              </a:buClr>
              <a:buSzPct val="60000"/>
              <a:buFont typeface="Wingdings" pitchFamily="2" charset="2"/>
              <a:buChar char="n"/>
              <a:defRPr sz="2200">
                <a:solidFill>
                  <a:srgbClr val="5B0917"/>
                </a:solidFill>
                <a:latin typeface="Arial" charset="0"/>
              </a:defRPr>
            </a:lvl1pPr>
            <a:lvl2pPr marL="742950" indent="-285750" eaLnBrk="0" hangingPunct="0">
              <a:spcBef>
                <a:spcPct val="20000"/>
              </a:spcBef>
              <a:spcAft>
                <a:spcPct val="30000"/>
              </a:spcAft>
              <a:buClr>
                <a:srgbClr val="CC0000"/>
              </a:buClr>
              <a:buFont typeface="Wingdings" pitchFamily="2" charset="2"/>
              <a:buChar char="§"/>
              <a:defRPr sz="2000">
                <a:solidFill>
                  <a:srgbClr val="5B0917"/>
                </a:solidFill>
                <a:latin typeface="Arial" charset="0"/>
              </a:defRPr>
            </a:lvl2pPr>
            <a:lvl3pPr marL="1143000" indent="-228600" eaLnBrk="0" hangingPunct="0">
              <a:spcBef>
                <a:spcPct val="20000"/>
              </a:spcBef>
              <a:spcAft>
                <a:spcPct val="20000"/>
              </a:spcAft>
              <a:buClr>
                <a:srgbClr val="CC0000"/>
              </a:buClr>
              <a:buSzPct val="80000"/>
              <a:buFont typeface="Wingdings" pitchFamily="2" charset="2"/>
              <a:buChar char="§"/>
              <a:defRPr sz="2400">
                <a:solidFill>
                  <a:srgbClr val="5B0917"/>
                </a:solidFill>
                <a:latin typeface="Arial" charset="0"/>
              </a:defRPr>
            </a:lvl3pPr>
            <a:lvl4pPr marL="1600200" indent="-228600" eaLnBrk="0" hangingPunct="0">
              <a:spcBef>
                <a:spcPct val="20000"/>
              </a:spcBef>
              <a:spcAft>
                <a:spcPct val="20000"/>
              </a:spcAft>
              <a:buClr>
                <a:srgbClr val="CC0000"/>
              </a:buClr>
              <a:buFont typeface="Times New Roman" pitchFamily="18" charset="0"/>
              <a:buChar char="▪"/>
              <a:defRPr sz="1600">
                <a:solidFill>
                  <a:srgbClr val="5B0917"/>
                </a:solidFill>
                <a:latin typeface="Arial" charset="0"/>
              </a:defRPr>
            </a:lvl4pPr>
            <a:lvl5pPr marL="2057400" indent="-228600" eaLnBrk="0" hangingPunct="0">
              <a:spcBef>
                <a:spcPct val="20000"/>
              </a:spcBef>
              <a:buClr>
                <a:srgbClr val="CC0000"/>
              </a:buClr>
              <a:buFont typeface="Arial" charset="0"/>
              <a:buChar char="∙"/>
              <a:defRPr sz="1400">
                <a:solidFill>
                  <a:srgbClr val="5B0917"/>
                </a:solidFill>
                <a:latin typeface="Arial" charset="0"/>
              </a:defRPr>
            </a:lvl5pPr>
            <a:lvl6pPr marL="25146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6pPr>
            <a:lvl7pPr marL="29718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7pPr>
            <a:lvl8pPr marL="34290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8pPr>
            <a:lvl9pPr marL="38862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9pPr>
          </a:lstStyle>
          <a:p>
            <a:pPr algn="ctr">
              <a:spcBef>
                <a:spcPct val="50000"/>
              </a:spcBef>
              <a:spcAft>
                <a:spcPct val="0"/>
              </a:spcAft>
              <a:buClrTx/>
              <a:buSzTx/>
              <a:buFontTx/>
              <a:buNone/>
              <a:defRPr/>
            </a:pPr>
            <a:r>
              <a:rPr lang="ru-RU" altLang="ru-RU" sz="1400" b="1" dirty="0">
                <a:solidFill>
                  <a:srgbClr val="808080">
                    <a:lumMod val="75000"/>
                  </a:srgbClr>
                </a:solidFill>
              </a:rPr>
              <a:t>Управление изменениями</a:t>
            </a:r>
          </a:p>
        </p:txBody>
      </p:sp>
      <p:sp>
        <p:nvSpPr>
          <p:cNvPr id="222237" name="TextBox 55"/>
          <p:cNvSpPr txBox="1">
            <a:spLocks noChangeArrowheads="1"/>
          </p:cNvSpPr>
          <p:nvPr/>
        </p:nvSpPr>
        <p:spPr bwMode="auto">
          <a:xfrm>
            <a:off x="6156327" y="3556002"/>
            <a:ext cx="2633663" cy="904875"/>
          </a:xfrm>
          <a:prstGeom prst="rect">
            <a:avLst/>
          </a:prstGeom>
          <a:solidFill>
            <a:schemeClr val="bg1">
              <a:alpha val="30196"/>
            </a:schemeClr>
          </a:solidFill>
          <a:ln w="3175" algn="ctr">
            <a:solidFill>
              <a:schemeClr val="bg1"/>
            </a:solidFill>
            <a:round/>
            <a:headEnd/>
            <a:tailEnd/>
          </a:ln>
        </p:spPr>
        <p:txBody>
          <a:bodyPr/>
          <a:lstStyle>
            <a:lvl1pPr>
              <a:spcBef>
                <a:spcPct val="20000"/>
              </a:spcBef>
              <a:spcAft>
                <a:spcPct val="50000"/>
              </a:spcAft>
              <a:buClr>
                <a:srgbClr val="CC0000"/>
              </a:buClr>
              <a:buSzPct val="60000"/>
              <a:buFont typeface="Wingdings" panose="05000000000000000000" pitchFamily="2" charset="2"/>
              <a:buChar char="n"/>
              <a:defRPr sz="2200">
                <a:solidFill>
                  <a:srgbClr val="5B0917"/>
                </a:solidFill>
                <a:latin typeface="Arial" panose="020B0604020202020204" pitchFamily="34" charset="0"/>
              </a:defRPr>
            </a:lvl1pPr>
            <a:lvl2pPr marL="742950" indent="-285750">
              <a:spcBef>
                <a:spcPct val="20000"/>
              </a:spcBef>
              <a:spcAft>
                <a:spcPct val="30000"/>
              </a:spcAft>
              <a:buClr>
                <a:srgbClr val="CC0000"/>
              </a:buClr>
              <a:buFont typeface="Wingdings" panose="05000000000000000000" pitchFamily="2" charset="2"/>
              <a:buChar char="§"/>
              <a:defRPr sz="2000">
                <a:solidFill>
                  <a:srgbClr val="5B0917"/>
                </a:solidFill>
                <a:latin typeface="Arial" panose="020B0604020202020204" pitchFamily="34" charset="0"/>
              </a:defRPr>
            </a:lvl2pPr>
            <a:lvl3pPr marL="1143000" indent="-228600">
              <a:spcBef>
                <a:spcPct val="20000"/>
              </a:spcBef>
              <a:spcAft>
                <a:spcPct val="20000"/>
              </a:spcAft>
              <a:buClr>
                <a:srgbClr val="CC0000"/>
              </a:buClr>
              <a:buSzPct val="80000"/>
              <a:buFont typeface="Wingdings" panose="05000000000000000000" pitchFamily="2" charset="2"/>
              <a:buChar char="§"/>
              <a:defRPr>
                <a:solidFill>
                  <a:srgbClr val="5B0917"/>
                </a:solidFill>
                <a:latin typeface="Arial" panose="020B0604020202020204" pitchFamily="34" charset="0"/>
              </a:defRPr>
            </a:lvl3pPr>
            <a:lvl4pPr marL="1600200" indent="-228600">
              <a:spcBef>
                <a:spcPct val="20000"/>
              </a:spcBef>
              <a:spcAft>
                <a:spcPct val="20000"/>
              </a:spcAft>
              <a:buClr>
                <a:srgbClr val="CC0000"/>
              </a:buClr>
              <a:buFont typeface="Times New Roman" panose="02020603050405020304" pitchFamily="18" charset="0"/>
              <a:buChar char="▪"/>
              <a:defRPr sz="1600">
                <a:solidFill>
                  <a:srgbClr val="5B0917"/>
                </a:solidFill>
                <a:latin typeface="Arial" panose="020B0604020202020204" pitchFamily="34" charset="0"/>
              </a:defRPr>
            </a:lvl4pPr>
            <a:lvl5pPr marL="2057400" indent="-228600">
              <a:spcBef>
                <a:spcPct val="20000"/>
              </a:spcBef>
              <a:buClr>
                <a:srgbClr val="CC0000"/>
              </a:buClr>
              <a:buFont typeface="Arial" panose="020B0604020202020204" pitchFamily="34" charset="0"/>
              <a:buChar char="∙"/>
              <a:defRPr sz="1400">
                <a:solidFill>
                  <a:srgbClr val="5B0917"/>
                </a:solidFill>
                <a:latin typeface="Arial" panose="020B0604020202020204" pitchFamily="34" charset="0"/>
              </a:defRPr>
            </a:lvl5pPr>
            <a:lvl6pPr marL="25146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6pPr>
            <a:lvl7pPr marL="29718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7pPr>
            <a:lvl8pPr marL="34290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8pPr>
            <a:lvl9pPr marL="38862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9pPr>
          </a:lstStyle>
          <a:p>
            <a:r>
              <a:rPr lang="ru-RU" altLang="ru-RU" sz="1200" dirty="0">
                <a:solidFill>
                  <a:srgbClr val="404040"/>
                </a:solidFill>
              </a:rPr>
              <a:t> Дополнительные соглашения</a:t>
            </a:r>
          </a:p>
          <a:p>
            <a:r>
              <a:rPr lang="ru-RU" altLang="ru-RU" sz="1200" dirty="0">
                <a:solidFill>
                  <a:srgbClr val="404040"/>
                </a:solidFill>
              </a:rPr>
              <a:t> Версии графиков</a:t>
            </a:r>
          </a:p>
          <a:p>
            <a:endParaRPr lang="ru-RU" altLang="ru-RU" sz="1200" dirty="0">
              <a:solidFill>
                <a:srgbClr val="404040"/>
              </a:solidFill>
            </a:endParaRPr>
          </a:p>
        </p:txBody>
      </p:sp>
      <p:sp>
        <p:nvSpPr>
          <p:cNvPr id="14367" name="TextBox 88"/>
          <p:cNvSpPr txBox="1">
            <a:spLocks noChangeArrowheads="1"/>
          </p:cNvSpPr>
          <p:nvPr/>
        </p:nvSpPr>
        <p:spPr bwMode="auto">
          <a:xfrm>
            <a:off x="1258888" y="5471143"/>
            <a:ext cx="7985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50000"/>
              </a:spcAft>
              <a:buClr>
                <a:srgbClr val="CC0000"/>
              </a:buClr>
              <a:buSzPct val="60000"/>
              <a:buFont typeface="Wingdings" pitchFamily="2" charset="2"/>
              <a:buChar char="n"/>
              <a:defRPr sz="2200">
                <a:solidFill>
                  <a:srgbClr val="5B0917"/>
                </a:solidFill>
                <a:latin typeface="Arial" charset="0"/>
              </a:defRPr>
            </a:lvl1pPr>
            <a:lvl2pPr marL="742950" indent="-285750">
              <a:spcBef>
                <a:spcPct val="20000"/>
              </a:spcBef>
              <a:spcAft>
                <a:spcPct val="30000"/>
              </a:spcAft>
              <a:buClr>
                <a:srgbClr val="CC0000"/>
              </a:buClr>
              <a:buFont typeface="Wingdings" pitchFamily="2" charset="2"/>
              <a:buChar char="§"/>
              <a:defRPr sz="2000">
                <a:solidFill>
                  <a:srgbClr val="5B0917"/>
                </a:solidFill>
                <a:latin typeface="Arial" charset="0"/>
              </a:defRPr>
            </a:lvl2pPr>
            <a:lvl3pPr marL="1143000" indent="-228600">
              <a:spcBef>
                <a:spcPct val="20000"/>
              </a:spcBef>
              <a:spcAft>
                <a:spcPct val="20000"/>
              </a:spcAft>
              <a:buClr>
                <a:srgbClr val="CC0000"/>
              </a:buClr>
              <a:buSzPct val="80000"/>
              <a:buFont typeface="Wingdings" pitchFamily="2" charset="2"/>
              <a:buChar char="§"/>
              <a:defRPr>
                <a:solidFill>
                  <a:srgbClr val="5B0917"/>
                </a:solidFill>
                <a:latin typeface="Arial" charset="0"/>
              </a:defRPr>
            </a:lvl3pPr>
            <a:lvl4pPr marL="1600200" indent="-228600">
              <a:spcBef>
                <a:spcPct val="20000"/>
              </a:spcBef>
              <a:spcAft>
                <a:spcPct val="20000"/>
              </a:spcAft>
              <a:buClr>
                <a:srgbClr val="CC0000"/>
              </a:buClr>
              <a:buFont typeface="Times New Roman" pitchFamily="18" charset="0"/>
              <a:buChar char="▪"/>
              <a:defRPr sz="1600">
                <a:solidFill>
                  <a:srgbClr val="5B0917"/>
                </a:solidFill>
                <a:latin typeface="Arial" charset="0"/>
              </a:defRPr>
            </a:lvl4pPr>
            <a:lvl5pPr marL="2057400" indent="-228600">
              <a:spcBef>
                <a:spcPct val="20000"/>
              </a:spcBef>
              <a:buClr>
                <a:srgbClr val="CC0000"/>
              </a:buClr>
              <a:buFont typeface="Arial" charset="0"/>
              <a:buChar char="∙"/>
              <a:defRPr sz="1400">
                <a:solidFill>
                  <a:srgbClr val="5B0917"/>
                </a:solidFill>
                <a:latin typeface="Arial" charset="0"/>
              </a:defRPr>
            </a:lvl5pPr>
            <a:lvl6pPr marL="25146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6pPr>
            <a:lvl7pPr marL="29718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7pPr>
            <a:lvl8pPr marL="34290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8pPr>
            <a:lvl9pPr marL="38862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9pPr>
          </a:lstStyle>
          <a:p>
            <a:pPr eaLnBrk="1" hangingPunct="1">
              <a:spcBef>
                <a:spcPct val="50000"/>
              </a:spcBef>
              <a:spcAft>
                <a:spcPct val="0"/>
              </a:spcAft>
              <a:buClrTx/>
              <a:buSzTx/>
              <a:buFontTx/>
              <a:buNone/>
              <a:defRPr/>
            </a:pPr>
            <a:r>
              <a:rPr lang="ru-RU" altLang="ru-RU" sz="1100" b="1" dirty="0">
                <a:solidFill>
                  <a:srgbClr val="808080">
                    <a:lumMod val="75000"/>
                  </a:srgbClr>
                </a:solidFill>
              </a:rPr>
              <a:t>Графики</a:t>
            </a:r>
          </a:p>
        </p:txBody>
      </p:sp>
      <p:cxnSp>
        <p:nvCxnSpPr>
          <p:cNvPr id="90" name="Прямая соединительная линия 89"/>
          <p:cNvCxnSpPr/>
          <p:nvPr/>
        </p:nvCxnSpPr>
        <p:spPr bwMode="auto">
          <a:xfrm>
            <a:off x="3987800" y="5704506"/>
            <a:ext cx="0" cy="309562"/>
          </a:xfrm>
          <a:prstGeom prst="line">
            <a:avLst/>
          </a:prstGeom>
          <a:solidFill>
            <a:srgbClr val="F9E383">
              <a:alpha val="50000"/>
            </a:srgbClr>
          </a:solidFill>
          <a:ln w="3175" cap="flat" cmpd="sng" algn="ctr">
            <a:solidFill>
              <a:schemeClr val="accent5">
                <a:lumMod val="10000"/>
              </a:scheme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369" name="TextBox 90"/>
          <p:cNvSpPr txBox="1">
            <a:spLocks noChangeArrowheads="1"/>
          </p:cNvSpPr>
          <p:nvPr/>
        </p:nvSpPr>
        <p:spPr bwMode="auto">
          <a:xfrm>
            <a:off x="3987800" y="5534645"/>
            <a:ext cx="45085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50000"/>
              </a:spcAft>
              <a:buClr>
                <a:srgbClr val="CC0000"/>
              </a:buClr>
              <a:buSzPct val="60000"/>
              <a:buFont typeface="Wingdings" pitchFamily="2" charset="2"/>
              <a:buChar char="n"/>
              <a:defRPr sz="2200">
                <a:solidFill>
                  <a:srgbClr val="5B0917"/>
                </a:solidFill>
                <a:latin typeface="Arial" charset="0"/>
              </a:defRPr>
            </a:lvl1pPr>
            <a:lvl2pPr marL="742950" indent="-285750">
              <a:spcBef>
                <a:spcPct val="20000"/>
              </a:spcBef>
              <a:spcAft>
                <a:spcPct val="30000"/>
              </a:spcAft>
              <a:buClr>
                <a:srgbClr val="CC0000"/>
              </a:buClr>
              <a:buFont typeface="Wingdings" pitchFamily="2" charset="2"/>
              <a:buChar char="§"/>
              <a:defRPr sz="2000">
                <a:solidFill>
                  <a:srgbClr val="5B0917"/>
                </a:solidFill>
                <a:latin typeface="Arial" charset="0"/>
              </a:defRPr>
            </a:lvl2pPr>
            <a:lvl3pPr marL="1143000" indent="-228600">
              <a:spcBef>
                <a:spcPct val="20000"/>
              </a:spcBef>
              <a:spcAft>
                <a:spcPct val="20000"/>
              </a:spcAft>
              <a:buClr>
                <a:srgbClr val="CC0000"/>
              </a:buClr>
              <a:buSzPct val="80000"/>
              <a:buFont typeface="Wingdings" pitchFamily="2" charset="2"/>
              <a:buChar char="§"/>
              <a:defRPr>
                <a:solidFill>
                  <a:srgbClr val="5B0917"/>
                </a:solidFill>
                <a:latin typeface="Arial" charset="0"/>
              </a:defRPr>
            </a:lvl3pPr>
            <a:lvl4pPr marL="1600200" indent="-228600">
              <a:spcBef>
                <a:spcPct val="20000"/>
              </a:spcBef>
              <a:spcAft>
                <a:spcPct val="20000"/>
              </a:spcAft>
              <a:buClr>
                <a:srgbClr val="CC0000"/>
              </a:buClr>
              <a:buFont typeface="Times New Roman" pitchFamily="18" charset="0"/>
              <a:buChar char="▪"/>
              <a:defRPr sz="1600">
                <a:solidFill>
                  <a:srgbClr val="5B0917"/>
                </a:solidFill>
                <a:latin typeface="Arial" charset="0"/>
              </a:defRPr>
            </a:lvl4pPr>
            <a:lvl5pPr marL="2057400" indent="-228600">
              <a:spcBef>
                <a:spcPct val="20000"/>
              </a:spcBef>
              <a:buClr>
                <a:srgbClr val="CC0000"/>
              </a:buClr>
              <a:buFont typeface="Arial" charset="0"/>
              <a:buChar char="∙"/>
              <a:defRPr sz="1400">
                <a:solidFill>
                  <a:srgbClr val="5B0917"/>
                </a:solidFill>
                <a:latin typeface="Arial" charset="0"/>
              </a:defRPr>
            </a:lvl5pPr>
            <a:lvl6pPr marL="25146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6pPr>
            <a:lvl7pPr marL="29718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7pPr>
            <a:lvl8pPr marL="34290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8pPr>
            <a:lvl9pPr marL="38862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9pPr>
          </a:lstStyle>
          <a:p>
            <a:pPr eaLnBrk="1" hangingPunct="1">
              <a:spcBef>
                <a:spcPct val="50000"/>
              </a:spcBef>
              <a:spcAft>
                <a:spcPct val="0"/>
              </a:spcAft>
              <a:buClrTx/>
              <a:buSzTx/>
              <a:buFontTx/>
              <a:buNone/>
              <a:defRPr/>
            </a:pPr>
            <a:r>
              <a:rPr lang="en-US" altLang="ru-RU" sz="1100" dirty="0">
                <a:solidFill>
                  <a:srgbClr val="808080">
                    <a:lumMod val="75000"/>
                  </a:srgbClr>
                </a:solidFill>
              </a:rPr>
              <a:t>max</a:t>
            </a:r>
            <a:endParaRPr lang="ru-RU" altLang="ru-RU" sz="1100" dirty="0">
              <a:solidFill>
                <a:srgbClr val="808080">
                  <a:lumMod val="75000"/>
                </a:srgbClr>
              </a:solidFill>
            </a:endParaRPr>
          </a:p>
        </p:txBody>
      </p:sp>
      <p:cxnSp>
        <p:nvCxnSpPr>
          <p:cNvPr id="92" name="Прямая соединительная линия 91"/>
          <p:cNvCxnSpPr/>
          <p:nvPr/>
        </p:nvCxnSpPr>
        <p:spPr bwMode="auto">
          <a:xfrm flipH="1">
            <a:off x="3411540" y="5747368"/>
            <a:ext cx="7937" cy="304800"/>
          </a:xfrm>
          <a:prstGeom prst="line">
            <a:avLst/>
          </a:prstGeom>
          <a:solidFill>
            <a:srgbClr val="F9E383">
              <a:alpha val="50000"/>
            </a:srgbClr>
          </a:solidFill>
          <a:ln w="3175" cap="flat" cmpd="sng" algn="ctr">
            <a:solidFill>
              <a:schemeClr val="accent5">
                <a:lumMod val="10000"/>
              </a:schemeClr>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371" name="TextBox 93"/>
          <p:cNvSpPr txBox="1">
            <a:spLocks noChangeArrowheads="1"/>
          </p:cNvSpPr>
          <p:nvPr/>
        </p:nvSpPr>
        <p:spPr bwMode="auto">
          <a:xfrm>
            <a:off x="2954338" y="5534645"/>
            <a:ext cx="41275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50000"/>
              </a:spcAft>
              <a:buClr>
                <a:srgbClr val="CC0000"/>
              </a:buClr>
              <a:buSzPct val="60000"/>
              <a:buFont typeface="Wingdings" pitchFamily="2" charset="2"/>
              <a:buChar char="n"/>
              <a:defRPr sz="2200">
                <a:solidFill>
                  <a:srgbClr val="5B0917"/>
                </a:solidFill>
                <a:latin typeface="Arial" charset="0"/>
              </a:defRPr>
            </a:lvl1pPr>
            <a:lvl2pPr marL="742950" indent="-285750">
              <a:spcBef>
                <a:spcPct val="20000"/>
              </a:spcBef>
              <a:spcAft>
                <a:spcPct val="30000"/>
              </a:spcAft>
              <a:buClr>
                <a:srgbClr val="CC0000"/>
              </a:buClr>
              <a:buFont typeface="Wingdings" pitchFamily="2" charset="2"/>
              <a:buChar char="§"/>
              <a:defRPr sz="2000">
                <a:solidFill>
                  <a:srgbClr val="5B0917"/>
                </a:solidFill>
                <a:latin typeface="Arial" charset="0"/>
              </a:defRPr>
            </a:lvl2pPr>
            <a:lvl3pPr marL="1143000" indent="-228600">
              <a:spcBef>
                <a:spcPct val="20000"/>
              </a:spcBef>
              <a:spcAft>
                <a:spcPct val="20000"/>
              </a:spcAft>
              <a:buClr>
                <a:srgbClr val="CC0000"/>
              </a:buClr>
              <a:buSzPct val="80000"/>
              <a:buFont typeface="Wingdings" pitchFamily="2" charset="2"/>
              <a:buChar char="§"/>
              <a:defRPr>
                <a:solidFill>
                  <a:srgbClr val="5B0917"/>
                </a:solidFill>
                <a:latin typeface="Arial" charset="0"/>
              </a:defRPr>
            </a:lvl3pPr>
            <a:lvl4pPr marL="1600200" indent="-228600">
              <a:spcBef>
                <a:spcPct val="20000"/>
              </a:spcBef>
              <a:spcAft>
                <a:spcPct val="20000"/>
              </a:spcAft>
              <a:buClr>
                <a:srgbClr val="CC0000"/>
              </a:buClr>
              <a:buFont typeface="Times New Roman" pitchFamily="18" charset="0"/>
              <a:buChar char="▪"/>
              <a:defRPr sz="1600">
                <a:solidFill>
                  <a:srgbClr val="5B0917"/>
                </a:solidFill>
                <a:latin typeface="Arial" charset="0"/>
              </a:defRPr>
            </a:lvl4pPr>
            <a:lvl5pPr marL="2057400" indent="-228600">
              <a:spcBef>
                <a:spcPct val="20000"/>
              </a:spcBef>
              <a:buClr>
                <a:srgbClr val="CC0000"/>
              </a:buClr>
              <a:buFont typeface="Arial" charset="0"/>
              <a:buChar char="∙"/>
              <a:defRPr sz="1400">
                <a:solidFill>
                  <a:srgbClr val="5B0917"/>
                </a:solidFill>
                <a:latin typeface="Arial" charset="0"/>
              </a:defRPr>
            </a:lvl5pPr>
            <a:lvl6pPr marL="25146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6pPr>
            <a:lvl7pPr marL="29718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7pPr>
            <a:lvl8pPr marL="34290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8pPr>
            <a:lvl9pPr marL="38862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9pPr>
          </a:lstStyle>
          <a:p>
            <a:pPr eaLnBrk="1" hangingPunct="1">
              <a:spcBef>
                <a:spcPct val="50000"/>
              </a:spcBef>
              <a:spcAft>
                <a:spcPct val="0"/>
              </a:spcAft>
              <a:buClrTx/>
              <a:buSzTx/>
              <a:buFontTx/>
              <a:buNone/>
              <a:defRPr/>
            </a:pPr>
            <a:r>
              <a:rPr lang="en-US" altLang="ru-RU" sz="1100" dirty="0">
                <a:solidFill>
                  <a:srgbClr val="808080">
                    <a:lumMod val="75000"/>
                  </a:srgbClr>
                </a:solidFill>
              </a:rPr>
              <a:t>min</a:t>
            </a:r>
            <a:endParaRPr lang="ru-RU" altLang="ru-RU" sz="1100" dirty="0">
              <a:solidFill>
                <a:srgbClr val="808080">
                  <a:lumMod val="75000"/>
                </a:srgbClr>
              </a:solidFill>
            </a:endParaRPr>
          </a:p>
        </p:txBody>
      </p:sp>
      <p:pic>
        <p:nvPicPr>
          <p:cNvPr id="222243" name="Рисунок 3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62627" y="6023471"/>
            <a:ext cx="47942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44" name="Рисунок 3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64365" y="6023471"/>
            <a:ext cx="47942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45" name="Рисунок 3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99427" y="6023471"/>
            <a:ext cx="47942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2246" name="Прямая со стрелкой 40"/>
          <p:cNvCxnSpPr>
            <a:cxnSpLocks noChangeShapeType="1"/>
            <a:stCxn id="222245" idx="1"/>
            <a:endCxn id="222244" idx="3"/>
          </p:cNvCxnSpPr>
          <p:nvPr/>
        </p:nvCxnSpPr>
        <p:spPr bwMode="auto">
          <a:xfrm flipH="1">
            <a:off x="7443790" y="6310807"/>
            <a:ext cx="655637" cy="0"/>
          </a:xfrm>
          <a:prstGeom prst="straightConnector1">
            <a:avLst/>
          </a:prstGeom>
          <a:noFill/>
          <a:ln w="19050" algn="ctr">
            <a:solidFill>
              <a:srgbClr val="CC33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2247" name="Прямая со стрелкой 100"/>
          <p:cNvCxnSpPr>
            <a:cxnSpLocks noChangeShapeType="1"/>
          </p:cNvCxnSpPr>
          <p:nvPr/>
        </p:nvCxnSpPr>
        <p:spPr bwMode="auto">
          <a:xfrm flipH="1">
            <a:off x="6213475" y="6445744"/>
            <a:ext cx="1885950" cy="0"/>
          </a:xfrm>
          <a:prstGeom prst="straightConnector1">
            <a:avLst/>
          </a:prstGeom>
          <a:noFill/>
          <a:ln w="19050" algn="ctr">
            <a:solidFill>
              <a:srgbClr val="CC33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2248" name="Прямая со стрелкой 103"/>
          <p:cNvCxnSpPr>
            <a:cxnSpLocks noChangeShapeType="1"/>
            <a:stCxn id="222244" idx="1"/>
            <a:endCxn id="222243" idx="3"/>
          </p:cNvCxnSpPr>
          <p:nvPr/>
        </p:nvCxnSpPr>
        <p:spPr bwMode="auto">
          <a:xfrm flipH="1">
            <a:off x="6242052" y="6310807"/>
            <a:ext cx="722313" cy="0"/>
          </a:xfrm>
          <a:prstGeom prst="straightConnector1">
            <a:avLst/>
          </a:prstGeom>
          <a:noFill/>
          <a:ln w="19050" algn="ctr">
            <a:solidFill>
              <a:srgbClr val="CC33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378" name="TextBox 115"/>
          <p:cNvSpPr txBox="1">
            <a:spLocks noChangeArrowheads="1"/>
          </p:cNvSpPr>
          <p:nvPr/>
        </p:nvSpPr>
        <p:spPr bwMode="auto">
          <a:xfrm>
            <a:off x="6810377" y="5753596"/>
            <a:ext cx="785813"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50000"/>
              </a:spcAft>
              <a:buClr>
                <a:srgbClr val="CC0000"/>
              </a:buClr>
              <a:buSzPct val="60000"/>
              <a:buFont typeface="Wingdings" pitchFamily="2" charset="2"/>
              <a:buChar char="n"/>
              <a:defRPr sz="2200">
                <a:solidFill>
                  <a:srgbClr val="5B0917"/>
                </a:solidFill>
                <a:latin typeface="Arial" charset="0"/>
              </a:defRPr>
            </a:lvl1pPr>
            <a:lvl2pPr marL="742950" indent="-285750">
              <a:spcBef>
                <a:spcPct val="20000"/>
              </a:spcBef>
              <a:spcAft>
                <a:spcPct val="30000"/>
              </a:spcAft>
              <a:buClr>
                <a:srgbClr val="CC0000"/>
              </a:buClr>
              <a:buFont typeface="Wingdings" pitchFamily="2" charset="2"/>
              <a:buChar char="§"/>
              <a:defRPr sz="2000">
                <a:solidFill>
                  <a:srgbClr val="5B0917"/>
                </a:solidFill>
                <a:latin typeface="Arial" charset="0"/>
              </a:defRPr>
            </a:lvl2pPr>
            <a:lvl3pPr marL="1143000" indent="-228600">
              <a:spcBef>
                <a:spcPct val="20000"/>
              </a:spcBef>
              <a:spcAft>
                <a:spcPct val="20000"/>
              </a:spcAft>
              <a:buClr>
                <a:srgbClr val="CC0000"/>
              </a:buClr>
              <a:buSzPct val="80000"/>
              <a:buFont typeface="Wingdings" pitchFamily="2" charset="2"/>
              <a:buChar char="§"/>
              <a:defRPr>
                <a:solidFill>
                  <a:srgbClr val="5B0917"/>
                </a:solidFill>
                <a:latin typeface="Arial" charset="0"/>
              </a:defRPr>
            </a:lvl3pPr>
            <a:lvl4pPr marL="1600200" indent="-228600">
              <a:spcBef>
                <a:spcPct val="20000"/>
              </a:spcBef>
              <a:spcAft>
                <a:spcPct val="20000"/>
              </a:spcAft>
              <a:buClr>
                <a:srgbClr val="CC0000"/>
              </a:buClr>
              <a:buFont typeface="Times New Roman" pitchFamily="18" charset="0"/>
              <a:buChar char="▪"/>
              <a:defRPr sz="1600">
                <a:solidFill>
                  <a:srgbClr val="5B0917"/>
                </a:solidFill>
                <a:latin typeface="Arial" charset="0"/>
              </a:defRPr>
            </a:lvl4pPr>
            <a:lvl5pPr marL="2057400" indent="-228600">
              <a:spcBef>
                <a:spcPct val="20000"/>
              </a:spcBef>
              <a:buClr>
                <a:srgbClr val="CC0000"/>
              </a:buClr>
              <a:buFont typeface="Arial" charset="0"/>
              <a:buChar char="∙"/>
              <a:defRPr sz="1400">
                <a:solidFill>
                  <a:srgbClr val="5B0917"/>
                </a:solidFill>
                <a:latin typeface="Arial" charset="0"/>
              </a:defRPr>
            </a:lvl5pPr>
            <a:lvl6pPr marL="25146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6pPr>
            <a:lvl7pPr marL="29718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7pPr>
            <a:lvl8pPr marL="34290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8pPr>
            <a:lvl9pPr marL="38862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9pPr>
          </a:lstStyle>
          <a:p>
            <a:pPr eaLnBrk="1" hangingPunct="1">
              <a:spcBef>
                <a:spcPct val="50000"/>
              </a:spcBef>
              <a:spcAft>
                <a:spcPct val="0"/>
              </a:spcAft>
              <a:buClrTx/>
              <a:buSzTx/>
              <a:buFontTx/>
              <a:buNone/>
              <a:defRPr/>
            </a:pPr>
            <a:r>
              <a:rPr lang="ru-RU" altLang="ru-RU" sz="1100">
                <a:solidFill>
                  <a:srgbClr val="808080">
                    <a:lumMod val="75000"/>
                  </a:srgbClr>
                </a:solidFill>
              </a:rPr>
              <a:t>Опорный</a:t>
            </a:r>
          </a:p>
        </p:txBody>
      </p:sp>
      <p:sp>
        <p:nvSpPr>
          <p:cNvPr id="14379" name="TextBox 116"/>
          <p:cNvSpPr txBox="1">
            <a:spLocks noChangeArrowheads="1"/>
          </p:cNvSpPr>
          <p:nvPr/>
        </p:nvSpPr>
        <p:spPr bwMode="auto">
          <a:xfrm>
            <a:off x="5781675" y="5517059"/>
            <a:ext cx="2844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50000"/>
              </a:spcAft>
              <a:buClr>
                <a:srgbClr val="CC0000"/>
              </a:buClr>
              <a:buSzPct val="60000"/>
              <a:buFont typeface="Wingdings" pitchFamily="2" charset="2"/>
              <a:buChar char="n"/>
              <a:defRPr sz="2200">
                <a:solidFill>
                  <a:srgbClr val="5B0917"/>
                </a:solidFill>
                <a:latin typeface="Arial" charset="0"/>
              </a:defRPr>
            </a:lvl1pPr>
            <a:lvl2pPr marL="742950" indent="-285750">
              <a:spcBef>
                <a:spcPct val="20000"/>
              </a:spcBef>
              <a:spcAft>
                <a:spcPct val="30000"/>
              </a:spcAft>
              <a:buClr>
                <a:srgbClr val="CC0000"/>
              </a:buClr>
              <a:buFont typeface="Wingdings" pitchFamily="2" charset="2"/>
              <a:buChar char="§"/>
              <a:defRPr sz="2000">
                <a:solidFill>
                  <a:srgbClr val="5B0917"/>
                </a:solidFill>
                <a:latin typeface="Arial" charset="0"/>
              </a:defRPr>
            </a:lvl2pPr>
            <a:lvl3pPr marL="1143000" indent="-228600">
              <a:spcBef>
                <a:spcPct val="20000"/>
              </a:spcBef>
              <a:spcAft>
                <a:spcPct val="20000"/>
              </a:spcAft>
              <a:buClr>
                <a:srgbClr val="CC0000"/>
              </a:buClr>
              <a:buSzPct val="80000"/>
              <a:buFont typeface="Wingdings" pitchFamily="2" charset="2"/>
              <a:buChar char="§"/>
              <a:defRPr>
                <a:solidFill>
                  <a:srgbClr val="5B0917"/>
                </a:solidFill>
                <a:latin typeface="Arial" charset="0"/>
              </a:defRPr>
            </a:lvl3pPr>
            <a:lvl4pPr marL="1600200" indent="-228600">
              <a:spcBef>
                <a:spcPct val="20000"/>
              </a:spcBef>
              <a:spcAft>
                <a:spcPct val="20000"/>
              </a:spcAft>
              <a:buClr>
                <a:srgbClr val="CC0000"/>
              </a:buClr>
              <a:buFont typeface="Times New Roman" pitchFamily="18" charset="0"/>
              <a:buChar char="▪"/>
              <a:defRPr sz="1600">
                <a:solidFill>
                  <a:srgbClr val="5B0917"/>
                </a:solidFill>
                <a:latin typeface="Arial" charset="0"/>
              </a:defRPr>
            </a:lvl4pPr>
            <a:lvl5pPr marL="2057400" indent="-228600">
              <a:spcBef>
                <a:spcPct val="20000"/>
              </a:spcBef>
              <a:buClr>
                <a:srgbClr val="CC0000"/>
              </a:buClr>
              <a:buFont typeface="Arial" charset="0"/>
              <a:buChar char="∙"/>
              <a:defRPr sz="1400">
                <a:solidFill>
                  <a:srgbClr val="5B0917"/>
                </a:solidFill>
                <a:latin typeface="Arial" charset="0"/>
              </a:defRPr>
            </a:lvl5pPr>
            <a:lvl6pPr marL="25146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6pPr>
            <a:lvl7pPr marL="29718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7pPr>
            <a:lvl8pPr marL="34290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8pPr>
            <a:lvl9pPr marL="38862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9pPr>
          </a:lstStyle>
          <a:p>
            <a:pPr algn="ctr" eaLnBrk="1" hangingPunct="1">
              <a:spcBef>
                <a:spcPct val="50000"/>
              </a:spcBef>
              <a:spcAft>
                <a:spcPct val="0"/>
              </a:spcAft>
              <a:buClrTx/>
              <a:buSzTx/>
              <a:buFontTx/>
              <a:buNone/>
              <a:defRPr/>
            </a:pPr>
            <a:r>
              <a:rPr lang="ru-RU" altLang="ru-RU" sz="1100" b="1" dirty="0">
                <a:solidFill>
                  <a:srgbClr val="808080">
                    <a:lumMod val="75000"/>
                  </a:srgbClr>
                </a:solidFill>
              </a:rPr>
              <a:t>Версии графика</a:t>
            </a:r>
          </a:p>
        </p:txBody>
      </p:sp>
      <p:sp>
        <p:nvSpPr>
          <p:cNvPr id="14380" name="TextBox 117"/>
          <p:cNvSpPr txBox="1">
            <a:spLocks noChangeArrowheads="1"/>
          </p:cNvSpPr>
          <p:nvPr/>
        </p:nvSpPr>
        <p:spPr bwMode="auto">
          <a:xfrm>
            <a:off x="5580063" y="5744071"/>
            <a:ext cx="84455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50000"/>
              </a:spcAft>
              <a:buClr>
                <a:srgbClr val="CC0000"/>
              </a:buClr>
              <a:buSzPct val="60000"/>
              <a:buFont typeface="Wingdings" pitchFamily="2" charset="2"/>
              <a:buChar char="n"/>
              <a:defRPr sz="2200">
                <a:solidFill>
                  <a:srgbClr val="5B0917"/>
                </a:solidFill>
                <a:latin typeface="Arial" charset="0"/>
              </a:defRPr>
            </a:lvl1pPr>
            <a:lvl2pPr marL="742950" indent="-285750">
              <a:spcBef>
                <a:spcPct val="20000"/>
              </a:spcBef>
              <a:spcAft>
                <a:spcPct val="30000"/>
              </a:spcAft>
              <a:buClr>
                <a:srgbClr val="CC0000"/>
              </a:buClr>
              <a:buFont typeface="Wingdings" pitchFamily="2" charset="2"/>
              <a:buChar char="§"/>
              <a:defRPr sz="2000">
                <a:solidFill>
                  <a:srgbClr val="5B0917"/>
                </a:solidFill>
                <a:latin typeface="Arial" charset="0"/>
              </a:defRPr>
            </a:lvl2pPr>
            <a:lvl3pPr marL="1143000" indent="-228600">
              <a:spcBef>
                <a:spcPct val="20000"/>
              </a:spcBef>
              <a:spcAft>
                <a:spcPct val="20000"/>
              </a:spcAft>
              <a:buClr>
                <a:srgbClr val="CC0000"/>
              </a:buClr>
              <a:buSzPct val="80000"/>
              <a:buFont typeface="Wingdings" pitchFamily="2" charset="2"/>
              <a:buChar char="§"/>
              <a:defRPr>
                <a:solidFill>
                  <a:srgbClr val="5B0917"/>
                </a:solidFill>
                <a:latin typeface="Arial" charset="0"/>
              </a:defRPr>
            </a:lvl3pPr>
            <a:lvl4pPr marL="1600200" indent="-228600">
              <a:spcBef>
                <a:spcPct val="20000"/>
              </a:spcBef>
              <a:spcAft>
                <a:spcPct val="20000"/>
              </a:spcAft>
              <a:buClr>
                <a:srgbClr val="CC0000"/>
              </a:buClr>
              <a:buFont typeface="Times New Roman" pitchFamily="18" charset="0"/>
              <a:buChar char="▪"/>
              <a:defRPr sz="1600">
                <a:solidFill>
                  <a:srgbClr val="5B0917"/>
                </a:solidFill>
                <a:latin typeface="Arial" charset="0"/>
              </a:defRPr>
            </a:lvl4pPr>
            <a:lvl5pPr marL="2057400" indent="-228600">
              <a:spcBef>
                <a:spcPct val="20000"/>
              </a:spcBef>
              <a:buClr>
                <a:srgbClr val="CC0000"/>
              </a:buClr>
              <a:buFont typeface="Arial" charset="0"/>
              <a:buChar char="∙"/>
              <a:defRPr sz="1400">
                <a:solidFill>
                  <a:srgbClr val="5B0917"/>
                </a:solidFill>
                <a:latin typeface="Arial" charset="0"/>
              </a:defRPr>
            </a:lvl5pPr>
            <a:lvl6pPr marL="25146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6pPr>
            <a:lvl7pPr marL="29718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7pPr>
            <a:lvl8pPr marL="34290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8pPr>
            <a:lvl9pPr marL="38862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9pPr>
          </a:lstStyle>
          <a:p>
            <a:pPr eaLnBrk="1" hangingPunct="1">
              <a:spcBef>
                <a:spcPct val="50000"/>
              </a:spcBef>
              <a:spcAft>
                <a:spcPct val="0"/>
              </a:spcAft>
              <a:buClrTx/>
              <a:buSzTx/>
              <a:buFontTx/>
              <a:buNone/>
              <a:defRPr/>
            </a:pPr>
            <a:r>
              <a:rPr lang="ru-RU" altLang="ru-RU" sz="1100" dirty="0">
                <a:solidFill>
                  <a:srgbClr val="808080">
                    <a:lumMod val="75000"/>
                  </a:srgbClr>
                </a:solidFill>
              </a:rPr>
              <a:t>Исходный</a:t>
            </a:r>
          </a:p>
        </p:txBody>
      </p:sp>
      <p:sp>
        <p:nvSpPr>
          <p:cNvPr id="14381" name="TextBox 118"/>
          <p:cNvSpPr txBox="1">
            <a:spLocks noChangeArrowheads="1"/>
          </p:cNvSpPr>
          <p:nvPr/>
        </p:nvSpPr>
        <p:spPr bwMode="auto">
          <a:xfrm>
            <a:off x="7962900" y="5763121"/>
            <a:ext cx="75565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50000"/>
              </a:spcAft>
              <a:buClr>
                <a:srgbClr val="CC0000"/>
              </a:buClr>
              <a:buSzPct val="60000"/>
              <a:buFont typeface="Wingdings" pitchFamily="2" charset="2"/>
              <a:buChar char="n"/>
              <a:defRPr sz="2200">
                <a:solidFill>
                  <a:srgbClr val="5B0917"/>
                </a:solidFill>
                <a:latin typeface="Arial" charset="0"/>
              </a:defRPr>
            </a:lvl1pPr>
            <a:lvl2pPr marL="742950" indent="-285750">
              <a:spcBef>
                <a:spcPct val="20000"/>
              </a:spcBef>
              <a:spcAft>
                <a:spcPct val="30000"/>
              </a:spcAft>
              <a:buClr>
                <a:srgbClr val="CC0000"/>
              </a:buClr>
              <a:buFont typeface="Wingdings" pitchFamily="2" charset="2"/>
              <a:buChar char="§"/>
              <a:defRPr sz="2000">
                <a:solidFill>
                  <a:srgbClr val="5B0917"/>
                </a:solidFill>
                <a:latin typeface="Arial" charset="0"/>
              </a:defRPr>
            </a:lvl2pPr>
            <a:lvl3pPr marL="1143000" indent="-228600">
              <a:spcBef>
                <a:spcPct val="20000"/>
              </a:spcBef>
              <a:spcAft>
                <a:spcPct val="20000"/>
              </a:spcAft>
              <a:buClr>
                <a:srgbClr val="CC0000"/>
              </a:buClr>
              <a:buSzPct val="80000"/>
              <a:buFont typeface="Wingdings" pitchFamily="2" charset="2"/>
              <a:buChar char="§"/>
              <a:defRPr>
                <a:solidFill>
                  <a:srgbClr val="5B0917"/>
                </a:solidFill>
                <a:latin typeface="Arial" charset="0"/>
              </a:defRPr>
            </a:lvl3pPr>
            <a:lvl4pPr marL="1600200" indent="-228600">
              <a:spcBef>
                <a:spcPct val="20000"/>
              </a:spcBef>
              <a:spcAft>
                <a:spcPct val="20000"/>
              </a:spcAft>
              <a:buClr>
                <a:srgbClr val="CC0000"/>
              </a:buClr>
              <a:buFont typeface="Times New Roman" pitchFamily="18" charset="0"/>
              <a:buChar char="▪"/>
              <a:defRPr sz="1600">
                <a:solidFill>
                  <a:srgbClr val="5B0917"/>
                </a:solidFill>
                <a:latin typeface="Arial" charset="0"/>
              </a:defRPr>
            </a:lvl4pPr>
            <a:lvl5pPr marL="2057400" indent="-228600">
              <a:spcBef>
                <a:spcPct val="20000"/>
              </a:spcBef>
              <a:buClr>
                <a:srgbClr val="CC0000"/>
              </a:buClr>
              <a:buFont typeface="Arial" charset="0"/>
              <a:buChar char="∙"/>
              <a:defRPr sz="1400">
                <a:solidFill>
                  <a:srgbClr val="5B0917"/>
                </a:solidFill>
                <a:latin typeface="Arial" charset="0"/>
              </a:defRPr>
            </a:lvl5pPr>
            <a:lvl6pPr marL="25146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6pPr>
            <a:lvl7pPr marL="29718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7pPr>
            <a:lvl8pPr marL="34290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8pPr>
            <a:lvl9pPr marL="38862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9pPr>
          </a:lstStyle>
          <a:p>
            <a:pPr eaLnBrk="1" hangingPunct="1">
              <a:spcBef>
                <a:spcPct val="50000"/>
              </a:spcBef>
              <a:spcAft>
                <a:spcPct val="0"/>
              </a:spcAft>
              <a:buClrTx/>
              <a:buSzTx/>
              <a:buFontTx/>
              <a:buNone/>
              <a:defRPr/>
            </a:pPr>
            <a:r>
              <a:rPr lang="ru-RU" altLang="ru-RU" sz="1100" dirty="0">
                <a:solidFill>
                  <a:srgbClr val="808080">
                    <a:lumMod val="75000"/>
                  </a:srgbClr>
                </a:solidFill>
              </a:rPr>
              <a:t>Текущий</a:t>
            </a:r>
          </a:p>
        </p:txBody>
      </p:sp>
      <p:sp>
        <p:nvSpPr>
          <p:cNvPr id="222254" name="Прямоугольник 19"/>
          <p:cNvSpPr>
            <a:spLocks noChangeArrowheads="1"/>
          </p:cNvSpPr>
          <p:nvPr/>
        </p:nvSpPr>
        <p:spPr bwMode="auto">
          <a:xfrm>
            <a:off x="3128963" y="1198987"/>
            <a:ext cx="1295400" cy="574675"/>
          </a:xfrm>
          <a:prstGeom prst="roundRect">
            <a:avLst/>
          </a:prstGeom>
          <a:solidFill>
            <a:srgbClr val="FFCE54"/>
          </a:solidFill>
          <a:ln w="12700">
            <a:solidFill>
              <a:srgbClr val="F6BB42"/>
            </a:solidFill>
            <a:round/>
            <a:headEnd/>
            <a:tailEnd/>
          </a:ln>
        </p:spPr>
        <p:txBody>
          <a:bodyPr wrap="none" anchor="ctr"/>
          <a:lstStyle>
            <a:lvl1pPr>
              <a:spcBef>
                <a:spcPct val="20000"/>
              </a:spcBef>
              <a:spcAft>
                <a:spcPct val="50000"/>
              </a:spcAft>
              <a:buClr>
                <a:srgbClr val="CC0000"/>
              </a:buClr>
              <a:buSzPct val="60000"/>
              <a:buFont typeface="Wingdings" panose="05000000000000000000" pitchFamily="2" charset="2"/>
              <a:buChar char="n"/>
              <a:defRPr sz="2200">
                <a:solidFill>
                  <a:srgbClr val="5B0917"/>
                </a:solidFill>
                <a:latin typeface="Arial" panose="020B0604020202020204" pitchFamily="34" charset="0"/>
              </a:defRPr>
            </a:lvl1pPr>
            <a:lvl2pPr marL="742950" indent="-285750">
              <a:spcBef>
                <a:spcPct val="20000"/>
              </a:spcBef>
              <a:spcAft>
                <a:spcPct val="30000"/>
              </a:spcAft>
              <a:buClr>
                <a:srgbClr val="CC0000"/>
              </a:buClr>
              <a:buFont typeface="Wingdings" panose="05000000000000000000" pitchFamily="2" charset="2"/>
              <a:buChar char="§"/>
              <a:defRPr sz="2000">
                <a:solidFill>
                  <a:srgbClr val="5B0917"/>
                </a:solidFill>
                <a:latin typeface="Arial" panose="020B0604020202020204" pitchFamily="34" charset="0"/>
              </a:defRPr>
            </a:lvl2pPr>
            <a:lvl3pPr marL="1143000" indent="-228600">
              <a:spcBef>
                <a:spcPct val="20000"/>
              </a:spcBef>
              <a:spcAft>
                <a:spcPct val="20000"/>
              </a:spcAft>
              <a:buClr>
                <a:srgbClr val="CC0000"/>
              </a:buClr>
              <a:buSzPct val="80000"/>
              <a:buFont typeface="Wingdings" panose="05000000000000000000" pitchFamily="2" charset="2"/>
              <a:buChar char="§"/>
              <a:defRPr>
                <a:solidFill>
                  <a:srgbClr val="5B0917"/>
                </a:solidFill>
                <a:latin typeface="Arial" panose="020B0604020202020204" pitchFamily="34" charset="0"/>
              </a:defRPr>
            </a:lvl3pPr>
            <a:lvl4pPr marL="1600200" indent="-228600">
              <a:spcBef>
                <a:spcPct val="20000"/>
              </a:spcBef>
              <a:spcAft>
                <a:spcPct val="20000"/>
              </a:spcAft>
              <a:buClr>
                <a:srgbClr val="CC0000"/>
              </a:buClr>
              <a:buFont typeface="Times New Roman" panose="02020603050405020304" pitchFamily="18" charset="0"/>
              <a:buChar char="▪"/>
              <a:defRPr sz="1600">
                <a:solidFill>
                  <a:srgbClr val="5B0917"/>
                </a:solidFill>
                <a:latin typeface="Arial" panose="020B0604020202020204" pitchFamily="34" charset="0"/>
              </a:defRPr>
            </a:lvl4pPr>
            <a:lvl5pPr marL="2057400" indent="-228600">
              <a:spcBef>
                <a:spcPct val="20000"/>
              </a:spcBef>
              <a:buClr>
                <a:srgbClr val="CC0000"/>
              </a:buClr>
              <a:buFont typeface="Arial" panose="020B0604020202020204" pitchFamily="34" charset="0"/>
              <a:buChar char="∙"/>
              <a:defRPr sz="1400">
                <a:solidFill>
                  <a:srgbClr val="5B0917"/>
                </a:solidFill>
                <a:latin typeface="Arial" panose="020B0604020202020204" pitchFamily="34" charset="0"/>
              </a:defRPr>
            </a:lvl5pPr>
            <a:lvl6pPr marL="25146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6pPr>
            <a:lvl7pPr marL="29718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7pPr>
            <a:lvl8pPr marL="34290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8pPr>
            <a:lvl9pPr marL="38862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9pPr>
          </a:lstStyle>
          <a:p>
            <a:pPr algn="ctr" eaLnBrk="1" hangingPunct="1">
              <a:spcBef>
                <a:spcPct val="0"/>
              </a:spcBef>
              <a:spcAft>
                <a:spcPct val="0"/>
              </a:spcAft>
              <a:buClrTx/>
              <a:buSzTx/>
              <a:buFontTx/>
              <a:buNone/>
            </a:pPr>
            <a:r>
              <a:rPr lang="ru-RU" altLang="ru-RU" sz="1200" b="1">
                <a:solidFill>
                  <a:srgbClr val="4D4D4D"/>
                </a:solidFill>
              </a:rPr>
              <a:t>Платежный </a:t>
            </a:r>
          </a:p>
          <a:p>
            <a:pPr algn="ctr" eaLnBrk="1" hangingPunct="1">
              <a:spcBef>
                <a:spcPct val="0"/>
              </a:spcBef>
              <a:spcAft>
                <a:spcPct val="0"/>
              </a:spcAft>
              <a:buClrTx/>
              <a:buSzTx/>
              <a:buFontTx/>
              <a:buNone/>
            </a:pPr>
            <a:r>
              <a:rPr lang="ru-RU" altLang="ru-RU" sz="1200" b="1">
                <a:solidFill>
                  <a:srgbClr val="4D4D4D"/>
                </a:solidFill>
              </a:rPr>
              <a:t>календарь</a:t>
            </a:r>
          </a:p>
        </p:txBody>
      </p:sp>
      <p:sp>
        <p:nvSpPr>
          <p:cNvPr id="66" name="Прямоугольник 19"/>
          <p:cNvSpPr>
            <a:spLocks noChangeArrowheads="1"/>
          </p:cNvSpPr>
          <p:nvPr/>
        </p:nvSpPr>
        <p:spPr bwMode="auto">
          <a:xfrm>
            <a:off x="1547666" y="2033367"/>
            <a:ext cx="500063" cy="720725"/>
          </a:xfrm>
          <a:prstGeom prst="rect">
            <a:avLst/>
          </a:prstGeom>
          <a:solidFill>
            <a:schemeClr val="accent2">
              <a:lumMod val="20000"/>
              <a:lumOff val="80000"/>
              <a:alpha val="50195"/>
            </a:schemeClr>
          </a:solidFill>
          <a:ln w="28575" algn="ctr">
            <a:solidFill>
              <a:schemeClr val="accent2">
                <a:lumMod val="40000"/>
                <a:lumOff val="60000"/>
              </a:schemeClr>
            </a:solidFill>
            <a:round/>
            <a:headEnd/>
            <a:tailEnd/>
          </a:ln>
        </p:spPr>
        <p:txBody>
          <a:bodyPr anchor="ctr"/>
          <a:lstStyle>
            <a:lvl1pPr>
              <a:spcBef>
                <a:spcPct val="20000"/>
              </a:spcBef>
              <a:spcAft>
                <a:spcPct val="50000"/>
              </a:spcAft>
              <a:buClr>
                <a:srgbClr val="CC0000"/>
              </a:buClr>
              <a:buSzPct val="60000"/>
              <a:buFont typeface="Wingdings" pitchFamily="2" charset="2"/>
              <a:buChar char="n"/>
              <a:defRPr sz="2200">
                <a:solidFill>
                  <a:srgbClr val="5B0917"/>
                </a:solidFill>
                <a:latin typeface="Arial" charset="0"/>
              </a:defRPr>
            </a:lvl1pPr>
            <a:lvl2pPr marL="742950" indent="-285750">
              <a:spcBef>
                <a:spcPct val="20000"/>
              </a:spcBef>
              <a:spcAft>
                <a:spcPct val="30000"/>
              </a:spcAft>
              <a:buClr>
                <a:srgbClr val="CC0000"/>
              </a:buClr>
              <a:buFont typeface="Wingdings" pitchFamily="2" charset="2"/>
              <a:buChar char="§"/>
              <a:defRPr sz="2000">
                <a:solidFill>
                  <a:srgbClr val="5B0917"/>
                </a:solidFill>
                <a:latin typeface="Arial" charset="0"/>
              </a:defRPr>
            </a:lvl2pPr>
            <a:lvl3pPr marL="1143000" indent="-228600">
              <a:spcBef>
                <a:spcPct val="20000"/>
              </a:spcBef>
              <a:spcAft>
                <a:spcPct val="20000"/>
              </a:spcAft>
              <a:buClr>
                <a:srgbClr val="CC0000"/>
              </a:buClr>
              <a:buSzPct val="80000"/>
              <a:buFont typeface="Wingdings" pitchFamily="2" charset="2"/>
              <a:buChar char="§"/>
              <a:defRPr>
                <a:solidFill>
                  <a:srgbClr val="5B0917"/>
                </a:solidFill>
                <a:latin typeface="Arial" charset="0"/>
              </a:defRPr>
            </a:lvl3pPr>
            <a:lvl4pPr marL="1600200" indent="-228600">
              <a:spcBef>
                <a:spcPct val="20000"/>
              </a:spcBef>
              <a:spcAft>
                <a:spcPct val="20000"/>
              </a:spcAft>
              <a:buClr>
                <a:srgbClr val="CC0000"/>
              </a:buClr>
              <a:buFont typeface="Times New Roman" pitchFamily="18" charset="0"/>
              <a:buChar char="▪"/>
              <a:defRPr sz="1600">
                <a:solidFill>
                  <a:srgbClr val="5B0917"/>
                </a:solidFill>
                <a:latin typeface="Arial" charset="0"/>
              </a:defRPr>
            </a:lvl4pPr>
            <a:lvl5pPr marL="2057400" indent="-228600">
              <a:spcBef>
                <a:spcPct val="20000"/>
              </a:spcBef>
              <a:buClr>
                <a:srgbClr val="CC0000"/>
              </a:buClr>
              <a:buFont typeface="Arial" charset="0"/>
              <a:buChar char="∙"/>
              <a:defRPr sz="1400">
                <a:solidFill>
                  <a:srgbClr val="5B0917"/>
                </a:solidFill>
                <a:latin typeface="Arial" charset="0"/>
              </a:defRPr>
            </a:lvl5pPr>
            <a:lvl6pPr marL="25146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6pPr>
            <a:lvl7pPr marL="29718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7pPr>
            <a:lvl8pPr marL="34290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8pPr>
            <a:lvl9pPr marL="38862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9pPr>
          </a:lstStyle>
          <a:p>
            <a:pPr algn="ctr" eaLnBrk="1" hangingPunct="1">
              <a:spcBef>
                <a:spcPct val="50000"/>
              </a:spcBef>
              <a:spcAft>
                <a:spcPct val="0"/>
              </a:spcAft>
              <a:buClrTx/>
              <a:buSzTx/>
              <a:buFontTx/>
              <a:buNone/>
              <a:defRPr/>
            </a:pPr>
            <a:endParaRPr lang="ru-RU" altLang="ru-RU" sz="1200" b="1" dirty="0">
              <a:solidFill>
                <a:srgbClr val="808080">
                  <a:lumMod val="75000"/>
                </a:srgbClr>
              </a:solidFill>
            </a:endParaRPr>
          </a:p>
        </p:txBody>
      </p:sp>
      <p:pic>
        <p:nvPicPr>
          <p:cNvPr id="22225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365" y="1989140"/>
            <a:ext cx="765175"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Заголовок 1"/>
          <p:cNvSpPr>
            <a:spLocks noGrp="1"/>
          </p:cNvSpPr>
          <p:nvPr>
            <p:ph type="title"/>
          </p:nvPr>
        </p:nvSpPr>
        <p:spPr>
          <a:xfrm>
            <a:off x="1402232" y="100437"/>
            <a:ext cx="6307137" cy="879475"/>
          </a:xfr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70" tIns="45685" rIns="91370" bIns="45685" numCol="1" anchor="ctr" anchorCtr="0" compatLnSpc="1">
            <a:prstTxWarp prst="textNoShape">
              <a:avLst/>
            </a:prstTxWarp>
          </a:bodyPr>
          <a:lstStyle/>
          <a:p>
            <a:pPr algn="ctr">
              <a:lnSpc>
                <a:spcPct val="80000"/>
              </a:lnSpc>
            </a:pPr>
            <a:r>
              <a:rPr lang="ru-RU" altLang="ru-RU" sz="2400" dirty="0">
                <a:latin typeface="+mj-lt"/>
                <a:ea typeface="+mn-ea"/>
                <a:cs typeface="+mn-cs"/>
              </a:rPr>
              <a:t>Управление договорами и расчетами</a:t>
            </a:r>
          </a:p>
        </p:txBody>
      </p:sp>
      <p:sp>
        <p:nvSpPr>
          <p:cNvPr id="70" name="Прямоугольник 19"/>
          <p:cNvSpPr>
            <a:spLocks noChangeArrowheads="1"/>
          </p:cNvSpPr>
          <p:nvPr/>
        </p:nvSpPr>
        <p:spPr bwMode="auto">
          <a:xfrm>
            <a:off x="1476377" y="1940349"/>
            <a:ext cx="498475" cy="720725"/>
          </a:xfrm>
          <a:prstGeom prst="rect">
            <a:avLst/>
          </a:prstGeom>
          <a:solidFill>
            <a:schemeClr val="accent2">
              <a:lumMod val="20000"/>
              <a:lumOff val="80000"/>
              <a:alpha val="50195"/>
            </a:schemeClr>
          </a:solidFill>
          <a:ln w="28575" algn="ctr">
            <a:solidFill>
              <a:schemeClr val="accent2">
                <a:lumMod val="40000"/>
                <a:lumOff val="60000"/>
              </a:schemeClr>
            </a:solidFill>
            <a:round/>
            <a:headEnd/>
            <a:tailEnd/>
          </a:ln>
        </p:spPr>
        <p:txBody>
          <a:bodyPr anchor="ctr"/>
          <a:lstStyle>
            <a:lvl1pPr>
              <a:spcBef>
                <a:spcPct val="20000"/>
              </a:spcBef>
              <a:spcAft>
                <a:spcPct val="50000"/>
              </a:spcAft>
              <a:buClr>
                <a:srgbClr val="CC0000"/>
              </a:buClr>
              <a:buSzPct val="60000"/>
              <a:buFont typeface="Wingdings" pitchFamily="2" charset="2"/>
              <a:buChar char="n"/>
              <a:defRPr sz="2200">
                <a:solidFill>
                  <a:srgbClr val="5B0917"/>
                </a:solidFill>
                <a:latin typeface="Arial" charset="0"/>
              </a:defRPr>
            </a:lvl1pPr>
            <a:lvl2pPr marL="742950" indent="-285750">
              <a:spcBef>
                <a:spcPct val="20000"/>
              </a:spcBef>
              <a:spcAft>
                <a:spcPct val="30000"/>
              </a:spcAft>
              <a:buClr>
                <a:srgbClr val="CC0000"/>
              </a:buClr>
              <a:buFont typeface="Wingdings" pitchFamily="2" charset="2"/>
              <a:buChar char="§"/>
              <a:defRPr sz="2000">
                <a:solidFill>
                  <a:srgbClr val="5B0917"/>
                </a:solidFill>
                <a:latin typeface="Arial" charset="0"/>
              </a:defRPr>
            </a:lvl2pPr>
            <a:lvl3pPr marL="1143000" indent="-228600">
              <a:spcBef>
                <a:spcPct val="20000"/>
              </a:spcBef>
              <a:spcAft>
                <a:spcPct val="20000"/>
              </a:spcAft>
              <a:buClr>
                <a:srgbClr val="CC0000"/>
              </a:buClr>
              <a:buSzPct val="80000"/>
              <a:buFont typeface="Wingdings" pitchFamily="2" charset="2"/>
              <a:buChar char="§"/>
              <a:defRPr>
                <a:solidFill>
                  <a:srgbClr val="5B0917"/>
                </a:solidFill>
                <a:latin typeface="Arial" charset="0"/>
              </a:defRPr>
            </a:lvl3pPr>
            <a:lvl4pPr marL="1600200" indent="-228600">
              <a:spcBef>
                <a:spcPct val="20000"/>
              </a:spcBef>
              <a:spcAft>
                <a:spcPct val="20000"/>
              </a:spcAft>
              <a:buClr>
                <a:srgbClr val="CC0000"/>
              </a:buClr>
              <a:buFont typeface="Times New Roman" pitchFamily="18" charset="0"/>
              <a:buChar char="▪"/>
              <a:defRPr sz="1600">
                <a:solidFill>
                  <a:srgbClr val="5B0917"/>
                </a:solidFill>
                <a:latin typeface="Arial" charset="0"/>
              </a:defRPr>
            </a:lvl4pPr>
            <a:lvl5pPr marL="2057400" indent="-228600">
              <a:spcBef>
                <a:spcPct val="20000"/>
              </a:spcBef>
              <a:buClr>
                <a:srgbClr val="CC0000"/>
              </a:buClr>
              <a:buFont typeface="Arial" charset="0"/>
              <a:buChar char="∙"/>
              <a:defRPr sz="1400">
                <a:solidFill>
                  <a:srgbClr val="5B0917"/>
                </a:solidFill>
                <a:latin typeface="Arial" charset="0"/>
              </a:defRPr>
            </a:lvl5pPr>
            <a:lvl6pPr marL="25146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6pPr>
            <a:lvl7pPr marL="29718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7pPr>
            <a:lvl8pPr marL="34290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8pPr>
            <a:lvl9pPr marL="38862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9pPr>
          </a:lstStyle>
          <a:p>
            <a:pPr algn="ctr" eaLnBrk="1" hangingPunct="1">
              <a:spcBef>
                <a:spcPct val="50000"/>
              </a:spcBef>
              <a:spcAft>
                <a:spcPct val="0"/>
              </a:spcAft>
              <a:buClrTx/>
              <a:buSzTx/>
              <a:buFontTx/>
              <a:buNone/>
              <a:defRPr/>
            </a:pPr>
            <a:endParaRPr lang="ru-RU" altLang="ru-RU" sz="1200" b="1" dirty="0">
              <a:solidFill>
                <a:srgbClr val="808080">
                  <a:lumMod val="75000"/>
                </a:srgbClr>
              </a:solidFill>
            </a:endParaRPr>
          </a:p>
        </p:txBody>
      </p:sp>
      <p:sp>
        <p:nvSpPr>
          <p:cNvPr id="5" name="TextBox 4"/>
          <p:cNvSpPr txBox="1"/>
          <p:nvPr/>
        </p:nvSpPr>
        <p:spPr>
          <a:xfrm>
            <a:off x="2195738" y="2259437"/>
            <a:ext cx="1795463" cy="522287"/>
          </a:xfrm>
          <a:prstGeom prst="rect">
            <a:avLst/>
          </a:prstGeom>
          <a:noFill/>
        </p:spPr>
        <p:txBody>
          <a:bodyPr wrap="none">
            <a:spAutoFit/>
          </a:bodyPr>
          <a:lstStyle/>
          <a:p>
            <a:pPr>
              <a:defRPr/>
            </a:pPr>
            <a:r>
              <a:rPr lang="ru-RU" sz="1400" b="1" dirty="0">
                <a:solidFill>
                  <a:srgbClr val="808080">
                    <a:lumMod val="75000"/>
                  </a:srgbClr>
                </a:solidFill>
              </a:rPr>
              <a:t>Дополнительные </a:t>
            </a:r>
          </a:p>
          <a:p>
            <a:pPr>
              <a:defRPr/>
            </a:pPr>
            <a:r>
              <a:rPr lang="ru-RU" sz="1400" b="1" dirty="0">
                <a:solidFill>
                  <a:srgbClr val="808080">
                    <a:lumMod val="75000"/>
                  </a:srgbClr>
                </a:solidFill>
              </a:rPr>
              <a:t>соглашения</a:t>
            </a:r>
          </a:p>
        </p:txBody>
      </p:sp>
      <p:sp>
        <p:nvSpPr>
          <p:cNvPr id="71" name="Прямоугольник 19"/>
          <p:cNvSpPr>
            <a:spLocks noChangeArrowheads="1"/>
          </p:cNvSpPr>
          <p:nvPr/>
        </p:nvSpPr>
        <p:spPr bwMode="auto">
          <a:xfrm>
            <a:off x="1619674" y="2133007"/>
            <a:ext cx="498475" cy="720725"/>
          </a:xfrm>
          <a:prstGeom prst="rect">
            <a:avLst/>
          </a:prstGeom>
          <a:solidFill>
            <a:schemeClr val="accent2">
              <a:lumMod val="20000"/>
              <a:lumOff val="80000"/>
              <a:alpha val="50195"/>
            </a:schemeClr>
          </a:solidFill>
          <a:ln w="28575" algn="ctr">
            <a:solidFill>
              <a:schemeClr val="accent2">
                <a:lumMod val="40000"/>
                <a:lumOff val="60000"/>
              </a:schemeClr>
            </a:solidFill>
            <a:round/>
            <a:headEnd/>
            <a:tailEnd/>
          </a:ln>
        </p:spPr>
        <p:txBody>
          <a:bodyPr anchor="ctr"/>
          <a:lstStyle>
            <a:lvl1pPr>
              <a:spcBef>
                <a:spcPct val="20000"/>
              </a:spcBef>
              <a:spcAft>
                <a:spcPct val="50000"/>
              </a:spcAft>
              <a:buClr>
                <a:srgbClr val="CC0000"/>
              </a:buClr>
              <a:buSzPct val="60000"/>
              <a:buFont typeface="Wingdings" pitchFamily="2" charset="2"/>
              <a:buChar char="n"/>
              <a:defRPr sz="2200">
                <a:solidFill>
                  <a:srgbClr val="5B0917"/>
                </a:solidFill>
                <a:latin typeface="Arial" charset="0"/>
              </a:defRPr>
            </a:lvl1pPr>
            <a:lvl2pPr marL="742950" indent="-285750">
              <a:spcBef>
                <a:spcPct val="20000"/>
              </a:spcBef>
              <a:spcAft>
                <a:spcPct val="30000"/>
              </a:spcAft>
              <a:buClr>
                <a:srgbClr val="CC0000"/>
              </a:buClr>
              <a:buFont typeface="Wingdings" pitchFamily="2" charset="2"/>
              <a:buChar char="§"/>
              <a:defRPr sz="2000">
                <a:solidFill>
                  <a:srgbClr val="5B0917"/>
                </a:solidFill>
                <a:latin typeface="Arial" charset="0"/>
              </a:defRPr>
            </a:lvl2pPr>
            <a:lvl3pPr marL="1143000" indent="-228600">
              <a:spcBef>
                <a:spcPct val="20000"/>
              </a:spcBef>
              <a:spcAft>
                <a:spcPct val="20000"/>
              </a:spcAft>
              <a:buClr>
                <a:srgbClr val="CC0000"/>
              </a:buClr>
              <a:buSzPct val="80000"/>
              <a:buFont typeface="Wingdings" pitchFamily="2" charset="2"/>
              <a:buChar char="§"/>
              <a:defRPr>
                <a:solidFill>
                  <a:srgbClr val="5B0917"/>
                </a:solidFill>
                <a:latin typeface="Arial" charset="0"/>
              </a:defRPr>
            </a:lvl3pPr>
            <a:lvl4pPr marL="1600200" indent="-228600">
              <a:spcBef>
                <a:spcPct val="20000"/>
              </a:spcBef>
              <a:spcAft>
                <a:spcPct val="20000"/>
              </a:spcAft>
              <a:buClr>
                <a:srgbClr val="CC0000"/>
              </a:buClr>
              <a:buFont typeface="Times New Roman" pitchFamily="18" charset="0"/>
              <a:buChar char="▪"/>
              <a:defRPr sz="1600">
                <a:solidFill>
                  <a:srgbClr val="5B0917"/>
                </a:solidFill>
                <a:latin typeface="Arial" charset="0"/>
              </a:defRPr>
            </a:lvl4pPr>
            <a:lvl5pPr marL="2057400" indent="-228600">
              <a:spcBef>
                <a:spcPct val="20000"/>
              </a:spcBef>
              <a:buClr>
                <a:srgbClr val="CC0000"/>
              </a:buClr>
              <a:buFont typeface="Arial" charset="0"/>
              <a:buChar char="∙"/>
              <a:defRPr sz="1400">
                <a:solidFill>
                  <a:srgbClr val="5B0917"/>
                </a:solidFill>
                <a:latin typeface="Arial" charset="0"/>
              </a:defRPr>
            </a:lvl5pPr>
            <a:lvl6pPr marL="25146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6pPr>
            <a:lvl7pPr marL="29718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7pPr>
            <a:lvl8pPr marL="34290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8pPr>
            <a:lvl9pPr marL="3886200" indent="-228600" eaLnBrk="0" fontAlgn="base" hangingPunct="0">
              <a:spcBef>
                <a:spcPct val="20000"/>
              </a:spcBef>
              <a:spcAft>
                <a:spcPct val="0"/>
              </a:spcAft>
              <a:buClr>
                <a:srgbClr val="CC0000"/>
              </a:buClr>
              <a:buFont typeface="Arial" charset="0"/>
              <a:buChar char="∙"/>
              <a:defRPr sz="1400">
                <a:solidFill>
                  <a:srgbClr val="5B0917"/>
                </a:solidFill>
                <a:latin typeface="Arial" charset="0"/>
              </a:defRPr>
            </a:lvl9pPr>
          </a:lstStyle>
          <a:p>
            <a:pPr algn="ctr" eaLnBrk="1" hangingPunct="1">
              <a:spcBef>
                <a:spcPct val="50000"/>
              </a:spcBef>
              <a:spcAft>
                <a:spcPct val="0"/>
              </a:spcAft>
              <a:buClrTx/>
              <a:buSzTx/>
              <a:buFontTx/>
              <a:buNone/>
              <a:defRPr/>
            </a:pPr>
            <a:endParaRPr lang="ru-RU" altLang="ru-RU" sz="1200" b="1" dirty="0">
              <a:solidFill>
                <a:srgbClr val="808080">
                  <a:lumMod val="75000"/>
                </a:srgbClr>
              </a:solidFill>
            </a:endParaRPr>
          </a:p>
        </p:txBody>
      </p:sp>
      <p:cxnSp>
        <p:nvCxnSpPr>
          <p:cNvPr id="222264" name="Прямая со стрелкой 39"/>
          <p:cNvCxnSpPr>
            <a:cxnSpLocks noChangeShapeType="1"/>
            <a:endCxn id="14386" idx="2"/>
          </p:cNvCxnSpPr>
          <p:nvPr/>
        </p:nvCxnSpPr>
        <p:spPr bwMode="auto">
          <a:xfrm flipH="1" flipV="1">
            <a:off x="1852613" y="1773660"/>
            <a:ext cx="4762" cy="254000"/>
          </a:xfrm>
          <a:prstGeom prst="straightConnector1">
            <a:avLst/>
          </a:prstGeom>
          <a:noFill/>
          <a:ln w="19050" algn="ctr">
            <a:solidFill>
              <a:srgbClr val="CC33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2265" name="Прямоугольник 12"/>
          <p:cNvSpPr>
            <a:spLocks noChangeArrowheads="1"/>
          </p:cNvSpPr>
          <p:nvPr/>
        </p:nvSpPr>
        <p:spPr bwMode="auto">
          <a:xfrm>
            <a:off x="5003802" y="1630363"/>
            <a:ext cx="1008063" cy="215900"/>
          </a:xfrm>
          <a:prstGeom prst="rect">
            <a:avLst/>
          </a:prstGeom>
          <a:solidFill>
            <a:srgbClr val="FFFFFF"/>
          </a:solidFill>
          <a:ln w="44450" algn="ctr">
            <a:solidFill>
              <a:schemeClr val="bg1"/>
            </a:solidFill>
            <a:round/>
            <a:headEnd/>
            <a:tailEnd/>
          </a:ln>
        </p:spPr>
        <p:txBody>
          <a:bodyPr anchor="ctr"/>
          <a:lstStyle>
            <a:lvl1pPr>
              <a:spcBef>
                <a:spcPct val="20000"/>
              </a:spcBef>
              <a:spcAft>
                <a:spcPct val="50000"/>
              </a:spcAft>
              <a:buClr>
                <a:srgbClr val="CC0000"/>
              </a:buClr>
              <a:buSzPct val="60000"/>
              <a:buFont typeface="Wingdings" panose="05000000000000000000" pitchFamily="2" charset="2"/>
              <a:buChar char="n"/>
              <a:defRPr sz="2200">
                <a:solidFill>
                  <a:srgbClr val="5B0917"/>
                </a:solidFill>
                <a:latin typeface="Arial" panose="020B0604020202020204" pitchFamily="34" charset="0"/>
              </a:defRPr>
            </a:lvl1pPr>
            <a:lvl2pPr marL="742950" indent="-285750">
              <a:spcBef>
                <a:spcPct val="20000"/>
              </a:spcBef>
              <a:spcAft>
                <a:spcPct val="30000"/>
              </a:spcAft>
              <a:buClr>
                <a:srgbClr val="CC0000"/>
              </a:buClr>
              <a:buFont typeface="Wingdings" panose="05000000000000000000" pitchFamily="2" charset="2"/>
              <a:buChar char="§"/>
              <a:defRPr sz="2000">
                <a:solidFill>
                  <a:srgbClr val="5B0917"/>
                </a:solidFill>
                <a:latin typeface="Arial" panose="020B0604020202020204" pitchFamily="34" charset="0"/>
              </a:defRPr>
            </a:lvl2pPr>
            <a:lvl3pPr marL="1143000" indent="-228600">
              <a:spcBef>
                <a:spcPct val="20000"/>
              </a:spcBef>
              <a:spcAft>
                <a:spcPct val="20000"/>
              </a:spcAft>
              <a:buClr>
                <a:srgbClr val="CC0000"/>
              </a:buClr>
              <a:buSzPct val="80000"/>
              <a:buFont typeface="Wingdings" panose="05000000000000000000" pitchFamily="2" charset="2"/>
              <a:buChar char="§"/>
              <a:defRPr>
                <a:solidFill>
                  <a:srgbClr val="5B0917"/>
                </a:solidFill>
                <a:latin typeface="Arial" panose="020B0604020202020204" pitchFamily="34" charset="0"/>
              </a:defRPr>
            </a:lvl3pPr>
            <a:lvl4pPr marL="1600200" indent="-228600">
              <a:spcBef>
                <a:spcPct val="20000"/>
              </a:spcBef>
              <a:spcAft>
                <a:spcPct val="20000"/>
              </a:spcAft>
              <a:buClr>
                <a:srgbClr val="CC0000"/>
              </a:buClr>
              <a:buFont typeface="Times New Roman" panose="02020603050405020304" pitchFamily="18" charset="0"/>
              <a:buChar char="▪"/>
              <a:defRPr sz="1600">
                <a:solidFill>
                  <a:srgbClr val="5B0917"/>
                </a:solidFill>
                <a:latin typeface="Arial" panose="020B0604020202020204" pitchFamily="34" charset="0"/>
              </a:defRPr>
            </a:lvl4pPr>
            <a:lvl5pPr marL="2057400" indent="-228600">
              <a:spcBef>
                <a:spcPct val="20000"/>
              </a:spcBef>
              <a:buClr>
                <a:srgbClr val="CC0000"/>
              </a:buClr>
              <a:buFont typeface="Arial" panose="020B0604020202020204" pitchFamily="34" charset="0"/>
              <a:buChar char="∙"/>
              <a:defRPr sz="1400">
                <a:solidFill>
                  <a:srgbClr val="5B0917"/>
                </a:solidFill>
                <a:latin typeface="Arial" panose="020B0604020202020204" pitchFamily="34" charset="0"/>
              </a:defRPr>
            </a:lvl5pPr>
            <a:lvl6pPr marL="25146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6pPr>
            <a:lvl7pPr marL="29718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7pPr>
            <a:lvl8pPr marL="34290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8pPr>
            <a:lvl9pPr marL="38862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9pPr>
          </a:lstStyle>
          <a:p>
            <a:pPr>
              <a:lnSpc>
                <a:spcPct val="110000"/>
              </a:lnSpc>
              <a:spcBef>
                <a:spcPct val="50000"/>
              </a:spcBef>
              <a:spcAft>
                <a:spcPct val="0"/>
              </a:spcAft>
              <a:buClrTx/>
              <a:buSzTx/>
              <a:buFontTx/>
              <a:buNone/>
            </a:pPr>
            <a:endParaRPr lang="ru-RU" altLang="ru-RU" sz="2000">
              <a:solidFill>
                <a:srgbClr val="5F0000"/>
              </a:solidFill>
            </a:endParaRPr>
          </a:p>
        </p:txBody>
      </p:sp>
      <p:sp>
        <p:nvSpPr>
          <p:cNvPr id="76" name="TextBox 75"/>
          <p:cNvSpPr txBox="1"/>
          <p:nvPr/>
        </p:nvSpPr>
        <p:spPr>
          <a:xfrm>
            <a:off x="7451727" y="1779590"/>
            <a:ext cx="989013" cy="307975"/>
          </a:xfrm>
          <a:prstGeom prst="rect">
            <a:avLst/>
          </a:prstGeom>
          <a:solidFill>
            <a:schemeClr val="bg1"/>
          </a:solidFill>
        </p:spPr>
        <p:txBody>
          <a:bodyPr wrap="none">
            <a:spAutoFit/>
          </a:bodyPr>
          <a:lstStyle/>
          <a:p>
            <a:pPr>
              <a:defRPr/>
            </a:pPr>
            <a:r>
              <a:rPr lang="ru-RU" sz="1400" b="1" dirty="0">
                <a:solidFill>
                  <a:srgbClr val="808080">
                    <a:lumMod val="75000"/>
                  </a:srgbClr>
                </a:solidFill>
              </a:rPr>
              <a:t>Выписки</a:t>
            </a:r>
          </a:p>
        </p:txBody>
      </p:sp>
    </p:spTree>
    <p:extLst>
      <p:ext uri="{BB962C8B-B14F-4D97-AF65-F5344CB8AC3E}">
        <p14:creationId xmlns:p14="http://schemas.microsoft.com/office/powerpoint/2010/main" val="670964128"/>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041400" y="203300"/>
            <a:ext cx="6911975" cy="490537"/>
          </a:xfrm>
        </p:spPr>
        <p:txBody>
          <a:bodyPr/>
          <a:lstStyle/>
          <a:p>
            <a:pPr algn="ctr" eaLnBrk="1" hangingPunct="1"/>
            <a:r>
              <a:rPr lang="ru-RU" altLang="ru-RU" sz="2400" dirty="0" smtClean="0"/>
              <a:t>Ограничение кредитного риска</a:t>
            </a:r>
          </a:p>
        </p:txBody>
      </p:sp>
      <p:sp>
        <p:nvSpPr>
          <p:cNvPr id="25603" name="Rectangle 5"/>
          <p:cNvSpPr>
            <a:spLocks noChangeArrowheads="1"/>
          </p:cNvSpPr>
          <p:nvPr/>
        </p:nvSpPr>
        <p:spPr bwMode="auto">
          <a:xfrm>
            <a:off x="3275013" y="1016893"/>
            <a:ext cx="792162" cy="539750"/>
          </a:xfrm>
          <a:prstGeom prst="rect">
            <a:avLst/>
          </a:prstGeom>
          <a:solidFill>
            <a:srgbClr val="CCD1D9"/>
          </a:solidFill>
          <a:ln w="12700">
            <a:solidFill>
              <a:srgbClr val="AAB2BD"/>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lnSpc>
                <a:spcPct val="115000"/>
              </a:lnSpc>
            </a:pPr>
            <a:r>
              <a:rPr lang="ru-RU" altLang="ru-RU" sz="1200" b="1">
                <a:solidFill>
                  <a:srgbClr val="3E5057"/>
                </a:solidFill>
              </a:rPr>
              <a:t>П</a:t>
            </a:r>
            <a:endParaRPr lang="ru-RU" altLang="ru-RU" sz="1200">
              <a:solidFill>
                <a:srgbClr val="3E5057"/>
              </a:solidFill>
            </a:endParaRPr>
          </a:p>
        </p:txBody>
      </p:sp>
      <p:sp>
        <p:nvSpPr>
          <p:cNvPr id="25604" name="Rectangle 6"/>
          <p:cNvSpPr>
            <a:spLocks noChangeArrowheads="1"/>
          </p:cNvSpPr>
          <p:nvPr/>
        </p:nvSpPr>
        <p:spPr bwMode="auto">
          <a:xfrm>
            <a:off x="2914652" y="1016893"/>
            <a:ext cx="360363" cy="539750"/>
          </a:xfrm>
          <a:prstGeom prst="rect">
            <a:avLst/>
          </a:prstGeom>
          <a:solidFill>
            <a:srgbClr val="A0D468"/>
          </a:solidFill>
          <a:ln w="12700">
            <a:solidFill>
              <a:srgbClr val="8CC152"/>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15000"/>
              </a:lnSpc>
            </a:pPr>
            <a:r>
              <a:rPr lang="ru-RU" altLang="ru-RU" sz="1200" b="1">
                <a:solidFill>
                  <a:srgbClr val="3E5057"/>
                </a:solidFill>
              </a:rPr>
              <a:t>А</a:t>
            </a:r>
            <a:endParaRPr lang="ru-RU" altLang="ru-RU" sz="1200">
              <a:solidFill>
                <a:srgbClr val="3E5057"/>
              </a:solidFill>
            </a:endParaRPr>
          </a:p>
        </p:txBody>
      </p:sp>
      <p:sp>
        <p:nvSpPr>
          <p:cNvPr id="25605" name="Line 8"/>
          <p:cNvSpPr>
            <a:spLocks noChangeShapeType="1"/>
          </p:cNvSpPr>
          <p:nvPr/>
        </p:nvSpPr>
        <p:spPr bwMode="auto">
          <a:xfrm flipH="1">
            <a:off x="3346450" y="1304231"/>
            <a:ext cx="433388" cy="0"/>
          </a:xfrm>
          <a:prstGeom prst="line">
            <a:avLst/>
          </a:prstGeom>
          <a:noFill/>
          <a:ln w="25400">
            <a:solidFill>
              <a:srgbClr val="3E5057"/>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solidFill>
                <a:srgbClr val="000000"/>
              </a:solidFill>
            </a:endParaRPr>
          </a:p>
        </p:txBody>
      </p:sp>
      <p:sp>
        <p:nvSpPr>
          <p:cNvPr id="25606" name="Line 9"/>
          <p:cNvSpPr>
            <a:spLocks noChangeShapeType="1"/>
          </p:cNvSpPr>
          <p:nvPr/>
        </p:nvSpPr>
        <p:spPr bwMode="auto">
          <a:xfrm>
            <a:off x="1474788" y="837506"/>
            <a:ext cx="4824412" cy="0"/>
          </a:xfrm>
          <a:prstGeom prst="line">
            <a:avLst/>
          </a:prstGeom>
          <a:noFill/>
          <a:ln w="12700">
            <a:solidFill>
              <a:srgbClr val="3E505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solidFill>
                <a:srgbClr val="000000"/>
              </a:solidFill>
            </a:endParaRPr>
          </a:p>
        </p:txBody>
      </p:sp>
      <p:sp>
        <p:nvSpPr>
          <p:cNvPr id="25607" name="Line 10"/>
          <p:cNvSpPr>
            <a:spLocks noChangeShapeType="1"/>
          </p:cNvSpPr>
          <p:nvPr/>
        </p:nvSpPr>
        <p:spPr bwMode="auto">
          <a:xfrm>
            <a:off x="1835150" y="1772543"/>
            <a:ext cx="4464050" cy="0"/>
          </a:xfrm>
          <a:prstGeom prst="line">
            <a:avLst/>
          </a:prstGeom>
          <a:noFill/>
          <a:ln w="12700">
            <a:solidFill>
              <a:srgbClr val="3E505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solidFill>
                <a:srgbClr val="000000"/>
              </a:solidFill>
            </a:endParaRPr>
          </a:p>
        </p:txBody>
      </p:sp>
      <p:sp>
        <p:nvSpPr>
          <p:cNvPr id="25608" name="Rectangle 11"/>
          <p:cNvSpPr>
            <a:spLocks noChangeArrowheads="1"/>
          </p:cNvSpPr>
          <p:nvPr/>
        </p:nvSpPr>
        <p:spPr bwMode="auto">
          <a:xfrm>
            <a:off x="3275013" y="1953518"/>
            <a:ext cx="792162" cy="539750"/>
          </a:xfrm>
          <a:prstGeom prst="rect">
            <a:avLst/>
          </a:prstGeom>
          <a:solidFill>
            <a:srgbClr val="CCD1D9"/>
          </a:solidFill>
          <a:ln w="12700">
            <a:solidFill>
              <a:srgbClr val="AAB2BD"/>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lnSpc>
                <a:spcPct val="115000"/>
              </a:lnSpc>
            </a:pPr>
            <a:r>
              <a:rPr lang="ru-RU" altLang="ru-RU" sz="1200" b="1">
                <a:solidFill>
                  <a:srgbClr val="3E5057"/>
                </a:solidFill>
              </a:rPr>
              <a:t>П</a:t>
            </a:r>
            <a:endParaRPr lang="ru-RU" altLang="ru-RU" sz="1200">
              <a:solidFill>
                <a:srgbClr val="3E5057"/>
              </a:solidFill>
            </a:endParaRPr>
          </a:p>
        </p:txBody>
      </p:sp>
      <p:sp>
        <p:nvSpPr>
          <p:cNvPr id="25609" name="Rectangle 12"/>
          <p:cNvSpPr>
            <a:spLocks noChangeArrowheads="1"/>
          </p:cNvSpPr>
          <p:nvPr/>
        </p:nvSpPr>
        <p:spPr bwMode="auto">
          <a:xfrm>
            <a:off x="2481263" y="1953518"/>
            <a:ext cx="792162" cy="539750"/>
          </a:xfrm>
          <a:prstGeom prst="rect">
            <a:avLst/>
          </a:prstGeom>
          <a:solidFill>
            <a:srgbClr val="A0D468"/>
          </a:solidFill>
          <a:ln w="12700">
            <a:solidFill>
              <a:srgbClr val="8CC152"/>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15000"/>
              </a:lnSpc>
            </a:pPr>
            <a:r>
              <a:rPr lang="ru-RU" altLang="ru-RU" sz="1200" b="1">
                <a:solidFill>
                  <a:srgbClr val="3E5057"/>
                </a:solidFill>
              </a:rPr>
              <a:t>А</a:t>
            </a:r>
            <a:endParaRPr lang="ru-RU" altLang="ru-RU" sz="1200">
              <a:solidFill>
                <a:srgbClr val="3E5057"/>
              </a:solidFill>
            </a:endParaRPr>
          </a:p>
        </p:txBody>
      </p:sp>
      <p:sp>
        <p:nvSpPr>
          <p:cNvPr id="25610" name="Line 13"/>
          <p:cNvSpPr>
            <a:spLocks noChangeShapeType="1"/>
          </p:cNvSpPr>
          <p:nvPr/>
        </p:nvSpPr>
        <p:spPr bwMode="auto">
          <a:xfrm flipH="1">
            <a:off x="3346450" y="2205931"/>
            <a:ext cx="433388" cy="0"/>
          </a:xfrm>
          <a:prstGeom prst="line">
            <a:avLst/>
          </a:prstGeom>
          <a:noFill/>
          <a:ln w="25400">
            <a:solidFill>
              <a:srgbClr val="3E5057"/>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solidFill>
                <a:srgbClr val="000000"/>
              </a:solidFill>
            </a:endParaRPr>
          </a:p>
        </p:txBody>
      </p:sp>
      <p:sp>
        <p:nvSpPr>
          <p:cNvPr id="25611" name="Line 17"/>
          <p:cNvSpPr>
            <a:spLocks noChangeShapeType="1"/>
          </p:cNvSpPr>
          <p:nvPr/>
        </p:nvSpPr>
        <p:spPr bwMode="auto">
          <a:xfrm flipH="1">
            <a:off x="2771775" y="2205931"/>
            <a:ext cx="433388" cy="0"/>
          </a:xfrm>
          <a:prstGeom prst="line">
            <a:avLst/>
          </a:prstGeom>
          <a:noFill/>
          <a:ln w="25400">
            <a:solidFill>
              <a:srgbClr val="3E5057"/>
            </a:solidFill>
            <a:round/>
            <a:headEnd type="triangle" w="lg" len="me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solidFill>
                <a:srgbClr val="000000"/>
              </a:solidFill>
            </a:endParaRPr>
          </a:p>
        </p:txBody>
      </p:sp>
      <p:sp>
        <p:nvSpPr>
          <p:cNvPr id="25612" name="Line 18"/>
          <p:cNvSpPr>
            <a:spLocks noChangeShapeType="1"/>
          </p:cNvSpPr>
          <p:nvPr/>
        </p:nvSpPr>
        <p:spPr bwMode="auto">
          <a:xfrm>
            <a:off x="1474788" y="2709168"/>
            <a:ext cx="4824412" cy="0"/>
          </a:xfrm>
          <a:prstGeom prst="line">
            <a:avLst/>
          </a:prstGeom>
          <a:noFill/>
          <a:ln w="12700">
            <a:solidFill>
              <a:srgbClr val="3E505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solidFill>
                <a:srgbClr val="000000"/>
              </a:solidFill>
            </a:endParaRPr>
          </a:p>
        </p:txBody>
      </p:sp>
      <p:sp>
        <p:nvSpPr>
          <p:cNvPr id="25613" name="Line 19"/>
          <p:cNvSpPr>
            <a:spLocks noChangeShapeType="1"/>
          </p:cNvSpPr>
          <p:nvPr/>
        </p:nvSpPr>
        <p:spPr bwMode="auto">
          <a:xfrm>
            <a:off x="4283075" y="837506"/>
            <a:ext cx="0" cy="2303462"/>
          </a:xfrm>
          <a:prstGeom prst="line">
            <a:avLst/>
          </a:prstGeom>
          <a:noFill/>
          <a:ln w="12700">
            <a:solidFill>
              <a:srgbClr val="3E505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solidFill>
                <a:srgbClr val="000000"/>
              </a:solidFill>
            </a:endParaRPr>
          </a:p>
        </p:txBody>
      </p:sp>
      <p:sp>
        <p:nvSpPr>
          <p:cNvPr id="25614" name="Rectangle 20"/>
          <p:cNvSpPr>
            <a:spLocks noChangeArrowheads="1"/>
          </p:cNvSpPr>
          <p:nvPr/>
        </p:nvSpPr>
        <p:spPr bwMode="auto">
          <a:xfrm>
            <a:off x="5291138" y="1016893"/>
            <a:ext cx="792162" cy="539750"/>
          </a:xfrm>
          <a:prstGeom prst="rect">
            <a:avLst/>
          </a:prstGeom>
          <a:solidFill>
            <a:srgbClr val="CCD1D9"/>
          </a:solidFill>
          <a:ln w="12700">
            <a:solidFill>
              <a:srgbClr val="AAB2BD"/>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lnSpc>
                <a:spcPct val="115000"/>
              </a:lnSpc>
            </a:pPr>
            <a:r>
              <a:rPr lang="ru-RU" altLang="ru-RU" sz="1200" b="1">
                <a:solidFill>
                  <a:srgbClr val="3E5057"/>
                </a:solidFill>
              </a:rPr>
              <a:t>П</a:t>
            </a:r>
            <a:endParaRPr lang="ru-RU" altLang="ru-RU" sz="1200">
              <a:solidFill>
                <a:srgbClr val="3E5057"/>
              </a:solidFill>
            </a:endParaRPr>
          </a:p>
        </p:txBody>
      </p:sp>
      <p:sp>
        <p:nvSpPr>
          <p:cNvPr id="25615" name="Rectangle 21"/>
          <p:cNvSpPr>
            <a:spLocks noChangeArrowheads="1"/>
          </p:cNvSpPr>
          <p:nvPr/>
        </p:nvSpPr>
        <p:spPr bwMode="auto">
          <a:xfrm>
            <a:off x="4497388" y="1016893"/>
            <a:ext cx="792162" cy="539750"/>
          </a:xfrm>
          <a:prstGeom prst="rect">
            <a:avLst/>
          </a:prstGeom>
          <a:solidFill>
            <a:srgbClr val="A0D468"/>
          </a:solidFill>
          <a:ln w="12700">
            <a:solidFill>
              <a:srgbClr val="8CC152"/>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15000"/>
              </a:lnSpc>
            </a:pPr>
            <a:r>
              <a:rPr lang="ru-RU" altLang="ru-RU" sz="1200" b="1">
                <a:solidFill>
                  <a:srgbClr val="3E5057"/>
                </a:solidFill>
              </a:rPr>
              <a:t>А</a:t>
            </a:r>
            <a:endParaRPr lang="ru-RU" altLang="ru-RU" sz="1200">
              <a:solidFill>
                <a:srgbClr val="3E5057"/>
              </a:solidFill>
            </a:endParaRPr>
          </a:p>
        </p:txBody>
      </p:sp>
      <p:sp>
        <p:nvSpPr>
          <p:cNvPr id="25616" name="Line 22"/>
          <p:cNvSpPr>
            <a:spLocks noChangeShapeType="1"/>
          </p:cNvSpPr>
          <p:nvPr/>
        </p:nvSpPr>
        <p:spPr bwMode="auto">
          <a:xfrm flipH="1">
            <a:off x="5362575" y="1269306"/>
            <a:ext cx="433388" cy="0"/>
          </a:xfrm>
          <a:prstGeom prst="line">
            <a:avLst/>
          </a:prstGeom>
          <a:noFill/>
          <a:ln w="25400">
            <a:solidFill>
              <a:srgbClr val="3E5057"/>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solidFill>
                <a:srgbClr val="000000"/>
              </a:solidFill>
            </a:endParaRPr>
          </a:p>
        </p:txBody>
      </p:sp>
      <p:sp>
        <p:nvSpPr>
          <p:cNvPr id="25617" name="Line 23"/>
          <p:cNvSpPr>
            <a:spLocks noChangeShapeType="1"/>
          </p:cNvSpPr>
          <p:nvPr/>
        </p:nvSpPr>
        <p:spPr bwMode="auto">
          <a:xfrm flipH="1">
            <a:off x="4786315" y="1269306"/>
            <a:ext cx="433387" cy="0"/>
          </a:xfrm>
          <a:prstGeom prst="line">
            <a:avLst/>
          </a:prstGeom>
          <a:noFill/>
          <a:ln w="25400">
            <a:solidFill>
              <a:srgbClr val="3E5057"/>
            </a:solidFill>
            <a:round/>
            <a:headEnd type="triangle" w="lg" len="me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solidFill>
                <a:srgbClr val="000000"/>
              </a:solidFill>
            </a:endParaRPr>
          </a:p>
        </p:txBody>
      </p:sp>
      <p:sp>
        <p:nvSpPr>
          <p:cNvPr id="25618" name="Rectangle 24"/>
          <p:cNvSpPr>
            <a:spLocks noChangeArrowheads="1"/>
          </p:cNvSpPr>
          <p:nvPr/>
        </p:nvSpPr>
        <p:spPr bwMode="auto">
          <a:xfrm>
            <a:off x="5291138" y="1953518"/>
            <a:ext cx="360362" cy="539750"/>
          </a:xfrm>
          <a:prstGeom prst="rect">
            <a:avLst/>
          </a:prstGeom>
          <a:solidFill>
            <a:srgbClr val="CCD1D9"/>
          </a:solidFill>
          <a:ln w="12700">
            <a:solidFill>
              <a:srgbClr val="AAB2BD"/>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15000"/>
              </a:lnSpc>
            </a:pPr>
            <a:r>
              <a:rPr lang="ru-RU" altLang="ru-RU" sz="1200" b="1">
                <a:solidFill>
                  <a:srgbClr val="3E5057"/>
                </a:solidFill>
              </a:rPr>
              <a:t>П</a:t>
            </a:r>
            <a:endParaRPr lang="ru-RU" altLang="ru-RU" sz="1200">
              <a:solidFill>
                <a:srgbClr val="3E5057"/>
              </a:solidFill>
            </a:endParaRPr>
          </a:p>
        </p:txBody>
      </p:sp>
      <p:sp>
        <p:nvSpPr>
          <p:cNvPr id="25619" name="Rectangle 25"/>
          <p:cNvSpPr>
            <a:spLocks noChangeArrowheads="1"/>
          </p:cNvSpPr>
          <p:nvPr/>
        </p:nvSpPr>
        <p:spPr bwMode="auto">
          <a:xfrm>
            <a:off x="4498977" y="1953518"/>
            <a:ext cx="792163" cy="539750"/>
          </a:xfrm>
          <a:prstGeom prst="rect">
            <a:avLst/>
          </a:prstGeom>
          <a:solidFill>
            <a:srgbClr val="A0D468"/>
          </a:solidFill>
          <a:ln w="12700">
            <a:solidFill>
              <a:srgbClr val="8CC152"/>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15000"/>
              </a:lnSpc>
            </a:pPr>
            <a:r>
              <a:rPr lang="ru-RU" altLang="ru-RU" sz="1200" b="1">
                <a:solidFill>
                  <a:srgbClr val="3E5057"/>
                </a:solidFill>
              </a:rPr>
              <a:t>А</a:t>
            </a:r>
            <a:endParaRPr lang="ru-RU" altLang="ru-RU" sz="1200">
              <a:solidFill>
                <a:srgbClr val="3E5057"/>
              </a:solidFill>
            </a:endParaRPr>
          </a:p>
        </p:txBody>
      </p:sp>
      <p:sp>
        <p:nvSpPr>
          <p:cNvPr id="25620" name="Line 27"/>
          <p:cNvSpPr>
            <a:spLocks noChangeShapeType="1"/>
          </p:cNvSpPr>
          <p:nvPr/>
        </p:nvSpPr>
        <p:spPr bwMode="auto">
          <a:xfrm flipH="1">
            <a:off x="4786315" y="2205931"/>
            <a:ext cx="433387" cy="0"/>
          </a:xfrm>
          <a:prstGeom prst="line">
            <a:avLst/>
          </a:prstGeom>
          <a:noFill/>
          <a:ln w="25400">
            <a:solidFill>
              <a:srgbClr val="3E5057"/>
            </a:solidFill>
            <a:round/>
            <a:headEnd type="triangle" w="lg" len="me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solidFill>
                <a:srgbClr val="000000"/>
              </a:solidFill>
            </a:endParaRPr>
          </a:p>
        </p:txBody>
      </p:sp>
      <p:sp>
        <p:nvSpPr>
          <p:cNvPr id="25621" name="Line 28"/>
          <p:cNvSpPr>
            <a:spLocks noChangeShapeType="1"/>
          </p:cNvSpPr>
          <p:nvPr/>
        </p:nvSpPr>
        <p:spPr bwMode="auto">
          <a:xfrm>
            <a:off x="6299200" y="837506"/>
            <a:ext cx="7938" cy="2667000"/>
          </a:xfrm>
          <a:prstGeom prst="line">
            <a:avLst/>
          </a:prstGeom>
          <a:noFill/>
          <a:ln w="12700">
            <a:solidFill>
              <a:srgbClr val="3E505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solidFill>
                <a:srgbClr val="000000"/>
              </a:solidFill>
            </a:endParaRPr>
          </a:p>
        </p:txBody>
      </p:sp>
      <p:sp>
        <p:nvSpPr>
          <p:cNvPr id="25622" name="Line 29"/>
          <p:cNvSpPr>
            <a:spLocks noChangeShapeType="1"/>
          </p:cNvSpPr>
          <p:nvPr/>
        </p:nvSpPr>
        <p:spPr bwMode="auto">
          <a:xfrm>
            <a:off x="2266950" y="837508"/>
            <a:ext cx="0" cy="2663825"/>
          </a:xfrm>
          <a:prstGeom prst="line">
            <a:avLst/>
          </a:prstGeom>
          <a:noFill/>
          <a:ln w="12700">
            <a:solidFill>
              <a:srgbClr val="3E505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solidFill>
                <a:srgbClr val="000000"/>
              </a:solidFill>
            </a:endParaRPr>
          </a:p>
        </p:txBody>
      </p:sp>
      <p:sp>
        <p:nvSpPr>
          <p:cNvPr id="25623" name="Line 30"/>
          <p:cNvSpPr>
            <a:spLocks noChangeShapeType="1"/>
          </p:cNvSpPr>
          <p:nvPr/>
        </p:nvSpPr>
        <p:spPr bwMode="auto">
          <a:xfrm>
            <a:off x="1835150" y="837506"/>
            <a:ext cx="0" cy="1871662"/>
          </a:xfrm>
          <a:prstGeom prst="line">
            <a:avLst/>
          </a:prstGeom>
          <a:noFill/>
          <a:ln w="12700">
            <a:solidFill>
              <a:srgbClr val="3E505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solidFill>
                <a:srgbClr val="000000"/>
              </a:solidFill>
            </a:endParaRPr>
          </a:p>
        </p:txBody>
      </p:sp>
      <p:sp>
        <p:nvSpPr>
          <p:cNvPr id="25624" name="Text Box 31"/>
          <p:cNvSpPr txBox="1">
            <a:spLocks noChangeArrowheads="1"/>
          </p:cNvSpPr>
          <p:nvPr/>
        </p:nvSpPr>
        <p:spPr bwMode="auto">
          <a:xfrm>
            <a:off x="2914652" y="2780608"/>
            <a:ext cx="7921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ru-RU" altLang="ru-RU" sz="1000" b="1">
                <a:solidFill>
                  <a:srgbClr val="3E5057"/>
                </a:solidFill>
              </a:rPr>
              <a:t>Низкий</a:t>
            </a:r>
          </a:p>
        </p:txBody>
      </p:sp>
      <p:sp>
        <p:nvSpPr>
          <p:cNvPr id="25625" name="Line 32"/>
          <p:cNvSpPr>
            <a:spLocks noChangeShapeType="1"/>
          </p:cNvSpPr>
          <p:nvPr/>
        </p:nvSpPr>
        <p:spPr bwMode="auto">
          <a:xfrm>
            <a:off x="2266950" y="3140968"/>
            <a:ext cx="4032250" cy="0"/>
          </a:xfrm>
          <a:prstGeom prst="line">
            <a:avLst/>
          </a:prstGeom>
          <a:noFill/>
          <a:ln w="12700">
            <a:solidFill>
              <a:srgbClr val="3E505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solidFill>
                <a:srgbClr val="000000"/>
              </a:solidFill>
            </a:endParaRPr>
          </a:p>
        </p:txBody>
      </p:sp>
      <p:sp>
        <p:nvSpPr>
          <p:cNvPr id="25626" name="Text Box 33"/>
          <p:cNvSpPr txBox="1">
            <a:spLocks noChangeArrowheads="1"/>
          </p:cNvSpPr>
          <p:nvPr/>
        </p:nvSpPr>
        <p:spPr bwMode="auto">
          <a:xfrm>
            <a:off x="4930777" y="2794895"/>
            <a:ext cx="9366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ru-RU" altLang="ru-RU" sz="1000" b="1">
                <a:solidFill>
                  <a:srgbClr val="3E5057"/>
                </a:solidFill>
              </a:rPr>
              <a:t>Высокий</a:t>
            </a:r>
          </a:p>
        </p:txBody>
      </p:sp>
      <p:sp>
        <p:nvSpPr>
          <p:cNvPr id="25627" name="Rectangle 36"/>
          <p:cNvSpPr>
            <a:spLocks noChangeArrowheads="1"/>
          </p:cNvSpPr>
          <p:nvPr/>
        </p:nvSpPr>
        <p:spPr bwMode="auto">
          <a:xfrm>
            <a:off x="6948488" y="1126431"/>
            <a:ext cx="1511300" cy="1295400"/>
          </a:xfrm>
          <a:prstGeom prst="rect">
            <a:avLst/>
          </a:prstGeom>
          <a:noFill/>
          <a:ln w="12700">
            <a:solidFill>
              <a:srgbClr val="3E5057"/>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solidFill>
                <a:srgbClr val="000000"/>
              </a:solidFill>
            </a:endParaRPr>
          </a:p>
        </p:txBody>
      </p:sp>
      <p:sp>
        <p:nvSpPr>
          <p:cNvPr id="25628" name="Rectangle 37"/>
          <p:cNvSpPr>
            <a:spLocks noChangeArrowheads="1"/>
          </p:cNvSpPr>
          <p:nvPr/>
        </p:nvSpPr>
        <p:spPr bwMode="auto">
          <a:xfrm>
            <a:off x="7164388" y="1845570"/>
            <a:ext cx="1079500" cy="360363"/>
          </a:xfrm>
          <a:prstGeom prst="rect">
            <a:avLst/>
          </a:prstGeom>
          <a:solidFill>
            <a:srgbClr val="CCD1D9"/>
          </a:solidFill>
          <a:ln w="12700">
            <a:solidFill>
              <a:srgbClr val="AAB2BD"/>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15000"/>
              </a:lnSpc>
            </a:pPr>
            <a:r>
              <a:rPr lang="ru-RU" altLang="ru-RU" sz="1000" b="1">
                <a:solidFill>
                  <a:srgbClr val="3E5057"/>
                </a:solidFill>
              </a:rPr>
              <a:t>Постоплата</a:t>
            </a:r>
            <a:endParaRPr lang="ru-RU" altLang="ru-RU" sz="1000">
              <a:solidFill>
                <a:srgbClr val="3E5057"/>
              </a:solidFill>
            </a:endParaRPr>
          </a:p>
        </p:txBody>
      </p:sp>
      <p:sp>
        <p:nvSpPr>
          <p:cNvPr id="25629" name="Rectangle 38"/>
          <p:cNvSpPr>
            <a:spLocks noChangeArrowheads="1"/>
          </p:cNvSpPr>
          <p:nvPr/>
        </p:nvSpPr>
        <p:spPr bwMode="auto">
          <a:xfrm>
            <a:off x="7164388" y="1305820"/>
            <a:ext cx="1079500" cy="360363"/>
          </a:xfrm>
          <a:prstGeom prst="rect">
            <a:avLst/>
          </a:prstGeom>
          <a:solidFill>
            <a:srgbClr val="A0D468"/>
          </a:solidFill>
          <a:ln w="12700">
            <a:solidFill>
              <a:srgbClr val="8CC152"/>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15000"/>
              </a:lnSpc>
            </a:pPr>
            <a:r>
              <a:rPr lang="ru-RU" altLang="ru-RU" sz="1000" b="1">
                <a:solidFill>
                  <a:srgbClr val="3E5057"/>
                </a:solidFill>
              </a:rPr>
              <a:t>Аванс</a:t>
            </a:r>
            <a:endParaRPr lang="ru-RU" altLang="ru-RU" sz="1000">
              <a:solidFill>
                <a:srgbClr val="3E5057"/>
              </a:solidFill>
            </a:endParaRPr>
          </a:p>
        </p:txBody>
      </p:sp>
      <p:sp>
        <p:nvSpPr>
          <p:cNvPr id="25630" name="Text Box 39"/>
          <p:cNvSpPr txBox="1">
            <a:spLocks noChangeArrowheads="1"/>
          </p:cNvSpPr>
          <p:nvPr/>
        </p:nvSpPr>
        <p:spPr bwMode="auto">
          <a:xfrm rot="10800000">
            <a:off x="1857960" y="1917006"/>
            <a:ext cx="338554"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ru-RU" altLang="ru-RU" sz="1000" b="1">
                <a:solidFill>
                  <a:srgbClr val="3E5057"/>
                </a:solidFill>
              </a:rPr>
              <a:t>Низкая</a:t>
            </a:r>
          </a:p>
        </p:txBody>
      </p:sp>
      <p:sp>
        <p:nvSpPr>
          <p:cNvPr id="25631" name="Text Box 40"/>
          <p:cNvSpPr txBox="1">
            <a:spLocks noChangeArrowheads="1"/>
          </p:cNvSpPr>
          <p:nvPr/>
        </p:nvSpPr>
        <p:spPr bwMode="auto">
          <a:xfrm rot="10800000">
            <a:off x="1857960" y="910533"/>
            <a:ext cx="338554"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ru-RU" altLang="ru-RU" sz="1000" b="1">
                <a:solidFill>
                  <a:srgbClr val="3E5057"/>
                </a:solidFill>
              </a:rPr>
              <a:t>Высокая</a:t>
            </a:r>
          </a:p>
        </p:txBody>
      </p:sp>
      <p:sp>
        <p:nvSpPr>
          <p:cNvPr id="25632" name="Text Box 41"/>
          <p:cNvSpPr txBox="1">
            <a:spLocks noChangeArrowheads="1"/>
          </p:cNvSpPr>
          <p:nvPr/>
        </p:nvSpPr>
        <p:spPr bwMode="auto">
          <a:xfrm rot="10800000">
            <a:off x="1467128" y="1269306"/>
            <a:ext cx="369332" cy="100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ru-RU" altLang="ru-RU" sz="1200" b="1">
                <a:solidFill>
                  <a:srgbClr val="3E5057"/>
                </a:solidFill>
              </a:rPr>
              <a:t>Доходность</a:t>
            </a:r>
          </a:p>
        </p:txBody>
      </p:sp>
      <p:grpSp>
        <p:nvGrpSpPr>
          <p:cNvPr id="25633" name="Группа 6"/>
          <p:cNvGrpSpPr>
            <a:grpSpLocks/>
          </p:cNvGrpSpPr>
          <p:nvPr/>
        </p:nvGrpSpPr>
        <p:grpSpPr bwMode="auto">
          <a:xfrm>
            <a:off x="428627" y="3717826"/>
            <a:ext cx="1801813" cy="1296988"/>
            <a:chOff x="284286" y="3875344"/>
            <a:chExt cx="1801813" cy="1297111"/>
          </a:xfrm>
        </p:grpSpPr>
        <p:sp>
          <p:nvSpPr>
            <p:cNvPr id="25648" name="Rectangle 42"/>
            <p:cNvSpPr>
              <a:spLocks noChangeArrowheads="1"/>
            </p:cNvSpPr>
            <p:nvPr/>
          </p:nvSpPr>
          <p:spPr bwMode="auto">
            <a:xfrm>
              <a:off x="284286" y="3875344"/>
              <a:ext cx="1800225" cy="324635"/>
            </a:xfrm>
            <a:prstGeom prst="rect">
              <a:avLst/>
            </a:prstGeom>
            <a:solidFill>
              <a:srgbClr val="FFCE54"/>
            </a:solidFill>
            <a:ln w="12700">
              <a:solidFill>
                <a:srgbClr val="F6BB42"/>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ru-RU" altLang="ru-RU" sz="1200" b="1" dirty="0">
                  <a:solidFill>
                    <a:srgbClr val="3E5057"/>
                  </a:solidFill>
                </a:rPr>
                <a:t>Кого оцениваем?</a:t>
              </a:r>
            </a:p>
          </p:txBody>
        </p:sp>
        <p:sp>
          <p:nvSpPr>
            <p:cNvPr id="25649" name="Rectangle 47"/>
            <p:cNvSpPr>
              <a:spLocks noChangeArrowheads="1"/>
            </p:cNvSpPr>
            <p:nvPr/>
          </p:nvSpPr>
          <p:spPr bwMode="auto">
            <a:xfrm>
              <a:off x="285874" y="4199979"/>
              <a:ext cx="1800225" cy="972476"/>
            </a:xfrm>
            <a:prstGeom prst="rect">
              <a:avLst/>
            </a:prstGeom>
            <a:solidFill>
              <a:srgbClr val="F5F7FA"/>
            </a:solidFill>
            <a:ln w="12700">
              <a:solidFill>
                <a:srgbClr val="E6E9ED"/>
              </a:solidFill>
              <a:miter lim="800000"/>
              <a:headEnd/>
              <a:tailEnd/>
            </a:ln>
          </p:spPr>
          <p:txBody>
            <a:bodyPr wrap="none" tIns="180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Clr>
                  <a:srgbClr val="D71920"/>
                </a:buClr>
                <a:buFont typeface="Wingdings" panose="05000000000000000000" pitchFamily="2" charset="2"/>
                <a:buChar char="§"/>
              </a:pPr>
              <a:r>
                <a:rPr lang="ru-RU" altLang="ru-RU" sz="1200" b="1">
                  <a:solidFill>
                    <a:srgbClr val="3E5057"/>
                  </a:solidFill>
                </a:rPr>
                <a:t>  Покупатели</a:t>
              </a:r>
            </a:p>
            <a:p>
              <a:pPr eaLnBrk="1" hangingPunct="1">
                <a:buClr>
                  <a:srgbClr val="D71920"/>
                </a:buClr>
                <a:buFont typeface="Wingdings" panose="05000000000000000000" pitchFamily="2" charset="2"/>
                <a:buChar char="§"/>
              </a:pPr>
              <a:r>
                <a:rPr lang="ru-RU" altLang="ru-RU" sz="1200" b="1">
                  <a:solidFill>
                    <a:srgbClr val="3E5057"/>
                  </a:solidFill>
                </a:rPr>
                <a:t>  Поставщики</a:t>
              </a:r>
            </a:p>
            <a:p>
              <a:pPr eaLnBrk="1" hangingPunct="1">
                <a:buClr>
                  <a:srgbClr val="D71920"/>
                </a:buClr>
                <a:buFont typeface="Wingdings" panose="05000000000000000000" pitchFamily="2" charset="2"/>
                <a:buChar char="§"/>
              </a:pPr>
              <a:r>
                <a:rPr lang="ru-RU" altLang="ru-RU" sz="1200" b="1">
                  <a:solidFill>
                    <a:srgbClr val="3E5057"/>
                  </a:solidFill>
                </a:rPr>
                <a:t>  Банки</a:t>
              </a:r>
              <a:endParaRPr lang="ru-RU" altLang="ru-RU" sz="1200">
                <a:solidFill>
                  <a:srgbClr val="000000"/>
                </a:solidFill>
              </a:endParaRPr>
            </a:p>
          </p:txBody>
        </p:sp>
      </p:grpSp>
      <p:grpSp>
        <p:nvGrpSpPr>
          <p:cNvPr id="25634" name="Группа 7"/>
          <p:cNvGrpSpPr>
            <a:grpSpLocks/>
          </p:cNvGrpSpPr>
          <p:nvPr/>
        </p:nvGrpSpPr>
        <p:grpSpPr bwMode="auto">
          <a:xfrm>
            <a:off x="427038" y="5216426"/>
            <a:ext cx="1801812" cy="1296988"/>
            <a:chOff x="282698" y="5374010"/>
            <a:chExt cx="1801813" cy="1297111"/>
          </a:xfrm>
        </p:grpSpPr>
        <p:sp>
          <p:nvSpPr>
            <p:cNvPr id="25646" name="Rectangle 44"/>
            <p:cNvSpPr>
              <a:spLocks noChangeArrowheads="1"/>
            </p:cNvSpPr>
            <p:nvPr/>
          </p:nvSpPr>
          <p:spPr bwMode="auto">
            <a:xfrm>
              <a:off x="282698" y="5374010"/>
              <a:ext cx="1800225" cy="324635"/>
            </a:xfrm>
            <a:prstGeom prst="rect">
              <a:avLst/>
            </a:prstGeom>
            <a:solidFill>
              <a:srgbClr val="FFCE54"/>
            </a:solidFill>
            <a:ln w="12700">
              <a:solidFill>
                <a:srgbClr val="F6BB42"/>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ru-RU" altLang="ru-RU" sz="1200" b="1">
                  <a:solidFill>
                    <a:srgbClr val="3E5057"/>
                  </a:solidFill>
                </a:rPr>
                <a:t>Что оцениваем?</a:t>
              </a:r>
              <a:endParaRPr lang="ru-RU" altLang="ru-RU" sz="1200">
                <a:solidFill>
                  <a:srgbClr val="000000"/>
                </a:solidFill>
              </a:endParaRPr>
            </a:p>
          </p:txBody>
        </p:sp>
        <p:sp>
          <p:nvSpPr>
            <p:cNvPr id="25647" name="Rectangle 48"/>
            <p:cNvSpPr>
              <a:spLocks noChangeArrowheads="1"/>
            </p:cNvSpPr>
            <p:nvPr/>
          </p:nvSpPr>
          <p:spPr bwMode="auto">
            <a:xfrm>
              <a:off x="284286" y="5698645"/>
              <a:ext cx="1800225" cy="972476"/>
            </a:xfrm>
            <a:prstGeom prst="rect">
              <a:avLst/>
            </a:prstGeom>
            <a:solidFill>
              <a:srgbClr val="F5F7FA"/>
            </a:solidFill>
            <a:ln w="12700">
              <a:solidFill>
                <a:srgbClr val="E6E9ED"/>
              </a:solidFill>
              <a:miter lim="800000"/>
              <a:headEnd/>
              <a:tailEnd/>
            </a:ln>
          </p:spPr>
          <p:txBody>
            <a:bodyPr wrap="none" tIns="180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Clr>
                  <a:srgbClr val="D71920"/>
                </a:buClr>
                <a:buFont typeface="Wingdings" panose="05000000000000000000" pitchFamily="2" charset="2"/>
                <a:buChar char="§"/>
              </a:pPr>
              <a:r>
                <a:rPr lang="ru-RU" altLang="ru-RU" sz="1200" b="1">
                  <a:solidFill>
                    <a:srgbClr val="3E5057"/>
                  </a:solidFill>
                </a:rPr>
                <a:t>  Риск</a:t>
              </a:r>
            </a:p>
            <a:p>
              <a:pPr eaLnBrk="1" hangingPunct="1">
                <a:buClr>
                  <a:srgbClr val="D71920"/>
                </a:buClr>
                <a:buFont typeface="Wingdings" panose="05000000000000000000" pitchFamily="2" charset="2"/>
                <a:buChar char="§"/>
              </a:pPr>
              <a:r>
                <a:rPr lang="ru-RU" altLang="ru-RU" sz="1200" b="1">
                  <a:solidFill>
                    <a:srgbClr val="3E5057"/>
                  </a:solidFill>
                </a:rPr>
                <a:t>  Доходность</a:t>
              </a:r>
              <a:endParaRPr lang="ru-RU" altLang="ru-RU" sz="1200">
                <a:solidFill>
                  <a:srgbClr val="000000"/>
                </a:solidFill>
              </a:endParaRPr>
            </a:p>
          </p:txBody>
        </p:sp>
      </p:grpSp>
      <p:grpSp>
        <p:nvGrpSpPr>
          <p:cNvPr id="25635" name="Группа 5"/>
          <p:cNvGrpSpPr>
            <a:grpSpLocks/>
          </p:cNvGrpSpPr>
          <p:nvPr/>
        </p:nvGrpSpPr>
        <p:grpSpPr bwMode="auto">
          <a:xfrm>
            <a:off x="3419477" y="4437906"/>
            <a:ext cx="1800225" cy="1296988"/>
            <a:chOff x="1374733" y="5436443"/>
            <a:chExt cx="1800225" cy="1297111"/>
          </a:xfrm>
        </p:grpSpPr>
        <p:sp>
          <p:nvSpPr>
            <p:cNvPr id="25644" name="Rectangle 45"/>
            <p:cNvSpPr>
              <a:spLocks noChangeArrowheads="1"/>
            </p:cNvSpPr>
            <p:nvPr/>
          </p:nvSpPr>
          <p:spPr bwMode="auto">
            <a:xfrm>
              <a:off x="1374733" y="5436443"/>
              <a:ext cx="1800225" cy="324635"/>
            </a:xfrm>
            <a:prstGeom prst="rect">
              <a:avLst/>
            </a:prstGeom>
            <a:solidFill>
              <a:srgbClr val="FF0000"/>
            </a:solidFill>
            <a:ln w="12700">
              <a:solidFill>
                <a:srgbClr val="F6BB42"/>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ru-RU" altLang="ru-RU" sz="1200" b="1">
                  <a:solidFill>
                    <a:srgbClr val="FFFFFF"/>
                  </a:solidFill>
                </a:rPr>
                <a:t>Политика</a:t>
              </a:r>
              <a:endParaRPr lang="ru-RU" altLang="ru-RU" sz="1200">
                <a:solidFill>
                  <a:srgbClr val="FFFFFF"/>
                </a:solidFill>
              </a:endParaRPr>
            </a:p>
          </p:txBody>
        </p:sp>
        <p:sp>
          <p:nvSpPr>
            <p:cNvPr id="25645" name="Rectangle 49"/>
            <p:cNvSpPr>
              <a:spLocks noChangeArrowheads="1"/>
            </p:cNvSpPr>
            <p:nvPr/>
          </p:nvSpPr>
          <p:spPr bwMode="auto">
            <a:xfrm>
              <a:off x="1374733" y="5761078"/>
              <a:ext cx="1800225" cy="972476"/>
            </a:xfrm>
            <a:prstGeom prst="rect">
              <a:avLst/>
            </a:prstGeom>
            <a:solidFill>
              <a:srgbClr val="F5F7FA"/>
            </a:solidFill>
            <a:ln w="12700">
              <a:solidFill>
                <a:srgbClr val="E6E9ED"/>
              </a:solidFill>
              <a:miter lim="800000"/>
              <a:headEnd/>
              <a:tailEnd/>
            </a:ln>
          </p:spPr>
          <p:txBody>
            <a:bodyPr wrap="none" tIns="180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Clr>
                  <a:srgbClr val="D71920"/>
                </a:buClr>
                <a:buFont typeface="Wingdings" panose="05000000000000000000" pitchFamily="2" charset="2"/>
                <a:buChar char="§"/>
              </a:pPr>
              <a:r>
                <a:rPr lang="ru-RU" altLang="ru-RU" sz="1200" b="1">
                  <a:solidFill>
                    <a:srgbClr val="3E5057"/>
                  </a:solidFill>
                </a:rPr>
                <a:t>  Лимит</a:t>
              </a:r>
              <a:br>
                <a:rPr lang="ru-RU" altLang="ru-RU" sz="1200" b="1">
                  <a:solidFill>
                    <a:srgbClr val="3E5057"/>
                  </a:solidFill>
                </a:rPr>
              </a:br>
              <a:r>
                <a:rPr lang="ru-RU" altLang="ru-RU" sz="1200" b="1">
                  <a:solidFill>
                    <a:srgbClr val="3E5057"/>
                  </a:solidFill>
                </a:rPr>
                <a:t>   задолженности</a:t>
              </a:r>
            </a:p>
            <a:p>
              <a:pPr eaLnBrk="1" hangingPunct="1">
                <a:buClr>
                  <a:srgbClr val="D71920"/>
                </a:buClr>
                <a:buFont typeface="Wingdings" panose="05000000000000000000" pitchFamily="2" charset="2"/>
                <a:buChar char="§"/>
              </a:pPr>
              <a:r>
                <a:rPr lang="ru-RU" altLang="ru-RU" sz="1200" b="1">
                  <a:solidFill>
                    <a:srgbClr val="3E5057"/>
                  </a:solidFill>
                </a:rPr>
                <a:t>  Условия сделок</a:t>
              </a:r>
              <a:endParaRPr lang="ru-RU" altLang="ru-RU" sz="1200">
                <a:solidFill>
                  <a:srgbClr val="000000"/>
                </a:solidFill>
              </a:endParaRPr>
            </a:p>
          </p:txBody>
        </p:sp>
      </p:grpSp>
      <p:grpSp>
        <p:nvGrpSpPr>
          <p:cNvPr id="25636" name="Группа 8"/>
          <p:cNvGrpSpPr>
            <a:grpSpLocks/>
          </p:cNvGrpSpPr>
          <p:nvPr/>
        </p:nvGrpSpPr>
        <p:grpSpPr bwMode="auto">
          <a:xfrm>
            <a:off x="6372227" y="4437906"/>
            <a:ext cx="1800225" cy="1296987"/>
            <a:chOff x="6132760" y="4703911"/>
            <a:chExt cx="1800225" cy="1297111"/>
          </a:xfrm>
        </p:grpSpPr>
        <p:sp>
          <p:nvSpPr>
            <p:cNvPr id="25642" name="Rectangle 46"/>
            <p:cNvSpPr>
              <a:spLocks noChangeArrowheads="1"/>
            </p:cNvSpPr>
            <p:nvPr/>
          </p:nvSpPr>
          <p:spPr bwMode="auto">
            <a:xfrm>
              <a:off x="6132760" y="4703911"/>
              <a:ext cx="1800225" cy="324635"/>
            </a:xfrm>
            <a:prstGeom prst="rect">
              <a:avLst/>
            </a:prstGeom>
            <a:solidFill>
              <a:srgbClr val="FFCE54"/>
            </a:solidFill>
            <a:ln w="12700">
              <a:solidFill>
                <a:srgbClr val="F6BB42"/>
              </a:solidFill>
              <a:miter lim="800000"/>
              <a:headEnd/>
              <a:tailEnd/>
            </a:ln>
          </p:spPr>
          <p:txBody>
            <a:bodyPr wrap="none" anchor="ctr"/>
            <a:lstStyle/>
            <a:p>
              <a:pPr algn="ctr" eaLnBrk="1" hangingPunct="1">
                <a:spcBef>
                  <a:spcPct val="50000"/>
                </a:spcBef>
              </a:pPr>
              <a:r>
                <a:rPr lang="ru-RU" altLang="ru-RU" sz="1200" b="1" dirty="0">
                  <a:solidFill>
                    <a:srgbClr val="3E5057"/>
                  </a:solidFill>
                </a:rPr>
                <a:t>Где используем?</a:t>
              </a:r>
            </a:p>
          </p:txBody>
        </p:sp>
        <p:sp>
          <p:nvSpPr>
            <p:cNvPr id="25643" name="Rectangle 50"/>
            <p:cNvSpPr>
              <a:spLocks noChangeArrowheads="1"/>
            </p:cNvSpPr>
            <p:nvPr/>
          </p:nvSpPr>
          <p:spPr bwMode="auto">
            <a:xfrm>
              <a:off x="6132760" y="5028546"/>
              <a:ext cx="1800225" cy="972476"/>
            </a:xfrm>
            <a:prstGeom prst="rect">
              <a:avLst/>
            </a:prstGeom>
            <a:solidFill>
              <a:srgbClr val="F5F7FA"/>
            </a:solidFill>
            <a:ln w="12700">
              <a:solidFill>
                <a:srgbClr val="E6E9ED"/>
              </a:solidFill>
              <a:miter lim="800000"/>
              <a:headEnd/>
              <a:tailEnd/>
            </a:ln>
          </p:spPr>
          <p:txBody>
            <a:bodyPr wrap="none" tIns="180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Clr>
                  <a:srgbClr val="D71920"/>
                </a:buClr>
                <a:buFont typeface="Wingdings" panose="05000000000000000000" pitchFamily="2" charset="2"/>
                <a:buChar char="§"/>
              </a:pPr>
              <a:r>
                <a:rPr lang="ru-RU" altLang="ru-RU" sz="1200" b="1">
                  <a:solidFill>
                    <a:srgbClr val="3E5057"/>
                  </a:solidFill>
                </a:rPr>
                <a:t>  В договорах</a:t>
              </a:r>
            </a:p>
            <a:p>
              <a:pPr eaLnBrk="1" hangingPunct="1">
                <a:buClr>
                  <a:srgbClr val="D71920"/>
                </a:buClr>
                <a:buFont typeface="Wingdings" panose="05000000000000000000" pitchFamily="2" charset="2"/>
                <a:buChar char="§"/>
              </a:pPr>
              <a:r>
                <a:rPr lang="ru-RU" altLang="ru-RU" sz="1200" b="1">
                  <a:solidFill>
                    <a:srgbClr val="3E5057"/>
                  </a:solidFill>
                </a:rPr>
                <a:t>  В заявках</a:t>
              </a:r>
            </a:p>
            <a:p>
              <a:pPr eaLnBrk="1" hangingPunct="1">
                <a:buClr>
                  <a:srgbClr val="D71920"/>
                </a:buClr>
                <a:buFont typeface="Wingdings" panose="05000000000000000000" pitchFamily="2" charset="2"/>
                <a:buChar char="§"/>
              </a:pPr>
              <a:r>
                <a:rPr lang="ru-RU" altLang="ru-RU" sz="1200" b="1">
                  <a:solidFill>
                    <a:srgbClr val="3E5057"/>
                  </a:solidFill>
                </a:rPr>
                <a:t>  В платежном</a:t>
              </a:r>
              <a:br>
                <a:rPr lang="ru-RU" altLang="ru-RU" sz="1200" b="1">
                  <a:solidFill>
                    <a:srgbClr val="3E5057"/>
                  </a:solidFill>
                </a:rPr>
              </a:br>
              <a:r>
                <a:rPr lang="ru-RU" altLang="ru-RU" sz="1200" b="1">
                  <a:solidFill>
                    <a:srgbClr val="3E5057"/>
                  </a:solidFill>
                </a:rPr>
                <a:t>    календаре</a:t>
              </a:r>
              <a:endParaRPr lang="ru-RU" altLang="ru-RU" sz="1200">
                <a:solidFill>
                  <a:srgbClr val="000000"/>
                </a:solidFill>
              </a:endParaRPr>
            </a:p>
          </p:txBody>
        </p:sp>
      </p:grpSp>
      <p:sp>
        <p:nvSpPr>
          <p:cNvPr id="25637" name="Line 52"/>
          <p:cNvSpPr>
            <a:spLocks noChangeShapeType="1"/>
          </p:cNvSpPr>
          <p:nvPr/>
        </p:nvSpPr>
        <p:spPr bwMode="auto">
          <a:xfrm>
            <a:off x="1474788" y="837506"/>
            <a:ext cx="0" cy="1871662"/>
          </a:xfrm>
          <a:prstGeom prst="line">
            <a:avLst/>
          </a:prstGeom>
          <a:noFill/>
          <a:ln w="12700">
            <a:solidFill>
              <a:srgbClr val="3E505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solidFill>
                <a:srgbClr val="000000"/>
              </a:solidFill>
            </a:endParaRPr>
          </a:p>
        </p:txBody>
      </p:sp>
      <p:sp>
        <p:nvSpPr>
          <p:cNvPr id="25638" name="Line 32"/>
          <p:cNvSpPr>
            <a:spLocks noChangeShapeType="1"/>
          </p:cNvSpPr>
          <p:nvPr/>
        </p:nvSpPr>
        <p:spPr bwMode="auto">
          <a:xfrm>
            <a:off x="2266950" y="3501331"/>
            <a:ext cx="4032250" cy="0"/>
          </a:xfrm>
          <a:prstGeom prst="line">
            <a:avLst/>
          </a:prstGeom>
          <a:noFill/>
          <a:ln w="12700">
            <a:solidFill>
              <a:srgbClr val="3E505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solidFill>
                <a:srgbClr val="000000"/>
              </a:solidFill>
            </a:endParaRPr>
          </a:p>
        </p:txBody>
      </p:sp>
      <p:sp>
        <p:nvSpPr>
          <p:cNvPr id="25639" name="Text Box 41"/>
          <p:cNvSpPr txBox="1">
            <a:spLocks noChangeArrowheads="1"/>
          </p:cNvSpPr>
          <p:nvPr/>
        </p:nvSpPr>
        <p:spPr bwMode="auto">
          <a:xfrm rot="-5400000">
            <a:off x="4058722" y="2801243"/>
            <a:ext cx="369332" cy="100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ru-RU" altLang="ru-RU" sz="1200" b="1">
                <a:solidFill>
                  <a:srgbClr val="3E5057"/>
                </a:solidFill>
              </a:rPr>
              <a:t>Риск</a:t>
            </a:r>
          </a:p>
        </p:txBody>
      </p:sp>
      <p:sp>
        <p:nvSpPr>
          <p:cNvPr id="11" name="Стрелка вправо 10"/>
          <p:cNvSpPr/>
          <p:nvPr/>
        </p:nvSpPr>
        <p:spPr>
          <a:xfrm>
            <a:off x="5472113" y="4869954"/>
            <a:ext cx="684212" cy="449262"/>
          </a:xfrm>
          <a:prstGeom prst="rightArrow">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pic>
        <p:nvPicPr>
          <p:cNvPr id="50" name="Picture 2" descr="C:\Users\mitrohin_s\Desktop\Буклеты\Попов\СпаркРиски.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5077" y="5734893"/>
            <a:ext cx="2991899" cy="99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Стрелка вправо 50"/>
          <p:cNvSpPr/>
          <p:nvPr/>
        </p:nvSpPr>
        <p:spPr>
          <a:xfrm>
            <a:off x="2535238" y="4869954"/>
            <a:ext cx="684212" cy="449262"/>
          </a:xfrm>
          <a:prstGeom prst="rightArrow">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Tree>
    <p:extLst>
      <p:ext uri="{BB962C8B-B14F-4D97-AF65-F5344CB8AC3E}">
        <p14:creationId xmlns:p14="http://schemas.microsoft.com/office/powerpoint/2010/main" val="23145940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2195736" y="-243582"/>
            <a:ext cx="4967957" cy="1081088"/>
          </a:xfrm>
          <a:noFill/>
        </p:spPr>
        <p:txBody>
          <a:bodyPr/>
          <a:lstStyle/>
          <a:p>
            <a:r>
              <a:rPr lang="ru-RU" sz="2400" dirty="0" smtClean="0"/>
              <a:t>Управление обязательствами</a:t>
            </a:r>
            <a:endParaRPr lang="ru-RU" sz="2400" dirty="0"/>
          </a:p>
        </p:txBody>
      </p:sp>
      <p:sp>
        <p:nvSpPr>
          <p:cNvPr id="12" name="TextBox 11"/>
          <p:cNvSpPr txBox="1"/>
          <p:nvPr/>
        </p:nvSpPr>
        <p:spPr>
          <a:xfrm>
            <a:off x="107504" y="627861"/>
            <a:ext cx="6120680" cy="6186309"/>
          </a:xfrm>
          <a:prstGeom prst="rect">
            <a:avLst/>
          </a:prstGeom>
          <a:noFill/>
        </p:spPr>
        <p:txBody>
          <a:bodyPr wrap="square" rtlCol="0">
            <a:spAutoFit/>
          </a:bodyPr>
          <a:lstStyle/>
          <a:p>
            <a:pPr marL="285750" indent="-285750">
              <a:spcAft>
                <a:spcPts val="600"/>
              </a:spcAft>
              <a:buClr>
                <a:srgbClr val="C00000"/>
              </a:buClr>
              <a:buFont typeface="Wingdings" panose="05000000000000000000" pitchFamily="2" charset="2"/>
              <a:buChar char="§"/>
            </a:pPr>
            <a:r>
              <a:rPr lang="ru-RU" dirty="0" smtClean="0">
                <a:solidFill>
                  <a:srgbClr val="808080">
                    <a:lumMod val="75000"/>
                  </a:srgbClr>
                </a:solidFill>
                <a:latin typeface="Arial"/>
              </a:rPr>
              <a:t>Обеспечения (выданные и полученные):</a:t>
            </a:r>
          </a:p>
          <a:p>
            <a:pPr marL="742950" lvl="1" indent="-285750">
              <a:spcAft>
                <a:spcPts val="600"/>
              </a:spcAft>
              <a:buClr>
                <a:schemeClr val="bg2">
                  <a:lumMod val="75000"/>
                </a:schemeClr>
              </a:buClr>
              <a:buFont typeface="Arial" panose="020B0604020202020204" pitchFamily="34" charset="0"/>
              <a:buChar char="•"/>
            </a:pPr>
            <a:r>
              <a:rPr lang="ru-RU" sz="1600" dirty="0" smtClean="0">
                <a:solidFill>
                  <a:srgbClr val="808080">
                    <a:lumMod val="75000"/>
                  </a:srgbClr>
                </a:solidFill>
                <a:latin typeface="Arial"/>
              </a:rPr>
              <a:t>Банковские гарантии</a:t>
            </a:r>
          </a:p>
          <a:p>
            <a:pPr marL="742950" lvl="1" indent="-285750">
              <a:spcAft>
                <a:spcPts val="600"/>
              </a:spcAft>
              <a:buClr>
                <a:schemeClr val="bg2">
                  <a:lumMod val="75000"/>
                </a:schemeClr>
              </a:buClr>
              <a:buFont typeface="Arial" panose="020B0604020202020204" pitchFamily="34" charset="0"/>
              <a:buChar char="•"/>
            </a:pPr>
            <a:r>
              <a:rPr lang="ru-RU" sz="1600" dirty="0" smtClean="0">
                <a:solidFill>
                  <a:srgbClr val="808080">
                    <a:lumMod val="75000"/>
                  </a:srgbClr>
                </a:solidFill>
                <a:latin typeface="Arial"/>
              </a:rPr>
              <a:t>Аккредитивы</a:t>
            </a:r>
          </a:p>
          <a:p>
            <a:pPr marL="742950" lvl="1" indent="-285750">
              <a:spcAft>
                <a:spcPts val="600"/>
              </a:spcAft>
              <a:buClr>
                <a:schemeClr val="bg2">
                  <a:lumMod val="75000"/>
                </a:schemeClr>
              </a:buClr>
              <a:buFont typeface="Arial" panose="020B0604020202020204" pitchFamily="34" charset="0"/>
              <a:buChar char="•"/>
            </a:pPr>
            <a:r>
              <a:rPr lang="ru-RU" sz="1600" dirty="0" smtClean="0">
                <a:solidFill>
                  <a:srgbClr val="808080">
                    <a:lumMod val="75000"/>
                  </a:srgbClr>
                </a:solidFill>
                <a:latin typeface="Arial"/>
              </a:rPr>
              <a:t>Залоги</a:t>
            </a:r>
          </a:p>
          <a:p>
            <a:pPr marL="742950" lvl="1" indent="-285750">
              <a:spcAft>
                <a:spcPts val="600"/>
              </a:spcAft>
              <a:buClr>
                <a:schemeClr val="bg2">
                  <a:lumMod val="75000"/>
                </a:schemeClr>
              </a:buClr>
              <a:buFont typeface="Arial" panose="020B0604020202020204" pitchFamily="34" charset="0"/>
              <a:buChar char="•"/>
            </a:pPr>
            <a:r>
              <a:rPr lang="ru-RU" sz="1600" dirty="0" smtClean="0">
                <a:solidFill>
                  <a:srgbClr val="808080">
                    <a:lumMod val="75000"/>
                  </a:srgbClr>
                </a:solidFill>
                <a:latin typeface="Arial"/>
              </a:rPr>
              <a:t>Поручительства…  </a:t>
            </a:r>
          </a:p>
          <a:p>
            <a:pPr marL="285750" indent="-285750">
              <a:spcAft>
                <a:spcPts val="600"/>
              </a:spcAft>
              <a:buClr>
                <a:srgbClr val="C00000"/>
              </a:buClr>
              <a:buFont typeface="Wingdings" panose="05000000000000000000" pitchFamily="2" charset="2"/>
              <a:buChar char="§"/>
            </a:pPr>
            <a:r>
              <a:rPr lang="ru-RU" dirty="0" smtClean="0">
                <a:solidFill>
                  <a:srgbClr val="808080">
                    <a:lumMod val="75000"/>
                  </a:srgbClr>
                </a:solidFill>
                <a:latin typeface="Arial"/>
              </a:rPr>
              <a:t>Специализированный АРМ:</a:t>
            </a:r>
            <a:endParaRPr lang="ru-RU" dirty="0">
              <a:solidFill>
                <a:srgbClr val="808080">
                  <a:lumMod val="75000"/>
                </a:srgbClr>
              </a:solidFill>
              <a:latin typeface="Arial"/>
            </a:endParaRPr>
          </a:p>
          <a:p>
            <a:pPr marL="673200" lvl="2" indent="-216000">
              <a:spcAft>
                <a:spcPts val="600"/>
              </a:spcAft>
              <a:buFont typeface="Arial" panose="020B0604020202020204" pitchFamily="34" charset="0"/>
              <a:buChar char="•"/>
            </a:pPr>
            <a:r>
              <a:rPr lang="ru-RU" sz="1600" dirty="0">
                <a:solidFill>
                  <a:srgbClr val="808080">
                    <a:lumMod val="75000"/>
                  </a:srgbClr>
                </a:solidFill>
                <a:latin typeface="Arial"/>
              </a:rPr>
              <a:t>Договоры с </a:t>
            </a:r>
            <a:r>
              <a:rPr lang="ru-RU" sz="1600" dirty="0" smtClean="0">
                <a:solidFill>
                  <a:srgbClr val="808080">
                    <a:lumMod val="75000"/>
                  </a:srgbClr>
                </a:solidFill>
                <a:latin typeface="Arial"/>
              </a:rPr>
              <a:t>покупателями и поставщиками</a:t>
            </a:r>
            <a:endParaRPr lang="ru-RU" sz="1600" dirty="0">
              <a:solidFill>
                <a:srgbClr val="808080">
                  <a:lumMod val="75000"/>
                </a:srgbClr>
              </a:solidFill>
              <a:latin typeface="Arial"/>
            </a:endParaRPr>
          </a:p>
          <a:p>
            <a:pPr marL="673200" lvl="2" indent="-216000">
              <a:spcAft>
                <a:spcPts val="600"/>
              </a:spcAft>
              <a:buFont typeface="Arial" panose="020B0604020202020204" pitchFamily="34" charset="0"/>
              <a:buChar char="•"/>
            </a:pPr>
            <a:r>
              <a:rPr lang="ru-RU" sz="1600" dirty="0" smtClean="0">
                <a:solidFill>
                  <a:srgbClr val="808080">
                    <a:lumMod val="75000"/>
                  </a:srgbClr>
                </a:solidFill>
                <a:latin typeface="Arial"/>
              </a:rPr>
              <a:t>Договоры </a:t>
            </a:r>
            <a:r>
              <a:rPr lang="ru-RU" sz="1600" dirty="0">
                <a:solidFill>
                  <a:srgbClr val="808080">
                    <a:lumMod val="75000"/>
                  </a:srgbClr>
                </a:solidFill>
                <a:latin typeface="Arial"/>
              </a:rPr>
              <a:t>привлечения и размещения средств</a:t>
            </a:r>
          </a:p>
          <a:p>
            <a:pPr marL="673200" lvl="2" indent="-216000">
              <a:spcAft>
                <a:spcPts val="600"/>
              </a:spcAft>
              <a:buFont typeface="Arial" panose="020B0604020202020204" pitchFamily="34" charset="0"/>
              <a:buChar char="•"/>
            </a:pPr>
            <a:r>
              <a:rPr lang="ru-RU" sz="1600" dirty="0">
                <a:solidFill>
                  <a:srgbClr val="808080">
                    <a:lumMod val="75000"/>
                  </a:srgbClr>
                </a:solidFill>
                <a:latin typeface="Arial"/>
              </a:rPr>
              <a:t>Ценные бумаги</a:t>
            </a:r>
          </a:p>
          <a:p>
            <a:pPr marL="285750" indent="-285750">
              <a:spcAft>
                <a:spcPts val="600"/>
              </a:spcAft>
              <a:buClr>
                <a:srgbClr val="C00000"/>
              </a:buClr>
              <a:buFont typeface="Wingdings" panose="05000000000000000000" pitchFamily="2" charset="2"/>
              <a:buChar char="§"/>
            </a:pPr>
            <a:r>
              <a:rPr lang="ru-RU" dirty="0" smtClean="0">
                <a:solidFill>
                  <a:srgbClr val="808080">
                    <a:lumMod val="75000"/>
                  </a:srgbClr>
                </a:solidFill>
                <a:latin typeface="Arial"/>
              </a:rPr>
              <a:t>Превентивная реакция:</a:t>
            </a:r>
            <a:endParaRPr lang="ru-RU" dirty="0">
              <a:solidFill>
                <a:srgbClr val="808080">
                  <a:lumMod val="75000"/>
                </a:srgbClr>
              </a:solidFill>
              <a:latin typeface="Arial"/>
            </a:endParaRPr>
          </a:p>
          <a:p>
            <a:pPr marL="673200" lvl="2" indent="-216000">
              <a:spcAft>
                <a:spcPts val="600"/>
              </a:spcAft>
              <a:buFont typeface="Arial" panose="020B0604020202020204" pitchFamily="34" charset="0"/>
              <a:buChar char="•"/>
            </a:pPr>
            <a:r>
              <a:rPr lang="ru-RU" sz="1600" dirty="0" smtClean="0">
                <a:solidFill>
                  <a:srgbClr val="808080">
                    <a:lumMod val="75000"/>
                  </a:srgbClr>
                </a:solidFill>
                <a:latin typeface="Arial"/>
              </a:rPr>
              <a:t>Расхождение </a:t>
            </a:r>
            <a:r>
              <a:rPr lang="ru-RU" sz="1600" dirty="0">
                <a:solidFill>
                  <a:srgbClr val="808080">
                    <a:lumMod val="75000"/>
                  </a:srgbClr>
                </a:solidFill>
                <a:latin typeface="Arial"/>
              </a:rPr>
              <a:t>графиков и </a:t>
            </a:r>
            <a:r>
              <a:rPr lang="ru-RU" sz="1600" dirty="0" smtClean="0">
                <a:solidFill>
                  <a:srgbClr val="808080">
                    <a:lumMod val="75000"/>
                  </a:srgbClr>
                </a:solidFill>
                <a:latin typeface="Arial"/>
              </a:rPr>
              <a:t>плановых документов</a:t>
            </a:r>
            <a:endParaRPr lang="ru-RU" sz="1600" dirty="0">
              <a:solidFill>
                <a:srgbClr val="808080">
                  <a:lumMod val="75000"/>
                </a:srgbClr>
              </a:solidFill>
              <a:latin typeface="Arial"/>
            </a:endParaRPr>
          </a:p>
          <a:p>
            <a:pPr marL="673200" lvl="2" indent="-216000">
              <a:spcAft>
                <a:spcPts val="600"/>
              </a:spcAft>
              <a:buFont typeface="Arial" panose="020B0604020202020204" pitchFamily="34" charset="0"/>
              <a:buChar char="•"/>
            </a:pPr>
            <a:r>
              <a:rPr lang="ru-RU" sz="1600" dirty="0" smtClean="0">
                <a:solidFill>
                  <a:srgbClr val="808080">
                    <a:lumMod val="75000"/>
                  </a:srgbClr>
                </a:solidFill>
                <a:latin typeface="Arial"/>
              </a:rPr>
              <a:t>Оповещения о ближайших платежах</a:t>
            </a:r>
          </a:p>
          <a:p>
            <a:pPr marL="285750" lvl="1" indent="-285750">
              <a:spcAft>
                <a:spcPts val="600"/>
              </a:spcAft>
              <a:buClr>
                <a:srgbClr val="C00000"/>
              </a:buClr>
              <a:buFont typeface="Wingdings" panose="05000000000000000000" pitchFamily="2" charset="2"/>
              <a:buChar char="§"/>
            </a:pPr>
            <a:r>
              <a:rPr lang="ru-RU" dirty="0" smtClean="0">
                <a:solidFill>
                  <a:srgbClr val="808080">
                    <a:lumMod val="75000"/>
                  </a:srgbClr>
                </a:solidFill>
                <a:latin typeface="Arial"/>
              </a:rPr>
              <a:t>Факторинг + у</a:t>
            </a:r>
            <a:r>
              <a:rPr lang="ru-RU" dirty="0" smtClean="0">
                <a:solidFill>
                  <a:srgbClr val="808080">
                    <a:lumMod val="75000"/>
                  </a:srgbClr>
                </a:solidFill>
              </a:rPr>
              <a:t>точненный </a:t>
            </a:r>
            <a:r>
              <a:rPr lang="ru-RU" dirty="0">
                <a:solidFill>
                  <a:srgbClr val="808080">
                    <a:lumMod val="75000"/>
                  </a:srgbClr>
                </a:solidFill>
              </a:rPr>
              <a:t>прогноз </a:t>
            </a:r>
            <a:r>
              <a:rPr lang="ru-RU" dirty="0" smtClean="0">
                <a:solidFill>
                  <a:srgbClr val="808080">
                    <a:lumMod val="75000"/>
                  </a:srgbClr>
                </a:solidFill>
              </a:rPr>
              <a:t>ДДС</a:t>
            </a:r>
            <a:endParaRPr lang="ru-RU" dirty="0" smtClean="0">
              <a:solidFill>
                <a:srgbClr val="808080">
                  <a:lumMod val="75000"/>
                </a:srgbClr>
              </a:solidFill>
              <a:latin typeface="Arial"/>
            </a:endParaRPr>
          </a:p>
          <a:p>
            <a:pPr marL="742950" lvl="1" indent="-285750">
              <a:buFont typeface="Arial" panose="020B0604020202020204" pitchFamily="34" charset="0"/>
              <a:buChar char="•"/>
            </a:pPr>
            <a:r>
              <a:rPr lang="ru-RU" sz="1600" dirty="0" smtClean="0">
                <a:solidFill>
                  <a:srgbClr val="808080">
                    <a:lumMod val="75000"/>
                  </a:srgbClr>
                </a:solidFill>
              </a:rPr>
              <a:t>Реестры </a:t>
            </a:r>
            <a:r>
              <a:rPr lang="ru-RU" sz="1600" dirty="0">
                <a:solidFill>
                  <a:srgbClr val="808080">
                    <a:lumMod val="75000"/>
                  </a:srgbClr>
                </a:solidFill>
              </a:rPr>
              <a:t>уступленных денежных требований</a:t>
            </a:r>
          </a:p>
          <a:p>
            <a:pPr marL="742950" lvl="1" indent="-285750">
              <a:buFont typeface="Arial" panose="020B0604020202020204" pitchFamily="34" charset="0"/>
              <a:buChar char="•"/>
            </a:pPr>
            <a:r>
              <a:rPr lang="ru-RU" sz="1600" dirty="0">
                <a:solidFill>
                  <a:srgbClr val="808080">
                    <a:lumMod val="75000"/>
                  </a:srgbClr>
                </a:solidFill>
              </a:rPr>
              <a:t>Расчет комиссий к удержанию</a:t>
            </a:r>
          </a:p>
          <a:p>
            <a:pPr marL="285750" lvl="1" indent="-285750">
              <a:spcAft>
                <a:spcPts val="600"/>
              </a:spcAft>
              <a:buClr>
                <a:srgbClr val="C00000"/>
              </a:buClr>
              <a:buFont typeface="Wingdings" panose="05000000000000000000" pitchFamily="2" charset="2"/>
              <a:buChar char="§"/>
            </a:pPr>
            <a:r>
              <a:rPr lang="ru-RU" dirty="0">
                <a:solidFill>
                  <a:srgbClr val="808080">
                    <a:lumMod val="75000"/>
                  </a:srgbClr>
                </a:solidFill>
                <a:latin typeface="Arial"/>
              </a:rPr>
              <a:t>Письма-напоминания и стоп-листы</a:t>
            </a:r>
          </a:p>
          <a:p>
            <a:pPr marL="285750" lvl="1" indent="-285750">
              <a:spcAft>
                <a:spcPts val="600"/>
              </a:spcAft>
              <a:buClr>
                <a:srgbClr val="C00000"/>
              </a:buClr>
              <a:buFont typeface="Wingdings" panose="05000000000000000000" pitchFamily="2" charset="2"/>
              <a:buChar char="§"/>
            </a:pPr>
            <a:r>
              <a:rPr lang="ru-RU" dirty="0" smtClean="0">
                <a:solidFill>
                  <a:srgbClr val="808080">
                    <a:lumMod val="75000"/>
                  </a:srgbClr>
                </a:solidFill>
                <a:latin typeface="Arial"/>
              </a:rPr>
              <a:t>ПИР + у</a:t>
            </a:r>
            <a:r>
              <a:rPr lang="ru-RU" dirty="0" smtClean="0">
                <a:solidFill>
                  <a:srgbClr val="808080">
                    <a:lumMod val="75000"/>
                  </a:srgbClr>
                </a:solidFill>
              </a:rPr>
              <a:t>точненный </a:t>
            </a:r>
            <a:r>
              <a:rPr lang="ru-RU" dirty="0">
                <a:solidFill>
                  <a:srgbClr val="808080">
                    <a:lumMod val="75000"/>
                  </a:srgbClr>
                </a:solidFill>
              </a:rPr>
              <a:t>прогноз </a:t>
            </a:r>
            <a:r>
              <a:rPr lang="ru-RU" dirty="0" smtClean="0">
                <a:solidFill>
                  <a:srgbClr val="808080">
                    <a:lumMod val="75000"/>
                  </a:srgbClr>
                </a:solidFill>
              </a:rPr>
              <a:t>ДДС</a:t>
            </a:r>
            <a:endParaRPr lang="ru-RU" dirty="0">
              <a:solidFill>
                <a:srgbClr val="808080">
                  <a:lumMod val="75000"/>
                </a:srgbClr>
              </a:solidFill>
              <a:latin typeface="Arial"/>
            </a:endParaRPr>
          </a:p>
          <a:p>
            <a:pPr marL="673200" lvl="2" indent="-216000">
              <a:spcAft>
                <a:spcPts val="600"/>
              </a:spcAft>
              <a:buFont typeface="Arial" panose="020B0604020202020204" pitchFamily="34" charset="0"/>
              <a:buChar char="•"/>
            </a:pPr>
            <a:r>
              <a:rPr lang="ru-RU" sz="1600" dirty="0">
                <a:solidFill>
                  <a:srgbClr val="808080">
                    <a:lumMod val="75000"/>
                  </a:srgbClr>
                </a:solidFill>
                <a:latin typeface="Arial"/>
              </a:rPr>
              <a:t>Автоматическое создание претензии</a:t>
            </a:r>
          </a:p>
          <a:p>
            <a:pPr marL="673200" lvl="2" indent="-216000">
              <a:spcAft>
                <a:spcPts val="600"/>
              </a:spcAft>
              <a:buFont typeface="Arial" panose="020B0604020202020204" pitchFamily="34" charset="0"/>
              <a:buChar char="•"/>
            </a:pPr>
            <a:r>
              <a:rPr lang="ru-RU" sz="1600" dirty="0">
                <a:solidFill>
                  <a:srgbClr val="808080">
                    <a:lumMod val="75000"/>
                  </a:srgbClr>
                </a:solidFill>
                <a:latin typeface="Arial"/>
              </a:rPr>
              <a:t>Напоминания о следующих </a:t>
            </a:r>
            <a:r>
              <a:rPr lang="ru-RU" sz="1600" dirty="0" smtClean="0">
                <a:solidFill>
                  <a:srgbClr val="808080">
                    <a:lumMod val="75000"/>
                  </a:srgbClr>
                </a:solidFill>
                <a:latin typeface="Arial"/>
              </a:rPr>
              <a:t>этапах</a:t>
            </a:r>
          </a:p>
        </p:txBody>
      </p:sp>
      <p:pic>
        <p:nvPicPr>
          <p:cNvPr id="2" name="Рисунок 1"/>
          <p:cNvPicPr>
            <a:picLocks noChangeAspect="1"/>
          </p:cNvPicPr>
          <p:nvPr/>
        </p:nvPicPr>
        <p:blipFill rotWithShape="1">
          <a:blip r:embed="rId3" cstate="print">
            <a:extLst>
              <a:ext uri="{28A0092B-C50C-407E-A947-70E740481C1C}">
                <a14:useLocalDpi xmlns:a14="http://schemas.microsoft.com/office/drawing/2010/main" val="0"/>
              </a:ext>
            </a:extLst>
          </a:blip>
          <a:srcRect l="28670" r="7087"/>
          <a:stretch/>
        </p:blipFill>
        <p:spPr>
          <a:xfrm>
            <a:off x="5619900" y="3281832"/>
            <a:ext cx="3272580" cy="3388322"/>
          </a:xfrm>
          <a:prstGeom prst="rect">
            <a:avLst/>
          </a:prstGeom>
        </p:spPr>
      </p:pic>
    </p:spTree>
    <p:custDataLst>
      <p:tags r:id="rId1"/>
    </p:custDataLst>
    <p:extLst>
      <p:ext uri="{BB962C8B-B14F-4D97-AF65-F5344CB8AC3E}">
        <p14:creationId xmlns:p14="http://schemas.microsoft.com/office/powerpoint/2010/main" val="2842155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12"/>
          <p:cNvSpPr/>
          <p:nvPr/>
        </p:nvSpPr>
        <p:spPr>
          <a:xfrm>
            <a:off x="2355850" y="2690813"/>
            <a:ext cx="1970087" cy="3378200"/>
          </a:xfrm>
          <a:prstGeom prst="rect">
            <a:avLst/>
          </a:prstGeom>
          <a:solidFill>
            <a:schemeClr val="bg1">
              <a:lumMod val="95000"/>
              <a:alpha val="70000"/>
            </a:schemeClr>
          </a:solidFill>
          <a:ln w="19050">
            <a:solidFill>
              <a:srgbClr val="FFCC0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anchor="ctr"/>
          <a:lstStyle/>
          <a:p>
            <a:pPr lvl="2"/>
            <a:endParaRPr lang="ru-RU" dirty="0">
              <a:solidFill>
                <a:srgbClr val="FFFFFF"/>
              </a:solidFill>
            </a:endParaRPr>
          </a:p>
        </p:txBody>
      </p:sp>
      <p:sp>
        <p:nvSpPr>
          <p:cNvPr id="14" name="Rectangle 13"/>
          <p:cNvSpPr/>
          <p:nvPr/>
        </p:nvSpPr>
        <p:spPr>
          <a:xfrm>
            <a:off x="4500563" y="2690813"/>
            <a:ext cx="2039937" cy="3378200"/>
          </a:xfrm>
          <a:prstGeom prst="rect">
            <a:avLst/>
          </a:prstGeom>
          <a:solidFill>
            <a:schemeClr val="bg1">
              <a:lumMod val="95000"/>
              <a:alpha val="70000"/>
            </a:schemeClr>
          </a:solidFill>
          <a:ln w="19050">
            <a:solidFill>
              <a:srgbClr val="FFCC0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anchor="ctr"/>
          <a:lstStyle/>
          <a:p>
            <a:pPr lvl="2"/>
            <a:endParaRPr lang="ru-RU" dirty="0">
              <a:solidFill>
                <a:srgbClr val="FFFFFF"/>
              </a:solidFill>
            </a:endParaRPr>
          </a:p>
        </p:txBody>
      </p:sp>
      <p:sp>
        <p:nvSpPr>
          <p:cNvPr id="13" name="Rectangle 12"/>
          <p:cNvSpPr/>
          <p:nvPr/>
        </p:nvSpPr>
        <p:spPr>
          <a:xfrm>
            <a:off x="211138" y="2690813"/>
            <a:ext cx="1970087" cy="3378200"/>
          </a:xfrm>
          <a:prstGeom prst="rect">
            <a:avLst/>
          </a:prstGeom>
          <a:solidFill>
            <a:schemeClr val="bg1">
              <a:lumMod val="95000"/>
              <a:alpha val="70000"/>
            </a:schemeClr>
          </a:solidFill>
          <a:ln w="19050">
            <a:solidFill>
              <a:srgbClr val="FFCC0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anchor="ctr"/>
          <a:lstStyle/>
          <a:p>
            <a:pPr lvl="2"/>
            <a:endParaRPr lang="ru-RU" dirty="0">
              <a:solidFill>
                <a:srgbClr val="FFFFFF"/>
              </a:solidFill>
            </a:endParaRPr>
          </a:p>
        </p:txBody>
      </p:sp>
      <p:sp>
        <p:nvSpPr>
          <p:cNvPr id="81923" name="Title 1"/>
          <p:cNvSpPr>
            <a:spLocks noGrp="1"/>
          </p:cNvSpPr>
          <p:nvPr>
            <p:ph type="title"/>
          </p:nvPr>
        </p:nvSpPr>
        <p:spPr>
          <a:xfrm>
            <a:off x="1584325" y="-170606"/>
            <a:ext cx="5975350" cy="1081087"/>
          </a:xfrm>
          <a:solidFill>
            <a:schemeClr val="bg1"/>
          </a:solidFill>
        </p:spPr>
        <p:txBody>
          <a:bodyPr lIns="91370" tIns="45685" rIns="91370" bIns="45685"/>
          <a:lstStyle/>
          <a:p>
            <a:pPr algn="ctr">
              <a:defRPr/>
            </a:pPr>
            <a:r>
              <a:rPr lang="ru-RU" sz="2400" kern="1200" dirty="0" smtClean="0">
                <a:solidFill>
                  <a:schemeClr val="bg2"/>
                </a:solidFill>
                <a:ea typeface="+mn-ea"/>
                <a:cs typeface="+mn-cs"/>
              </a:rPr>
              <a:t>Управление лимитами 3.1</a:t>
            </a:r>
            <a:endParaRPr lang="en-US" sz="2400" kern="1200" dirty="0">
              <a:solidFill>
                <a:schemeClr val="bg2"/>
              </a:solidFill>
              <a:ea typeface="+mn-ea"/>
              <a:cs typeface="+mn-cs"/>
            </a:endParaRPr>
          </a:p>
        </p:txBody>
      </p:sp>
      <p:sp>
        <p:nvSpPr>
          <p:cNvPr id="64" name="Pentagon 63"/>
          <p:cNvSpPr/>
          <p:nvPr/>
        </p:nvSpPr>
        <p:spPr>
          <a:xfrm>
            <a:off x="179388" y="1543050"/>
            <a:ext cx="2087562" cy="939800"/>
          </a:xfrm>
          <a:prstGeom prst="homePlate">
            <a:avLst>
              <a:gd name="adj" fmla="val 33853"/>
            </a:avLst>
          </a:prstGeom>
          <a:solidFill>
            <a:srgbClr val="FFD65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anchor="ctr"/>
          <a:lstStyle/>
          <a:p>
            <a:pPr algn="ctr" eaLnBrk="1" hangingPunct="1"/>
            <a:r>
              <a:rPr lang="ru-RU" sz="1400" dirty="0">
                <a:solidFill>
                  <a:srgbClr val="000000"/>
                </a:solidFill>
              </a:rPr>
              <a:t>1. Планирование</a:t>
            </a:r>
            <a:endParaRPr lang="en-US" sz="1400" dirty="0">
              <a:solidFill>
                <a:srgbClr val="000000"/>
              </a:solidFill>
            </a:endParaRPr>
          </a:p>
        </p:txBody>
      </p:sp>
      <p:sp>
        <p:nvSpPr>
          <p:cNvPr id="66" name="Chevron 65"/>
          <p:cNvSpPr/>
          <p:nvPr/>
        </p:nvSpPr>
        <p:spPr>
          <a:xfrm>
            <a:off x="4376738" y="1557338"/>
            <a:ext cx="2392362" cy="923925"/>
          </a:xfrm>
          <a:prstGeom prst="chevron">
            <a:avLst>
              <a:gd name="adj" fmla="val 31973"/>
            </a:avLst>
          </a:prstGeom>
          <a:solidFill>
            <a:srgbClr val="FFD65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anchor="ctr"/>
          <a:lstStyle/>
          <a:p>
            <a:pPr algn="ctr" eaLnBrk="1" hangingPunct="1"/>
            <a:r>
              <a:rPr lang="ru-RU" sz="1400" dirty="0">
                <a:solidFill>
                  <a:srgbClr val="000000"/>
                </a:solidFill>
              </a:rPr>
              <a:t>3.Корректировка</a:t>
            </a:r>
          </a:p>
        </p:txBody>
      </p:sp>
      <p:sp>
        <p:nvSpPr>
          <p:cNvPr id="68" name="Chevron 67"/>
          <p:cNvSpPr/>
          <p:nvPr/>
        </p:nvSpPr>
        <p:spPr>
          <a:xfrm>
            <a:off x="6627813" y="1557338"/>
            <a:ext cx="2435225" cy="923925"/>
          </a:xfrm>
          <a:prstGeom prst="chevron">
            <a:avLst>
              <a:gd name="adj" fmla="val 31973"/>
            </a:avLst>
          </a:prstGeom>
          <a:solidFill>
            <a:srgbClr val="FFD65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anchor="ctr"/>
          <a:lstStyle/>
          <a:p>
            <a:pPr algn="ctr" eaLnBrk="1" hangingPunct="1"/>
            <a:r>
              <a:rPr lang="ru-RU" sz="1400" dirty="0" smtClean="0">
                <a:solidFill>
                  <a:srgbClr val="000000"/>
                </a:solidFill>
              </a:rPr>
              <a:t>4.Использование</a:t>
            </a:r>
            <a:endParaRPr lang="ru-RU" sz="1400" dirty="0">
              <a:solidFill>
                <a:srgbClr val="000000"/>
              </a:solidFill>
            </a:endParaRPr>
          </a:p>
        </p:txBody>
      </p:sp>
      <p:sp>
        <p:nvSpPr>
          <p:cNvPr id="20" name="Chevron 65"/>
          <p:cNvSpPr/>
          <p:nvPr/>
        </p:nvSpPr>
        <p:spPr>
          <a:xfrm>
            <a:off x="2125663" y="1557338"/>
            <a:ext cx="2392362" cy="923925"/>
          </a:xfrm>
          <a:prstGeom prst="chevron">
            <a:avLst>
              <a:gd name="adj" fmla="val 31973"/>
            </a:avLst>
          </a:prstGeom>
          <a:solidFill>
            <a:srgbClr val="FFD65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anchor="ctr"/>
          <a:lstStyle/>
          <a:p>
            <a:pPr algn="ctr" eaLnBrk="1" hangingPunct="1"/>
            <a:r>
              <a:rPr lang="ru-RU" sz="1400" dirty="0">
                <a:solidFill>
                  <a:srgbClr val="000000"/>
                </a:solidFill>
              </a:rPr>
              <a:t>2.Установка</a:t>
            </a:r>
          </a:p>
        </p:txBody>
      </p:sp>
      <p:sp>
        <p:nvSpPr>
          <p:cNvPr id="23" name="Rectangle 12"/>
          <p:cNvSpPr/>
          <p:nvPr/>
        </p:nvSpPr>
        <p:spPr>
          <a:xfrm>
            <a:off x="6804025" y="2690813"/>
            <a:ext cx="2032000" cy="3378200"/>
          </a:xfrm>
          <a:prstGeom prst="rect">
            <a:avLst/>
          </a:prstGeom>
          <a:solidFill>
            <a:schemeClr val="bg1">
              <a:lumMod val="95000"/>
              <a:alpha val="70000"/>
            </a:schemeClr>
          </a:solidFill>
          <a:ln w="19050">
            <a:solidFill>
              <a:srgbClr val="FFCC0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anchor="ctr"/>
          <a:lstStyle/>
          <a:p>
            <a:pPr lvl="2"/>
            <a:endParaRPr lang="ru-RU" dirty="0">
              <a:solidFill>
                <a:srgbClr val="FFFFFF"/>
              </a:solidFill>
            </a:endParaRPr>
          </a:p>
        </p:txBody>
      </p:sp>
      <p:sp>
        <p:nvSpPr>
          <p:cNvPr id="121" name="Rectangle 120"/>
          <p:cNvSpPr/>
          <p:nvPr/>
        </p:nvSpPr>
        <p:spPr>
          <a:xfrm>
            <a:off x="4572000" y="2781300"/>
            <a:ext cx="1898650" cy="2225225"/>
          </a:xfrm>
          <a:prstGeom prst="rect">
            <a:avLst/>
          </a:prstGeom>
          <a:noFill/>
          <a:ln>
            <a:noFill/>
          </a:ln>
          <a:effectLst/>
        </p:spPr>
        <p:txBody>
          <a:bodyPr>
            <a:spAutoFit/>
          </a:bodyPr>
          <a:lstStyle/>
          <a:p>
            <a:pPr marL="180975" indent="-180975" eaLnBrk="1" hangingPunct="1">
              <a:lnSpc>
                <a:spcPct val="90000"/>
              </a:lnSpc>
              <a:defRPr/>
            </a:pPr>
            <a:r>
              <a:rPr lang="ru-RU" sz="1400" dirty="0">
                <a:solidFill>
                  <a:srgbClr val="808080">
                    <a:lumMod val="50000"/>
                  </a:srgbClr>
                </a:solidFill>
                <a:cs typeface="Arial" pitchFamily="34" charset="0"/>
              </a:rPr>
              <a:t>А. </a:t>
            </a:r>
            <a:r>
              <a:rPr lang="ru-RU" sz="1400" dirty="0" err="1">
                <a:solidFill>
                  <a:srgbClr val="808080">
                    <a:lumMod val="50000"/>
                  </a:srgbClr>
                </a:solidFill>
                <a:cs typeface="Arial" pitchFamily="34" charset="0"/>
              </a:rPr>
              <a:t>Перепланирова-ние</a:t>
            </a:r>
            <a:endParaRPr lang="ru-RU" sz="1400" dirty="0">
              <a:solidFill>
                <a:srgbClr val="808080">
                  <a:lumMod val="50000"/>
                </a:srgbClr>
              </a:solidFill>
              <a:cs typeface="Arial" pitchFamily="34" charset="0"/>
            </a:endParaRPr>
          </a:p>
          <a:p>
            <a:pPr eaLnBrk="1" hangingPunct="1">
              <a:lnSpc>
                <a:spcPct val="90000"/>
              </a:lnSpc>
              <a:defRPr/>
            </a:pPr>
            <a:endParaRPr lang="ru-RU" sz="1400" dirty="0">
              <a:solidFill>
                <a:srgbClr val="808080">
                  <a:lumMod val="50000"/>
                </a:srgbClr>
              </a:solidFill>
              <a:cs typeface="Arial" pitchFamily="34" charset="0"/>
            </a:endParaRPr>
          </a:p>
          <a:p>
            <a:pPr marL="180975" indent="-180975" eaLnBrk="1" hangingPunct="1">
              <a:lnSpc>
                <a:spcPct val="90000"/>
              </a:lnSpc>
              <a:defRPr/>
            </a:pPr>
            <a:r>
              <a:rPr lang="ru-RU" sz="1400" dirty="0">
                <a:solidFill>
                  <a:srgbClr val="808080">
                    <a:lumMod val="50000"/>
                  </a:srgbClr>
                </a:solidFill>
                <a:cs typeface="Arial" pitchFamily="34" charset="0"/>
              </a:rPr>
              <a:t>Б. Корректировка бюджета</a:t>
            </a:r>
          </a:p>
          <a:p>
            <a:pPr marL="180975" indent="-180975" eaLnBrk="1" hangingPunct="1">
              <a:lnSpc>
                <a:spcPct val="90000"/>
              </a:lnSpc>
              <a:defRPr/>
            </a:pPr>
            <a:endParaRPr lang="ru-RU" sz="1400" dirty="0">
              <a:solidFill>
                <a:srgbClr val="808080">
                  <a:lumMod val="50000"/>
                </a:srgbClr>
              </a:solidFill>
              <a:cs typeface="Arial" pitchFamily="34" charset="0"/>
            </a:endParaRPr>
          </a:p>
          <a:p>
            <a:pPr marL="180975" indent="-180975" eaLnBrk="1" hangingPunct="1">
              <a:lnSpc>
                <a:spcPct val="90000"/>
              </a:lnSpc>
              <a:defRPr/>
            </a:pPr>
            <a:r>
              <a:rPr lang="ru-RU" sz="1400" dirty="0">
                <a:solidFill>
                  <a:srgbClr val="808080">
                    <a:lumMod val="50000"/>
                  </a:srgbClr>
                </a:solidFill>
                <a:cs typeface="Arial" pitchFamily="34" charset="0"/>
              </a:rPr>
              <a:t>В.1. </a:t>
            </a:r>
            <a:r>
              <a:rPr lang="ru-RU" sz="1400" dirty="0" smtClean="0">
                <a:solidFill>
                  <a:srgbClr val="808080">
                    <a:lumMod val="50000"/>
                  </a:srgbClr>
                </a:solidFill>
                <a:cs typeface="Arial" pitchFamily="34" charset="0"/>
              </a:rPr>
              <a:t>Корректировка</a:t>
            </a:r>
            <a:endParaRPr lang="ru-RU" sz="1400" dirty="0">
              <a:solidFill>
                <a:srgbClr val="808080">
                  <a:lumMod val="50000"/>
                </a:srgbClr>
              </a:solidFill>
              <a:cs typeface="Arial" pitchFamily="34" charset="0"/>
            </a:endParaRPr>
          </a:p>
          <a:p>
            <a:pPr marL="180975" indent="-180975" eaLnBrk="1" hangingPunct="1">
              <a:lnSpc>
                <a:spcPct val="90000"/>
              </a:lnSpc>
              <a:defRPr/>
            </a:pPr>
            <a:endParaRPr lang="ru-RU" sz="1400" dirty="0">
              <a:solidFill>
                <a:srgbClr val="808080">
                  <a:lumMod val="50000"/>
                </a:srgbClr>
              </a:solidFill>
              <a:cs typeface="Arial" pitchFamily="34" charset="0"/>
            </a:endParaRPr>
          </a:p>
          <a:p>
            <a:pPr marL="180975" indent="-180975" eaLnBrk="1" hangingPunct="1">
              <a:lnSpc>
                <a:spcPct val="90000"/>
              </a:lnSpc>
              <a:defRPr/>
            </a:pPr>
            <a:r>
              <a:rPr lang="ru-RU" sz="1400" dirty="0">
                <a:solidFill>
                  <a:srgbClr val="808080">
                    <a:lumMod val="50000"/>
                  </a:srgbClr>
                </a:solidFill>
                <a:cs typeface="Arial" pitchFamily="34" charset="0"/>
              </a:rPr>
              <a:t>В.2. Заявка на корректировку лимита</a:t>
            </a:r>
          </a:p>
        </p:txBody>
      </p:sp>
      <p:sp>
        <p:nvSpPr>
          <p:cNvPr id="318475" name="Rectangle 122"/>
          <p:cNvSpPr>
            <a:spLocks noChangeArrowheads="1"/>
          </p:cNvSpPr>
          <p:nvPr/>
        </p:nvSpPr>
        <p:spPr bwMode="auto">
          <a:xfrm>
            <a:off x="2470150" y="2724131"/>
            <a:ext cx="1970088" cy="3000821"/>
          </a:xfrm>
          <a:prstGeom prst="rect">
            <a:avLst/>
          </a:prstGeom>
          <a:noFill/>
          <a:ln>
            <a:noFill/>
          </a:ln>
          <a:extLst/>
        </p:spPr>
        <p:txBody>
          <a:bodyPr wrap="square">
            <a:spAutoFit/>
          </a:bodyPr>
          <a:lstStyle>
            <a:lvl1pPr marL="180975" indent="-180975">
              <a:spcBef>
                <a:spcPct val="20000"/>
              </a:spcBef>
              <a:spcAft>
                <a:spcPct val="50000"/>
              </a:spcAft>
              <a:buClr>
                <a:srgbClr val="CC0000"/>
              </a:buClr>
              <a:buSzPct val="60000"/>
              <a:buFont typeface="Wingdings" panose="05000000000000000000" pitchFamily="2" charset="2"/>
              <a:buChar char="n"/>
              <a:defRPr sz="2200">
                <a:solidFill>
                  <a:srgbClr val="5B0917"/>
                </a:solidFill>
                <a:latin typeface="Arial" panose="020B0604020202020204" pitchFamily="34" charset="0"/>
              </a:defRPr>
            </a:lvl1pPr>
            <a:lvl2pPr marL="742950" indent="-285750">
              <a:spcBef>
                <a:spcPct val="20000"/>
              </a:spcBef>
              <a:spcAft>
                <a:spcPct val="30000"/>
              </a:spcAft>
              <a:buClr>
                <a:srgbClr val="CC0000"/>
              </a:buClr>
              <a:buFont typeface="Wingdings" panose="05000000000000000000" pitchFamily="2" charset="2"/>
              <a:buChar char="§"/>
              <a:defRPr sz="2000">
                <a:solidFill>
                  <a:srgbClr val="5B0917"/>
                </a:solidFill>
                <a:latin typeface="Arial" panose="020B0604020202020204" pitchFamily="34" charset="0"/>
              </a:defRPr>
            </a:lvl2pPr>
            <a:lvl3pPr marL="1143000" indent="-228600">
              <a:spcBef>
                <a:spcPct val="20000"/>
              </a:spcBef>
              <a:spcAft>
                <a:spcPct val="20000"/>
              </a:spcAft>
              <a:buClr>
                <a:srgbClr val="CC0000"/>
              </a:buClr>
              <a:buSzPct val="80000"/>
              <a:buFont typeface="Wingdings" panose="05000000000000000000" pitchFamily="2" charset="2"/>
              <a:buChar char="§"/>
              <a:defRPr>
                <a:solidFill>
                  <a:srgbClr val="5B0917"/>
                </a:solidFill>
                <a:latin typeface="Arial" panose="020B0604020202020204" pitchFamily="34" charset="0"/>
              </a:defRPr>
            </a:lvl3pPr>
            <a:lvl4pPr marL="1600200" indent="-228600">
              <a:spcBef>
                <a:spcPct val="20000"/>
              </a:spcBef>
              <a:spcAft>
                <a:spcPct val="20000"/>
              </a:spcAft>
              <a:buClr>
                <a:srgbClr val="CC0000"/>
              </a:buClr>
              <a:buFont typeface="Times New Roman" panose="02020603050405020304" pitchFamily="18" charset="0"/>
              <a:buChar char="▪"/>
              <a:defRPr sz="1600">
                <a:solidFill>
                  <a:srgbClr val="5B0917"/>
                </a:solidFill>
                <a:latin typeface="Arial" panose="020B0604020202020204" pitchFamily="34" charset="0"/>
              </a:defRPr>
            </a:lvl4pPr>
            <a:lvl5pPr marL="2057400" indent="-228600">
              <a:spcBef>
                <a:spcPct val="20000"/>
              </a:spcBef>
              <a:buClr>
                <a:srgbClr val="CC0000"/>
              </a:buClr>
              <a:buFont typeface="Arial" panose="020B0604020202020204" pitchFamily="34" charset="0"/>
              <a:buChar char="∙"/>
              <a:defRPr sz="1400">
                <a:solidFill>
                  <a:srgbClr val="5B0917"/>
                </a:solidFill>
                <a:latin typeface="Arial" panose="020B0604020202020204" pitchFamily="34" charset="0"/>
              </a:defRPr>
            </a:lvl5pPr>
            <a:lvl6pPr marL="25146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6pPr>
            <a:lvl7pPr marL="29718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7pPr>
            <a:lvl8pPr marL="34290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8pPr>
            <a:lvl9pPr marL="38862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9pPr>
          </a:lstStyle>
          <a:p>
            <a:pPr eaLnBrk="1" hangingPunct="1">
              <a:lnSpc>
                <a:spcPct val="90000"/>
              </a:lnSpc>
              <a:spcBef>
                <a:spcPct val="0"/>
              </a:spcBef>
              <a:spcAft>
                <a:spcPct val="0"/>
              </a:spcAft>
              <a:buClrTx/>
              <a:buSzTx/>
              <a:buFontTx/>
              <a:buNone/>
            </a:pPr>
            <a:r>
              <a:rPr lang="ru-RU" altLang="ru-RU" sz="1400" dirty="0" smtClean="0">
                <a:solidFill>
                  <a:srgbClr val="404040"/>
                </a:solidFill>
                <a:cs typeface="Arial" panose="020B0604020202020204" pitchFamily="34" charset="0"/>
              </a:rPr>
              <a:t>А. По данным бюджетирования</a:t>
            </a:r>
          </a:p>
          <a:p>
            <a:pPr eaLnBrk="1" hangingPunct="1">
              <a:lnSpc>
                <a:spcPct val="90000"/>
              </a:lnSpc>
              <a:spcBef>
                <a:spcPct val="0"/>
              </a:spcBef>
              <a:spcAft>
                <a:spcPct val="0"/>
              </a:spcAft>
              <a:buClrTx/>
              <a:buSzTx/>
              <a:buFontTx/>
              <a:buNone/>
            </a:pPr>
            <a:endParaRPr lang="ru-RU" altLang="ru-RU" sz="1400" dirty="0" smtClean="0">
              <a:solidFill>
                <a:srgbClr val="404040"/>
              </a:solidFill>
              <a:cs typeface="Arial" panose="020B0604020202020204" pitchFamily="34" charset="0"/>
            </a:endParaRPr>
          </a:p>
          <a:p>
            <a:pPr eaLnBrk="1" hangingPunct="1">
              <a:lnSpc>
                <a:spcPct val="90000"/>
              </a:lnSpc>
              <a:spcBef>
                <a:spcPct val="0"/>
              </a:spcBef>
              <a:spcAft>
                <a:spcPct val="0"/>
              </a:spcAft>
              <a:buClrTx/>
              <a:buSzTx/>
              <a:buFontTx/>
              <a:buNone/>
            </a:pPr>
            <a:r>
              <a:rPr lang="ru-RU" altLang="ru-RU" sz="1400" dirty="0" smtClean="0">
                <a:solidFill>
                  <a:srgbClr val="404040"/>
                </a:solidFill>
                <a:cs typeface="Arial" panose="020B0604020202020204" pitchFamily="34" charset="0"/>
              </a:rPr>
              <a:t>А.1. По утвержденным и неутвержденным бюджетам</a:t>
            </a:r>
          </a:p>
          <a:p>
            <a:pPr eaLnBrk="1" hangingPunct="1">
              <a:lnSpc>
                <a:spcPct val="90000"/>
              </a:lnSpc>
              <a:spcBef>
                <a:spcPct val="0"/>
              </a:spcBef>
              <a:spcAft>
                <a:spcPct val="0"/>
              </a:spcAft>
              <a:buClrTx/>
              <a:buSzTx/>
              <a:buFontTx/>
              <a:buNone/>
            </a:pPr>
            <a:endParaRPr lang="ru-RU" altLang="ru-RU" sz="1400" dirty="0" smtClean="0">
              <a:solidFill>
                <a:srgbClr val="404040"/>
              </a:solidFill>
              <a:cs typeface="Arial" panose="020B0604020202020204" pitchFamily="34" charset="0"/>
            </a:endParaRPr>
          </a:p>
          <a:p>
            <a:pPr eaLnBrk="1" hangingPunct="1">
              <a:lnSpc>
                <a:spcPct val="90000"/>
              </a:lnSpc>
              <a:spcBef>
                <a:spcPct val="0"/>
              </a:spcBef>
              <a:spcAft>
                <a:spcPct val="0"/>
              </a:spcAft>
              <a:buClrTx/>
              <a:buSzTx/>
              <a:buFontTx/>
              <a:buNone/>
            </a:pPr>
            <a:r>
              <a:rPr lang="ru-RU" altLang="ru-RU" sz="1400" dirty="0" smtClean="0">
                <a:solidFill>
                  <a:srgbClr val="404040"/>
                </a:solidFill>
                <a:cs typeface="Arial" panose="020B0604020202020204" pitchFamily="34" charset="0"/>
              </a:rPr>
              <a:t>А.2. Из любого сценария</a:t>
            </a:r>
          </a:p>
          <a:p>
            <a:pPr eaLnBrk="1" hangingPunct="1">
              <a:lnSpc>
                <a:spcPct val="90000"/>
              </a:lnSpc>
              <a:spcBef>
                <a:spcPct val="0"/>
              </a:spcBef>
              <a:spcAft>
                <a:spcPct val="0"/>
              </a:spcAft>
              <a:buClrTx/>
              <a:buSzTx/>
              <a:buFontTx/>
              <a:buNone/>
            </a:pPr>
            <a:endParaRPr lang="ru-RU" altLang="ru-RU" sz="1400" dirty="0" smtClean="0">
              <a:solidFill>
                <a:srgbClr val="404040"/>
              </a:solidFill>
              <a:cs typeface="Arial" panose="020B0604020202020204" pitchFamily="34" charset="0"/>
            </a:endParaRPr>
          </a:p>
          <a:p>
            <a:pPr eaLnBrk="1" hangingPunct="1">
              <a:lnSpc>
                <a:spcPct val="90000"/>
              </a:lnSpc>
              <a:spcBef>
                <a:spcPct val="0"/>
              </a:spcBef>
              <a:spcAft>
                <a:spcPct val="0"/>
              </a:spcAft>
              <a:buClrTx/>
              <a:buSzTx/>
              <a:buFontTx/>
              <a:buNone/>
            </a:pPr>
            <a:r>
              <a:rPr lang="ru-RU" altLang="ru-RU" sz="1400" dirty="0" smtClean="0">
                <a:solidFill>
                  <a:srgbClr val="404040"/>
                </a:solidFill>
                <a:cs typeface="Arial" panose="020B0604020202020204" pitchFamily="34" charset="0"/>
              </a:rPr>
              <a:t>Б. Оперативным планом</a:t>
            </a:r>
          </a:p>
          <a:p>
            <a:pPr eaLnBrk="1" hangingPunct="1">
              <a:lnSpc>
                <a:spcPct val="90000"/>
              </a:lnSpc>
              <a:spcBef>
                <a:spcPct val="0"/>
              </a:spcBef>
              <a:spcAft>
                <a:spcPct val="0"/>
              </a:spcAft>
              <a:buClrTx/>
              <a:buSzTx/>
              <a:buFontTx/>
              <a:buNone/>
            </a:pPr>
            <a:endParaRPr lang="ru-RU" altLang="ru-RU" sz="1400" dirty="0" smtClean="0">
              <a:solidFill>
                <a:srgbClr val="404040"/>
              </a:solidFill>
              <a:cs typeface="Arial" panose="020B0604020202020204" pitchFamily="34" charset="0"/>
            </a:endParaRPr>
          </a:p>
          <a:p>
            <a:pPr eaLnBrk="1" hangingPunct="1">
              <a:lnSpc>
                <a:spcPct val="90000"/>
              </a:lnSpc>
              <a:spcBef>
                <a:spcPct val="0"/>
              </a:spcBef>
              <a:spcAft>
                <a:spcPct val="0"/>
              </a:spcAft>
              <a:buClrTx/>
              <a:buSzTx/>
              <a:buFontTx/>
              <a:buNone/>
            </a:pPr>
            <a:r>
              <a:rPr lang="ru-RU" altLang="ru-RU" sz="1400" dirty="0" smtClean="0">
                <a:solidFill>
                  <a:srgbClr val="404040"/>
                </a:solidFill>
                <a:cs typeface="Arial" panose="020B0604020202020204" pitchFamily="34" charset="0"/>
              </a:rPr>
              <a:t>В. По квотам</a:t>
            </a:r>
          </a:p>
        </p:txBody>
      </p:sp>
      <p:sp>
        <p:nvSpPr>
          <p:cNvPr id="25" name="Rectangle 122"/>
          <p:cNvSpPr/>
          <p:nvPr/>
        </p:nvSpPr>
        <p:spPr>
          <a:xfrm>
            <a:off x="6804025" y="2767013"/>
            <a:ext cx="2039938" cy="2613023"/>
          </a:xfrm>
          <a:prstGeom prst="rect">
            <a:avLst/>
          </a:prstGeom>
          <a:noFill/>
          <a:ln>
            <a:noFill/>
          </a:ln>
          <a:effectLst/>
        </p:spPr>
        <p:txBody>
          <a:bodyPr>
            <a:spAutoFit/>
          </a:bodyPr>
          <a:lstStyle/>
          <a:p>
            <a:pPr marL="266700" indent="-266700" eaLnBrk="1" hangingPunct="1">
              <a:lnSpc>
                <a:spcPct val="90000"/>
              </a:lnSpc>
              <a:defRPr/>
            </a:pPr>
            <a:r>
              <a:rPr lang="ru-RU" sz="1400" dirty="0">
                <a:solidFill>
                  <a:srgbClr val="808080">
                    <a:lumMod val="50000"/>
                  </a:srgbClr>
                </a:solidFill>
                <a:cs typeface="Arial" pitchFamily="34" charset="0"/>
              </a:rPr>
              <a:t>А. </a:t>
            </a:r>
            <a:r>
              <a:rPr lang="ru-RU" sz="1400" dirty="0" smtClean="0">
                <a:solidFill>
                  <a:srgbClr val="808080">
                    <a:lumMod val="50000"/>
                  </a:srgbClr>
                </a:solidFill>
                <a:cs typeface="Arial" pitchFamily="34" charset="0"/>
              </a:rPr>
              <a:t>Заявки на оплату</a:t>
            </a:r>
          </a:p>
          <a:p>
            <a:pPr marL="266700" indent="-266700" eaLnBrk="1" hangingPunct="1">
              <a:lnSpc>
                <a:spcPct val="90000"/>
              </a:lnSpc>
              <a:defRPr/>
            </a:pPr>
            <a:endParaRPr lang="ru-RU" sz="1400" dirty="0" smtClean="0">
              <a:solidFill>
                <a:srgbClr val="808080">
                  <a:lumMod val="50000"/>
                </a:srgbClr>
              </a:solidFill>
              <a:cs typeface="Arial" pitchFamily="34" charset="0"/>
            </a:endParaRPr>
          </a:p>
          <a:p>
            <a:pPr marL="266700" indent="-266700" eaLnBrk="1" hangingPunct="1">
              <a:lnSpc>
                <a:spcPct val="90000"/>
              </a:lnSpc>
              <a:defRPr/>
            </a:pPr>
            <a:endParaRPr lang="ru-RU" sz="1400" dirty="0">
              <a:solidFill>
                <a:srgbClr val="808080">
                  <a:lumMod val="50000"/>
                </a:srgbClr>
              </a:solidFill>
              <a:cs typeface="Arial" pitchFamily="34" charset="0"/>
            </a:endParaRPr>
          </a:p>
          <a:p>
            <a:pPr marL="266700" indent="-266700" eaLnBrk="1" hangingPunct="1">
              <a:lnSpc>
                <a:spcPct val="90000"/>
              </a:lnSpc>
              <a:defRPr/>
            </a:pPr>
            <a:r>
              <a:rPr lang="ru-RU" sz="1400" dirty="0">
                <a:solidFill>
                  <a:srgbClr val="808080">
                    <a:lumMod val="50000"/>
                  </a:srgbClr>
                </a:solidFill>
                <a:cs typeface="Arial" pitchFamily="34" charset="0"/>
              </a:rPr>
              <a:t>Б. Заявки на </a:t>
            </a:r>
            <a:r>
              <a:rPr lang="ru-RU" sz="1400" dirty="0" smtClean="0">
                <a:solidFill>
                  <a:srgbClr val="808080">
                    <a:lumMod val="50000"/>
                  </a:srgbClr>
                </a:solidFill>
                <a:cs typeface="Arial" pitchFamily="34" charset="0"/>
              </a:rPr>
              <a:t>расход по БДР</a:t>
            </a:r>
          </a:p>
          <a:p>
            <a:pPr marL="266700" indent="-266700" eaLnBrk="1" hangingPunct="1">
              <a:lnSpc>
                <a:spcPct val="90000"/>
              </a:lnSpc>
              <a:defRPr/>
            </a:pPr>
            <a:endParaRPr lang="ru-RU" sz="1400" dirty="0" smtClean="0">
              <a:solidFill>
                <a:srgbClr val="808080">
                  <a:lumMod val="50000"/>
                </a:srgbClr>
              </a:solidFill>
              <a:cs typeface="Arial" pitchFamily="34" charset="0"/>
            </a:endParaRPr>
          </a:p>
          <a:p>
            <a:pPr marL="266700" indent="-266700" eaLnBrk="1" hangingPunct="1">
              <a:lnSpc>
                <a:spcPct val="90000"/>
              </a:lnSpc>
              <a:defRPr/>
            </a:pPr>
            <a:r>
              <a:rPr lang="ru-RU" sz="1400" dirty="0" smtClean="0">
                <a:solidFill>
                  <a:srgbClr val="808080">
                    <a:lumMod val="50000"/>
                  </a:srgbClr>
                </a:solidFill>
                <a:cs typeface="Arial" pitchFamily="34" charset="0"/>
              </a:rPr>
              <a:t>В. Планы закупок</a:t>
            </a:r>
          </a:p>
          <a:p>
            <a:pPr marL="266700" indent="-266700" eaLnBrk="1" hangingPunct="1">
              <a:lnSpc>
                <a:spcPct val="90000"/>
              </a:lnSpc>
              <a:defRPr/>
            </a:pPr>
            <a:endParaRPr lang="ru-RU" sz="1400" dirty="0" smtClean="0">
              <a:solidFill>
                <a:srgbClr val="808080">
                  <a:lumMod val="50000"/>
                </a:srgbClr>
              </a:solidFill>
              <a:cs typeface="Arial" pitchFamily="34" charset="0"/>
            </a:endParaRPr>
          </a:p>
          <a:p>
            <a:pPr marL="266700" indent="-266700" eaLnBrk="1" hangingPunct="1">
              <a:lnSpc>
                <a:spcPct val="90000"/>
              </a:lnSpc>
              <a:defRPr/>
            </a:pPr>
            <a:endParaRPr lang="ru-RU" sz="1400" dirty="0" smtClean="0">
              <a:solidFill>
                <a:srgbClr val="808080">
                  <a:lumMod val="50000"/>
                </a:srgbClr>
              </a:solidFill>
              <a:cs typeface="Arial" pitchFamily="34" charset="0"/>
            </a:endParaRPr>
          </a:p>
          <a:p>
            <a:pPr marL="266700" indent="-266700" eaLnBrk="1" hangingPunct="1">
              <a:lnSpc>
                <a:spcPct val="90000"/>
              </a:lnSpc>
              <a:defRPr/>
            </a:pPr>
            <a:endParaRPr lang="ru-RU" sz="1400" dirty="0">
              <a:solidFill>
                <a:srgbClr val="808080">
                  <a:lumMod val="50000"/>
                </a:srgbClr>
              </a:solidFill>
              <a:cs typeface="Arial" pitchFamily="34" charset="0"/>
            </a:endParaRPr>
          </a:p>
          <a:p>
            <a:pPr marL="266700" indent="-266700" eaLnBrk="1" hangingPunct="1">
              <a:lnSpc>
                <a:spcPct val="90000"/>
              </a:lnSpc>
              <a:defRPr/>
            </a:pPr>
            <a:r>
              <a:rPr lang="ru-RU" sz="1400" dirty="0" smtClean="0">
                <a:solidFill>
                  <a:srgbClr val="808080">
                    <a:lumMod val="50000"/>
                  </a:srgbClr>
                </a:solidFill>
                <a:cs typeface="Arial" pitchFamily="34" charset="0"/>
              </a:rPr>
              <a:t>Г. Договоры</a:t>
            </a:r>
            <a:endParaRPr lang="ru-RU" sz="1400" dirty="0">
              <a:solidFill>
                <a:srgbClr val="808080">
                  <a:lumMod val="50000"/>
                </a:srgbClr>
              </a:solidFill>
              <a:cs typeface="Arial" pitchFamily="34" charset="0"/>
            </a:endParaRPr>
          </a:p>
          <a:p>
            <a:pPr eaLnBrk="1" hangingPunct="1">
              <a:lnSpc>
                <a:spcPct val="90000"/>
              </a:lnSpc>
              <a:defRPr/>
            </a:pPr>
            <a:endParaRPr lang="ru-RU" sz="1400" dirty="0">
              <a:solidFill>
                <a:srgbClr val="808080">
                  <a:lumMod val="50000"/>
                </a:srgbClr>
              </a:solidFill>
              <a:cs typeface="Arial" pitchFamily="34" charset="0"/>
            </a:endParaRPr>
          </a:p>
          <a:p>
            <a:pPr eaLnBrk="1" hangingPunct="1">
              <a:lnSpc>
                <a:spcPct val="90000"/>
              </a:lnSpc>
              <a:defRPr/>
            </a:pPr>
            <a:endParaRPr lang="ru-RU" sz="1400" dirty="0">
              <a:solidFill>
                <a:srgbClr val="808080">
                  <a:lumMod val="50000"/>
                </a:srgbClr>
              </a:solidFill>
              <a:cs typeface="Arial" pitchFamily="34" charset="0"/>
            </a:endParaRPr>
          </a:p>
        </p:txBody>
      </p:sp>
      <p:sp>
        <p:nvSpPr>
          <p:cNvPr id="318477" name="Rectangle 122"/>
          <p:cNvSpPr>
            <a:spLocks noChangeArrowheads="1"/>
          </p:cNvSpPr>
          <p:nvPr/>
        </p:nvSpPr>
        <p:spPr bwMode="auto">
          <a:xfrm>
            <a:off x="211138" y="2767013"/>
            <a:ext cx="1970087" cy="3000821"/>
          </a:xfrm>
          <a:prstGeom prst="rect">
            <a:avLst/>
          </a:prstGeom>
          <a:noFill/>
          <a:ln>
            <a:noFill/>
          </a:ln>
          <a:extLst/>
        </p:spPr>
        <p:txBody>
          <a:bodyPr>
            <a:spAutoFit/>
          </a:bodyPr>
          <a:lstStyle/>
          <a:p>
            <a:pPr eaLnBrk="1" hangingPunct="1">
              <a:lnSpc>
                <a:spcPct val="90000"/>
              </a:lnSpc>
            </a:pPr>
            <a:r>
              <a:rPr lang="ru-RU" altLang="ru-RU" sz="1400" dirty="0" smtClean="0">
                <a:solidFill>
                  <a:srgbClr val="404040"/>
                </a:solidFill>
                <a:cs typeface="Arial" panose="020B0604020202020204" pitchFamily="34" charset="0"/>
              </a:rPr>
              <a:t>А. 6 аналитик </a:t>
            </a:r>
          </a:p>
          <a:p>
            <a:pPr eaLnBrk="1" hangingPunct="1">
              <a:lnSpc>
                <a:spcPct val="90000"/>
              </a:lnSpc>
            </a:pPr>
            <a:endParaRPr lang="ru-RU" altLang="ru-RU" sz="1400" dirty="0" smtClean="0">
              <a:solidFill>
                <a:srgbClr val="404040"/>
              </a:solidFill>
              <a:cs typeface="Arial" panose="020B0604020202020204" pitchFamily="34" charset="0"/>
            </a:endParaRPr>
          </a:p>
          <a:p>
            <a:pPr eaLnBrk="1" hangingPunct="1">
              <a:lnSpc>
                <a:spcPct val="90000"/>
              </a:lnSpc>
            </a:pPr>
            <a:endParaRPr lang="ru-RU" altLang="ru-RU" sz="1400" dirty="0">
              <a:solidFill>
                <a:srgbClr val="404040"/>
              </a:solidFill>
              <a:cs typeface="Arial" panose="020B0604020202020204" pitchFamily="34" charset="0"/>
            </a:endParaRPr>
          </a:p>
          <a:p>
            <a:pPr eaLnBrk="1" hangingPunct="1">
              <a:lnSpc>
                <a:spcPct val="90000"/>
              </a:lnSpc>
            </a:pPr>
            <a:r>
              <a:rPr lang="ru-RU" altLang="ru-RU" sz="1400" dirty="0" smtClean="0">
                <a:solidFill>
                  <a:srgbClr val="404040"/>
                </a:solidFill>
                <a:cs typeface="Arial" panose="020B0604020202020204" pitchFamily="34" charset="0"/>
              </a:rPr>
              <a:t>Б. БДДС, БДР, БЗ</a:t>
            </a:r>
          </a:p>
          <a:p>
            <a:pPr eaLnBrk="1" hangingPunct="1">
              <a:lnSpc>
                <a:spcPct val="90000"/>
              </a:lnSpc>
            </a:pPr>
            <a:endParaRPr lang="en-US" altLang="ru-RU" sz="1400" dirty="0" smtClean="0">
              <a:solidFill>
                <a:srgbClr val="404040"/>
              </a:solidFill>
              <a:cs typeface="Arial" panose="020B0604020202020204" pitchFamily="34" charset="0"/>
            </a:endParaRPr>
          </a:p>
          <a:p>
            <a:pPr eaLnBrk="1" hangingPunct="1">
              <a:lnSpc>
                <a:spcPct val="90000"/>
              </a:lnSpc>
            </a:pPr>
            <a:r>
              <a:rPr lang="ru-RU" altLang="ru-RU" sz="1400" dirty="0" smtClean="0">
                <a:solidFill>
                  <a:srgbClr val="404040"/>
                </a:solidFill>
                <a:cs typeface="Arial" panose="020B0604020202020204" pitchFamily="34" charset="0"/>
              </a:rPr>
              <a:t>В. Наглядная настройка политики </a:t>
            </a:r>
            <a:r>
              <a:rPr lang="ru-RU" altLang="ru-RU" sz="1400" dirty="0" err="1" smtClean="0">
                <a:solidFill>
                  <a:srgbClr val="404040"/>
                </a:solidFill>
                <a:cs typeface="Arial" panose="020B0604020202020204" pitchFamily="34" charset="0"/>
              </a:rPr>
              <a:t>лимитирования</a:t>
            </a:r>
            <a:endParaRPr lang="ru-RU" altLang="ru-RU" sz="1400" dirty="0" smtClean="0">
              <a:solidFill>
                <a:srgbClr val="404040"/>
              </a:solidFill>
              <a:cs typeface="Arial" panose="020B0604020202020204" pitchFamily="34" charset="0"/>
            </a:endParaRPr>
          </a:p>
          <a:p>
            <a:pPr eaLnBrk="1" hangingPunct="1">
              <a:lnSpc>
                <a:spcPct val="90000"/>
              </a:lnSpc>
            </a:pPr>
            <a:endParaRPr lang="ru-RU" altLang="ru-RU" sz="1400" dirty="0" smtClean="0">
              <a:solidFill>
                <a:srgbClr val="404040"/>
              </a:solidFill>
              <a:cs typeface="Arial" panose="020B0604020202020204" pitchFamily="34" charset="0"/>
            </a:endParaRPr>
          </a:p>
          <a:p>
            <a:pPr eaLnBrk="1" hangingPunct="1">
              <a:lnSpc>
                <a:spcPct val="90000"/>
              </a:lnSpc>
            </a:pPr>
            <a:r>
              <a:rPr lang="ru-RU" altLang="ru-RU" sz="1400" dirty="0" smtClean="0">
                <a:solidFill>
                  <a:srgbClr val="404040"/>
                </a:solidFill>
                <a:cs typeface="Arial" panose="020B0604020202020204" pitchFamily="34" charset="0"/>
              </a:rPr>
              <a:t>Г. Наглядный </a:t>
            </a:r>
            <a:r>
              <a:rPr lang="ru-RU" altLang="ru-RU" sz="1400" dirty="0" err="1" smtClean="0">
                <a:solidFill>
                  <a:srgbClr val="404040"/>
                </a:solidFill>
                <a:cs typeface="Arial" panose="020B0604020202020204" pitchFamily="34" charset="0"/>
              </a:rPr>
              <a:t>мэппинг</a:t>
            </a:r>
            <a:r>
              <a:rPr lang="ru-RU" altLang="ru-RU" sz="1400" dirty="0" smtClean="0">
                <a:solidFill>
                  <a:srgbClr val="404040"/>
                </a:solidFill>
                <a:cs typeface="Arial" panose="020B0604020202020204" pitchFamily="34" charset="0"/>
              </a:rPr>
              <a:t> </a:t>
            </a:r>
            <a:r>
              <a:rPr lang="ru-RU" altLang="ru-RU" sz="1400" dirty="0">
                <a:solidFill>
                  <a:srgbClr val="404040"/>
                </a:solidFill>
                <a:cs typeface="Arial" panose="020B0604020202020204" pitchFamily="34" charset="0"/>
              </a:rPr>
              <a:t>лимитируемых </a:t>
            </a:r>
            <a:r>
              <a:rPr lang="ru-RU" altLang="ru-RU" sz="1400" dirty="0" smtClean="0">
                <a:solidFill>
                  <a:srgbClr val="404040"/>
                </a:solidFill>
                <a:cs typeface="Arial" panose="020B0604020202020204" pitchFamily="34" charset="0"/>
              </a:rPr>
              <a:t>статей и</a:t>
            </a:r>
            <a:endParaRPr lang="ru-RU" altLang="ru-RU" sz="1400" dirty="0">
              <a:solidFill>
                <a:srgbClr val="404040"/>
              </a:solidFill>
              <a:cs typeface="Arial" panose="020B0604020202020204" pitchFamily="34" charset="0"/>
            </a:endParaRPr>
          </a:p>
          <a:p>
            <a:pPr eaLnBrk="1" hangingPunct="1">
              <a:lnSpc>
                <a:spcPct val="90000"/>
              </a:lnSpc>
            </a:pPr>
            <a:r>
              <a:rPr lang="ru-RU" altLang="ru-RU" sz="1400" dirty="0" smtClean="0">
                <a:solidFill>
                  <a:srgbClr val="404040"/>
                </a:solidFill>
                <a:cs typeface="Arial" panose="020B0604020202020204" pitchFamily="34" charset="0"/>
              </a:rPr>
              <a:t>показателей бюджетов</a:t>
            </a:r>
          </a:p>
        </p:txBody>
      </p:sp>
    </p:spTree>
    <p:extLst>
      <p:ext uri="{BB962C8B-B14F-4D97-AF65-F5344CB8AC3E}">
        <p14:creationId xmlns:p14="http://schemas.microsoft.com/office/powerpoint/2010/main" val="32764962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45418"/>
            <a:ext cx="7632848" cy="879475"/>
          </a:xfrm>
        </p:spPr>
        <p:txBody>
          <a:bodyPr/>
          <a:lstStyle/>
          <a:p>
            <a:pPr algn="ctr"/>
            <a:r>
              <a:rPr lang="ru-RU" sz="2400" dirty="0" smtClean="0"/>
              <a:t>Динамические маршруты согласования</a:t>
            </a:r>
            <a:endParaRPr lang="ru-RU" sz="2400" dirty="0"/>
          </a:p>
        </p:txBody>
      </p:sp>
      <p:pic>
        <p:nvPicPr>
          <p:cNvPr id="4" name="Picture 11" descr="C:\Users\mitrohin_s\Desktop\Шаблон процесса.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24149"/>
            <a:ext cx="8357690" cy="4736460"/>
          </a:xfrm>
          <a:prstGeom prst="rect">
            <a:avLst/>
          </a:prstGeom>
          <a:noFill/>
          <a:ln>
            <a:noFill/>
          </a:ln>
          <a:effectLst>
            <a:glow rad="127000">
              <a:schemeClr val="bg1">
                <a:lumMod val="75000"/>
                <a:alpha val="48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79512" y="5987146"/>
            <a:ext cx="3318216" cy="646331"/>
          </a:xfrm>
          <a:prstGeom prst="rect">
            <a:avLst/>
          </a:prstGeom>
          <a:noFill/>
        </p:spPr>
        <p:txBody>
          <a:bodyPr wrap="none" rtlCol="0">
            <a:spAutoFit/>
          </a:bodyPr>
          <a:lstStyle/>
          <a:p>
            <a:pPr marL="285750" indent="-285750">
              <a:buClr>
                <a:srgbClr val="C00000"/>
              </a:buClr>
              <a:buFont typeface="Wingdings" panose="05000000000000000000" pitchFamily="2" charset="2"/>
              <a:buChar char="§"/>
            </a:pPr>
            <a:r>
              <a:rPr lang="ru-RU" dirty="0" smtClean="0">
                <a:solidFill>
                  <a:schemeClr val="bg2">
                    <a:lumMod val="75000"/>
                  </a:schemeClr>
                </a:solidFill>
              </a:rPr>
              <a:t>Условные переходы</a:t>
            </a:r>
          </a:p>
          <a:p>
            <a:pPr marL="285750" indent="-285750">
              <a:buClr>
                <a:srgbClr val="C00000"/>
              </a:buClr>
              <a:buFont typeface="Wingdings" panose="05000000000000000000" pitchFamily="2" charset="2"/>
              <a:buChar char="§"/>
            </a:pPr>
            <a:r>
              <a:rPr lang="ru-RU" dirty="0" smtClean="0">
                <a:solidFill>
                  <a:schemeClr val="bg2">
                    <a:lumMod val="75000"/>
                  </a:schemeClr>
                </a:solidFill>
              </a:rPr>
              <a:t>Управление доступностью</a:t>
            </a:r>
          </a:p>
        </p:txBody>
      </p:sp>
      <p:sp>
        <p:nvSpPr>
          <p:cNvPr id="5" name="TextBox 4"/>
          <p:cNvSpPr txBox="1"/>
          <p:nvPr/>
        </p:nvSpPr>
        <p:spPr>
          <a:xfrm>
            <a:off x="3635896" y="5987145"/>
            <a:ext cx="2452979" cy="646331"/>
          </a:xfrm>
          <a:prstGeom prst="rect">
            <a:avLst/>
          </a:prstGeom>
          <a:noFill/>
        </p:spPr>
        <p:txBody>
          <a:bodyPr wrap="none" rtlCol="0">
            <a:spAutoFit/>
          </a:bodyPr>
          <a:lstStyle/>
          <a:p>
            <a:pPr marL="285750" indent="-285750">
              <a:buClr>
                <a:srgbClr val="C00000"/>
              </a:buClr>
              <a:buFont typeface="Wingdings" panose="05000000000000000000" pitchFamily="2" charset="2"/>
              <a:buChar char="§"/>
            </a:pPr>
            <a:r>
              <a:rPr lang="ru-RU" dirty="0" smtClean="0">
                <a:solidFill>
                  <a:schemeClr val="bg2">
                    <a:lumMod val="75000"/>
                  </a:schemeClr>
                </a:solidFill>
              </a:rPr>
              <a:t>Заместители</a:t>
            </a:r>
          </a:p>
          <a:p>
            <a:pPr marL="285750" indent="-285750">
              <a:buClr>
                <a:srgbClr val="C00000"/>
              </a:buClr>
              <a:buFont typeface="Wingdings" panose="05000000000000000000" pitchFamily="2" charset="2"/>
              <a:buChar char="§"/>
            </a:pPr>
            <a:r>
              <a:rPr lang="ru-RU" dirty="0" smtClean="0">
                <a:solidFill>
                  <a:schemeClr val="bg2">
                    <a:lumMod val="75000"/>
                  </a:schemeClr>
                </a:solidFill>
              </a:rPr>
              <a:t>Доп. согласующие</a:t>
            </a:r>
            <a:endParaRPr lang="ru-RU" dirty="0">
              <a:solidFill>
                <a:schemeClr val="bg2">
                  <a:lumMod val="75000"/>
                </a:schemeClr>
              </a:solidFill>
            </a:endParaRPr>
          </a:p>
        </p:txBody>
      </p:sp>
      <p:sp>
        <p:nvSpPr>
          <p:cNvPr id="6" name="TextBox 5"/>
          <p:cNvSpPr txBox="1"/>
          <p:nvPr/>
        </p:nvSpPr>
        <p:spPr>
          <a:xfrm>
            <a:off x="6372200" y="6023823"/>
            <a:ext cx="2445991" cy="646331"/>
          </a:xfrm>
          <a:prstGeom prst="rect">
            <a:avLst/>
          </a:prstGeom>
          <a:noFill/>
        </p:spPr>
        <p:txBody>
          <a:bodyPr wrap="none" rtlCol="0">
            <a:spAutoFit/>
          </a:bodyPr>
          <a:lstStyle/>
          <a:p>
            <a:pPr marL="285750" indent="-285750">
              <a:buClr>
                <a:srgbClr val="C00000"/>
              </a:buClr>
              <a:buFont typeface="Wingdings" panose="05000000000000000000" pitchFamily="2" charset="2"/>
              <a:buChar char="§"/>
            </a:pPr>
            <a:r>
              <a:rPr lang="ru-RU" dirty="0" smtClean="0">
                <a:solidFill>
                  <a:schemeClr val="bg2">
                    <a:lumMod val="75000"/>
                  </a:schemeClr>
                </a:solidFill>
              </a:rPr>
              <a:t>Оповещения </a:t>
            </a:r>
          </a:p>
          <a:p>
            <a:pPr marL="285750" indent="-285750">
              <a:buClr>
                <a:srgbClr val="C00000"/>
              </a:buClr>
              <a:buFont typeface="Wingdings" panose="05000000000000000000" pitchFamily="2" charset="2"/>
              <a:buChar char="§"/>
            </a:pPr>
            <a:r>
              <a:rPr lang="ru-RU" dirty="0" err="1">
                <a:solidFill>
                  <a:schemeClr val="bg2">
                    <a:lumMod val="75000"/>
                  </a:schemeClr>
                </a:solidFill>
              </a:rPr>
              <a:t>А</a:t>
            </a:r>
            <a:r>
              <a:rPr lang="ru-RU" dirty="0" err="1" smtClean="0">
                <a:solidFill>
                  <a:schemeClr val="bg2">
                    <a:lumMod val="75000"/>
                  </a:schemeClr>
                </a:solidFill>
              </a:rPr>
              <a:t>втосогласование</a:t>
            </a:r>
            <a:endParaRPr lang="ru-RU" dirty="0" smtClean="0">
              <a:solidFill>
                <a:schemeClr val="bg2">
                  <a:lumMod val="75000"/>
                </a:schemeClr>
              </a:solidFill>
            </a:endParaRPr>
          </a:p>
        </p:txBody>
      </p:sp>
      <p:sp>
        <p:nvSpPr>
          <p:cNvPr id="7" name="Прямоугольник 6"/>
          <p:cNvSpPr/>
          <p:nvPr/>
        </p:nvSpPr>
        <p:spPr>
          <a:xfrm>
            <a:off x="1043608" y="938884"/>
            <a:ext cx="2016224" cy="129381"/>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7447555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Заголовок 1"/>
          <p:cNvSpPr>
            <a:spLocks noGrp="1"/>
          </p:cNvSpPr>
          <p:nvPr>
            <p:ph type="title"/>
          </p:nvPr>
        </p:nvSpPr>
        <p:spPr>
          <a:xfrm>
            <a:off x="1688306" y="59880"/>
            <a:ext cx="5767387" cy="879475"/>
          </a:xfr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370" tIns="45685" rIns="91370" bIns="45685" numCol="1" anchor="ctr" anchorCtr="0" compatLnSpc="1">
            <a:prstTxWarp prst="textNoShape">
              <a:avLst/>
            </a:prstTxWarp>
          </a:bodyPr>
          <a:lstStyle/>
          <a:p>
            <a:pPr algn="ctr"/>
            <a:r>
              <a:rPr lang="ru-RU" altLang="ru-RU" sz="2400" kern="1200" dirty="0">
                <a:solidFill>
                  <a:schemeClr val="bg2"/>
                </a:solidFill>
                <a:ea typeface="+mn-ea"/>
                <a:cs typeface="+mn-cs"/>
              </a:rPr>
              <a:t>Согласование ответным письмом – </a:t>
            </a:r>
            <a:br>
              <a:rPr lang="ru-RU" altLang="ru-RU" sz="2400" kern="1200" dirty="0">
                <a:solidFill>
                  <a:schemeClr val="bg2"/>
                </a:solidFill>
                <a:ea typeface="+mn-ea"/>
                <a:cs typeface="+mn-cs"/>
              </a:rPr>
            </a:br>
            <a:r>
              <a:rPr lang="ru-RU" altLang="ru-RU" sz="2400" kern="1200" dirty="0">
                <a:solidFill>
                  <a:schemeClr val="bg2"/>
                </a:solidFill>
                <a:ea typeface="+mn-ea"/>
                <a:cs typeface="+mn-cs"/>
              </a:rPr>
              <a:t>возможность работать вне системы</a:t>
            </a:r>
          </a:p>
        </p:txBody>
      </p:sp>
      <p:grpSp>
        <p:nvGrpSpPr>
          <p:cNvPr id="26627" name="Группа 2"/>
          <p:cNvGrpSpPr>
            <a:grpSpLocks/>
          </p:cNvGrpSpPr>
          <p:nvPr/>
        </p:nvGrpSpPr>
        <p:grpSpPr bwMode="auto">
          <a:xfrm>
            <a:off x="325439" y="1197546"/>
            <a:ext cx="7845425" cy="5340350"/>
            <a:chOff x="323528" y="1197546"/>
            <a:chExt cx="7848872" cy="5342132"/>
          </a:xfrm>
        </p:grpSpPr>
        <p:pic>
          <p:nvPicPr>
            <p:cNvPr id="551938" name="Picture 2"/>
            <p:cNvPicPr>
              <a:picLocks noChangeAspect="1" noChangeArrowheads="1"/>
            </p:cNvPicPr>
            <p:nvPr/>
          </p:nvPicPr>
          <p:blipFill rotWithShape="1">
            <a:blip r:embed="rId2"/>
            <a:srcRect b="38878"/>
            <a:stretch/>
          </p:blipFill>
          <p:spPr bwMode="auto">
            <a:xfrm>
              <a:off x="323528" y="1197546"/>
              <a:ext cx="7848872" cy="3288810"/>
            </a:xfrm>
            <a:prstGeom prst="rect">
              <a:avLst/>
            </a:prstGeom>
            <a:noFill/>
            <a:ln>
              <a:noFill/>
            </a:ln>
            <a:effectLst>
              <a:prstShdw prst="shdw17" dist="17961" dir="2700000">
                <a:schemeClr val="accent1">
                  <a:gamma/>
                  <a:shade val="60000"/>
                  <a:invGamma/>
                </a:schemeClr>
              </a:prstShdw>
            </a:effectLst>
            <a:extLst/>
          </p:spPr>
        </p:pic>
        <p:pic>
          <p:nvPicPr>
            <p:cNvPr id="551939" name="Picture 3" descr="C:\Users\mitrohin_s\Google Диск\Googldisk2\Маркетинг\2019\Питер\Вложение со счетом.png"/>
            <p:cNvPicPr>
              <a:picLocks noChangeAspect="1" noChangeArrowheads="1"/>
            </p:cNvPicPr>
            <p:nvPr/>
          </p:nvPicPr>
          <p:blipFill rotWithShape="1">
            <a:blip r:embed="rId3"/>
            <a:srcRect t="60520"/>
            <a:stretch/>
          </p:blipFill>
          <p:spPr bwMode="auto">
            <a:xfrm>
              <a:off x="323528" y="4437127"/>
              <a:ext cx="7848872" cy="2102551"/>
            </a:xfrm>
            <a:prstGeom prst="rect">
              <a:avLst/>
            </a:prstGeom>
            <a:noFill/>
            <a:ln>
              <a:noFill/>
            </a:ln>
            <a:effectLst>
              <a:prstShdw prst="shdw17" dist="17961" dir="2700000">
                <a:schemeClr val="accent1">
                  <a:gamma/>
                  <a:shade val="60000"/>
                  <a:invGamma/>
                </a:schemeClr>
              </a:prstShdw>
            </a:effectLst>
            <a:extLst/>
          </p:spPr>
        </p:pic>
      </p:grpSp>
      <p:pic>
        <p:nvPicPr>
          <p:cNvPr id="6" name="Рисунок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1629594"/>
            <a:ext cx="2635250"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39850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9139" name="Picture 3"/>
          <p:cNvPicPr>
            <a:picLocks noChangeAspect="1" noChangeArrowheads="1"/>
          </p:cNvPicPr>
          <p:nvPr/>
        </p:nvPicPr>
        <p:blipFill>
          <a:blip r:embed="rId2"/>
          <a:srcRect l="8255" t="8748" r="7918" b="10970"/>
          <a:stretch>
            <a:fillRect/>
          </a:stretch>
        </p:blipFill>
        <p:spPr bwMode="auto">
          <a:xfrm>
            <a:off x="250130" y="1655564"/>
            <a:ext cx="8642350" cy="4654550"/>
          </a:xfrm>
          <a:prstGeom prst="rect">
            <a:avLst/>
          </a:prstGeom>
          <a:effectLst>
            <a:outerShdw blurRad="254000" dist="50800" dir="5400000" algn="ctr" rotWithShape="0">
              <a:srgbClr val="000000">
                <a:alpha val="4313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Заголовок 1"/>
          <p:cNvSpPr txBox="1">
            <a:spLocks/>
          </p:cNvSpPr>
          <p:nvPr/>
        </p:nvSpPr>
        <p:spPr bwMode="auto">
          <a:xfrm>
            <a:off x="1152525" y="117426"/>
            <a:ext cx="6838950" cy="108108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ru-RU"/>
            </a:defPPr>
            <a:lvl1pPr algn="ctr" eaLnBrk="1" hangingPunct="1">
              <a:lnSpc>
                <a:spcPct val="80000"/>
              </a:lnSpc>
              <a:defRPr sz="2400" b="1">
                <a:solidFill>
                  <a:schemeClr val="bg2"/>
                </a:solidFill>
                <a:latin typeface="+mn-lt"/>
                <a:ea typeface="+mj-ea"/>
                <a:cs typeface="+mj-cs"/>
              </a:defRPr>
            </a:lvl1pPr>
            <a:lvl2pPr>
              <a:defRPr sz="2000" b="1">
                <a:solidFill>
                  <a:schemeClr val="bg2"/>
                </a:solidFill>
                <a:latin typeface="Proxima Nova Lt" pitchFamily="50" charset="0"/>
              </a:defRPr>
            </a:lvl2pPr>
            <a:lvl3pPr>
              <a:defRPr sz="2000" b="1">
                <a:solidFill>
                  <a:schemeClr val="bg2"/>
                </a:solidFill>
                <a:latin typeface="Proxima Nova Lt" pitchFamily="50" charset="0"/>
              </a:defRPr>
            </a:lvl3pPr>
            <a:lvl4pPr>
              <a:defRPr sz="2000" b="1">
                <a:solidFill>
                  <a:schemeClr val="bg2"/>
                </a:solidFill>
                <a:latin typeface="Proxima Nova Lt" pitchFamily="50" charset="0"/>
              </a:defRPr>
            </a:lvl4pPr>
            <a:lvl5pPr>
              <a:defRPr sz="2000" b="1">
                <a:solidFill>
                  <a:schemeClr val="bg2"/>
                </a:solidFill>
                <a:latin typeface="Proxima Nova Lt" pitchFamily="50" charset="0"/>
              </a:defRPr>
            </a:lvl5pPr>
            <a:lvl6pPr marL="457200" fontAlgn="base">
              <a:spcBef>
                <a:spcPct val="0"/>
              </a:spcBef>
              <a:spcAft>
                <a:spcPct val="0"/>
              </a:spcAft>
              <a:defRPr sz="2000" b="1">
                <a:solidFill>
                  <a:schemeClr val="bg2"/>
                </a:solidFill>
                <a:latin typeface="Proxima Nova Lt" pitchFamily="50" charset="0"/>
              </a:defRPr>
            </a:lvl6pPr>
            <a:lvl7pPr marL="914400" fontAlgn="base">
              <a:spcBef>
                <a:spcPct val="0"/>
              </a:spcBef>
              <a:spcAft>
                <a:spcPct val="0"/>
              </a:spcAft>
              <a:defRPr sz="2000" b="1">
                <a:solidFill>
                  <a:schemeClr val="bg2"/>
                </a:solidFill>
                <a:latin typeface="Proxima Nova Lt" pitchFamily="50" charset="0"/>
              </a:defRPr>
            </a:lvl7pPr>
            <a:lvl8pPr marL="1371600" fontAlgn="base">
              <a:spcBef>
                <a:spcPct val="0"/>
              </a:spcBef>
              <a:spcAft>
                <a:spcPct val="0"/>
              </a:spcAft>
              <a:defRPr sz="2000" b="1">
                <a:solidFill>
                  <a:schemeClr val="bg2"/>
                </a:solidFill>
                <a:latin typeface="Proxima Nova Lt" pitchFamily="50" charset="0"/>
              </a:defRPr>
            </a:lvl8pPr>
            <a:lvl9pPr marL="1828800" fontAlgn="base">
              <a:spcBef>
                <a:spcPct val="0"/>
              </a:spcBef>
              <a:spcAft>
                <a:spcPct val="0"/>
              </a:spcAft>
              <a:defRPr sz="2000" b="1">
                <a:solidFill>
                  <a:schemeClr val="bg2"/>
                </a:solidFill>
                <a:latin typeface="Proxima Nova Lt" pitchFamily="50" charset="0"/>
              </a:defRPr>
            </a:lvl9pPr>
          </a:lstStyle>
          <a:p>
            <a:r>
              <a:rPr lang="ru-RU" altLang="ru-RU" dirty="0">
                <a:solidFill>
                  <a:srgbClr val="808080"/>
                </a:solidFill>
              </a:rPr>
              <a:t>Анализ процессов согласования помогает выявить неожиданные резервы </a:t>
            </a:r>
            <a:r>
              <a:rPr lang="ru-RU" altLang="ru-RU" dirty="0" smtClean="0">
                <a:solidFill>
                  <a:srgbClr val="808080"/>
                </a:solidFill>
              </a:rPr>
              <a:t>для роста</a:t>
            </a:r>
            <a:r>
              <a:rPr lang="en-US" altLang="ru-RU" dirty="0" smtClean="0">
                <a:solidFill>
                  <a:srgbClr val="808080"/>
                </a:solidFill>
              </a:rPr>
              <a:t> </a:t>
            </a:r>
            <a:r>
              <a:rPr lang="ru-RU" altLang="ru-RU" dirty="0" smtClean="0">
                <a:solidFill>
                  <a:srgbClr val="808080"/>
                </a:solidFill>
              </a:rPr>
              <a:t>продуктивности коммуникаций</a:t>
            </a:r>
            <a:endParaRPr lang="ru-RU" altLang="ru-RU" dirty="0">
              <a:solidFill>
                <a:srgbClr val="808080"/>
              </a:solidFill>
            </a:endParaRPr>
          </a:p>
        </p:txBody>
      </p:sp>
    </p:spTree>
    <p:extLst>
      <p:ext uri="{BB962C8B-B14F-4D97-AF65-F5344CB8AC3E}">
        <p14:creationId xmlns:p14="http://schemas.microsoft.com/office/powerpoint/2010/main" val="23048737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Заголовок 1"/>
          <p:cNvSpPr txBox="1">
            <a:spLocks/>
          </p:cNvSpPr>
          <p:nvPr/>
        </p:nvSpPr>
        <p:spPr>
          <a:xfrm>
            <a:off x="539552" y="115295"/>
            <a:ext cx="8431684" cy="879475"/>
          </a:xfrm>
          <a:prstGeom prst="rect">
            <a:avLst/>
          </a:prstGeom>
        </p:spPr>
        <p:txBody>
          <a:bodyPr/>
          <a:lstStyle>
            <a:lvl1pPr algn="l" rtl="0" eaLnBrk="0" fontAlgn="base" hangingPunct="0">
              <a:spcBef>
                <a:spcPct val="0"/>
              </a:spcBef>
              <a:spcAft>
                <a:spcPct val="0"/>
              </a:spcAft>
              <a:defRPr sz="2000" b="1" kern="1200">
                <a:solidFill>
                  <a:schemeClr val="bg2"/>
                </a:solidFill>
                <a:latin typeface="+mj-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200" algn="l" rtl="0" fontAlgn="base">
              <a:spcBef>
                <a:spcPct val="0"/>
              </a:spcBef>
              <a:spcAft>
                <a:spcPct val="0"/>
              </a:spcAft>
              <a:defRPr sz="2000" b="1">
                <a:solidFill>
                  <a:schemeClr val="bg2"/>
                </a:solidFill>
                <a:latin typeface="Proxima Nova Lt" pitchFamily="50" charset="0"/>
              </a:defRPr>
            </a:lvl6pPr>
            <a:lvl7pPr marL="914400" algn="l" rtl="0" fontAlgn="base">
              <a:spcBef>
                <a:spcPct val="0"/>
              </a:spcBef>
              <a:spcAft>
                <a:spcPct val="0"/>
              </a:spcAft>
              <a:defRPr sz="2000" b="1">
                <a:solidFill>
                  <a:schemeClr val="bg2"/>
                </a:solidFill>
                <a:latin typeface="Proxima Nova Lt" pitchFamily="50" charset="0"/>
              </a:defRPr>
            </a:lvl7pPr>
            <a:lvl8pPr marL="1371600" algn="l" rtl="0" fontAlgn="base">
              <a:spcBef>
                <a:spcPct val="0"/>
              </a:spcBef>
              <a:spcAft>
                <a:spcPct val="0"/>
              </a:spcAft>
              <a:defRPr sz="2000" b="1">
                <a:solidFill>
                  <a:schemeClr val="bg2"/>
                </a:solidFill>
                <a:latin typeface="Proxima Nova Lt" pitchFamily="50" charset="0"/>
              </a:defRPr>
            </a:lvl8pPr>
            <a:lvl9pPr marL="1828800" algn="l" rtl="0" fontAlgn="base">
              <a:spcBef>
                <a:spcPct val="0"/>
              </a:spcBef>
              <a:spcAft>
                <a:spcPct val="0"/>
              </a:spcAft>
              <a:defRPr sz="2000" b="1">
                <a:solidFill>
                  <a:schemeClr val="bg2"/>
                </a:solidFill>
                <a:latin typeface="Proxima Nova Lt" pitchFamily="50" charset="0"/>
              </a:defRPr>
            </a:lvl9pPr>
          </a:lstStyle>
          <a:p>
            <a:pPr algn="ctr"/>
            <a:r>
              <a:rPr lang="ru-RU" sz="3600" dirty="0">
                <a:solidFill>
                  <a:srgbClr val="C00000"/>
                </a:solidFill>
              </a:rPr>
              <a:t>Цифровая трансформация финансовой функции</a:t>
            </a:r>
          </a:p>
        </p:txBody>
      </p:sp>
      <p:sp>
        <p:nvSpPr>
          <p:cNvPr id="5" name="Заголовок 1"/>
          <p:cNvSpPr txBox="1">
            <a:spLocks/>
          </p:cNvSpPr>
          <p:nvPr/>
        </p:nvSpPr>
        <p:spPr>
          <a:xfrm>
            <a:off x="2195736" y="4408829"/>
            <a:ext cx="6271444" cy="879475"/>
          </a:xfrm>
          <a:prstGeom prst="rect">
            <a:avLst/>
          </a:prstGeom>
        </p:spPr>
        <p:txBody>
          <a:bodyPr/>
          <a:lstStyle>
            <a:lvl1pPr algn="l" rtl="0" eaLnBrk="0" fontAlgn="base" hangingPunct="0">
              <a:spcBef>
                <a:spcPct val="0"/>
              </a:spcBef>
              <a:spcAft>
                <a:spcPct val="0"/>
              </a:spcAft>
              <a:defRPr sz="2000" b="1" kern="1200">
                <a:solidFill>
                  <a:schemeClr val="bg2"/>
                </a:solidFill>
                <a:latin typeface="+mj-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200" algn="l" rtl="0" fontAlgn="base">
              <a:spcBef>
                <a:spcPct val="0"/>
              </a:spcBef>
              <a:spcAft>
                <a:spcPct val="0"/>
              </a:spcAft>
              <a:defRPr sz="2000" b="1">
                <a:solidFill>
                  <a:schemeClr val="bg2"/>
                </a:solidFill>
                <a:latin typeface="Proxima Nova Lt" pitchFamily="50" charset="0"/>
              </a:defRPr>
            </a:lvl6pPr>
            <a:lvl7pPr marL="914400" algn="l" rtl="0" fontAlgn="base">
              <a:spcBef>
                <a:spcPct val="0"/>
              </a:spcBef>
              <a:spcAft>
                <a:spcPct val="0"/>
              </a:spcAft>
              <a:defRPr sz="2000" b="1">
                <a:solidFill>
                  <a:schemeClr val="bg2"/>
                </a:solidFill>
                <a:latin typeface="Proxima Nova Lt" pitchFamily="50" charset="0"/>
              </a:defRPr>
            </a:lvl7pPr>
            <a:lvl8pPr marL="1371600" algn="l" rtl="0" fontAlgn="base">
              <a:spcBef>
                <a:spcPct val="0"/>
              </a:spcBef>
              <a:spcAft>
                <a:spcPct val="0"/>
              </a:spcAft>
              <a:defRPr sz="2000" b="1">
                <a:solidFill>
                  <a:schemeClr val="bg2"/>
                </a:solidFill>
                <a:latin typeface="Proxima Nova Lt" pitchFamily="50" charset="0"/>
              </a:defRPr>
            </a:lvl8pPr>
            <a:lvl9pPr marL="1828800" algn="l" rtl="0" fontAlgn="base">
              <a:spcBef>
                <a:spcPct val="0"/>
              </a:spcBef>
              <a:spcAft>
                <a:spcPct val="0"/>
              </a:spcAft>
              <a:defRPr sz="2000" b="1">
                <a:solidFill>
                  <a:schemeClr val="bg2"/>
                </a:solidFill>
                <a:latin typeface="Proxima Nova Lt" pitchFamily="50" charset="0"/>
              </a:defRPr>
            </a:lvl9pPr>
          </a:lstStyle>
          <a:p>
            <a:pPr algn="ctr"/>
            <a:r>
              <a:rPr lang="ru-RU" sz="3600" dirty="0"/>
              <a:t>Улучшение коммуникаций</a:t>
            </a:r>
          </a:p>
        </p:txBody>
      </p:sp>
      <p:sp>
        <p:nvSpPr>
          <p:cNvPr id="6" name="Заголовок 1"/>
          <p:cNvSpPr txBox="1">
            <a:spLocks/>
          </p:cNvSpPr>
          <p:nvPr/>
        </p:nvSpPr>
        <p:spPr>
          <a:xfrm>
            <a:off x="-180528" y="5157988"/>
            <a:ext cx="7554092" cy="879475"/>
          </a:xfrm>
          <a:prstGeom prst="rect">
            <a:avLst/>
          </a:prstGeom>
        </p:spPr>
        <p:txBody>
          <a:bodyPr/>
          <a:lstStyle>
            <a:lvl1pPr algn="l" rtl="0" eaLnBrk="0" fontAlgn="base" hangingPunct="0">
              <a:spcBef>
                <a:spcPct val="0"/>
              </a:spcBef>
              <a:spcAft>
                <a:spcPct val="0"/>
              </a:spcAft>
              <a:defRPr sz="2000" b="1" kern="1200">
                <a:solidFill>
                  <a:schemeClr val="bg2"/>
                </a:solidFill>
                <a:latin typeface="+mj-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200" algn="l" rtl="0" fontAlgn="base">
              <a:spcBef>
                <a:spcPct val="0"/>
              </a:spcBef>
              <a:spcAft>
                <a:spcPct val="0"/>
              </a:spcAft>
              <a:defRPr sz="2000" b="1">
                <a:solidFill>
                  <a:schemeClr val="bg2"/>
                </a:solidFill>
                <a:latin typeface="Proxima Nova Lt" pitchFamily="50" charset="0"/>
              </a:defRPr>
            </a:lvl6pPr>
            <a:lvl7pPr marL="914400" algn="l" rtl="0" fontAlgn="base">
              <a:spcBef>
                <a:spcPct val="0"/>
              </a:spcBef>
              <a:spcAft>
                <a:spcPct val="0"/>
              </a:spcAft>
              <a:defRPr sz="2000" b="1">
                <a:solidFill>
                  <a:schemeClr val="bg2"/>
                </a:solidFill>
                <a:latin typeface="Proxima Nova Lt" pitchFamily="50" charset="0"/>
              </a:defRPr>
            </a:lvl7pPr>
            <a:lvl8pPr marL="1371600" algn="l" rtl="0" fontAlgn="base">
              <a:spcBef>
                <a:spcPct val="0"/>
              </a:spcBef>
              <a:spcAft>
                <a:spcPct val="0"/>
              </a:spcAft>
              <a:defRPr sz="2000" b="1">
                <a:solidFill>
                  <a:schemeClr val="bg2"/>
                </a:solidFill>
                <a:latin typeface="Proxima Nova Lt" pitchFamily="50" charset="0"/>
              </a:defRPr>
            </a:lvl8pPr>
            <a:lvl9pPr marL="1828800" algn="l" rtl="0" fontAlgn="base">
              <a:spcBef>
                <a:spcPct val="0"/>
              </a:spcBef>
              <a:spcAft>
                <a:spcPct val="0"/>
              </a:spcAft>
              <a:defRPr sz="2000" b="1">
                <a:solidFill>
                  <a:schemeClr val="bg2"/>
                </a:solidFill>
                <a:latin typeface="Proxima Nova Lt" pitchFamily="50" charset="0"/>
              </a:defRPr>
            </a:lvl9pPr>
          </a:lstStyle>
          <a:p>
            <a:pPr algn="ctr"/>
            <a:r>
              <a:rPr lang="ru-RU" sz="3200" dirty="0"/>
              <a:t>Роботизация рутинных операций</a:t>
            </a:r>
          </a:p>
        </p:txBody>
      </p:sp>
      <p:sp>
        <p:nvSpPr>
          <p:cNvPr id="7" name="Заголовок 1"/>
          <p:cNvSpPr txBox="1">
            <a:spLocks/>
          </p:cNvSpPr>
          <p:nvPr/>
        </p:nvSpPr>
        <p:spPr>
          <a:xfrm>
            <a:off x="2915816" y="3054377"/>
            <a:ext cx="6271444" cy="879475"/>
          </a:xfrm>
          <a:prstGeom prst="rect">
            <a:avLst/>
          </a:prstGeom>
        </p:spPr>
        <p:txBody>
          <a:bodyPr/>
          <a:lstStyle>
            <a:lvl1pPr algn="l" rtl="0" eaLnBrk="0" fontAlgn="base" hangingPunct="0">
              <a:spcBef>
                <a:spcPct val="0"/>
              </a:spcBef>
              <a:spcAft>
                <a:spcPct val="0"/>
              </a:spcAft>
              <a:defRPr sz="2000" b="1" kern="1200">
                <a:solidFill>
                  <a:schemeClr val="bg2"/>
                </a:solidFill>
                <a:latin typeface="+mj-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200" algn="l" rtl="0" fontAlgn="base">
              <a:spcBef>
                <a:spcPct val="0"/>
              </a:spcBef>
              <a:spcAft>
                <a:spcPct val="0"/>
              </a:spcAft>
              <a:defRPr sz="2000" b="1">
                <a:solidFill>
                  <a:schemeClr val="bg2"/>
                </a:solidFill>
                <a:latin typeface="Proxima Nova Lt" pitchFamily="50" charset="0"/>
              </a:defRPr>
            </a:lvl6pPr>
            <a:lvl7pPr marL="914400" algn="l" rtl="0" fontAlgn="base">
              <a:spcBef>
                <a:spcPct val="0"/>
              </a:spcBef>
              <a:spcAft>
                <a:spcPct val="0"/>
              </a:spcAft>
              <a:defRPr sz="2000" b="1">
                <a:solidFill>
                  <a:schemeClr val="bg2"/>
                </a:solidFill>
                <a:latin typeface="Proxima Nova Lt" pitchFamily="50" charset="0"/>
              </a:defRPr>
            </a:lvl7pPr>
            <a:lvl8pPr marL="1371600" algn="l" rtl="0" fontAlgn="base">
              <a:spcBef>
                <a:spcPct val="0"/>
              </a:spcBef>
              <a:spcAft>
                <a:spcPct val="0"/>
              </a:spcAft>
              <a:defRPr sz="2000" b="1">
                <a:solidFill>
                  <a:schemeClr val="bg2"/>
                </a:solidFill>
                <a:latin typeface="Proxima Nova Lt" pitchFamily="50" charset="0"/>
              </a:defRPr>
            </a:lvl8pPr>
            <a:lvl9pPr marL="1828800" algn="l" rtl="0" fontAlgn="base">
              <a:spcBef>
                <a:spcPct val="0"/>
              </a:spcBef>
              <a:spcAft>
                <a:spcPct val="0"/>
              </a:spcAft>
              <a:defRPr sz="2000" b="1">
                <a:solidFill>
                  <a:schemeClr val="bg2"/>
                </a:solidFill>
                <a:latin typeface="Proxima Nova Lt" pitchFamily="50" charset="0"/>
              </a:defRPr>
            </a:lvl9pPr>
          </a:lstStyle>
          <a:p>
            <a:pPr algn="ctr"/>
            <a:r>
              <a:rPr lang="ru-RU" sz="3600" dirty="0">
                <a:solidFill>
                  <a:srgbClr val="C00000"/>
                </a:solidFill>
              </a:rPr>
              <a:t>Скачок эффективности</a:t>
            </a:r>
          </a:p>
        </p:txBody>
      </p:sp>
      <p:sp>
        <p:nvSpPr>
          <p:cNvPr id="8" name="Заголовок 1"/>
          <p:cNvSpPr txBox="1">
            <a:spLocks/>
          </p:cNvSpPr>
          <p:nvPr/>
        </p:nvSpPr>
        <p:spPr>
          <a:xfrm>
            <a:off x="-828600" y="2359650"/>
            <a:ext cx="6271444" cy="619757"/>
          </a:xfrm>
          <a:prstGeom prst="rect">
            <a:avLst/>
          </a:prstGeom>
        </p:spPr>
        <p:txBody>
          <a:bodyPr/>
          <a:lstStyle>
            <a:lvl1pPr algn="l" rtl="0" eaLnBrk="0" fontAlgn="base" hangingPunct="0">
              <a:spcBef>
                <a:spcPct val="0"/>
              </a:spcBef>
              <a:spcAft>
                <a:spcPct val="0"/>
              </a:spcAft>
              <a:defRPr sz="2000" b="1" kern="1200">
                <a:solidFill>
                  <a:schemeClr val="bg2"/>
                </a:solidFill>
                <a:latin typeface="+mj-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200" algn="l" rtl="0" fontAlgn="base">
              <a:spcBef>
                <a:spcPct val="0"/>
              </a:spcBef>
              <a:spcAft>
                <a:spcPct val="0"/>
              </a:spcAft>
              <a:defRPr sz="2000" b="1">
                <a:solidFill>
                  <a:schemeClr val="bg2"/>
                </a:solidFill>
                <a:latin typeface="Proxima Nova Lt" pitchFamily="50" charset="0"/>
              </a:defRPr>
            </a:lvl6pPr>
            <a:lvl7pPr marL="914400" algn="l" rtl="0" fontAlgn="base">
              <a:spcBef>
                <a:spcPct val="0"/>
              </a:spcBef>
              <a:spcAft>
                <a:spcPct val="0"/>
              </a:spcAft>
              <a:defRPr sz="2000" b="1">
                <a:solidFill>
                  <a:schemeClr val="bg2"/>
                </a:solidFill>
                <a:latin typeface="Proxima Nova Lt" pitchFamily="50" charset="0"/>
              </a:defRPr>
            </a:lvl7pPr>
            <a:lvl8pPr marL="1371600" algn="l" rtl="0" fontAlgn="base">
              <a:spcBef>
                <a:spcPct val="0"/>
              </a:spcBef>
              <a:spcAft>
                <a:spcPct val="0"/>
              </a:spcAft>
              <a:defRPr sz="2000" b="1">
                <a:solidFill>
                  <a:schemeClr val="bg2"/>
                </a:solidFill>
                <a:latin typeface="Proxima Nova Lt" pitchFamily="50" charset="0"/>
              </a:defRPr>
            </a:lvl8pPr>
            <a:lvl9pPr marL="1828800" algn="l" rtl="0" fontAlgn="base">
              <a:spcBef>
                <a:spcPct val="0"/>
              </a:spcBef>
              <a:spcAft>
                <a:spcPct val="0"/>
              </a:spcAft>
              <a:defRPr sz="2000" b="1">
                <a:solidFill>
                  <a:schemeClr val="bg2"/>
                </a:solidFill>
                <a:latin typeface="Proxima Nova Lt" pitchFamily="50" charset="0"/>
              </a:defRPr>
            </a:lvl9pPr>
          </a:lstStyle>
          <a:p>
            <a:pPr algn="ctr"/>
            <a:r>
              <a:rPr lang="ru-RU" sz="2600" dirty="0"/>
              <a:t>Безбумажный офис</a:t>
            </a:r>
          </a:p>
        </p:txBody>
      </p:sp>
      <p:sp>
        <p:nvSpPr>
          <p:cNvPr id="9" name="Заголовок 1"/>
          <p:cNvSpPr txBox="1">
            <a:spLocks/>
          </p:cNvSpPr>
          <p:nvPr/>
        </p:nvSpPr>
        <p:spPr>
          <a:xfrm>
            <a:off x="0" y="3812342"/>
            <a:ext cx="8706220" cy="619757"/>
          </a:xfrm>
          <a:prstGeom prst="rect">
            <a:avLst/>
          </a:prstGeom>
        </p:spPr>
        <p:txBody>
          <a:bodyPr/>
          <a:lstStyle>
            <a:lvl1pPr algn="l" rtl="0" eaLnBrk="0" fontAlgn="base" hangingPunct="0">
              <a:spcBef>
                <a:spcPct val="0"/>
              </a:spcBef>
              <a:spcAft>
                <a:spcPct val="0"/>
              </a:spcAft>
              <a:defRPr sz="2000" b="1" kern="1200">
                <a:solidFill>
                  <a:schemeClr val="bg2"/>
                </a:solidFill>
                <a:latin typeface="+mj-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200" algn="l" rtl="0" fontAlgn="base">
              <a:spcBef>
                <a:spcPct val="0"/>
              </a:spcBef>
              <a:spcAft>
                <a:spcPct val="0"/>
              </a:spcAft>
              <a:defRPr sz="2000" b="1">
                <a:solidFill>
                  <a:schemeClr val="bg2"/>
                </a:solidFill>
                <a:latin typeface="Proxima Nova Lt" pitchFamily="50" charset="0"/>
              </a:defRPr>
            </a:lvl6pPr>
            <a:lvl7pPr marL="914400" algn="l" rtl="0" fontAlgn="base">
              <a:spcBef>
                <a:spcPct val="0"/>
              </a:spcBef>
              <a:spcAft>
                <a:spcPct val="0"/>
              </a:spcAft>
              <a:defRPr sz="2000" b="1">
                <a:solidFill>
                  <a:schemeClr val="bg2"/>
                </a:solidFill>
                <a:latin typeface="Proxima Nova Lt" pitchFamily="50" charset="0"/>
              </a:defRPr>
            </a:lvl7pPr>
            <a:lvl8pPr marL="1371600" algn="l" rtl="0" fontAlgn="base">
              <a:spcBef>
                <a:spcPct val="0"/>
              </a:spcBef>
              <a:spcAft>
                <a:spcPct val="0"/>
              </a:spcAft>
              <a:defRPr sz="2000" b="1">
                <a:solidFill>
                  <a:schemeClr val="bg2"/>
                </a:solidFill>
                <a:latin typeface="Proxima Nova Lt" pitchFamily="50" charset="0"/>
              </a:defRPr>
            </a:lvl8pPr>
            <a:lvl9pPr marL="1828800" algn="l" rtl="0" fontAlgn="base">
              <a:spcBef>
                <a:spcPct val="0"/>
              </a:spcBef>
              <a:spcAft>
                <a:spcPct val="0"/>
              </a:spcAft>
              <a:defRPr sz="2000" b="1">
                <a:solidFill>
                  <a:schemeClr val="bg2"/>
                </a:solidFill>
                <a:latin typeface="Proxima Nova Lt" pitchFamily="50" charset="0"/>
              </a:defRPr>
            </a:lvl9pPr>
          </a:lstStyle>
          <a:p>
            <a:pPr algn="ctr"/>
            <a:r>
              <a:rPr lang="ru-RU" sz="2800" dirty="0"/>
              <a:t>Кооперация бизнеса, ИТ и финансов</a:t>
            </a:r>
          </a:p>
        </p:txBody>
      </p:sp>
      <p:sp>
        <p:nvSpPr>
          <p:cNvPr id="10" name="Заголовок 1"/>
          <p:cNvSpPr txBox="1">
            <a:spLocks/>
          </p:cNvSpPr>
          <p:nvPr/>
        </p:nvSpPr>
        <p:spPr>
          <a:xfrm>
            <a:off x="3563888" y="6144509"/>
            <a:ext cx="6271444" cy="879475"/>
          </a:xfrm>
          <a:prstGeom prst="rect">
            <a:avLst/>
          </a:prstGeom>
        </p:spPr>
        <p:txBody>
          <a:bodyPr/>
          <a:lstStyle>
            <a:lvl1pPr algn="l" rtl="0" eaLnBrk="0" fontAlgn="base" hangingPunct="0">
              <a:spcBef>
                <a:spcPct val="0"/>
              </a:spcBef>
              <a:spcAft>
                <a:spcPct val="0"/>
              </a:spcAft>
              <a:defRPr sz="2000" b="1" kern="1200">
                <a:solidFill>
                  <a:schemeClr val="bg2"/>
                </a:solidFill>
                <a:latin typeface="+mj-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200" algn="l" rtl="0" fontAlgn="base">
              <a:spcBef>
                <a:spcPct val="0"/>
              </a:spcBef>
              <a:spcAft>
                <a:spcPct val="0"/>
              </a:spcAft>
              <a:defRPr sz="2000" b="1">
                <a:solidFill>
                  <a:schemeClr val="bg2"/>
                </a:solidFill>
                <a:latin typeface="Proxima Nova Lt" pitchFamily="50" charset="0"/>
              </a:defRPr>
            </a:lvl6pPr>
            <a:lvl7pPr marL="914400" algn="l" rtl="0" fontAlgn="base">
              <a:spcBef>
                <a:spcPct val="0"/>
              </a:spcBef>
              <a:spcAft>
                <a:spcPct val="0"/>
              </a:spcAft>
              <a:defRPr sz="2000" b="1">
                <a:solidFill>
                  <a:schemeClr val="bg2"/>
                </a:solidFill>
                <a:latin typeface="Proxima Nova Lt" pitchFamily="50" charset="0"/>
              </a:defRPr>
            </a:lvl7pPr>
            <a:lvl8pPr marL="1371600" algn="l" rtl="0" fontAlgn="base">
              <a:spcBef>
                <a:spcPct val="0"/>
              </a:spcBef>
              <a:spcAft>
                <a:spcPct val="0"/>
              </a:spcAft>
              <a:defRPr sz="2000" b="1">
                <a:solidFill>
                  <a:schemeClr val="bg2"/>
                </a:solidFill>
                <a:latin typeface="Proxima Nova Lt" pitchFamily="50" charset="0"/>
              </a:defRPr>
            </a:lvl8pPr>
            <a:lvl9pPr marL="1828800" algn="l" rtl="0" fontAlgn="base">
              <a:spcBef>
                <a:spcPct val="0"/>
              </a:spcBef>
              <a:spcAft>
                <a:spcPct val="0"/>
              </a:spcAft>
              <a:defRPr sz="2000" b="1">
                <a:solidFill>
                  <a:schemeClr val="bg2"/>
                </a:solidFill>
                <a:latin typeface="Proxima Nova Lt" pitchFamily="50" charset="0"/>
              </a:defRPr>
            </a:lvl9pPr>
          </a:lstStyle>
          <a:p>
            <a:pPr algn="ctr"/>
            <a:r>
              <a:rPr lang="ru-RU" sz="3200" dirty="0"/>
              <a:t>Бесшовная интеграция</a:t>
            </a:r>
          </a:p>
        </p:txBody>
      </p:sp>
      <p:sp>
        <p:nvSpPr>
          <p:cNvPr id="11" name="Заголовок 1"/>
          <p:cNvSpPr txBox="1">
            <a:spLocks/>
          </p:cNvSpPr>
          <p:nvPr/>
        </p:nvSpPr>
        <p:spPr>
          <a:xfrm>
            <a:off x="2335114" y="1648559"/>
            <a:ext cx="7122044" cy="879475"/>
          </a:xfrm>
          <a:prstGeom prst="rect">
            <a:avLst/>
          </a:prstGeom>
        </p:spPr>
        <p:txBody>
          <a:bodyPr/>
          <a:lstStyle>
            <a:lvl1pPr algn="l" rtl="0" eaLnBrk="0" fontAlgn="base" hangingPunct="0">
              <a:spcBef>
                <a:spcPct val="0"/>
              </a:spcBef>
              <a:spcAft>
                <a:spcPct val="0"/>
              </a:spcAft>
              <a:defRPr sz="2000" b="1" kern="1200">
                <a:solidFill>
                  <a:schemeClr val="bg2"/>
                </a:solidFill>
                <a:latin typeface="+mj-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200" algn="l" rtl="0" fontAlgn="base">
              <a:spcBef>
                <a:spcPct val="0"/>
              </a:spcBef>
              <a:spcAft>
                <a:spcPct val="0"/>
              </a:spcAft>
              <a:defRPr sz="2000" b="1">
                <a:solidFill>
                  <a:schemeClr val="bg2"/>
                </a:solidFill>
                <a:latin typeface="Proxima Nova Lt" pitchFamily="50" charset="0"/>
              </a:defRPr>
            </a:lvl6pPr>
            <a:lvl7pPr marL="914400" algn="l" rtl="0" fontAlgn="base">
              <a:spcBef>
                <a:spcPct val="0"/>
              </a:spcBef>
              <a:spcAft>
                <a:spcPct val="0"/>
              </a:spcAft>
              <a:defRPr sz="2000" b="1">
                <a:solidFill>
                  <a:schemeClr val="bg2"/>
                </a:solidFill>
                <a:latin typeface="Proxima Nova Lt" pitchFamily="50" charset="0"/>
              </a:defRPr>
            </a:lvl7pPr>
            <a:lvl8pPr marL="1371600" algn="l" rtl="0" fontAlgn="base">
              <a:spcBef>
                <a:spcPct val="0"/>
              </a:spcBef>
              <a:spcAft>
                <a:spcPct val="0"/>
              </a:spcAft>
              <a:defRPr sz="2000" b="1">
                <a:solidFill>
                  <a:schemeClr val="bg2"/>
                </a:solidFill>
                <a:latin typeface="Proxima Nova Lt" pitchFamily="50" charset="0"/>
              </a:defRPr>
            </a:lvl8pPr>
            <a:lvl9pPr marL="1828800" algn="l" rtl="0" fontAlgn="base">
              <a:spcBef>
                <a:spcPct val="0"/>
              </a:spcBef>
              <a:spcAft>
                <a:spcPct val="0"/>
              </a:spcAft>
              <a:defRPr sz="2000" b="1">
                <a:solidFill>
                  <a:schemeClr val="bg2"/>
                </a:solidFill>
                <a:latin typeface="Proxima Nova Lt" pitchFamily="50" charset="0"/>
              </a:defRPr>
            </a:lvl9pPr>
          </a:lstStyle>
          <a:p>
            <a:pPr algn="ctr"/>
            <a:r>
              <a:rPr lang="ru-RU" sz="3200" dirty="0"/>
              <a:t>Информация «точно в срок»</a:t>
            </a:r>
          </a:p>
        </p:txBody>
      </p:sp>
      <p:sp>
        <p:nvSpPr>
          <p:cNvPr id="12" name="Заголовок 1"/>
          <p:cNvSpPr txBox="1">
            <a:spLocks/>
          </p:cNvSpPr>
          <p:nvPr/>
        </p:nvSpPr>
        <p:spPr>
          <a:xfrm>
            <a:off x="-1044624" y="5884791"/>
            <a:ext cx="6271444" cy="879475"/>
          </a:xfrm>
          <a:prstGeom prst="rect">
            <a:avLst/>
          </a:prstGeom>
        </p:spPr>
        <p:txBody>
          <a:bodyPr/>
          <a:lstStyle>
            <a:lvl1pPr algn="l" rtl="0" eaLnBrk="0" fontAlgn="base" hangingPunct="0">
              <a:spcBef>
                <a:spcPct val="0"/>
              </a:spcBef>
              <a:spcAft>
                <a:spcPct val="0"/>
              </a:spcAft>
              <a:defRPr sz="2000" b="1" kern="1200">
                <a:solidFill>
                  <a:schemeClr val="bg2"/>
                </a:solidFill>
                <a:latin typeface="+mj-lt"/>
                <a:ea typeface="+mj-ea"/>
                <a:cs typeface="+mj-cs"/>
              </a:defRPr>
            </a:lvl1pPr>
            <a:lvl2pPr algn="l" rtl="0" eaLnBrk="0" fontAlgn="base" hangingPunct="0">
              <a:spcBef>
                <a:spcPct val="0"/>
              </a:spcBef>
              <a:spcAft>
                <a:spcPct val="0"/>
              </a:spcAft>
              <a:defRPr sz="2000" b="1">
                <a:solidFill>
                  <a:schemeClr val="bg2"/>
                </a:solidFill>
                <a:latin typeface="Proxima Nova Lt" pitchFamily="50" charset="0"/>
              </a:defRPr>
            </a:lvl2pPr>
            <a:lvl3pPr algn="l" rtl="0" eaLnBrk="0" fontAlgn="base" hangingPunct="0">
              <a:spcBef>
                <a:spcPct val="0"/>
              </a:spcBef>
              <a:spcAft>
                <a:spcPct val="0"/>
              </a:spcAft>
              <a:defRPr sz="2000" b="1">
                <a:solidFill>
                  <a:schemeClr val="bg2"/>
                </a:solidFill>
                <a:latin typeface="Proxima Nova Lt" pitchFamily="50" charset="0"/>
              </a:defRPr>
            </a:lvl3pPr>
            <a:lvl4pPr algn="l" rtl="0" eaLnBrk="0" fontAlgn="base" hangingPunct="0">
              <a:spcBef>
                <a:spcPct val="0"/>
              </a:spcBef>
              <a:spcAft>
                <a:spcPct val="0"/>
              </a:spcAft>
              <a:defRPr sz="2000" b="1">
                <a:solidFill>
                  <a:schemeClr val="bg2"/>
                </a:solidFill>
                <a:latin typeface="Proxima Nova Lt" pitchFamily="50" charset="0"/>
              </a:defRPr>
            </a:lvl4pPr>
            <a:lvl5pPr algn="l" rtl="0" eaLnBrk="0" fontAlgn="base" hangingPunct="0">
              <a:spcBef>
                <a:spcPct val="0"/>
              </a:spcBef>
              <a:spcAft>
                <a:spcPct val="0"/>
              </a:spcAft>
              <a:defRPr sz="2000" b="1">
                <a:solidFill>
                  <a:schemeClr val="bg2"/>
                </a:solidFill>
                <a:latin typeface="Proxima Nova Lt" pitchFamily="50" charset="0"/>
              </a:defRPr>
            </a:lvl5pPr>
            <a:lvl6pPr marL="457200" algn="l" rtl="0" fontAlgn="base">
              <a:spcBef>
                <a:spcPct val="0"/>
              </a:spcBef>
              <a:spcAft>
                <a:spcPct val="0"/>
              </a:spcAft>
              <a:defRPr sz="2000" b="1">
                <a:solidFill>
                  <a:schemeClr val="bg2"/>
                </a:solidFill>
                <a:latin typeface="Proxima Nova Lt" pitchFamily="50" charset="0"/>
              </a:defRPr>
            </a:lvl6pPr>
            <a:lvl7pPr marL="914400" algn="l" rtl="0" fontAlgn="base">
              <a:spcBef>
                <a:spcPct val="0"/>
              </a:spcBef>
              <a:spcAft>
                <a:spcPct val="0"/>
              </a:spcAft>
              <a:defRPr sz="2000" b="1">
                <a:solidFill>
                  <a:schemeClr val="bg2"/>
                </a:solidFill>
                <a:latin typeface="Proxima Nova Lt" pitchFamily="50" charset="0"/>
              </a:defRPr>
            </a:lvl7pPr>
            <a:lvl8pPr marL="1371600" algn="l" rtl="0" fontAlgn="base">
              <a:spcBef>
                <a:spcPct val="0"/>
              </a:spcBef>
              <a:spcAft>
                <a:spcPct val="0"/>
              </a:spcAft>
              <a:defRPr sz="2000" b="1">
                <a:solidFill>
                  <a:schemeClr val="bg2"/>
                </a:solidFill>
                <a:latin typeface="Proxima Nova Lt" pitchFamily="50" charset="0"/>
              </a:defRPr>
            </a:lvl8pPr>
            <a:lvl9pPr marL="1828800" algn="l" rtl="0" fontAlgn="base">
              <a:spcBef>
                <a:spcPct val="0"/>
              </a:spcBef>
              <a:spcAft>
                <a:spcPct val="0"/>
              </a:spcAft>
              <a:defRPr sz="2000" b="1">
                <a:solidFill>
                  <a:schemeClr val="bg2"/>
                </a:solidFill>
                <a:latin typeface="Proxima Nova Lt" pitchFamily="50" charset="0"/>
              </a:defRPr>
            </a:lvl9pPr>
          </a:lstStyle>
          <a:p>
            <a:pPr algn="ctr"/>
            <a:r>
              <a:rPr lang="ru-RU" sz="2400" dirty="0"/>
              <a:t>Управление в стиле </a:t>
            </a:r>
            <a:r>
              <a:rPr lang="en-US" sz="2400" dirty="0"/>
              <a:t>Agile</a:t>
            </a:r>
            <a:endParaRPr lang="ru-RU" sz="2400" dirty="0"/>
          </a:p>
        </p:txBody>
      </p:sp>
    </p:spTree>
    <p:extLst>
      <p:ext uri="{BB962C8B-B14F-4D97-AF65-F5344CB8AC3E}">
        <p14:creationId xmlns:p14="http://schemas.microsoft.com/office/powerpoint/2010/main" val="101176948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1341562"/>
            <a:ext cx="8424936" cy="4352925"/>
          </a:xfrm>
        </p:spPr>
        <p:txBody>
          <a:bodyPr/>
          <a:lstStyle/>
          <a:p>
            <a:pPr>
              <a:buClr>
                <a:srgbClr val="C00000"/>
              </a:buClr>
              <a:buFont typeface="Wingdings" panose="05000000000000000000" pitchFamily="2" charset="2"/>
              <a:buChar char="§"/>
            </a:pPr>
            <a:r>
              <a:rPr lang="ru-RU" sz="2000" dirty="0">
                <a:solidFill>
                  <a:schemeClr val="bg2">
                    <a:lumMod val="75000"/>
                  </a:schemeClr>
                </a:solidFill>
              </a:rPr>
              <a:t>Реструктуризировать </a:t>
            </a:r>
            <a:r>
              <a:rPr lang="ru-RU" sz="2000" dirty="0" smtClean="0">
                <a:solidFill>
                  <a:schemeClr val="bg2">
                    <a:lumMod val="75000"/>
                  </a:schemeClr>
                </a:solidFill>
              </a:rPr>
              <a:t>кредит</a:t>
            </a:r>
          </a:p>
          <a:p>
            <a:pPr>
              <a:buClr>
                <a:srgbClr val="C00000"/>
              </a:buClr>
              <a:buFont typeface="Wingdings" panose="05000000000000000000" pitchFamily="2" charset="2"/>
              <a:buChar char="§"/>
            </a:pPr>
            <a:endParaRPr lang="ru-RU" sz="2000" dirty="0">
              <a:solidFill>
                <a:schemeClr val="bg2">
                  <a:lumMod val="75000"/>
                </a:schemeClr>
              </a:solidFill>
            </a:endParaRPr>
          </a:p>
          <a:p>
            <a:pPr>
              <a:buClr>
                <a:srgbClr val="C00000"/>
              </a:buClr>
              <a:buFont typeface="Wingdings" panose="05000000000000000000" pitchFamily="2" charset="2"/>
              <a:buChar char="§"/>
            </a:pPr>
            <a:r>
              <a:rPr lang="ru-RU" sz="2000" dirty="0">
                <a:solidFill>
                  <a:schemeClr val="bg2">
                    <a:lumMod val="75000"/>
                  </a:schemeClr>
                </a:solidFill>
              </a:rPr>
              <a:t>Остановятся все поступления, но придется сохранить обязательные </a:t>
            </a:r>
            <a:r>
              <a:rPr lang="ru-RU" sz="2000" dirty="0" smtClean="0">
                <a:solidFill>
                  <a:schemeClr val="bg2">
                    <a:lumMod val="75000"/>
                  </a:schemeClr>
                </a:solidFill>
              </a:rPr>
              <a:t>выплаты </a:t>
            </a:r>
          </a:p>
          <a:p>
            <a:pPr>
              <a:buClr>
                <a:srgbClr val="C00000"/>
              </a:buClr>
              <a:buFont typeface="Wingdings" panose="05000000000000000000" pitchFamily="2" charset="2"/>
              <a:buChar char="§"/>
            </a:pPr>
            <a:endParaRPr lang="ru-RU" sz="2000" dirty="0">
              <a:solidFill>
                <a:schemeClr val="bg2">
                  <a:lumMod val="75000"/>
                </a:schemeClr>
              </a:solidFill>
            </a:endParaRPr>
          </a:p>
          <a:p>
            <a:pPr eaLnBrk="1" hangingPunct="1">
              <a:buClr>
                <a:srgbClr val="D71920"/>
              </a:buClr>
              <a:buFont typeface="Wingdings" panose="05000000000000000000" pitchFamily="2" charset="2"/>
              <a:buChar char="§"/>
              <a:defRPr/>
            </a:pPr>
            <a:r>
              <a:rPr lang="ru-RU" altLang="ru-RU" sz="2000" dirty="0">
                <a:solidFill>
                  <a:schemeClr val="bg2">
                    <a:lumMod val="75000"/>
                  </a:schemeClr>
                </a:solidFill>
              </a:rPr>
              <a:t>Остановить выплаты по отдельным статьям, договорам, </a:t>
            </a:r>
            <a:r>
              <a:rPr lang="ru-RU" altLang="ru-RU" sz="2000" dirty="0" smtClean="0">
                <a:solidFill>
                  <a:schemeClr val="bg2">
                    <a:lumMod val="75000"/>
                  </a:schemeClr>
                </a:solidFill>
              </a:rPr>
              <a:t>заявкам</a:t>
            </a:r>
          </a:p>
          <a:p>
            <a:pPr eaLnBrk="1" hangingPunct="1">
              <a:buClr>
                <a:srgbClr val="D71920"/>
              </a:buClr>
              <a:buFont typeface="Wingdings" panose="05000000000000000000" pitchFamily="2" charset="2"/>
              <a:buChar char="§"/>
              <a:defRPr/>
            </a:pPr>
            <a:endParaRPr lang="ru-RU" altLang="ru-RU" sz="2000" dirty="0">
              <a:solidFill>
                <a:schemeClr val="bg2">
                  <a:lumMod val="75000"/>
                </a:schemeClr>
              </a:solidFill>
            </a:endParaRPr>
          </a:p>
          <a:p>
            <a:pPr eaLnBrk="1" hangingPunct="1">
              <a:buClr>
                <a:srgbClr val="D71920"/>
              </a:buClr>
              <a:buFont typeface="Wingdings" panose="05000000000000000000" pitchFamily="2" charset="2"/>
              <a:buChar char="§"/>
              <a:defRPr/>
            </a:pPr>
            <a:r>
              <a:rPr lang="ru-RU" altLang="ru-RU" sz="2000" dirty="0">
                <a:solidFill>
                  <a:schemeClr val="bg2">
                    <a:lumMod val="75000"/>
                  </a:schemeClr>
                </a:solidFill>
              </a:rPr>
              <a:t>Изменится валютный </a:t>
            </a:r>
            <a:r>
              <a:rPr lang="ru-RU" altLang="ru-RU" sz="2000" dirty="0" smtClean="0">
                <a:solidFill>
                  <a:schemeClr val="bg2">
                    <a:lumMod val="75000"/>
                  </a:schemeClr>
                </a:solidFill>
              </a:rPr>
              <a:t>курс на 20%</a:t>
            </a:r>
          </a:p>
          <a:p>
            <a:pPr eaLnBrk="1" hangingPunct="1">
              <a:buClr>
                <a:srgbClr val="D71920"/>
              </a:buClr>
              <a:buFont typeface="Wingdings" panose="05000000000000000000" pitchFamily="2" charset="2"/>
              <a:buChar char="§"/>
              <a:defRPr/>
            </a:pPr>
            <a:endParaRPr lang="ru-RU" altLang="ru-RU" sz="2000" dirty="0">
              <a:solidFill>
                <a:schemeClr val="bg2">
                  <a:lumMod val="75000"/>
                </a:schemeClr>
              </a:solidFill>
            </a:endParaRPr>
          </a:p>
          <a:p>
            <a:pPr eaLnBrk="1" hangingPunct="1">
              <a:buClr>
                <a:srgbClr val="D71920"/>
              </a:buClr>
              <a:buFont typeface="Wingdings" panose="05000000000000000000" pitchFamily="2" charset="2"/>
              <a:buChar char="§"/>
              <a:defRPr/>
            </a:pPr>
            <a:r>
              <a:rPr lang="ru-RU" altLang="ru-RU" sz="2000" dirty="0">
                <a:solidFill>
                  <a:schemeClr val="bg2">
                    <a:lumMod val="75000"/>
                  </a:schemeClr>
                </a:solidFill>
              </a:rPr>
              <a:t>Изменится вероятность краткосрочных планируемых поступлений или </a:t>
            </a:r>
            <a:r>
              <a:rPr lang="ru-RU" altLang="ru-RU" sz="2000" dirty="0" smtClean="0">
                <a:solidFill>
                  <a:schemeClr val="bg2">
                    <a:lumMod val="75000"/>
                  </a:schemeClr>
                </a:solidFill>
              </a:rPr>
              <a:t>исполнения бюджета ДДС</a:t>
            </a:r>
          </a:p>
          <a:p>
            <a:pPr eaLnBrk="1" hangingPunct="1">
              <a:buClr>
                <a:srgbClr val="D71920"/>
              </a:buClr>
              <a:buFont typeface="Wingdings" panose="05000000000000000000" pitchFamily="2" charset="2"/>
              <a:buChar char="§"/>
              <a:defRPr/>
            </a:pPr>
            <a:endParaRPr lang="ru-RU" altLang="ru-RU" sz="2000" dirty="0" smtClean="0">
              <a:solidFill>
                <a:schemeClr val="bg2">
                  <a:lumMod val="75000"/>
                </a:schemeClr>
              </a:solidFill>
            </a:endParaRPr>
          </a:p>
          <a:p>
            <a:pPr eaLnBrk="1" hangingPunct="1">
              <a:buClr>
                <a:srgbClr val="D71920"/>
              </a:buClr>
              <a:buFont typeface="Wingdings" panose="05000000000000000000" pitchFamily="2" charset="2"/>
              <a:buChar char="§"/>
              <a:defRPr/>
            </a:pPr>
            <a:r>
              <a:rPr lang="ru-RU" altLang="ru-RU" sz="2000" dirty="0" smtClean="0">
                <a:solidFill>
                  <a:schemeClr val="bg2">
                    <a:lumMod val="75000"/>
                  </a:schemeClr>
                </a:solidFill>
              </a:rPr>
              <a:t>Изменить платежные дни</a:t>
            </a:r>
            <a:endParaRPr lang="ru-RU" altLang="ru-RU" sz="2000" dirty="0">
              <a:solidFill>
                <a:schemeClr val="bg2">
                  <a:lumMod val="75000"/>
                </a:schemeClr>
              </a:solidFill>
            </a:endParaRPr>
          </a:p>
          <a:p>
            <a:endParaRPr lang="ru-RU" dirty="0"/>
          </a:p>
        </p:txBody>
      </p:sp>
      <p:sp>
        <p:nvSpPr>
          <p:cNvPr id="4" name="Заголовок 3"/>
          <p:cNvSpPr>
            <a:spLocks noGrp="1"/>
          </p:cNvSpPr>
          <p:nvPr>
            <p:ph type="title"/>
          </p:nvPr>
        </p:nvSpPr>
        <p:spPr>
          <a:xfrm>
            <a:off x="0" y="117477"/>
            <a:ext cx="9437688" cy="879475"/>
          </a:xfrm>
        </p:spPr>
        <p:txBody>
          <a:bodyPr/>
          <a:lstStyle/>
          <a:p>
            <a:pPr algn="ctr"/>
            <a:r>
              <a:rPr lang="ru-RU" sz="2400" dirty="0" smtClean="0"/>
              <a:t>Что будет с платежной позицией если…</a:t>
            </a:r>
            <a:endParaRPr lang="ru-RU" sz="2400" dirty="0"/>
          </a:p>
        </p:txBody>
      </p:sp>
    </p:spTree>
    <p:extLst>
      <p:ext uri="{BB962C8B-B14F-4D97-AF65-F5344CB8AC3E}">
        <p14:creationId xmlns:p14="http://schemas.microsoft.com/office/powerpoint/2010/main" val="32450129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0" y="117477"/>
            <a:ext cx="9437688" cy="879475"/>
          </a:xfrm>
        </p:spPr>
        <p:txBody>
          <a:bodyPr/>
          <a:lstStyle/>
          <a:p>
            <a:pPr algn="ctr"/>
            <a:r>
              <a:rPr lang="ru-RU" sz="2400" dirty="0" smtClean="0"/>
              <a:t>Настройки представления и прогноза ликвидности платежного календаря</a:t>
            </a:r>
            <a:endParaRPr lang="ru-RU" sz="2400" dirty="0"/>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842" y="1341563"/>
            <a:ext cx="8634616" cy="488245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2336513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640" y="117426"/>
            <a:ext cx="6480720" cy="879475"/>
          </a:xfrm>
        </p:spPr>
        <p:txBody>
          <a:bodyPr/>
          <a:lstStyle/>
          <a:p>
            <a:pPr algn="ctr"/>
            <a:r>
              <a:rPr lang="ru-RU" sz="2400" dirty="0" smtClean="0"/>
              <a:t>128 вариантов платежного календаря</a:t>
            </a:r>
            <a:endParaRPr lang="ru-RU" sz="2400" dirty="0"/>
          </a:p>
        </p:txBody>
      </p:sp>
      <p:pic>
        <p:nvPicPr>
          <p:cNvPr id="4" name="Рисунок 3"/>
          <p:cNvPicPr>
            <a:picLocks noChangeAspect="1"/>
          </p:cNvPicPr>
          <p:nvPr/>
        </p:nvPicPr>
        <p:blipFill>
          <a:blip r:embed="rId2"/>
          <a:stretch>
            <a:fillRect/>
          </a:stretch>
        </p:blipFill>
        <p:spPr>
          <a:xfrm>
            <a:off x="953852" y="1269554"/>
            <a:ext cx="7236296" cy="542249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44266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955" y="981521"/>
            <a:ext cx="8724090" cy="4896546"/>
          </a:xfrm>
          <a:prstGeom prst="rect">
            <a:avLst/>
          </a:prstGeom>
          <a:effectLst>
            <a:outerShdw blurRad="63500" sx="102000" sy="102000" algn="ctr" rotWithShape="0">
              <a:prstClr val="black">
                <a:alpha val="40000"/>
              </a:prstClr>
            </a:outerShdw>
          </a:effectLst>
        </p:spPr>
      </p:pic>
      <p:sp>
        <p:nvSpPr>
          <p:cNvPr id="4" name="Заголовок 3"/>
          <p:cNvSpPr>
            <a:spLocks noGrp="1"/>
          </p:cNvSpPr>
          <p:nvPr>
            <p:ph type="title"/>
          </p:nvPr>
        </p:nvSpPr>
        <p:spPr>
          <a:xfrm>
            <a:off x="539552" y="45420"/>
            <a:ext cx="8358584" cy="879475"/>
          </a:xfrm>
        </p:spPr>
        <p:txBody>
          <a:bodyPr/>
          <a:lstStyle/>
          <a:p>
            <a:pPr algn="ctr"/>
            <a:r>
              <a:rPr lang="ru-RU" sz="2400" dirty="0" smtClean="0"/>
              <a:t>Помощник устранения кассовых разрывов</a:t>
            </a:r>
            <a:endParaRPr lang="ru-RU" sz="2400" dirty="0"/>
          </a:p>
        </p:txBody>
      </p:sp>
      <p:grpSp>
        <p:nvGrpSpPr>
          <p:cNvPr id="7" name="Группа 6"/>
          <p:cNvGrpSpPr/>
          <p:nvPr/>
        </p:nvGrpSpPr>
        <p:grpSpPr>
          <a:xfrm>
            <a:off x="1475658" y="1341562"/>
            <a:ext cx="4610743" cy="4896544"/>
            <a:chOff x="1475656" y="1341562"/>
            <a:chExt cx="4610743" cy="4896544"/>
          </a:xfrm>
        </p:grpSpPr>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656" y="2637153"/>
              <a:ext cx="4610743" cy="3600953"/>
            </a:xfrm>
            <a:prstGeom prst="rect">
              <a:avLst/>
            </a:prstGeom>
            <a:effectLst>
              <a:outerShdw blurRad="63500" sx="102000" sy="102000" algn="ctr" rotWithShape="0">
                <a:prstClr val="black">
                  <a:alpha val="40000"/>
                </a:prstClr>
              </a:outerShdw>
            </a:effectLst>
          </p:spPr>
        </p:pic>
        <p:pic>
          <p:nvPicPr>
            <p:cNvPr id="11" name="Рисунок 10"/>
            <p:cNvPicPr>
              <a:picLocks noChangeAspect="1"/>
            </p:cNvPicPr>
            <p:nvPr/>
          </p:nvPicPr>
          <p:blipFill rotWithShape="1">
            <a:blip r:embed="rId5">
              <a:extLst>
                <a:ext uri="{28A0092B-C50C-407E-A947-70E740481C1C}">
                  <a14:useLocalDpi xmlns:a14="http://schemas.microsoft.com/office/drawing/2010/main" val="0"/>
                </a:ext>
              </a:extLst>
            </a:blip>
            <a:srcRect l="16714" t="6878" r="66346" b="82776"/>
            <a:stretch/>
          </p:blipFill>
          <p:spPr>
            <a:xfrm>
              <a:off x="1691680" y="1341562"/>
              <a:ext cx="1464469" cy="504056"/>
            </a:xfrm>
            <a:prstGeom prst="rect">
              <a:avLst/>
            </a:prstGeom>
            <a:effectLst>
              <a:outerShdw blurRad="63500" sx="102000" sy="102000" algn="ctr" rotWithShape="0">
                <a:prstClr val="black">
                  <a:alpha val="40000"/>
                </a:prstClr>
              </a:outerShdw>
            </a:effectLst>
          </p:spPr>
        </p:pic>
      </p:grpSp>
    </p:spTree>
    <p:extLst>
      <p:ext uri="{BB962C8B-B14F-4D97-AF65-F5344CB8AC3E}">
        <p14:creationId xmlns:p14="http://schemas.microsoft.com/office/powerpoint/2010/main" val="422908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88306" y="189434"/>
            <a:ext cx="5767388" cy="879475"/>
          </a:xfrm>
        </p:spPr>
        <p:txBody>
          <a:bodyPr/>
          <a:lstStyle/>
          <a:p>
            <a:pPr algn="ctr"/>
            <a:r>
              <a:rPr lang="ru-RU" sz="2400" dirty="0" smtClean="0"/>
              <a:t>Как использовать освободившееся от рутины время?</a:t>
            </a:r>
            <a:endParaRPr lang="ru-RU" sz="24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3323952549"/>
              </p:ext>
            </p:extLst>
          </p:nvPr>
        </p:nvGraphicFramePr>
        <p:xfrm>
          <a:off x="251520" y="1557586"/>
          <a:ext cx="8640960" cy="5476240"/>
        </p:xfrm>
        <a:graphic>
          <a:graphicData uri="http://schemas.openxmlformats.org/drawingml/2006/table">
            <a:tbl>
              <a:tblPr firstRow="1" bandRow="1">
                <a:tableStyleId>{2D5ABB26-0587-4C30-8999-92F81FD0307C}</a:tableStyleId>
              </a:tblPr>
              <a:tblGrid>
                <a:gridCol w="2258825"/>
                <a:gridCol w="3141775"/>
                <a:gridCol w="3240360"/>
              </a:tblGrid>
              <a:tr h="370840">
                <a:tc>
                  <a:txBody>
                    <a:bodyPr/>
                    <a:lstStyle/>
                    <a:p>
                      <a:endParaRPr lang="ru-RU" dirty="0"/>
                    </a:p>
                  </a:txBody>
                  <a:tcPr>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tcPr>
                </a:tc>
                <a:tc>
                  <a:txBody>
                    <a:bodyPr/>
                    <a:lstStyle/>
                    <a:p>
                      <a:pPr algn="ctr"/>
                      <a:r>
                        <a:rPr lang="ru-RU" b="1" dirty="0" smtClean="0">
                          <a:solidFill>
                            <a:schemeClr val="bg2">
                              <a:lumMod val="75000"/>
                            </a:schemeClr>
                          </a:solidFill>
                        </a:rPr>
                        <a:t>Валютные риски</a:t>
                      </a:r>
                      <a:endParaRPr lang="ru-RU" b="1" dirty="0">
                        <a:solidFill>
                          <a:schemeClr val="bg2">
                            <a:lumMod val="75000"/>
                          </a:schemeClr>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B w="12700" cap="flat" cmpd="sng" algn="ctr">
                      <a:solidFill>
                        <a:schemeClr val="bg2"/>
                      </a:solidFill>
                      <a:prstDash val="solid"/>
                      <a:round/>
                      <a:headEnd type="none" w="med" len="med"/>
                      <a:tailEnd type="none" w="med" len="med"/>
                    </a:lnB>
                  </a:tcPr>
                </a:tc>
                <a:tc>
                  <a:txBody>
                    <a:bodyPr/>
                    <a:lstStyle/>
                    <a:p>
                      <a:pPr algn="ctr"/>
                      <a:r>
                        <a:rPr lang="ru-RU" b="1" dirty="0" smtClean="0">
                          <a:solidFill>
                            <a:schemeClr val="bg2">
                              <a:lumMod val="75000"/>
                            </a:schemeClr>
                          </a:solidFill>
                        </a:rPr>
                        <a:t>Процентные</a:t>
                      </a:r>
                      <a:r>
                        <a:rPr lang="ru-RU" b="1" baseline="0" dirty="0" smtClean="0">
                          <a:solidFill>
                            <a:schemeClr val="bg2">
                              <a:lumMod val="75000"/>
                            </a:schemeClr>
                          </a:solidFill>
                        </a:rPr>
                        <a:t> риски</a:t>
                      </a:r>
                      <a:endParaRPr lang="ru-RU" b="1" dirty="0">
                        <a:solidFill>
                          <a:schemeClr val="bg2">
                            <a:lumMod val="75000"/>
                          </a:schemeClr>
                        </a:solidFill>
                      </a:endParaRPr>
                    </a:p>
                  </a:txBody>
                  <a:tcP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bg2"/>
                      </a:solidFill>
                      <a:prstDash val="solid"/>
                      <a:round/>
                      <a:headEnd type="none" w="med" len="med"/>
                      <a:tailEnd type="none" w="med" len="med"/>
                    </a:lnB>
                  </a:tcPr>
                </a:tc>
              </a:tr>
              <a:tr h="370840">
                <a:tc>
                  <a:txBody>
                    <a:bodyPr/>
                    <a:lstStyle/>
                    <a:p>
                      <a:r>
                        <a:rPr lang="ru-RU" b="1" dirty="0" smtClean="0">
                          <a:solidFill>
                            <a:srgbClr val="C00000"/>
                          </a:solidFill>
                        </a:rPr>
                        <a:t>Идентификация </a:t>
                      </a:r>
                      <a:br>
                        <a:rPr lang="ru-RU" b="1" dirty="0" smtClean="0">
                          <a:solidFill>
                            <a:srgbClr val="C00000"/>
                          </a:solidFill>
                        </a:rPr>
                      </a:br>
                      <a:r>
                        <a:rPr lang="ru-RU" b="1" dirty="0" smtClean="0">
                          <a:solidFill>
                            <a:srgbClr val="C00000"/>
                          </a:solidFill>
                        </a:rPr>
                        <a:t>и оценка</a:t>
                      </a:r>
                      <a:endParaRPr lang="ru-RU" b="1" dirty="0">
                        <a:solidFill>
                          <a:srgbClr val="C00000"/>
                        </a:solidFill>
                      </a:endParaRP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216000" lvl="1" indent="-216000">
                        <a:lnSpc>
                          <a:spcPct val="100000"/>
                        </a:lnSpc>
                        <a:spcBef>
                          <a:spcPts val="0"/>
                        </a:spcBef>
                        <a:spcAft>
                          <a:spcPts val="600"/>
                        </a:spcAft>
                        <a:buFont typeface="Arial" panose="020B0604020202020204" pitchFamily="34" charset="0"/>
                        <a:buChar char="•"/>
                      </a:pPr>
                      <a:r>
                        <a:rPr lang="ru-RU" dirty="0" smtClean="0">
                          <a:solidFill>
                            <a:schemeClr val="bg2"/>
                          </a:solidFill>
                        </a:rPr>
                        <a:t>Стресс-тестирование </a:t>
                      </a:r>
                      <a:br>
                        <a:rPr lang="ru-RU" dirty="0" smtClean="0">
                          <a:solidFill>
                            <a:schemeClr val="bg2"/>
                          </a:solidFill>
                        </a:rPr>
                      </a:br>
                      <a:r>
                        <a:rPr lang="ru-RU" dirty="0" smtClean="0">
                          <a:solidFill>
                            <a:schemeClr val="bg2"/>
                          </a:solidFill>
                        </a:rPr>
                        <a:t>в платежном календаре</a:t>
                      </a:r>
                    </a:p>
                    <a:p>
                      <a:pPr marL="216000" lvl="1" indent="-216000">
                        <a:lnSpc>
                          <a:spcPct val="100000"/>
                        </a:lnSpc>
                        <a:spcBef>
                          <a:spcPts val="0"/>
                        </a:spcBef>
                        <a:spcAft>
                          <a:spcPts val="600"/>
                        </a:spcAft>
                        <a:buFont typeface="Arial" panose="020B0604020202020204" pitchFamily="34" charset="0"/>
                        <a:buChar char="•"/>
                      </a:pPr>
                      <a:r>
                        <a:rPr lang="ru-RU" dirty="0" smtClean="0">
                          <a:solidFill>
                            <a:schemeClr val="bg2"/>
                          </a:solidFill>
                        </a:rPr>
                        <a:t>Специализированные отчеты</a:t>
                      </a:r>
                    </a:p>
                    <a:p>
                      <a:pPr marL="216000" lvl="1" indent="-216000">
                        <a:lnSpc>
                          <a:spcPct val="100000"/>
                        </a:lnSpc>
                        <a:spcBef>
                          <a:spcPts val="0"/>
                        </a:spcBef>
                        <a:spcAft>
                          <a:spcPts val="600"/>
                        </a:spcAft>
                        <a:buFont typeface="Arial" panose="020B0604020202020204" pitchFamily="34" charset="0"/>
                        <a:buChar char="•"/>
                      </a:pPr>
                      <a:r>
                        <a:rPr lang="ru-RU" dirty="0" smtClean="0">
                          <a:solidFill>
                            <a:schemeClr val="bg2"/>
                          </a:solidFill>
                        </a:rPr>
                        <a:t>Модель бюджетирования (</a:t>
                      </a:r>
                      <a:r>
                        <a:rPr lang="en-US" dirty="0" smtClean="0">
                          <a:solidFill>
                            <a:schemeClr val="bg2"/>
                          </a:solidFill>
                        </a:rPr>
                        <a:t>VAR, CFAR</a:t>
                      </a:r>
                      <a:r>
                        <a:rPr lang="ru-RU" dirty="0" smtClean="0">
                          <a:solidFill>
                            <a:schemeClr val="bg2"/>
                          </a:solidFill>
                        </a:rPr>
                        <a:t>)</a:t>
                      </a:r>
                    </a:p>
                    <a:p>
                      <a:pPr marL="216000" indent="-216000">
                        <a:lnSpc>
                          <a:spcPct val="100000"/>
                        </a:lnSpc>
                        <a:spcBef>
                          <a:spcPts val="0"/>
                        </a:spcBef>
                        <a:spcAft>
                          <a:spcPts val="600"/>
                        </a:spcAft>
                        <a:buFont typeface="Arial" panose="020B0604020202020204" pitchFamily="34" charset="0"/>
                        <a:buChar char="•"/>
                      </a:pPr>
                      <a:endParaRPr lang="ru-RU" dirty="0"/>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216000" marR="0" lvl="0" indent="-216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ru-RU" dirty="0" smtClean="0">
                          <a:solidFill>
                            <a:schemeClr val="bg2"/>
                          </a:solidFill>
                        </a:rPr>
                        <a:t>Стресс-тестирование </a:t>
                      </a:r>
                      <a:br>
                        <a:rPr lang="ru-RU" dirty="0" smtClean="0">
                          <a:solidFill>
                            <a:schemeClr val="bg2"/>
                          </a:solidFill>
                        </a:rPr>
                      </a:br>
                      <a:r>
                        <a:rPr lang="ru-RU" dirty="0" smtClean="0">
                          <a:solidFill>
                            <a:schemeClr val="bg2"/>
                          </a:solidFill>
                        </a:rPr>
                        <a:t>кредитного портфеля</a:t>
                      </a:r>
                    </a:p>
                    <a:p>
                      <a:pPr marL="216000" indent="-216000">
                        <a:lnSpc>
                          <a:spcPct val="100000"/>
                        </a:lnSpc>
                        <a:spcBef>
                          <a:spcPts val="0"/>
                        </a:spcBef>
                        <a:spcAft>
                          <a:spcPts val="600"/>
                        </a:spcAft>
                        <a:buFont typeface="Arial" panose="020B0604020202020204" pitchFamily="34" charset="0"/>
                        <a:buChar char="•"/>
                      </a:pPr>
                      <a:r>
                        <a:rPr lang="ru-RU" dirty="0" smtClean="0">
                          <a:solidFill>
                            <a:schemeClr val="bg2"/>
                          </a:solidFill>
                        </a:rPr>
                        <a:t>Модель</a:t>
                      </a:r>
                      <a:r>
                        <a:rPr lang="ru-RU" baseline="0" dirty="0" smtClean="0">
                          <a:solidFill>
                            <a:schemeClr val="bg2"/>
                          </a:solidFill>
                        </a:rPr>
                        <a:t> бюджетирования</a:t>
                      </a:r>
                      <a:endParaRPr lang="ru-RU" dirty="0">
                        <a:solidFill>
                          <a:schemeClr val="bg2"/>
                        </a:solidFill>
                      </a:endParaRPr>
                    </a:p>
                  </a:txBody>
                  <a:tcPr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r>
              <a:tr h="370840">
                <a:tc>
                  <a:txBody>
                    <a:bodyPr/>
                    <a:lstStyle/>
                    <a:p>
                      <a:r>
                        <a:rPr lang="ru-RU" b="1" dirty="0" smtClean="0">
                          <a:solidFill>
                            <a:srgbClr val="C00000"/>
                          </a:solidFill>
                        </a:rPr>
                        <a:t>Воздействие</a:t>
                      </a:r>
                      <a:endParaRPr lang="ru-RU" b="1" dirty="0">
                        <a:solidFill>
                          <a:srgbClr val="C00000"/>
                        </a:solidFill>
                      </a:endParaRPr>
                    </a:p>
                  </a:txBody>
                  <a:tcPr anchor="ct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216000" lvl="1" indent="-216000">
                        <a:lnSpc>
                          <a:spcPct val="100000"/>
                        </a:lnSpc>
                        <a:spcBef>
                          <a:spcPts val="0"/>
                        </a:spcBef>
                        <a:spcAft>
                          <a:spcPts val="600"/>
                        </a:spcAft>
                        <a:buFont typeface="Arial" panose="020B0604020202020204" pitchFamily="34" charset="0"/>
                        <a:buChar char="•"/>
                      </a:pPr>
                      <a:r>
                        <a:rPr lang="ru-RU" dirty="0" smtClean="0">
                          <a:solidFill>
                            <a:schemeClr val="bg2"/>
                          </a:solidFill>
                        </a:rPr>
                        <a:t>Натуральное хеджирование</a:t>
                      </a:r>
                    </a:p>
                    <a:p>
                      <a:pPr marL="216000" lvl="1" indent="-216000">
                        <a:lnSpc>
                          <a:spcPct val="100000"/>
                        </a:lnSpc>
                        <a:spcBef>
                          <a:spcPts val="0"/>
                        </a:spcBef>
                        <a:spcAft>
                          <a:spcPts val="600"/>
                        </a:spcAft>
                        <a:buFont typeface="Arial" panose="020B0604020202020204" pitchFamily="34" charset="0"/>
                        <a:buChar char="•"/>
                      </a:pPr>
                      <a:r>
                        <a:rPr lang="ru-RU" dirty="0" smtClean="0">
                          <a:solidFill>
                            <a:schemeClr val="bg2"/>
                          </a:solidFill>
                        </a:rPr>
                        <a:t>Интервальная оговорка </a:t>
                      </a:r>
                      <a:br>
                        <a:rPr lang="ru-RU" dirty="0" smtClean="0">
                          <a:solidFill>
                            <a:schemeClr val="bg2"/>
                          </a:solidFill>
                        </a:rPr>
                      </a:br>
                      <a:r>
                        <a:rPr lang="ru-RU" dirty="0" smtClean="0">
                          <a:solidFill>
                            <a:schemeClr val="bg2"/>
                          </a:solidFill>
                        </a:rPr>
                        <a:t>в договорах</a:t>
                      </a:r>
                    </a:p>
                    <a:p>
                      <a:pPr marL="216000" lvl="1" indent="-216000">
                        <a:lnSpc>
                          <a:spcPct val="100000"/>
                        </a:lnSpc>
                        <a:spcBef>
                          <a:spcPts val="0"/>
                        </a:spcBef>
                        <a:spcAft>
                          <a:spcPts val="600"/>
                        </a:spcAft>
                        <a:buFont typeface="Arial" panose="020B0604020202020204" pitchFamily="34" charset="0"/>
                        <a:buChar char="•"/>
                      </a:pPr>
                      <a:r>
                        <a:rPr lang="ru-RU" dirty="0" smtClean="0">
                          <a:solidFill>
                            <a:schemeClr val="bg2"/>
                          </a:solidFill>
                        </a:rPr>
                        <a:t>Валютный своп</a:t>
                      </a:r>
                    </a:p>
                    <a:p>
                      <a:pPr marL="216000" lvl="1" indent="-216000">
                        <a:lnSpc>
                          <a:spcPct val="100000"/>
                        </a:lnSpc>
                        <a:spcBef>
                          <a:spcPts val="0"/>
                        </a:spcBef>
                        <a:spcAft>
                          <a:spcPts val="600"/>
                        </a:spcAft>
                        <a:buFont typeface="Arial" panose="020B0604020202020204" pitchFamily="34" charset="0"/>
                        <a:buChar char="•"/>
                      </a:pPr>
                      <a:r>
                        <a:rPr lang="ru-RU" dirty="0" smtClean="0">
                          <a:solidFill>
                            <a:schemeClr val="bg2"/>
                          </a:solidFill>
                        </a:rPr>
                        <a:t>Валютный форвард (поставочный, расчетный)</a:t>
                      </a:r>
                    </a:p>
                    <a:p>
                      <a:pPr marL="216000" indent="-216000">
                        <a:lnSpc>
                          <a:spcPct val="100000"/>
                        </a:lnSpc>
                        <a:spcBef>
                          <a:spcPts val="0"/>
                        </a:spcBef>
                        <a:spcAft>
                          <a:spcPts val="600"/>
                        </a:spcAft>
                        <a:buFont typeface="Arial" panose="020B0604020202020204" pitchFamily="34" charset="0"/>
                        <a:buChar char="•"/>
                      </a:pPr>
                      <a:endParaRPr lang="ru-RU" dirty="0"/>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216000" lvl="1" indent="-216000">
                        <a:lnSpc>
                          <a:spcPct val="100000"/>
                        </a:lnSpc>
                        <a:spcBef>
                          <a:spcPts val="0"/>
                        </a:spcBef>
                        <a:spcAft>
                          <a:spcPts val="600"/>
                        </a:spcAft>
                        <a:buFont typeface="Arial" panose="020B0604020202020204" pitchFamily="34" charset="0"/>
                        <a:buChar char="•"/>
                      </a:pPr>
                      <a:r>
                        <a:rPr lang="ru-RU" dirty="0" smtClean="0">
                          <a:solidFill>
                            <a:schemeClr val="bg2"/>
                          </a:solidFill>
                        </a:rPr>
                        <a:t>Процентный своп</a:t>
                      </a:r>
                    </a:p>
                    <a:p>
                      <a:pPr marL="216000" lvl="1" indent="-216000">
                        <a:lnSpc>
                          <a:spcPct val="100000"/>
                        </a:lnSpc>
                        <a:spcBef>
                          <a:spcPts val="0"/>
                        </a:spcBef>
                        <a:spcAft>
                          <a:spcPts val="600"/>
                        </a:spcAft>
                        <a:buFont typeface="Arial" panose="020B0604020202020204" pitchFamily="34" charset="0"/>
                        <a:buChar char="•"/>
                      </a:pPr>
                      <a:r>
                        <a:rPr lang="ru-RU" dirty="0" smtClean="0">
                          <a:solidFill>
                            <a:schemeClr val="bg2"/>
                          </a:solidFill>
                        </a:rPr>
                        <a:t>Валютно-процентный своп</a:t>
                      </a:r>
                    </a:p>
                    <a:p>
                      <a:pPr marL="216000" indent="-216000">
                        <a:lnSpc>
                          <a:spcPct val="100000"/>
                        </a:lnSpc>
                        <a:spcBef>
                          <a:spcPts val="0"/>
                        </a:spcBef>
                        <a:spcAft>
                          <a:spcPts val="600"/>
                        </a:spcAft>
                        <a:buFont typeface="Arial" panose="020B0604020202020204" pitchFamily="34" charset="0"/>
                        <a:buChar char="•"/>
                      </a:pPr>
                      <a:endParaRPr lang="ru-RU" dirty="0"/>
                    </a:p>
                  </a:txBody>
                  <a:tcPr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pic>
        <p:nvPicPr>
          <p:cNvPr id="5" name="Picture 4" descr="http://preview.thenewsmarket.com/Previews/PWC/StillAssets/273171_v3.jpg"/>
          <p:cNvPicPr>
            <a:picLocks noChangeAspect="1" noChangeArrowheads="1"/>
          </p:cNvPicPr>
          <p:nvPr/>
        </p:nvPicPr>
        <p:blipFill>
          <a:blip r:embed="rId2">
            <a:extLst>
              <a:ext uri="{28A0092B-C50C-407E-A947-70E740481C1C}">
                <a14:useLocalDpi xmlns:a14="http://schemas.microsoft.com/office/drawing/2010/main" val="0"/>
              </a:ext>
            </a:extLst>
          </a:blip>
          <a:srcRect l="12709" t="16977" r="11313" b="15485"/>
          <a:stretch>
            <a:fillRect/>
          </a:stretch>
        </p:blipFill>
        <p:spPr bwMode="auto">
          <a:xfrm>
            <a:off x="7956376" y="5974557"/>
            <a:ext cx="1008063"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1285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Заголовок 1"/>
          <p:cNvSpPr>
            <a:spLocks noGrp="1"/>
          </p:cNvSpPr>
          <p:nvPr>
            <p:ph type="title"/>
          </p:nvPr>
        </p:nvSpPr>
        <p:spPr>
          <a:xfrm>
            <a:off x="1688306" y="117426"/>
            <a:ext cx="5767388" cy="879475"/>
          </a:xfrm>
        </p:spPr>
        <p:txBody>
          <a:bodyPr/>
          <a:lstStyle/>
          <a:p>
            <a:pPr algn="ctr">
              <a:defRPr/>
            </a:pPr>
            <a:r>
              <a:rPr lang="ru-RU" altLang="ru-RU" sz="2400" dirty="0" smtClean="0"/>
              <a:t>Преимущества централизованного</a:t>
            </a:r>
            <a:br>
              <a:rPr lang="ru-RU" altLang="ru-RU" sz="2400" dirty="0" smtClean="0"/>
            </a:br>
            <a:r>
              <a:rPr lang="ru-RU" altLang="ru-RU" sz="2400" dirty="0" smtClean="0"/>
              <a:t>управление ликвидностью</a:t>
            </a:r>
          </a:p>
        </p:txBody>
      </p:sp>
      <p:sp>
        <p:nvSpPr>
          <p:cNvPr id="9" name="Rectangle 3"/>
          <p:cNvSpPr txBox="1">
            <a:spLocks noChangeArrowheads="1"/>
          </p:cNvSpPr>
          <p:nvPr/>
        </p:nvSpPr>
        <p:spPr bwMode="auto">
          <a:xfrm>
            <a:off x="3635896" y="1906315"/>
            <a:ext cx="5314950" cy="497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1" fontAlgn="base" hangingPunct="1">
              <a:spcBef>
                <a:spcPct val="20000"/>
              </a:spcBef>
              <a:spcAft>
                <a:spcPct val="50000"/>
              </a:spcAft>
              <a:buClr>
                <a:srgbClr val="CC0000"/>
              </a:buClr>
              <a:buSzPct val="60000"/>
              <a:buFont typeface="Wingdings" pitchFamily="2" charset="2"/>
              <a:buChar char="n"/>
              <a:defRPr sz="2200">
                <a:solidFill>
                  <a:srgbClr val="5B0917"/>
                </a:solidFill>
                <a:latin typeface="+mn-lt"/>
                <a:ea typeface="+mn-ea"/>
                <a:cs typeface="+mn-cs"/>
              </a:defRPr>
            </a:lvl1pPr>
            <a:lvl2pPr marL="742950" indent="-285750" algn="l" rtl="0" eaLnBrk="1" fontAlgn="base" hangingPunct="1">
              <a:spcBef>
                <a:spcPct val="20000"/>
              </a:spcBef>
              <a:spcAft>
                <a:spcPct val="30000"/>
              </a:spcAft>
              <a:buClr>
                <a:srgbClr val="CC0000"/>
              </a:buClr>
              <a:buFont typeface="Wingdings" pitchFamily="2" charset="2"/>
              <a:buChar char="§"/>
              <a:defRPr sz="2000">
                <a:solidFill>
                  <a:srgbClr val="5B0917"/>
                </a:solidFill>
                <a:latin typeface="+mn-lt"/>
              </a:defRPr>
            </a:lvl2pPr>
            <a:lvl3pPr marL="1143000" indent="-228600" algn="l" rtl="0" eaLnBrk="1" fontAlgn="base" hangingPunct="1">
              <a:spcBef>
                <a:spcPct val="20000"/>
              </a:spcBef>
              <a:spcAft>
                <a:spcPct val="20000"/>
              </a:spcAft>
              <a:buClr>
                <a:srgbClr val="CC0000"/>
              </a:buClr>
              <a:buSzPct val="80000"/>
              <a:buFont typeface="Wingdings" pitchFamily="2" charset="2"/>
              <a:buChar char="§"/>
              <a:defRPr>
                <a:solidFill>
                  <a:srgbClr val="5B0917"/>
                </a:solidFill>
                <a:latin typeface="+mn-lt"/>
              </a:defRPr>
            </a:lvl3pPr>
            <a:lvl4pPr marL="1600200" indent="-228600" algn="l" rtl="0" eaLnBrk="1" fontAlgn="base" hangingPunct="1">
              <a:spcBef>
                <a:spcPct val="20000"/>
              </a:spcBef>
              <a:spcAft>
                <a:spcPct val="20000"/>
              </a:spcAft>
              <a:buClr>
                <a:srgbClr val="CC0000"/>
              </a:buClr>
              <a:buFont typeface="Times New Roman" pitchFamily="18" charset="0"/>
              <a:buChar char="▪"/>
              <a:defRPr sz="1600">
                <a:solidFill>
                  <a:srgbClr val="5B0917"/>
                </a:solidFill>
                <a:latin typeface="+mn-lt"/>
              </a:defRPr>
            </a:lvl4pPr>
            <a:lvl5pPr marL="2057400" indent="-228600" algn="l" rtl="0" eaLnBrk="1" fontAlgn="base" hangingPunct="1">
              <a:spcBef>
                <a:spcPct val="20000"/>
              </a:spcBef>
              <a:spcAft>
                <a:spcPct val="0"/>
              </a:spcAft>
              <a:buClr>
                <a:srgbClr val="CC0000"/>
              </a:buClr>
              <a:buFont typeface="Arial" charset="0"/>
              <a:buChar char="∙"/>
              <a:defRPr sz="1400">
                <a:solidFill>
                  <a:srgbClr val="5B0917"/>
                </a:solidFill>
                <a:latin typeface="+mn-lt"/>
              </a:defRPr>
            </a:lvl5pPr>
            <a:lvl6pPr marL="2514600" indent="-228600" algn="l" rtl="0" eaLnBrk="1" fontAlgn="base" hangingPunct="1">
              <a:spcBef>
                <a:spcPct val="20000"/>
              </a:spcBef>
              <a:spcAft>
                <a:spcPct val="0"/>
              </a:spcAft>
              <a:buClr>
                <a:srgbClr val="CC0000"/>
              </a:buClr>
              <a:buFont typeface="Arial" charset="0"/>
              <a:buChar char="∙"/>
              <a:defRPr sz="1400">
                <a:solidFill>
                  <a:srgbClr val="5B0917"/>
                </a:solidFill>
                <a:latin typeface="+mn-lt"/>
              </a:defRPr>
            </a:lvl6pPr>
            <a:lvl7pPr marL="2971800" indent="-228600" algn="l" rtl="0" eaLnBrk="1" fontAlgn="base" hangingPunct="1">
              <a:spcBef>
                <a:spcPct val="20000"/>
              </a:spcBef>
              <a:spcAft>
                <a:spcPct val="0"/>
              </a:spcAft>
              <a:buClr>
                <a:srgbClr val="CC0000"/>
              </a:buClr>
              <a:buFont typeface="Arial" charset="0"/>
              <a:buChar char="∙"/>
              <a:defRPr sz="1400">
                <a:solidFill>
                  <a:srgbClr val="5B0917"/>
                </a:solidFill>
                <a:latin typeface="+mn-lt"/>
              </a:defRPr>
            </a:lvl7pPr>
            <a:lvl8pPr marL="3429000" indent="-228600" algn="l" rtl="0" eaLnBrk="1" fontAlgn="base" hangingPunct="1">
              <a:spcBef>
                <a:spcPct val="20000"/>
              </a:spcBef>
              <a:spcAft>
                <a:spcPct val="0"/>
              </a:spcAft>
              <a:buClr>
                <a:srgbClr val="CC0000"/>
              </a:buClr>
              <a:buFont typeface="Arial" charset="0"/>
              <a:buChar char="∙"/>
              <a:defRPr sz="1400">
                <a:solidFill>
                  <a:srgbClr val="5B0917"/>
                </a:solidFill>
                <a:latin typeface="+mn-lt"/>
              </a:defRPr>
            </a:lvl8pPr>
            <a:lvl9pPr marL="3886200" indent="-228600" algn="l" rtl="0" eaLnBrk="1" fontAlgn="base" hangingPunct="1">
              <a:spcBef>
                <a:spcPct val="20000"/>
              </a:spcBef>
              <a:spcAft>
                <a:spcPct val="0"/>
              </a:spcAft>
              <a:buClr>
                <a:srgbClr val="CC0000"/>
              </a:buClr>
              <a:buFont typeface="Arial" charset="0"/>
              <a:buChar char="∙"/>
              <a:defRPr sz="1400">
                <a:solidFill>
                  <a:srgbClr val="5B0917"/>
                </a:solidFill>
                <a:latin typeface="+mn-lt"/>
              </a:defRPr>
            </a:lvl9pPr>
          </a:lstStyle>
          <a:p>
            <a:pPr lvl="1">
              <a:spcAft>
                <a:spcPts val="0"/>
              </a:spcAft>
              <a:defRPr/>
            </a:pPr>
            <a:r>
              <a:rPr lang="ru-RU" altLang="ru-RU" kern="0" dirty="0">
                <a:solidFill>
                  <a:srgbClr val="000000"/>
                </a:solidFill>
              </a:rPr>
              <a:t>Более эффективное использование собственных средств</a:t>
            </a:r>
          </a:p>
          <a:p>
            <a:pPr lvl="1">
              <a:spcAft>
                <a:spcPts val="0"/>
              </a:spcAft>
              <a:defRPr/>
            </a:pPr>
            <a:r>
              <a:rPr lang="ru-RU" altLang="ru-RU" kern="0" dirty="0">
                <a:solidFill>
                  <a:srgbClr val="000000"/>
                </a:solidFill>
              </a:rPr>
              <a:t>Сокращение тарифов на банковское обслуживание</a:t>
            </a:r>
          </a:p>
          <a:p>
            <a:pPr lvl="1">
              <a:lnSpc>
                <a:spcPct val="150000"/>
              </a:lnSpc>
              <a:spcAft>
                <a:spcPts val="0"/>
              </a:spcAft>
              <a:defRPr/>
            </a:pPr>
            <a:r>
              <a:rPr lang="ru-RU" altLang="ru-RU" kern="0" dirty="0">
                <a:solidFill>
                  <a:srgbClr val="000000"/>
                </a:solidFill>
              </a:rPr>
              <a:t>Сокращение процентных расходов</a:t>
            </a:r>
          </a:p>
          <a:p>
            <a:pPr lvl="1">
              <a:spcAft>
                <a:spcPts val="0"/>
              </a:spcAft>
              <a:defRPr/>
            </a:pPr>
            <a:r>
              <a:rPr lang="ru-RU" altLang="ru-RU" kern="0" dirty="0">
                <a:solidFill>
                  <a:srgbClr val="000000"/>
                </a:solidFill>
              </a:rPr>
              <a:t>Облегчение автоматизации казначейской функции</a:t>
            </a:r>
          </a:p>
          <a:p>
            <a:pPr lvl="1">
              <a:spcAft>
                <a:spcPts val="0"/>
              </a:spcAft>
              <a:defRPr/>
            </a:pPr>
            <a:endParaRPr lang="ru-RU" altLang="ru-RU" kern="0" dirty="0">
              <a:solidFill>
                <a:srgbClr val="000000"/>
              </a:solidFill>
            </a:endParaRPr>
          </a:p>
          <a:p>
            <a:pPr lvl="1">
              <a:spcAft>
                <a:spcPts val="0"/>
              </a:spcAft>
              <a:defRPr/>
            </a:pPr>
            <a:r>
              <a:rPr lang="ru-RU" altLang="ru-RU" kern="0" dirty="0">
                <a:solidFill>
                  <a:srgbClr val="000000"/>
                </a:solidFill>
              </a:rPr>
              <a:t>Кэш-</a:t>
            </a:r>
            <a:r>
              <a:rPr lang="ru-RU" altLang="ru-RU" kern="0" dirty="0" err="1">
                <a:solidFill>
                  <a:srgbClr val="000000"/>
                </a:solidFill>
              </a:rPr>
              <a:t>пулинг</a:t>
            </a:r>
            <a:endParaRPr lang="ru-RU" altLang="ru-RU" kern="0" dirty="0">
              <a:solidFill>
                <a:srgbClr val="000000"/>
              </a:solidFill>
            </a:endParaRPr>
          </a:p>
          <a:p>
            <a:pPr lvl="1">
              <a:spcAft>
                <a:spcPts val="0"/>
              </a:spcAft>
              <a:defRPr/>
            </a:pPr>
            <a:r>
              <a:rPr lang="ru-RU" altLang="ru-RU" kern="0" dirty="0">
                <a:solidFill>
                  <a:srgbClr val="000000"/>
                </a:solidFill>
              </a:rPr>
              <a:t>Единый заемщик</a:t>
            </a:r>
          </a:p>
          <a:p>
            <a:pPr lvl="1">
              <a:spcAft>
                <a:spcPts val="0"/>
              </a:spcAft>
              <a:defRPr/>
            </a:pPr>
            <a:r>
              <a:rPr lang="ru-RU" altLang="ru-RU" kern="0" dirty="0">
                <a:solidFill>
                  <a:srgbClr val="000000"/>
                </a:solidFill>
              </a:rPr>
              <a:t>Встречные внутригрупповые договоры</a:t>
            </a:r>
          </a:p>
          <a:p>
            <a:pPr marL="457200" lvl="1" indent="0">
              <a:lnSpc>
                <a:spcPct val="150000"/>
              </a:lnSpc>
              <a:spcAft>
                <a:spcPts val="0"/>
              </a:spcAft>
              <a:buNone/>
              <a:defRPr/>
            </a:pPr>
            <a:endParaRPr lang="ru-RU" altLang="ru-RU" b="1" kern="0" dirty="0">
              <a:solidFill>
                <a:srgbClr val="C00000"/>
              </a:solidFill>
            </a:endParaRPr>
          </a:p>
          <a:p>
            <a:pPr marL="914400" lvl="2" indent="0">
              <a:lnSpc>
                <a:spcPct val="150000"/>
              </a:lnSpc>
              <a:spcBef>
                <a:spcPts val="0"/>
              </a:spcBef>
              <a:buNone/>
              <a:defRPr/>
            </a:pPr>
            <a:endParaRPr lang="ru-RU" altLang="ru-RU" kern="0" dirty="0">
              <a:solidFill>
                <a:srgbClr val="000000">
                  <a:lumMod val="50000"/>
                </a:srgbClr>
              </a:solidFill>
            </a:endParaRPr>
          </a:p>
          <a:p>
            <a:pPr marL="914400" lvl="2" indent="0">
              <a:lnSpc>
                <a:spcPct val="150000"/>
              </a:lnSpc>
              <a:spcBef>
                <a:spcPts val="0"/>
              </a:spcBef>
              <a:buNone/>
              <a:defRPr/>
            </a:pPr>
            <a:endParaRPr lang="ru-RU" altLang="ru-RU" kern="0" dirty="0">
              <a:solidFill>
                <a:srgbClr val="000000">
                  <a:lumMod val="50000"/>
                </a:srgbClr>
              </a:solidFill>
            </a:endParaRPr>
          </a:p>
          <a:p>
            <a:pPr lvl="2">
              <a:lnSpc>
                <a:spcPct val="150000"/>
              </a:lnSpc>
              <a:defRPr/>
            </a:pPr>
            <a:endParaRPr lang="en-US" altLang="ru-RU" kern="0" dirty="0" smtClean="0"/>
          </a:p>
          <a:p>
            <a:pPr lvl="1">
              <a:lnSpc>
                <a:spcPct val="150000"/>
              </a:lnSpc>
              <a:defRPr/>
            </a:pPr>
            <a:endParaRPr lang="en-US" altLang="ru-RU" kern="0" dirty="0"/>
          </a:p>
          <a:p>
            <a:pPr lvl="1">
              <a:lnSpc>
                <a:spcPct val="150000"/>
              </a:lnSpc>
              <a:defRPr/>
            </a:pPr>
            <a:endParaRPr lang="en-US" altLang="ru-RU" kern="0" dirty="0"/>
          </a:p>
          <a:p>
            <a:pPr lvl="1">
              <a:lnSpc>
                <a:spcPct val="150000"/>
              </a:lnSpc>
              <a:defRPr/>
            </a:pPr>
            <a:endParaRPr lang="ru-RU" altLang="ru-RU" kern="0" dirty="0"/>
          </a:p>
          <a:p>
            <a:pPr>
              <a:lnSpc>
                <a:spcPct val="150000"/>
              </a:lnSpc>
              <a:defRPr/>
            </a:pPr>
            <a:endParaRPr lang="ru-RU" altLang="ru-RU" kern="0" dirty="0"/>
          </a:p>
          <a:p>
            <a:pPr>
              <a:lnSpc>
                <a:spcPct val="150000"/>
              </a:lnSpc>
              <a:defRPr/>
            </a:pPr>
            <a:endParaRPr lang="ru-RU" altLang="ru-RU" kern="0" dirty="0"/>
          </a:p>
        </p:txBody>
      </p:sp>
      <p:pic>
        <p:nvPicPr>
          <p:cNvPr id="165892" name="Picture 2" descr="C:\Users\Spevak_D\Desktop\УХ_Главный слайд_белый фон.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917626"/>
            <a:ext cx="3794125" cy="416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955103"/>
      </p:ext>
    </p:extLst>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971550" y="-26194"/>
            <a:ext cx="7848600" cy="707886"/>
          </a:xfrm>
          <a:ln>
            <a:miter lim="800000"/>
            <a:headEnd/>
            <a:tailEnd/>
          </a:ln>
        </p:spPr>
        <p:txBody>
          <a:bodyPr wrap="square">
            <a:spAutoFit/>
          </a:bodyPr>
          <a:lstStyle/>
          <a:p>
            <a:pPr>
              <a:tabLst>
                <a:tab pos="625475" algn="l"/>
              </a:tabLst>
              <a:defRPr/>
            </a:pPr>
            <a:r>
              <a:rPr lang="ru-RU" sz="2000" kern="1200" dirty="0">
                <a:solidFill>
                  <a:srgbClr val="FFFFFF"/>
                </a:solidFill>
                <a:ea typeface="+mn-ea"/>
                <a:cs typeface="+mn-cs"/>
              </a:rPr>
              <a:t>Набор казначейских функций, реализованных на </a:t>
            </a:r>
            <a:r>
              <a:rPr lang="en-US" sz="2000" kern="1200" dirty="0">
                <a:solidFill>
                  <a:srgbClr val="FFFFFF"/>
                </a:solidFill>
                <a:ea typeface="+mn-ea"/>
                <a:cs typeface="+mn-cs"/>
              </a:rPr>
              <a:t>   </a:t>
            </a:r>
            <a:r>
              <a:rPr lang="ru-RU" sz="2000" kern="1200" dirty="0">
                <a:solidFill>
                  <a:srgbClr val="FFFFFF"/>
                </a:solidFill>
                <a:ea typeface="+mn-ea"/>
                <a:cs typeface="+mn-cs"/>
              </a:rPr>
              <a:t>предприятиях контура проекта до начала проекта </a:t>
            </a:r>
          </a:p>
        </p:txBody>
      </p:sp>
      <p:graphicFrame>
        <p:nvGraphicFramePr>
          <p:cNvPr id="5" name="Схема 4"/>
          <p:cNvGraphicFramePr/>
          <p:nvPr/>
        </p:nvGraphicFramePr>
        <p:xfrm>
          <a:off x="395536" y="333450"/>
          <a:ext cx="8568952"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3109" name="TextBox 6"/>
          <p:cNvSpPr txBox="1">
            <a:spLocks noChangeArrowheads="1"/>
          </p:cNvSpPr>
          <p:nvPr/>
        </p:nvSpPr>
        <p:spPr bwMode="auto">
          <a:xfrm>
            <a:off x="542925" y="5449114"/>
            <a:ext cx="50371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ru-RU" altLang="ru-RU" sz="1600">
                <a:solidFill>
                  <a:srgbClr val="000000"/>
                </a:solidFill>
              </a:rPr>
              <a:t>Управление оборотными средствами</a:t>
            </a:r>
          </a:p>
          <a:p>
            <a:pPr eaLnBrk="1" hangingPunct="1"/>
            <a:r>
              <a:rPr lang="ru-RU" altLang="ru-RU" sz="1600">
                <a:solidFill>
                  <a:srgbClr val="000000"/>
                </a:solidFill>
              </a:rPr>
              <a:t>РКО рублёвых и валютных операций</a:t>
            </a:r>
          </a:p>
          <a:p>
            <a:pPr eaLnBrk="1" hangingPunct="1"/>
            <a:r>
              <a:rPr lang="ru-RU" altLang="ru-RU" sz="1600">
                <a:solidFill>
                  <a:srgbClr val="000000"/>
                </a:solidFill>
              </a:rPr>
              <a:t>Управление ликвидностью</a:t>
            </a:r>
          </a:p>
          <a:p>
            <a:pPr eaLnBrk="1" hangingPunct="1"/>
            <a:r>
              <a:rPr lang="ru-RU" altLang="ru-RU" sz="1600">
                <a:solidFill>
                  <a:srgbClr val="000000"/>
                </a:solidFill>
              </a:rPr>
              <a:t>Оценка и хеджирование финансовых рисков</a:t>
            </a:r>
          </a:p>
        </p:txBody>
      </p:sp>
      <p:sp>
        <p:nvSpPr>
          <p:cNvPr id="8" name="Овал 7"/>
          <p:cNvSpPr/>
          <p:nvPr/>
        </p:nvSpPr>
        <p:spPr>
          <a:xfrm>
            <a:off x="357188" y="5517384"/>
            <a:ext cx="182562" cy="1444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9" name="Прямоугольник 8"/>
          <p:cNvSpPr/>
          <p:nvPr/>
        </p:nvSpPr>
        <p:spPr>
          <a:xfrm>
            <a:off x="323850" y="5787233"/>
            <a:ext cx="215900" cy="1635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10" name="Равнобедренный треугольник 9"/>
          <p:cNvSpPr/>
          <p:nvPr/>
        </p:nvSpPr>
        <p:spPr>
          <a:xfrm>
            <a:off x="323871" y="6022209"/>
            <a:ext cx="155575" cy="144463"/>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11" name="Ромб 10"/>
          <p:cNvSpPr/>
          <p:nvPr/>
        </p:nvSpPr>
        <p:spPr>
          <a:xfrm>
            <a:off x="284180" y="6238085"/>
            <a:ext cx="255587" cy="215900"/>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12" name="Прямоугольник 11"/>
          <p:cNvSpPr/>
          <p:nvPr/>
        </p:nvSpPr>
        <p:spPr>
          <a:xfrm>
            <a:off x="5292725" y="5517384"/>
            <a:ext cx="287338" cy="144463"/>
          </a:xfrm>
          <a:prstGeom prst="rect">
            <a:avLst/>
          </a:prstGeom>
          <a:solidFill>
            <a:srgbClr val="00A2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13" name="Прямоугольник 12"/>
          <p:cNvSpPr/>
          <p:nvPr/>
        </p:nvSpPr>
        <p:spPr>
          <a:xfrm>
            <a:off x="5292725" y="6093666"/>
            <a:ext cx="287338" cy="144463"/>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303116" name="TextBox 13"/>
          <p:cNvSpPr txBox="1">
            <a:spLocks noChangeArrowheads="1"/>
          </p:cNvSpPr>
          <p:nvPr/>
        </p:nvSpPr>
        <p:spPr bwMode="auto">
          <a:xfrm>
            <a:off x="5651500" y="5447511"/>
            <a:ext cx="302418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lnSpc>
                <a:spcPct val="150000"/>
              </a:lnSpc>
            </a:pPr>
            <a:r>
              <a:rPr lang="ru-RU" altLang="ru-RU" sz="1200">
                <a:solidFill>
                  <a:srgbClr val="000000"/>
                </a:solidFill>
              </a:rPr>
              <a:t>Наличие всех элементов функции</a:t>
            </a:r>
          </a:p>
          <a:p>
            <a:pPr eaLnBrk="1" hangingPunct="1">
              <a:lnSpc>
                <a:spcPct val="150000"/>
              </a:lnSpc>
            </a:pPr>
            <a:r>
              <a:rPr lang="ru-RU" altLang="ru-RU" sz="1200">
                <a:solidFill>
                  <a:srgbClr val="000000"/>
                </a:solidFill>
              </a:rPr>
              <a:t>Наличие минимум 1 элемента функции</a:t>
            </a:r>
          </a:p>
          <a:p>
            <a:pPr eaLnBrk="1" hangingPunct="1">
              <a:lnSpc>
                <a:spcPct val="150000"/>
              </a:lnSpc>
            </a:pPr>
            <a:r>
              <a:rPr lang="ru-RU" altLang="ru-RU" sz="1200">
                <a:solidFill>
                  <a:srgbClr val="000000"/>
                </a:solidFill>
              </a:rPr>
              <a:t>Отсутствие функции</a:t>
            </a:r>
          </a:p>
        </p:txBody>
      </p:sp>
      <p:sp>
        <p:nvSpPr>
          <p:cNvPr id="15" name="Овал 14"/>
          <p:cNvSpPr/>
          <p:nvPr/>
        </p:nvSpPr>
        <p:spPr>
          <a:xfrm>
            <a:off x="1547823" y="2080446"/>
            <a:ext cx="122237" cy="107951"/>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26" name="Прямоугольник 25"/>
          <p:cNvSpPr/>
          <p:nvPr/>
        </p:nvSpPr>
        <p:spPr>
          <a:xfrm>
            <a:off x="1692275" y="2061369"/>
            <a:ext cx="122238" cy="128588"/>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36" name="Равнобедренный треугольник 35"/>
          <p:cNvSpPr/>
          <p:nvPr/>
        </p:nvSpPr>
        <p:spPr>
          <a:xfrm>
            <a:off x="1835179" y="2045497"/>
            <a:ext cx="144463" cy="139700"/>
          </a:xfrm>
          <a:prstGeom prst="triangle">
            <a:avLst/>
          </a:prstGeom>
          <a:solidFill>
            <a:srgbClr val="008A5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40" name="Ромб 39"/>
          <p:cNvSpPr/>
          <p:nvPr/>
        </p:nvSpPr>
        <p:spPr>
          <a:xfrm>
            <a:off x="1958975" y="2042343"/>
            <a:ext cx="165100" cy="152400"/>
          </a:xfrm>
          <a:prstGeom prst="diamond">
            <a:avLst/>
          </a:prstGeom>
          <a:solidFill>
            <a:srgbClr val="F03C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41" name="Овал 40"/>
          <p:cNvSpPr/>
          <p:nvPr/>
        </p:nvSpPr>
        <p:spPr>
          <a:xfrm>
            <a:off x="1700216" y="3171074"/>
            <a:ext cx="122237" cy="107951"/>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42" name="Прямоугольник 41"/>
          <p:cNvSpPr/>
          <p:nvPr/>
        </p:nvSpPr>
        <p:spPr>
          <a:xfrm>
            <a:off x="1844675" y="3153569"/>
            <a:ext cx="122238" cy="128588"/>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43" name="Равнобедренный треугольник 42"/>
          <p:cNvSpPr/>
          <p:nvPr/>
        </p:nvSpPr>
        <p:spPr>
          <a:xfrm>
            <a:off x="1987572" y="3137697"/>
            <a:ext cx="144463" cy="139700"/>
          </a:xfrm>
          <a:prstGeom prst="triangle">
            <a:avLst/>
          </a:prstGeom>
          <a:solidFill>
            <a:srgbClr val="008A5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44" name="Ромб 43"/>
          <p:cNvSpPr/>
          <p:nvPr/>
        </p:nvSpPr>
        <p:spPr>
          <a:xfrm>
            <a:off x="2111375" y="3132933"/>
            <a:ext cx="165100" cy="152400"/>
          </a:xfrm>
          <a:prstGeom prst="diamond">
            <a:avLst/>
          </a:prstGeom>
          <a:solidFill>
            <a:srgbClr val="F03C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45" name="Овал 44"/>
          <p:cNvSpPr/>
          <p:nvPr/>
        </p:nvSpPr>
        <p:spPr>
          <a:xfrm>
            <a:off x="1979649" y="4250580"/>
            <a:ext cx="122237" cy="109537"/>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46" name="Прямоугольник 45"/>
          <p:cNvSpPr/>
          <p:nvPr/>
        </p:nvSpPr>
        <p:spPr>
          <a:xfrm>
            <a:off x="2124075" y="4233069"/>
            <a:ext cx="122238" cy="128588"/>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47" name="Равнобедренный треугольник 46"/>
          <p:cNvSpPr/>
          <p:nvPr/>
        </p:nvSpPr>
        <p:spPr>
          <a:xfrm>
            <a:off x="2268565" y="4217197"/>
            <a:ext cx="142875" cy="139700"/>
          </a:xfrm>
          <a:prstGeom prst="triangle">
            <a:avLst/>
          </a:prstGeom>
          <a:solidFill>
            <a:srgbClr val="008A5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48" name="Ромб 47"/>
          <p:cNvSpPr/>
          <p:nvPr/>
        </p:nvSpPr>
        <p:spPr>
          <a:xfrm>
            <a:off x="2390775" y="4214043"/>
            <a:ext cx="165100" cy="152400"/>
          </a:xfrm>
          <a:prstGeom prst="diamond">
            <a:avLst/>
          </a:prstGeom>
          <a:solidFill>
            <a:srgbClr val="F03C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49" name="Овал 48"/>
          <p:cNvSpPr/>
          <p:nvPr/>
        </p:nvSpPr>
        <p:spPr>
          <a:xfrm>
            <a:off x="2484482" y="4971284"/>
            <a:ext cx="122237" cy="107951"/>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50" name="Прямоугольник 49"/>
          <p:cNvSpPr/>
          <p:nvPr/>
        </p:nvSpPr>
        <p:spPr>
          <a:xfrm>
            <a:off x="2627324" y="4953797"/>
            <a:ext cx="123825" cy="128588"/>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51" name="Равнобедренный треугольник 50"/>
          <p:cNvSpPr/>
          <p:nvPr/>
        </p:nvSpPr>
        <p:spPr>
          <a:xfrm>
            <a:off x="2771779" y="4937921"/>
            <a:ext cx="144463" cy="139700"/>
          </a:xfrm>
          <a:prstGeom prst="triangle">
            <a:avLst/>
          </a:prstGeom>
          <a:solidFill>
            <a:srgbClr val="008A5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52" name="Ромб 51"/>
          <p:cNvSpPr/>
          <p:nvPr/>
        </p:nvSpPr>
        <p:spPr>
          <a:xfrm>
            <a:off x="2894013" y="4933157"/>
            <a:ext cx="165100" cy="152400"/>
          </a:xfrm>
          <a:prstGeom prst="diamond">
            <a:avLst/>
          </a:prstGeom>
          <a:solidFill>
            <a:srgbClr val="F03C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53" name="Овал 52"/>
          <p:cNvSpPr/>
          <p:nvPr/>
        </p:nvSpPr>
        <p:spPr>
          <a:xfrm>
            <a:off x="4067199" y="5195121"/>
            <a:ext cx="123825" cy="107951"/>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b="1">
              <a:solidFill>
                <a:srgbClr val="FFFFFF"/>
              </a:solidFill>
            </a:endParaRPr>
          </a:p>
        </p:txBody>
      </p:sp>
      <p:sp>
        <p:nvSpPr>
          <p:cNvPr id="54" name="Прямоугольник 53"/>
          <p:cNvSpPr/>
          <p:nvPr/>
        </p:nvSpPr>
        <p:spPr>
          <a:xfrm>
            <a:off x="4211721" y="5177660"/>
            <a:ext cx="123825" cy="128587"/>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b="1">
              <a:solidFill>
                <a:srgbClr val="FFFFFF"/>
              </a:solidFill>
            </a:endParaRPr>
          </a:p>
        </p:txBody>
      </p:sp>
      <p:sp>
        <p:nvSpPr>
          <p:cNvPr id="55" name="Равнобедренный треугольник 54"/>
          <p:cNvSpPr/>
          <p:nvPr/>
        </p:nvSpPr>
        <p:spPr>
          <a:xfrm>
            <a:off x="4356183" y="5161757"/>
            <a:ext cx="144463" cy="139700"/>
          </a:xfrm>
          <a:prstGeom prst="triangle">
            <a:avLst/>
          </a:prstGeom>
          <a:solidFill>
            <a:srgbClr val="F03C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b="1">
              <a:solidFill>
                <a:srgbClr val="FFFFFF"/>
              </a:solidFill>
            </a:endParaRPr>
          </a:p>
        </p:txBody>
      </p:sp>
      <p:sp>
        <p:nvSpPr>
          <p:cNvPr id="56" name="Ромб 55"/>
          <p:cNvSpPr/>
          <p:nvPr/>
        </p:nvSpPr>
        <p:spPr>
          <a:xfrm>
            <a:off x="4478338" y="5158582"/>
            <a:ext cx="165100" cy="152400"/>
          </a:xfrm>
          <a:prstGeom prst="diamond">
            <a:avLst/>
          </a:prstGeom>
          <a:solidFill>
            <a:srgbClr val="F03C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b="1">
              <a:solidFill>
                <a:srgbClr val="FFFFFF"/>
              </a:solidFill>
            </a:endParaRPr>
          </a:p>
        </p:txBody>
      </p:sp>
      <p:sp>
        <p:nvSpPr>
          <p:cNvPr id="61" name="Овал 60"/>
          <p:cNvSpPr/>
          <p:nvPr/>
        </p:nvSpPr>
        <p:spPr>
          <a:xfrm>
            <a:off x="5724525" y="5115761"/>
            <a:ext cx="122238" cy="107951"/>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62" name="Прямоугольник 61"/>
          <p:cNvSpPr/>
          <p:nvPr/>
        </p:nvSpPr>
        <p:spPr>
          <a:xfrm>
            <a:off x="5867410" y="5096669"/>
            <a:ext cx="123825" cy="128588"/>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63" name="Равнобедренный треугольник 62"/>
          <p:cNvSpPr/>
          <p:nvPr/>
        </p:nvSpPr>
        <p:spPr>
          <a:xfrm>
            <a:off x="6011863" y="5082382"/>
            <a:ext cx="144462" cy="138112"/>
          </a:xfrm>
          <a:prstGeom prst="triangle">
            <a:avLst/>
          </a:prstGeom>
          <a:solidFill>
            <a:srgbClr val="008A5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64" name="Ромб 63"/>
          <p:cNvSpPr/>
          <p:nvPr/>
        </p:nvSpPr>
        <p:spPr>
          <a:xfrm>
            <a:off x="6135688" y="5077643"/>
            <a:ext cx="165100" cy="152400"/>
          </a:xfrm>
          <a:prstGeom prst="diamond">
            <a:avLst/>
          </a:prstGeom>
          <a:solidFill>
            <a:srgbClr val="F03C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65" name="Овал 64"/>
          <p:cNvSpPr/>
          <p:nvPr/>
        </p:nvSpPr>
        <p:spPr>
          <a:xfrm>
            <a:off x="7596197" y="4826837"/>
            <a:ext cx="122237" cy="107951"/>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66" name="Прямоугольник 65"/>
          <p:cNvSpPr/>
          <p:nvPr/>
        </p:nvSpPr>
        <p:spPr>
          <a:xfrm>
            <a:off x="7740650" y="4809360"/>
            <a:ext cx="122238" cy="128587"/>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67" name="Равнобедренный треугольник 66"/>
          <p:cNvSpPr/>
          <p:nvPr/>
        </p:nvSpPr>
        <p:spPr>
          <a:xfrm>
            <a:off x="7885128" y="4793457"/>
            <a:ext cx="142875" cy="139700"/>
          </a:xfrm>
          <a:prstGeom prst="triangle">
            <a:avLst/>
          </a:prstGeom>
          <a:solidFill>
            <a:srgbClr val="008A5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68" name="Ромб 67"/>
          <p:cNvSpPr/>
          <p:nvPr/>
        </p:nvSpPr>
        <p:spPr>
          <a:xfrm>
            <a:off x="8007350" y="4790282"/>
            <a:ext cx="165100" cy="152400"/>
          </a:xfrm>
          <a:prstGeom prst="diamond">
            <a:avLst/>
          </a:prstGeom>
          <a:solidFill>
            <a:srgbClr val="F03C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69" name="Овал 68"/>
          <p:cNvSpPr/>
          <p:nvPr/>
        </p:nvSpPr>
        <p:spPr>
          <a:xfrm>
            <a:off x="7740650" y="3963221"/>
            <a:ext cx="122238" cy="107951"/>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70" name="Прямоугольник 69"/>
          <p:cNvSpPr/>
          <p:nvPr/>
        </p:nvSpPr>
        <p:spPr>
          <a:xfrm>
            <a:off x="7885135" y="3945757"/>
            <a:ext cx="122237" cy="127000"/>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71" name="Равнобедренный треугольник 70"/>
          <p:cNvSpPr/>
          <p:nvPr/>
        </p:nvSpPr>
        <p:spPr>
          <a:xfrm>
            <a:off x="8027988" y="3929857"/>
            <a:ext cx="144462" cy="139700"/>
          </a:xfrm>
          <a:prstGeom prst="triangle">
            <a:avLst/>
          </a:prstGeom>
          <a:solidFill>
            <a:srgbClr val="008A5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72" name="Ромб 71"/>
          <p:cNvSpPr/>
          <p:nvPr/>
        </p:nvSpPr>
        <p:spPr>
          <a:xfrm>
            <a:off x="8151813" y="3925118"/>
            <a:ext cx="165100" cy="152400"/>
          </a:xfrm>
          <a:prstGeom prst="diamond">
            <a:avLst/>
          </a:prstGeom>
          <a:solidFill>
            <a:srgbClr val="F03C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73" name="Овал 72"/>
          <p:cNvSpPr/>
          <p:nvPr/>
        </p:nvSpPr>
        <p:spPr>
          <a:xfrm>
            <a:off x="7740650" y="3099621"/>
            <a:ext cx="122238" cy="107951"/>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74" name="Прямоугольник 73"/>
          <p:cNvSpPr/>
          <p:nvPr/>
        </p:nvSpPr>
        <p:spPr>
          <a:xfrm>
            <a:off x="7885135" y="3080545"/>
            <a:ext cx="122237" cy="128588"/>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75" name="Равнобедренный треугольник 74"/>
          <p:cNvSpPr/>
          <p:nvPr/>
        </p:nvSpPr>
        <p:spPr>
          <a:xfrm>
            <a:off x="8027988" y="3064669"/>
            <a:ext cx="144462" cy="139700"/>
          </a:xfrm>
          <a:prstGeom prst="triangle">
            <a:avLst/>
          </a:prstGeom>
          <a:solidFill>
            <a:srgbClr val="008A5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76" name="Ромб 75"/>
          <p:cNvSpPr/>
          <p:nvPr/>
        </p:nvSpPr>
        <p:spPr>
          <a:xfrm>
            <a:off x="8151813" y="3061518"/>
            <a:ext cx="165100" cy="152400"/>
          </a:xfrm>
          <a:prstGeom prst="diamond">
            <a:avLst/>
          </a:prstGeom>
          <a:solidFill>
            <a:srgbClr val="F03C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77" name="Овал 76"/>
          <p:cNvSpPr/>
          <p:nvPr/>
        </p:nvSpPr>
        <p:spPr>
          <a:xfrm>
            <a:off x="7885135" y="2028074"/>
            <a:ext cx="122237" cy="107951"/>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78" name="Прямоугольник 77"/>
          <p:cNvSpPr/>
          <p:nvPr/>
        </p:nvSpPr>
        <p:spPr>
          <a:xfrm>
            <a:off x="8027990" y="2009008"/>
            <a:ext cx="123825" cy="128587"/>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79" name="Равнобедренный треугольник 78"/>
          <p:cNvSpPr/>
          <p:nvPr/>
        </p:nvSpPr>
        <p:spPr>
          <a:xfrm>
            <a:off x="8172465" y="1993109"/>
            <a:ext cx="144463" cy="139700"/>
          </a:xfrm>
          <a:prstGeom prst="triangle">
            <a:avLst/>
          </a:prstGeom>
          <a:solidFill>
            <a:srgbClr val="F03C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80" name="Ромб 79"/>
          <p:cNvSpPr/>
          <p:nvPr/>
        </p:nvSpPr>
        <p:spPr>
          <a:xfrm>
            <a:off x="8294688" y="1989957"/>
            <a:ext cx="165100" cy="152400"/>
          </a:xfrm>
          <a:prstGeom prst="diamond">
            <a:avLst/>
          </a:prstGeom>
          <a:solidFill>
            <a:srgbClr val="F03C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82" name="Овал 81"/>
          <p:cNvSpPr/>
          <p:nvPr/>
        </p:nvSpPr>
        <p:spPr>
          <a:xfrm>
            <a:off x="4716473" y="1812155"/>
            <a:ext cx="122237" cy="107951"/>
          </a:xfrm>
          <a:prstGeom prst="ellipse">
            <a:avLst/>
          </a:prstGeom>
          <a:solidFill>
            <a:srgbClr val="00A2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83" name="Прямоугольник 82"/>
          <p:cNvSpPr/>
          <p:nvPr/>
        </p:nvSpPr>
        <p:spPr>
          <a:xfrm>
            <a:off x="4859361" y="1793108"/>
            <a:ext cx="123825" cy="128587"/>
          </a:xfrm>
          <a:prstGeom prst="rect">
            <a:avLst/>
          </a:prstGeom>
          <a:solidFill>
            <a:srgbClr val="00A26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84" name="Равнобедренный треугольник 83"/>
          <p:cNvSpPr/>
          <p:nvPr/>
        </p:nvSpPr>
        <p:spPr>
          <a:xfrm>
            <a:off x="5003803" y="1777209"/>
            <a:ext cx="144463" cy="139700"/>
          </a:xfrm>
          <a:prstGeom prst="triangle">
            <a:avLst/>
          </a:prstGeom>
          <a:solidFill>
            <a:srgbClr val="008A5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85" name="Ромб 84"/>
          <p:cNvSpPr/>
          <p:nvPr/>
        </p:nvSpPr>
        <p:spPr>
          <a:xfrm>
            <a:off x="5127625" y="1774057"/>
            <a:ext cx="165100" cy="152400"/>
          </a:xfrm>
          <a:prstGeom prst="diamond">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86" name="Прямоугольник 85"/>
          <p:cNvSpPr/>
          <p:nvPr/>
        </p:nvSpPr>
        <p:spPr>
          <a:xfrm>
            <a:off x="5292725" y="5806309"/>
            <a:ext cx="287338" cy="144463"/>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pic>
        <p:nvPicPr>
          <p:cNvPr id="303162" name="Рисунок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062820" y="6238125"/>
            <a:ext cx="190182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2183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Скругленный прямоугольник 15"/>
          <p:cNvSpPr/>
          <p:nvPr/>
        </p:nvSpPr>
        <p:spPr>
          <a:xfrm>
            <a:off x="323850" y="1845495"/>
            <a:ext cx="8496300" cy="3529013"/>
          </a:xfrm>
          <a:prstGeom prst="roundRect">
            <a:avLst/>
          </a:prstGeom>
          <a:solidFill>
            <a:schemeClr val="accent3">
              <a:lumMod val="95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3" name="Заголовок 2"/>
          <p:cNvSpPr>
            <a:spLocks noGrp="1"/>
          </p:cNvSpPr>
          <p:nvPr>
            <p:ph type="title"/>
          </p:nvPr>
        </p:nvSpPr>
        <p:spPr>
          <a:xfrm>
            <a:off x="971550" y="-26172"/>
            <a:ext cx="7848600" cy="1015663"/>
          </a:xfrm>
          <a:ln>
            <a:miter lim="800000"/>
            <a:headEnd/>
            <a:tailEnd/>
          </a:ln>
        </p:spPr>
        <p:txBody>
          <a:bodyPr wrap="square">
            <a:spAutoFit/>
          </a:bodyPr>
          <a:lstStyle/>
          <a:p>
            <a:pPr>
              <a:tabLst>
                <a:tab pos="625475" algn="l"/>
              </a:tabLst>
              <a:defRPr/>
            </a:pPr>
            <a:r>
              <a:rPr lang="ru-RU" sz="2000" kern="1200" dirty="0">
                <a:solidFill>
                  <a:srgbClr val="FFFFFF"/>
                </a:solidFill>
              </a:rPr>
              <a:t>Набор казначейских функций, реализованных на</a:t>
            </a:r>
            <a:r>
              <a:rPr lang="en-US" sz="2000" kern="1200" dirty="0">
                <a:solidFill>
                  <a:srgbClr val="FFFFFF"/>
                </a:solidFill>
              </a:rPr>
              <a:t>    </a:t>
            </a:r>
            <a:r>
              <a:rPr lang="ru-RU" sz="2000" kern="1200" dirty="0">
                <a:solidFill>
                  <a:srgbClr val="FFFFFF"/>
                </a:solidFill>
              </a:rPr>
              <a:t> предприятиях контура проекта, на момент </a:t>
            </a:r>
            <a:r>
              <a:rPr lang="en-US" sz="2000" kern="1200" dirty="0">
                <a:solidFill>
                  <a:srgbClr val="FFFFFF"/>
                </a:solidFill>
              </a:rPr>
              <a:t>                     </a:t>
            </a:r>
            <a:r>
              <a:rPr lang="ru-RU" sz="2000" kern="1200" dirty="0">
                <a:solidFill>
                  <a:srgbClr val="FFFFFF"/>
                </a:solidFill>
              </a:rPr>
              <a:t>окончания проекта</a:t>
            </a:r>
            <a:endParaRPr lang="ru-RU" sz="2000" kern="1200" dirty="0">
              <a:solidFill>
                <a:srgbClr val="FFFFFF"/>
              </a:solidFill>
              <a:ea typeface="+mn-ea"/>
              <a:cs typeface="+mn-cs"/>
            </a:endParaRPr>
          </a:p>
        </p:txBody>
      </p:sp>
      <p:graphicFrame>
        <p:nvGraphicFramePr>
          <p:cNvPr id="5" name="Схема 4"/>
          <p:cNvGraphicFramePr/>
          <p:nvPr/>
        </p:nvGraphicFramePr>
        <p:xfrm>
          <a:off x="357188" y="330149"/>
          <a:ext cx="8568952"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2" name="Овал 81"/>
          <p:cNvSpPr/>
          <p:nvPr/>
        </p:nvSpPr>
        <p:spPr>
          <a:xfrm>
            <a:off x="5508625" y="1989936"/>
            <a:ext cx="338138" cy="280987"/>
          </a:xfrm>
          <a:prstGeom prst="ellipse">
            <a:avLst/>
          </a:prstGeom>
          <a:solidFill>
            <a:srgbClr val="00A26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83" name="Прямоугольник 82"/>
          <p:cNvSpPr/>
          <p:nvPr/>
        </p:nvSpPr>
        <p:spPr>
          <a:xfrm>
            <a:off x="5889625" y="1939156"/>
            <a:ext cx="338138" cy="333375"/>
          </a:xfrm>
          <a:prstGeom prst="rect">
            <a:avLst/>
          </a:prstGeom>
          <a:solidFill>
            <a:srgbClr val="00A26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84" name="Равнобедренный треугольник 83"/>
          <p:cNvSpPr/>
          <p:nvPr/>
        </p:nvSpPr>
        <p:spPr>
          <a:xfrm>
            <a:off x="6262706" y="1905816"/>
            <a:ext cx="396875" cy="363539"/>
          </a:xfrm>
          <a:prstGeom prst="triangle">
            <a:avLst/>
          </a:prstGeom>
          <a:solidFill>
            <a:srgbClr val="00A26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85" name="Ромб 84"/>
          <p:cNvSpPr/>
          <p:nvPr/>
        </p:nvSpPr>
        <p:spPr>
          <a:xfrm>
            <a:off x="6637338" y="1880420"/>
            <a:ext cx="455612" cy="396875"/>
          </a:xfrm>
          <a:prstGeom prst="diamon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solidFill>
                <a:srgbClr val="FFFFFF"/>
              </a:solidFill>
            </a:endParaRPr>
          </a:p>
        </p:txBody>
      </p:sp>
      <p:sp>
        <p:nvSpPr>
          <p:cNvPr id="305162" name="TextBox 16"/>
          <p:cNvSpPr txBox="1">
            <a:spLocks noChangeArrowheads="1"/>
          </p:cNvSpPr>
          <p:nvPr/>
        </p:nvSpPr>
        <p:spPr bwMode="auto">
          <a:xfrm>
            <a:off x="900121" y="1610547"/>
            <a:ext cx="20544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ru-RU" altLang="ru-RU" sz="1400" b="1">
                <a:solidFill>
                  <a:srgbClr val="606060"/>
                </a:solidFill>
              </a:rPr>
              <a:t>Контур казначейства</a:t>
            </a:r>
          </a:p>
        </p:txBody>
      </p:sp>
      <p:pic>
        <p:nvPicPr>
          <p:cNvPr id="305163" name="Рисунок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586910" y="5980085"/>
            <a:ext cx="1945530" cy="51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357188" y="5605657"/>
            <a:ext cx="2698239" cy="369332"/>
          </a:xfrm>
          <a:prstGeom prst="rect">
            <a:avLst/>
          </a:prstGeom>
        </p:spPr>
        <p:txBody>
          <a:bodyPr wrap="none">
            <a:spAutoFit/>
          </a:bodyPr>
          <a:lstStyle/>
          <a:p>
            <a:pPr eaLnBrk="1" hangingPunct="1"/>
            <a:r>
              <a:rPr lang="ru-RU" altLang="ru-RU" b="1" dirty="0">
                <a:solidFill>
                  <a:srgbClr val="C00000"/>
                </a:solidFill>
                <a:ea typeface="Calibri" panose="020F0502020204030204" pitchFamily="34" charset="0"/>
                <a:cs typeface="Times New Roman" panose="02020603050405020304" pitchFamily="18" charset="0"/>
              </a:rPr>
              <a:t>2 </a:t>
            </a:r>
            <a:r>
              <a:rPr lang="ru-RU" altLang="ru-RU" b="1" dirty="0" smtClean="0">
                <a:solidFill>
                  <a:srgbClr val="C00000"/>
                </a:solidFill>
                <a:ea typeface="Calibri" panose="020F0502020204030204" pitchFamily="34" charset="0"/>
                <a:cs typeface="Times New Roman" panose="02020603050405020304" pitchFamily="18" charset="0"/>
              </a:rPr>
              <a:t>000+ </a:t>
            </a:r>
            <a:r>
              <a:rPr lang="ru-RU" altLang="ru-RU" b="1" dirty="0">
                <a:solidFill>
                  <a:srgbClr val="C00000"/>
                </a:solidFill>
                <a:ea typeface="Calibri" panose="020F0502020204030204" pitchFamily="34" charset="0"/>
                <a:cs typeface="Times New Roman" panose="02020603050405020304" pitchFamily="18" charset="0"/>
              </a:rPr>
              <a:t>пользователей</a:t>
            </a:r>
          </a:p>
        </p:txBody>
      </p:sp>
      <p:pic>
        <p:nvPicPr>
          <p:cNvPr id="14" name="Picture 3"/>
          <p:cNvPicPr>
            <a:picLocks noChangeAspect="1" noChangeArrowheads="1"/>
          </p:cNvPicPr>
          <p:nvPr/>
        </p:nvPicPr>
        <p:blipFill>
          <a:blip r:embed="rId9"/>
          <a:srcRect/>
          <a:stretch>
            <a:fillRect/>
          </a:stretch>
        </p:blipFill>
        <p:spPr bwMode="auto">
          <a:xfrm>
            <a:off x="4125912" y="5790323"/>
            <a:ext cx="892175" cy="895350"/>
          </a:xfrm>
          <a:prstGeom prst="rect">
            <a:avLst/>
          </a:prstGeom>
          <a:solidFill>
            <a:schemeClr val="accent1"/>
          </a:solidFill>
          <a:ln>
            <a:solidFill>
              <a:schemeClr val="accent1">
                <a:lumMod val="20000"/>
                <a:lumOff val="80000"/>
              </a:schemeClr>
            </a:solidFill>
          </a:ln>
        </p:spPr>
      </p:pic>
    </p:spTree>
    <p:extLst>
      <p:ext uri="{BB962C8B-B14F-4D97-AF65-F5344CB8AC3E}">
        <p14:creationId xmlns:p14="http://schemas.microsoft.com/office/powerpoint/2010/main" val="6147779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8147" name="Прямоугольник 4"/>
          <p:cNvSpPr>
            <a:spLocks noChangeArrowheads="1"/>
          </p:cNvSpPr>
          <p:nvPr/>
        </p:nvSpPr>
        <p:spPr bwMode="auto">
          <a:xfrm>
            <a:off x="139702" y="117475"/>
            <a:ext cx="75279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0"/>
              </a:spcBef>
              <a:buFontTx/>
              <a:buNone/>
            </a:pPr>
            <a:r>
              <a:rPr lang="ru-RU" altLang="ru-RU" sz="2400" b="1">
                <a:solidFill>
                  <a:srgbClr val="2F5597"/>
                </a:solidFill>
                <a:latin typeface="Futura PT Demi"/>
                <a:cs typeface="Arial" panose="020B0604020202020204" pitchFamily="34" charset="0"/>
              </a:rPr>
              <a:t>Автоматизированная информационная система казначейства ПАО «Россети" и его ДЗО</a:t>
            </a:r>
          </a:p>
        </p:txBody>
      </p:sp>
      <p:sp useBgFill="1">
        <p:nvSpPr>
          <p:cNvPr id="71" name="Прямоугольник 70">
            <a:extLst>
              <a:ext uri="{FF2B5EF4-FFF2-40B4-BE49-F238E27FC236}"/>
            </a:extLst>
          </p:cNvPr>
          <p:cNvSpPr/>
          <p:nvPr/>
        </p:nvSpPr>
        <p:spPr>
          <a:xfrm>
            <a:off x="139702" y="765498"/>
            <a:ext cx="7554914" cy="757237"/>
          </a:xfrm>
          <a:prstGeom prst="rect">
            <a:avLst/>
          </a:prstGeom>
          <a:ln w="19050">
            <a:noFill/>
          </a:ln>
        </p:spPr>
        <p:style>
          <a:lnRef idx="2">
            <a:schemeClr val="accent1"/>
          </a:lnRef>
          <a:fillRef idx="1">
            <a:schemeClr val="lt1"/>
          </a:fillRef>
          <a:effectRef idx="0">
            <a:schemeClr val="accent1"/>
          </a:effectRef>
          <a:fontRef idx="minor">
            <a:schemeClr val="dk1"/>
          </a:fontRef>
        </p:style>
        <p:txBody>
          <a:bodyPr anchor="ctr"/>
          <a:lstStyle/>
          <a:p>
            <a:pPr defTabSz="457200" eaLnBrk="1" fontAlgn="auto" hangingPunct="1">
              <a:spcBef>
                <a:spcPts val="0"/>
              </a:spcBef>
              <a:spcAft>
                <a:spcPts val="0"/>
              </a:spcAft>
              <a:defRPr/>
            </a:pPr>
            <a:r>
              <a:rPr lang="ru-RU" dirty="0">
                <a:solidFill>
                  <a:prstClr val="black"/>
                </a:solidFill>
              </a:rPr>
              <a:t>ПАО "</a:t>
            </a:r>
            <a:r>
              <a:rPr lang="ru-RU" dirty="0" err="1">
                <a:solidFill>
                  <a:prstClr val="black"/>
                </a:solidFill>
              </a:rPr>
              <a:t>Россети</a:t>
            </a:r>
            <a:r>
              <a:rPr lang="ru-RU" dirty="0">
                <a:solidFill>
                  <a:prstClr val="black"/>
                </a:solidFill>
              </a:rPr>
              <a:t>" — крупнейшая в </a:t>
            </a:r>
            <a:r>
              <a:rPr lang="ru-RU" dirty="0" smtClean="0">
                <a:solidFill>
                  <a:prstClr val="black"/>
                </a:solidFill>
              </a:rPr>
              <a:t>мире </a:t>
            </a:r>
            <a:r>
              <a:rPr lang="ru-RU" dirty="0">
                <a:solidFill>
                  <a:prstClr val="black"/>
                </a:solidFill>
              </a:rPr>
              <a:t>энергетическая компания, обеспечивающая передачу и распределение электроэнергии.</a:t>
            </a:r>
            <a:endParaRPr lang="ru-RU" sz="1400" b="1" dirty="0">
              <a:solidFill>
                <a:srgbClr val="515883"/>
              </a:solidFill>
              <a:latin typeface="Trebuchet MS" panose="020B0603020202020204" pitchFamily="34" charset="0"/>
              <a:ea typeface="Cambria" panose="02040503050406030204" pitchFamily="18" charset="0"/>
            </a:endParaRPr>
          </a:p>
        </p:txBody>
      </p:sp>
      <p:sp>
        <p:nvSpPr>
          <p:cNvPr id="518155" name="Прямоугольник 2"/>
          <p:cNvSpPr>
            <a:spLocks noChangeArrowheads="1"/>
          </p:cNvSpPr>
          <p:nvPr/>
        </p:nvSpPr>
        <p:spPr bwMode="auto">
          <a:xfrm>
            <a:off x="84138" y="1398793"/>
            <a:ext cx="8952358" cy="2319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28600"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7000"/>
              </a:lnSpc>
              <a:spcBef>
                <a:spcPct val="0"/>
              </a:spcBef>
              <a:spcAft>
                <a:spcPts val="800"/>
              </a:spcAft>
              <a:buNone/>
            </a:pPr>
            <a:r>
              <a:rPr lang="ru-RU" altLang="ru-RU" sz="1600" dirty="0">
                <a:solidFill>
                  <a:srgbClr val="000000"/>
                </a:solidFill>
                <a:ea typeface="Calibri" panose="020F0502020204030204" pitchFamily="34" charset="0"/>
                <a:cs typeface="Times New Roman" panose="02020603050405020304" pitchFamily="18" charset="0"/>
              </a:rPr>
              <a:t>На </a:t>
            </a:r>
            <a:r>
              <a:rPr lang="ru-RU" altLang="ru-RU" sz="1600" b="1" dirty="0">
                <a:solidFill>
                  <a:srgbClr val="2F5597"/>
                </a:solidFill>
                <a:ea typeface="Calibri" panose="020F0502020204030204" pitchFamily="34" charset="0"/>
                <a:cs typeface="Times New Roman" panose="02020603050405020304" pitchFamily="18" charset="0"/>
              </a:rPr>
              <a:t>1С: Управление холдингом </a:t>
            </a:r>
            <a:r>
              <a:rPr lang="ru-RU" altLang="ru-RU" sz="1600" dirty="0">
                <a:solidFill>
                  <a:srgbClr val="000000"/>
                </a:solidFill>
                <a:ea typeface="Calibri" panose="020F0502020204030204" pitchFamily="34" charset="0"/>
                <a:cs typeface="Times New Roman" panose="02020603050405020304" pitchFamily="18" charset="0"/>
              </a:rPr>
              <a:t>в ПАО «</a:t>
            </a:r>
            <a:r>
              <a:rPr lang="ru-RU" altLang="ru-RU" sz="1600" dirty="0" err="1">
                <a:solidFill>
                  <a:srgbClr val="000000"/>
                </a:solidFill>
                <a:ea typeface="Calibri" panose="020F0502020204030204" pitchFamily="34" charset="0"/>
                <a:cs typeface="Times New Roman" panose="02020603050405020304" pitchFamily="18" charset="0"/>
              </a:rPr>
              <a:t>Россети</a:t>
            </a:r>
            <a:r>
              <a:rPr lang="ru-RU" altLang="ru-RU" sz="1600" dirty="0">
                <a:solidFill>
                  <a:srgbClr val="000000"/>
                </a:solidFill>
                <a:ea typeface="Calibri" panose="020F0502020204030204" pitchFamily="34" charset="0"/>
                <a:cs typeface="Times New Roman" panose="02020603050405020304" pitchFamily="18" charset="0"/>
              </a:rPr>
              <a:t>» и его ДЗО автоматизированы </a:t>
            </a:r>
            <a:r>
              <a:rPr lang="ru-RU" altLang="ru-RU" sz="1600" b="1" dirty="0">
                <a:solidFill>
                  <a:srgbClr val="2F5597"/>
                </a:solidFill>
                <a:ea typeface="Calibri" panose="020F0502020204030204" pitchFamily="34" charset="0"/>
                <a:cs typeface="Times New Roman" panose="02020603050405020304" pitchFamily="18" charset="0"/>
              </a:rPr>
              <a:t>24 функциональных </a:t>
            </a:r>
            <a:r>
              <a:rPr lang="ru-RU" altLang="ru-RU" sz="1600" b="1" dirty="0" smtClean="0">
                <a:solidFill>
                  <a:srgbClr val="2F5597"/>
                </a:solidFill>
                <a:ea typeface="Calibri" panose="020F0502020204030204" pitchFamily="34" charset="0"/>
                <a:cs typeface="Times New Roman" panose="02020603050405020304" pitchFamily="18" charset="0"/>
              </a:rPr>
              <a:t>блока казначейства. </a:t>
            </a:r>
          </a:p>
          <a:p>
            <a:pPr eaLnBrk="1" hangingPunct="1">
              <a:lnSpc>
                <a:spcPct val="107000"/>
              </a:lnSpc>
              <a:spcBef>
                <a:spcPct val="0"/>
              </a:spcBef>
              <a:spcAft>
                <a:spcPts val="800"/>
              </a:spcAft>
              <a:buNone/>
            </a:pPr>
            <a:r>
              <a:rPr lang="ru-RU" altLang="ru-RU" sz="1600" dirty="0" smtClean="0">
                <a:solidFill>
                  <a:srgbClr val="000000"/>
                </a:solidFill>
                <a:ea typeface="Calibri" panose="020F0502020204030204" pitchFamily="34" charset="0"/>
                <a:cs typeface="Times New Roman" panose="02020603050405020304" pitchFamily="18" charset="0"/>
              </a:rPr>
              <a:t>Проект позволил </a:t>
            </a:r>
            <a:r>
              <a:rPr lang="ru-RU" altLang="ru-RU" sz="1600" dirty="0">
                <a:solidFill>
                  <a:srgbClr val="000000"/>
                </a:solidFill>
                <a:ea typeface="Calibri" panose="020F0502020204030204" pitchFamily="34" charset="0"/>
                <a:cs typeface="Times New Roman" panose="02020603050405020304" pitchFamily="18" charset="0"/>
              </a:rPr>
              <a:t>получить следующие результаты:</a:t>
            </a:r>
          </a:p>
          <a:p>
            <a:pPr eaLnBrk="1" hangingPunct="1">
              <a:lnSpc>
                <a:spcPct val="100000"/>
              </a:lnSpc>
              <a:spcBef>
                <a:spcPct val="0"/>
              </a:spcBef>
            </a:pPr>
            <a:r>
              <a:rPr lang="ru-RU" altLang="ru-RU" sz="1600" dirty="0">
                <a:solidFill>
                  <a:srgbClr val="000000"/>
                </a:solidFill>
                <a:ea typeface="Calibri" panose="020F0502020204030204" pitchFamily="34" charset="0"/>
                <a:cs typeface="Times New Roman" panose="02020603050405020304" pitchFamily="18" charset="0"/>
              </a:rPr>
              <a:t>Обеспечить полный контроль ДДС всех компаний Группы «</a:t>
            </a:r>
            <a:r>
              <a:rPr lang="ru-RU" altLang="ru-RU" sz="1600" dirty="0" err="1">
                <a:solidFill>
                  <a:srgbClr val="000000"/>
                </a:solidFill>
                <a:ea typeface="Calibri" panose="020F0502020204030204" pitchFamily="34" charset="0"/>
                <a:cs typeface="Times New Roman" panose="02020603050405020304" pitchFamily="18" charset="0"/>
              </a:rPr>
              <a:t>Россети</a:t>
            </a:r>
            <a:r>
              <a:rPr lang="ru-RU" altLang="ru-RU" sz="1600" dirty="0">
                <a:solidFill>
                  <a:srgbClr val="000000"/>
                </a:solidFill>
                <a:ea typeface="Calibri" panose="020F0502020204030204" pitchFamily="34" charset="0"/>
                <a:cs typeface="Times New Roman" panose="02020603050405020304" pitchFamily="18" charset="0"/>
              </a:rPr>
              <a:t>» в одной </a:t>
            </a:r>
            <a:r>
              <a:rPr lang="ru-RU" altLang="ru-RU" sz="1600" dirty="0" smtClean="0">
                <a:solidFill>
                  <a:srgbClr val="000000"/>
                </a:solidFill>
                <a:ea typeface="Calibri" panose="020F0502020204030204" pitchFamily="34" charset="0"/>
                <a:cs typeface="Times New Roman" panose="02020603050405020304" pitchFamily="18" charset="0"/>
              </a:rPr>
              <a:t>системе;</a:t>
            </a:r>
            <a:endParaRPr lang="ru-RU" altLang="ru-RU" sz="1600" dirty="0">
              <a:solidFill>
                <a:srgbClr val="000000"/>
              </a:solidFill>
              <a:ea typeface="Calibri" panose="020F0502020204030204" pitchFamily="34" charset="0"/>
              <a:cs typeface="Times New Roman" panose="02020603050405020304" pitchFamily="18" charset="0"/>
            </a:endParaRPr>
          </a:p>
          <a:p>
            <a:pPr eaLnBrk="1" hangingPunct="1">
              <a:lnSpc>
                <a:spcPct val="100000"/>
              </a:lnSpc>
              <a:spcBef>
                <a:spcPct val="0"/>
              </a:spcBef>
            </a:pPr>
            <a:r>
              <a:rPr lang="ru-RU" altLang="ru-RU" sz="1600" dirty="0">
                <a:solidFill>
                  <a:srgbClr val="000000"/>
                </a:solidFill>
                <a:ea typeface="Calibri" panose="020F0502020204030204" pitchFamily="34" charset="0"/>
                <a:cs typeface="Times New Roman" panose="02020603050405020304" pitchFamily="18" charset="0"/>
              </a:rPr>
              <a:t>Перейти от </a:t>
            </a:r>
            <a:r>
              <a:rPr lang="ru-RU" altLang="ru-RU" sz="1600" dirty="0" err="1">
                <a:solidFill>
                  <a:srgbClr val="000000"/>
                </a:solidFill>
                <a:ea typeface="Calibri" panose="020F0502020204030204" pitchFamily="34" charset="0"/>
                <a:cs typeface="Times New Roman" panose="02020603050405020304" pitchFamily="18" charset="0"/>
              </a:rPr>
              <a:t>Excel</a:t>
            </a:r>
            <a:r>
              <a:rPr lang="ru-RU" altLang="ru-RU" sz="1600" dirty="0">
                <a:solidFill>
                  <a:srgbClr val="000000"/>
                </a:solidFill>
                <a:ea typeface="Calibri" panose="020F0502020204030204" pitchFamily="34" charset="0"/>
                <a:cs typeface="Times New Roman" panose="02020603050405020304" pitchFamily="18" charset="0"/>
              </a:rPr>
              <a:t> в систему для формирования сетевой отчетности по финансовым сделкам;</a:t>
            </a:r>
          </a:p>
          <a:p>
            <a:pPr eaLnBrk="1" hangingPunct="1">
              <a:lnSpc>
                <a:spcPct val="100000"/>
              </a:lnSpc>
              <a:spcBef>
                <a:spcPct val="0"/>
              </a:spcBef>
            </a:pPr>
            <a:r>
              <a:rPr lang="ru-RU" altLang="ru-RU" sz="1600" dirty="0" smtClean="0">
                <a:solidFill>
                  <a:srgbClr val="000000"/>
                </a:solidFill>
                <a:ea typeface="Calibri" panose="020F0502020204030204" pitchFamily="34" charset="0"/>
                <a:cs typeface="Times New Roman" panose="02020603050405020304" pitchFamily="18" charset="0"/>
              </a:rPr>
              <a:t>Повысить контроль за финансовыми потоками;</a:t>
            </a:r>
            <a:endParaRPr lang="ru-RU" altLang="ru-RU" sz="1600" dirty="0">
              <a:solidFill>
                <a:srgbClr val="000000"/>
              </a:solidFill>
              <a:ea typeface="Calibri" panose="020F0502020204030204" pitchFamily="34" charset="0"/>
              <a:cs typeface="Times New Roman" panose="02020603050405020304" pitchFamily="18" charset="0"/>
            </a:endParaRPr>
          </a:p>
          <a:p>
            <a:pPr eaLnBrk="1" hangingPunct="1">
              <a:lnSpc>
                <a:spcPct val="100000"/>
              </a:lnSpc>
              <a:spcBef>
                <a:spcPct val="0"/>
              </a:spcBef>
            </a:pPr>
            <a:r>
              <a:rPr lang="ru-RU" altLang="ru-RU" sz="1600" dirty="0" smtClean="0">
                <a:solidFill>
                  <a:srgbClr val="000000"/>
                </a:solidFill>
                <a:ea typeface="Calibri" panose="020F0502020204030204" pitchFamily="34" charset="0"/>
                <a:cs typeface="Times New Roman" panose="02020603050405020304" pitchFamily="18" charset="0"/>
              </a:rPr>
              <a:t>Гибко определить </a:t>
            </a:r>
            <a:r>
              <a:rPr lang="ru-RU" altLang="ru-RU" sz="1600" dirty="0">
                <a:solidFill>
                  <a:srgbClr val="000000"/>
                </a:solidFill>
                <a:ea typeface="Calibri" panose="020F0502020204030204" pitchFamily="34" charset="0"/>
                <a:cs typeface="Times New Roman" panose="02020603050405020304" pitchFamily="18" charset="0"/>
              </a:rPr>
              <a:t>модели работы ДЗО в </a:t>
            </a:r>
            <a:r>
              <a:rPr lang="ru-RU" altLang="ru-RU" sz="1600" dirty="0" smtClean="0">
                <a:solidFill>
                  <a:srgbClr val="000000"/>
                </a:solidFill>
                <a:ea typeface="Calibri" panose="020F0502020204030204" pitchFamily="34" charset="0"/>
                <a:cs typeface="Times New Roman" panose="02020603050405020304" pitchFamily="18" charset="0"/>
              </a:rPr>
              <a:t>системе.</a:t>
            </a:r>
            <a:endParaRPr lang="ru-RU" altLang="ru-RU" sz="1600" dirty="0">
              <a:solidFill>
                <a:srgbClr val="000000"/>
              </a:solidFill>
              <a:ea typeface="Calibri" panose="020F0502020204030204" pitchFamily="34" charset="0"/>
              <a:cs typeface="Times New Roman" panose="02020603050405020304" pitchFamily="18" charset="0"/>
            </a:endParaRPr>
          </a:p>
          <a:p>
            <a:pPr eaLnBrk="1" hangingPunct="1">
              <a:lnSpc>
                <a:spcPct val="100000"/>
              </a:lnSpc>
              <a:spcBef>
                <a:spcPct val="0"/>
              </a:spcBef>
            </a:pPr>
            <a:r>
              <a:rPr lang="ru-RU" altLang="ru-RU" sz="1600" b="1" dirty="0">
                <a:solidFill>
                  <a:srgbClr val="2F5597"/>
                </a:solidFill>
                <a:ea typeface="Calibri" panose="020F0502020204030204" pitchFamily="34" charset="0"/>
                <a:cs typeface="Times New Roman" panose="02020603050405020304" pitchFamily="18" charset="0"/>
              </a:rPr>
              <a:t>2 </a:t>
            </a:r>
            <a:r>
              <a:rPr lang="ru-RU" altLang="ru-RU" sz="1600" b="1" dirty="0" smtClean="0">
                <a:solidFill>
                  <a:srgbClr val="2F5597"/>
                </a:solidFill>
                <a:ea typeface="Calibri" panose="020F0502020204030204" pitchFamily="34" charset="0"/>
                <a:cs typeface="Times New Roman" panose="02020603050405020304" pitchFamily="18" charset="0"/>
              </a:rPr>
              <a:t>300+ </a:t>
            </a:r>
            <a:r>
              <a:rPr lang="ru-RU" altLang="ru-RU" sz="1600" b="1" dirty="0">
                <a:solidFill>
                  <a:srgbClr val="2F5597"/>
                </a:solidFill>
                <a:ea typeface="Calibri" panose="020F0502020204030204" pitchFamily="34" charset="0"/>
                <a:cs typeface="Times New Roman" panose="02020603050405020304" pitchFamily="18" charset="0"/>
              </a:rPr>
              <a:t>пользователей</a:t>
            </a:r>
          </a:p>
        </p:txBody>
      </p:sp>
      <p:pic>
        <p:nvPicPr>
          <p:cNvPr id="14" name="Picture 3"/>
          <p:cNvPicPr>
            <a:picLocks noChangeAspect="1" noChangeArrowheads="1"/>
          </p:cNvPicPr>
          <p:nvPr/>
        </p:nvPicPr>
        <p:blipFill>
          <a:blip r:embed="rId2"/>
          <a:srcRect/>
          <a:stretch>
            <a:fillRect/>
          </a:stretch>
        </p:blipFill>
        <p:spPr bwMode="auto">
          <a:xfrm>
            <a:off x="7956376" y="255588"/>
            <a:ext cx="892175" cy="895350"/>
          </a:xfrm>
          <a:prstGeom prst="rect">
            <a:avLst/>
          </a:prstGeom>
          <a:solidFill>
            <a:schemeClr val="accent1"/>
          </a:solidFill>
          <a:ln>
            <a:solidFill>
              <a:schemeClr val="accent1">
                <a:lumMod val="20000"/>
                <a:lumOff val="80000"/>
              </a:schemeClr>
            </a:solidFill>
          </a:ln>
        </p:spPr>
      </p:pic>
      <p:pic>
        <p:nvPicPr>
          <p:cNvPr id="88066" name="Picture 2" descr="https://avatars.mds.yandex.net/get-zen_doc/1898210/pub_5df7400f97b5d400ad7ca61f_5df74ea78f011100ad77b1e5/scale_1200"/>
          <p:cNvPicPr>
            <a:picLocks noChangeAspect="1" noChangeArrowheads="1"/>
          </p:cNvPicPr>
          <p:nvPr/>
        </p:nvPicPr>
        <p:blipFill rotWithShape="1">
          <a:blip r:embed="rId3">
            <a:extLst>
              <a:ext uri="{28A0092B-C50C-407E-A947-70E740481C1C}">
                <a14:useLocalDpi xmlns:a14="http://schemas.microsoft.com/office/drawing/2010/main" val="0"/>
              </a:ext>
            </a:extLst>
          </a:blip>
          <a:srcRect t="21037" b="26517"/>
          <a:stretch/>
        </p:blipFill>
        <p:spPr bwMode="auto">
          <a:xfrm>
            <a:off x="139702" y="3645818"/>
            <a:ext cx="8753834" cy="30427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1760" y="797"/>
            <a:ext cx="9603416" cy="6859582"/>
          </a:xfrm>
          <a:prstGeom prst="rect">
            <a:avLst/>
          </a:prstGeom>
        </p:spPr>
      </p:pic>
      <p:sp>
        <p:nvSpPr>
          <p:cNvPr id="2" name="Прямоугольник 1"/>
          <p:cNvSpPr/>
          <p:nvPr/>
        </p:nvSpPr>
        <p:spPr bwMode="auto">
          <a:xfrm rot="16200000">
            <a:off x="-729000" y="730588"/>
            <a:ext cx="6858000" cy="5400000"/>
          </a:xfrm>
          <a:prstGeom prst="rect">
            <a:avLst/>
          </a:prstGeom>
          <a:solidFill>
            <a:srgbClr val="FFC000"/>
          </a:solidFill>
          <a:ln w="4445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nSpc>
                <a:spcPct val="110000"/>
              </a:lnSpc>
              <a:spcBef>
                <a:spcPct val="50000"/>
              </a:spcBef>
            </a:pPr>
            <a:endParaRPr lang="ru-RU" sz="2000">
              <a:solidFill>
                <a:srgbClr val="5F0000"/>
              </a:solidFill>
              <a:latin typeface="Arial" charset="0"/>
            </a:endParaRPr>
          </a:p>
        </p:txBody>
      </p:sp>
      <p:sp>
        <p:nvSpPr>
          <p:cNvPr id="349" name="Google Shape;401;p55"/>
          <p:cNvSpPr txBox="1">
            <a:spLocks noGrp="1"/>
          </p:cNvSpPr>
          <p:nvPr>
            <p:ph type="title"/>
          </p:nvPr>
        </p:nvSpPr>
        <p:spPr>
          <a:xfrm>
            <a:off x="-101138" y="1343248"/>
            <a:ext cx="5220072" cy="2014538"/>
          </a:xfrm>
        </p:spPr>
        <p:txBody>
          <a:bodyPr>
            <a:normAutofit/>
          </a:bodyPr>
          <a:lstStyle/>
          <a:p>
            <a:pPr algn="r" defTabSz="868363" eaLnBrk="1" hangingPunct="1"/>
            <a:r>
              <a:rPr lang="ru-RU" sz="4000" dirty="0" smtClean="0">
                <a:solidFill>
                  <a:srgbClr val="CC0066"/>
                </a:solidFill>
                <a:sym typeface="Arial" charset="0"/>
              </a:rPr>
              <a:t>Бухгалтерский учет для требовательных</a:t>
            </a:r>
            <a:endParaRPr lang="ru-RU" sz="4000" dirty="0">
              <a:solidFill>
                <a:srgbClr val="CC0066"/>
              </a:solidFill>
              <a:sym typeface="Arial" charset="0"/>
            </a:endParaRPr>
          </a:p>
        </p:txBody>
      </p:sp>
      <p:sp>
        <p:nvSpPr>
          <p:cNvPr id="8" name="Прямоугольник 7"/>
          <p:cNvSpPr/>
          <p:nvPr/>
        </p:nvSpPr>
        <p:spPr bwMode="auto">
          <a:xfrm rot="5400000">
            <a:off x="2006316" y="3364769"/>
            <a:ext cx="6859586" cy="130054"/>
          </a:xfrm>
          <a:prstGeom prst="rect">
            <a:avLst/>
          </a:prstGeom>
          <a:solidFill>
            <a:srgbClr val="CC0066"/>
          </a:solidFill>
          <a:ln w="4445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nSpc>
                <a:spcPct val="110000"/>
              </a:lnSpc>
              <a:spcBef>
                <a:spcPct val="50000"/>
              </a:spcBef>
            </a:pPr>
            <a:endParaRPr lang="ru-RU" sz="2000">
              <a:solidFill>
                <a:srgbClr val="CC0000"/>
              </a:solidFill>
              <a:latin typeface="Arial" charset="0"/>
            </a:endParaRPr>
          </a:p>
        </p:txBody>
      </p:sp>
    </p:spTree>
    <p:extLst>
      <p:ext uri="{BB962C8B-B14F-4D97-AF65-F5344CB8AC3E}">
        <p14:creationId xmlns:p14="http://schemas.microsoft.com/office/powerpoint/2010/main" val="407796439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9234" name="Rectangle 2"/>
          <p:cNvSpPr txBox="1">
            <a:spLocks noChangeArrowheads="1"/>
          </p:cNvSpPr>
          <p:nvPr/>
        </p:nvSpPr>
        <p:spPr bwMode="auto">
          <a:xfrm>
            <a:off x="916996" y="131080"/>
            <a:ext cx="7273925" cy="782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ru-RU" sz="2400" b="1" dirty="0">
                <a:solidFill>
                  <a:srgbClr val="606060"/>
                </a:solidFill>
              </a:rPr>
              <a:t>1C</a:t>
            </a:r>
            <a:r>
              <a:rPr lang="ru-RU" altLang="ru-RU" sz="2400" b="1" dirty="0">
                <a:solidFill>
                  <a:srgbClr val="606060"/>
                </a:solidFill>
              </a:rPr>
              <a:t>:Управление </a:t>
            </a:r>
            <a:r>
              <a:rPr lang="ru-RU" altLang="ru-RU" sz="2400" b="1" dirty="0" smtClean="0">
                <a:solidFill>
                  <a:srgbClr val="606060"/>
                </a:solidFill>
              </a:rPr>
              <a:t>холдингом 3.1</a:t>
            </a:r>
            <a:endParaRPr lang="ru-RU" altLang="ru-RU" sz="2400" b="1" dirty="0">
              <a:solidFill>
                <a:srgbClr val="606060"/>
              </a:solidFill>
            </a:endParaRPr>
          </a:p>
        </p:txBody>
      </p:sp>
      <p:grpSp>
        <p:nvGrpSpPr>
          <p:cNvPr id="3" name="Группа 2"/>
          <p:cNvGrpSpPr/>
          <p:nvPr/>
        </p:nvGrpSpPr>
        <p:grpSpPr>
          <a:xfrm>
            <a:off x="129032" y="1303340"/>
            <a:ext cx="8907464" cy="5294312"/>
            <a:chOff x="34925" y="1303340"/>
            <a:chExt cx="8907464" cy="5294312"/>
          </a:xfrm>
        </p:grpSpPr>
        <p:sp>
          <p:nvSpPr>
            <p:cNvPr id="479240" name="TextBox 64"/>
            <p:cNvSpPr txBox="1">
              <a:spLocks noChangeArrowheads="1"/>
            </p:cNvSpPr>
            <p:nvPr/>
          </p:nvSpPr>
          <p:spPr bwMode="auto">
            <a:xfrm>
              <a:off x="116773" y="5139203"/>
              <a:ext cx="20891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lnSpc>
                  <a:spcPct val="110000"/>
                </a:lnSpc>
                <a:spcAft>
                  <a:spcPts val="500"/>
                </a:spcAft>
              </a:pPr>
              <a:r>
                <a:rPr lang="ru-RU" altLang="ru-RU" sz="1000" b="1" dirty="0">
                  <a:solidFill>
                    <a:srgbClr val="D20000"/>
                  </a:solidFill>
                  <a:latin typeface="Open Sans"/>
                  <a:ea typeface="Open Sans"/>
                  <a:cs typeface="Open Sans"/>
                </a:rPr>
                <a:t>МСФО</a:t>
              </a:r>
              <a:r>
                <a:rPr lang="en-US" altLang="ru-RU" sz="1000" b="1" dirty="0">
                  <a:solidFill>
                    <a:srgbClr val="D20000"/>
                  </a:solidFill>
                  <a:latin typeface="Open Sans"/>
                  <a:ea typeface="Open Sans"/>
                  <a:cs typeface="Open Sans"/>
                </a:rPr>
                <a:t> </a:t>
              </a:r>
              <a:r>
                <a:rPr lang="ru-RU" altLang="ru-RU" sz="1000" b="1" dirty="0">
                  <a:solidFill>
                    <a:srgbClr val="D20000"/>
                  </a:solidFill>
                  <a:latin typeface="Open Sans"/>
                  <a:ea typeface="Open Sans"/>
                  <a:cs typeface="Open Sans"/>
                </a:rPr>
                <a:t>и управленческая</a:t>
              </a:r>
              <a:r>
                <a:rPr lang="en-US" altLang="ru-RU" sz="1000" b="1" dirty="0">
                  <a:solidFill>
                    <a:srgbClr val="D20000"/>
                  </a:solidFill>
                  <a:latin typeface="Open Sans"/>
                  <a:ea typeface="Open Sans"/>
                  <a:cs typeface="Open Sans"/>
                </a:rPr>
                <a:t/>
              </a:r>
              <a:br>
                <a:rPr lang="en-US" altLang="ru-RU" sz="1000" b="1" dirty="0">
                  <a:solidFill>
                    <a:srgbClr val="D20000"/>
                  </a:solidFill>
                  <a:latin typeface="Open Sans"/>
                  <a:ea typeface="Open Sans"/>
                  <a:cs typeface="Open Sans"/>
                </a:rPr>
              </a:br>
              <a:r>
                <a:rPr lang="ru-RU" altLang="ru-RU" sz="1000" b="1" dirty="0">
                  <a:solidFill>
                    <a:srgbClr val="D20000"/>
                  </a:solidFill>
                  <a:latin typeface="Open Sans"/>
                  <a:ea typeface="Open Sans"/>
                  <a:cs typeface="Open Sans"/>
                </a:rPr>
                <a:t>отчетность</a:t>
              </a:r>
              <a:endParaRPr lang="en-US" altLang="ru-RU" sz="1000" b="1" dirty="0">
                <a:solidFill>
                  <a:srgbClr val="D20000"/>
                </a:solidFill>
                <a:latin typeface="Open Sans"/>
                <a:ea typeface="Open Sans"/>
                <a:cs typeface="Open Sans"/>
              </a:endParaRPr>
            </a:p>
          </p:txBody>
        </p:sp>
        <p:sp>
          <p:nvSpPr>
            <p:cNvPr id="479241" name="TextBox 66"/>
            <p:cNvSpPr txBox="1">
              <a:spLocks noChangeArrowheads="1"/>
            </p:cNvSpPr>
            <p:nvPr/>
          </p:nvSpPr>
          <p:spPr bwMode="auto">
            <a:xfrm>
              <a:off x="534791" y="1562675"/>
              <a:ext cx="23796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spcAft>
                  <a:spcPts val="500"/>
                </a:spcAft>
              </a:pPr>
              <a:r>
                <a:rPr lang="ru-RU" altLang="ru-RU" sz="1000" b="1" dirty="0">
                  <a:solidFill>
                    <a:srgbClr val="D20000"/>
                  </a:solidFill>
                  <a:latin typeface="Open Sans"/>
                  <a:ea typeface="Open Sans"/>
                  <a:cs typeface="Open Sans"/>
                </a:rPr>
                <a:t>Централизованное</a:t>
              </a:r>
              <a:r>
                <a:rPr lang="en-US" altLang="ru-RU" sz="1000" b="1" dirty="0">
                  <a:solidFill>
                    <a:srgbClr val="D20000"/>
                  </a:solidFill>
                  <a:latin typeface="Open Sans"/>
                  <a:ea typeface="Open Sans"/>
                  <a:cs typeface="Open Sans"/>
                </a:rPr>
                <a:t/>
              </a:r>
              <a:br>
                <a:rPr lang="en-US" altLang="ru-RU" sz="1000" b="1" dirty="0">
                  <a:solidFill>
                    <a:srgbClr val="D20000"/>
                  </a:solidFill>
                  <a:latin typeface="Open Sans"/>
                  <a:ea typeface="Open Sans"/>
                  <a:cs typeface="Open Sans"/>
                </a:rPr>
              </a:br>
              <a:r>
                <a:rPr lang="ru-RU" altLang="ru-RU" sz="1000" b="1" dirty="0">
                  <a:solidFill>
                    <a:srgbClr val="D20000"/>
                  </a:solidFill>
                  <a:latin typeface="Open Sans"/>
                  <a:ea typeface="Open Sans"/>
                  <a:cs typeface="Open Sans"/>
                </a:rPr>
                <a:t>управление закупками</a:t>
              </a:r>
            </a:p>
          </p:txBody>
        </p:sp>
        <p:sp>
          <p:nvSpPr>
            <p:cNvPr id="479242" name="TextBox 76"/>
            <p:cNvSpPr txBox="1">
              <a:spLocks noChangeArrowheads="1"/>
            </p:cNvSpPr>
            <p:nvPr/>
          </p:nvSpPr>
          <p:spPr bwMode="auto">
            <a:xfrm>
              <a:off x="5931596" y="1586896"/>
              <a:ext cx="282416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0000"/>
                </a:lnSpc>
                <a:spcAft>
                  <a:spcPts val="300"/>
                </a:spcAft>
              </a:pPr>
              <a:r>
                <a:rPr lang="ru-RU" altLang="ru-RU" sz="1000" b="1" dirty="0">
                  <a:solidFill>
                    <a:srgbClr val="D20000"/>
                  </a:solidFill>
                  <a:latin typeface="Lato Black"/>
                  <a:ea typeface="Open Sans"/>
                  <a:cs typeface="Open Sans"/>
                </a:rPr>
                <a:t>Корпоративное казначейство</a:t>
              </a:r>
              <a:endParaRPr lang="en-US" altLang="ru-RU" sz="1000" b="1" dirty="0">
                <a:solidFill>
                  <a:srgbClr val="D20000"/>
                </a:solidFill>
                <a:latin typeface="Lato Black"/>
                <a:ea typeface="Open Sans"/>
                <a:cs typeface="Open Sans"/>
              </a:endParaRPr>
            </a:p>
          </p:txBody>
        </p:sp>
        <p:sp>
          <p:nvSpPr>
            <p:cNvPr id="479243" name="TextBox 77"/>
            <p:cNvSpPr txBox="1">
              <a:spLocks noChangeArrowheads="1"/>
            </p:cNvSpPr>
            <p:nvPr/>
          </p:nvSpPr>
          <p:spPr bwMode="auto">
            <a:xfrm>
              <a:off x="7118221" y="3835098"/>
              <a:ext cx="17351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0000"/>
                </a:lnSpc>
                <a:spcAft>
                  <a:spcPts val="300"/>
                </a:spcAft>
              </a:pPr>
              <a:r>
                <a:rPr lang="ru-RU" altLang="ru-RU" sz="1000" b="1" dirty="0">
                  <a:solidFill>
                    <a:srgbClr val="D20000"/>
                  </a:solidFill>
                  <a:latin typeface="Lato Black"/>
                  <a:ea typeface="Open Sans"/>
                  <a:cs typeface="Open Sans"/>
                </a:rPr>
                <a:t>Управление корпоративными налогами</a:t>
              </a:r>
              <a:endParaRPr lang="en-US" altLang="ru-RU" sz="1000" b="1" dirty="0">
                <a:solidFill>
                  <a:srgbClr val="D20000"/>
                </a:solidFill>
                <a:latin typeface="Lato Black"/>
                <a:ea typeface="Open Sans"/>
                <a:cs typeface="Open Sans"/>
              </a:endParaRPr>
            </a:p>
          </p:txBody>
        </p:sp>
        <p:grpSp>
          <p:nvGrpSpPr>
            <p:cNvPr id="479245" name="Группа 7"/>
            <p:cNvGrpSpPr>
              <a:grpSpLocks/>
            </p:cNvGrpSpPr>
            <p:nvPr/>
          </p:nvGrpSpPr>
          <p:grpSpPr bwMode="auto">
            <a:xfrm>
              <a:off x="3995738" y="5516563"/>
              <a:ext cx="863600" cy="863600"/>
              <a:chOff x="4021336" y="5738664"/>
              <a:chExt cx="792585" cy="777056"/>
            </a:xfrm>
          </p:grpSpPr>
          <p:sp>
            <p:nvSpPr>
              <p:cNvPr id="479270" name="Блок-схема: магнитный диск 41"/>
              <p:cNvSpPr>
                <a:spLocks noChangeArrowheads="1"/>
              </p:cNvSpPr>
              <p:nvPr/>
            </p:nvSpPr>
            <p:spPr bwMode="auto">
              <a:xfrm>
                <a:off x="4333441" y="5917927"/>
                <a:ext cx="326620" cy="216024"/>
              </a:xfrm>
              <a:prstGeom prst="flowChartMagneticDisk">
                <a:avLst/>
              </a:prstGeom>
              <a:noFill/>
              <a:ln w="19050" algn="ctr">
                <a:solidFill>
                  <a:srgbClr val="006699"/>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0000"/>
                  </a:lnSpc>
                  <a:spcBef>
                    <a:spcPct val="50000"/>
                  </a:spcBef>
                </a:pPr>
                <a:endParaRPr lang="ru-RU" altLang="ru-RU">
                  <a:solidFill>
                    <a:srgbClr val="000000"/>
                  </a:solidFill>
                </a:endParaRPr>
              </a:p>
            </p:txBody>
          </p:sp>
          <p:sp>
            <p:nvSpPr>
              <p:cNvPr id="479271" name="Блок-схема: магнитный диск 4"/>
              <p:cNvSpPr>
                <a:spLocks noChangeArrowheads="1"/>
              </p:cNvSpPr>
              <p:nvPr/>
            </p:nvSpPr>
            <p:spPr bwMode="auto">
              <a:xfrm>
                <a:off x="4117417" y="6015348"/>
                <a:ext cx="329868" cy="257635"/>
              </a:xfrm>
              <a:prstGeom prst="flowChartMagneticDisk">
                <a:avLst/>
              </a:prstGeom>
              <a:solidFill>
                <a:schemeClr val="bg1"/>
              </a:solidFill>
              <a:ln w="19050" algn="ctr">
                <a:solidFill>
                  <a:srgbClr val="006699"/>
                </a:solidFill>
                <a:round/>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0000"/>
                  </a:lnSpc>
                  <a:spcBef>
                    <a:spcPct val="50000"/>
                  </a:spcBef>
                </a:pPr>
                <a:endParaRPr lang="ru-RU" altLang="ru-RU">
                  <a:solidFill>
                    <a:srgbClr val="000000"/>
                  </a:solidFill>
                </a:endParaRPr>
              </a:p>
            </p:txBody>
          </p:sp>
          <p:sp>
            <p:nvSpPr>
              <p:cNvPr id="479272" name="Блок-схема: магнитный диск 40"/>
              <p:cNvSpPr>
                <a:spLocks noChangeArrowheads="1"/>
              </p:cNvSpPr>
              <p:nvPr/>
            </p:nvSpPr>
            <p:spPr bwMode="auto">
              <a:xfrm>
                <a:off x="4303268" y="6121251"/>
                <a:ext cx="366641" cy="249153"/>
              </a:xfrm>
              <a:prstGeom prst="flowChartMagneticDisk">
                <a:avLst/>
              </a:prstGeom>
              <a:solidFill>
                <a:schemeClr val="bg1"/>
              </a:solidFill>
              <a:ln w="19050" algn="ctr">
                <a:solidFill>
                  <a:srgbClr val="006699"/>
                </a:solidFill>
                <a:round/>
                <a:headEnd/>
                <a:tailEnd/>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0000"/>
                  </a:lnSpc>
                  <a:spcBef>
                    <a:spcPct val="50000"/>
                  </a:spcBef>
                </a:pPr>
                <a:endParaRPr lang="ru-RU" altLang="ru-RU">
                  <a:solidFill>
                    <a:srgbClr val="000000"/>
                  </a:solidFill>
                </a:endParaRPr>
              </a:p>
            </p:txBody>
          </p:sp>
          <p:sp>
            <p:nvSpPr>
              <p:cNvPr id="479273" name="Овал 5"/>
              <p:cNvSpPr>
                <a:spLocks noChangeArrowheads="1"/>
              </p:cNvSpPr>
              <p:nvPr/>
            </p:nvSpPr>
            <p:spPr bwMode="auto">
              <a:xfrm>
                <a:off x="4021336" y="5738664"/>
                <a:ext cx="792585" cy="777056"/>
              </a:xfrm>
              <a:prstGeom prst="ellipse">
                <a:avLst/>
              </a:prstGeom>
              <a:noFill/>
              <a:ln w="19050" algn="ctr">
                <a:solidFill>
                  <a:srgbClr val="006699"/>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0000"/>
                  </a:lnSpc>
                  <a:spcBef>
                    <a:spcPct val="50000"/>
                  </a:spcBef>
                </a:pPr>
                <a:endParaRPr lang="ru-RU" altLang="ru-RU">
                  <a:solidFill>
                    <a:srgbClr val="000000"/>
                  </a:solidFill>
                </a:endParaRPr>
              </a:p>
            </p:txBody>
          </p:sp>
        </p:grpSp>
        <p:sp>
          <p:nvSpPr>
            <p:cNvPr id="479246" name="TextBox 77"/>
            <p:cNvSpPr txBox="1">
              <a:spLocks noChangeArrowheads="1"/>
            </p:cNvSpPr>
            <p:nvPr/>
          </p:nvSpPr>
          <p:spPr bwMode="auto">
            <a:xfrm>
              <a:off x="3203575" y="6429377"/>
              <a:ext cx="25209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10000"/>
                </a:lnSpc>
                <a:spcAft>
                  <a:spcPts val="300"/>
                </a:spcAft>
              </a:pPr>
              <a:r>
                <a:rPr lang="ru-RU" altLang="ru-RU" sz="1000" b="1">
                  <a:solidFill>
                    <a:srgbClr val="006699"/>
                  </a:solidFill>
                  <a:latin typeface="Lato Black"/>
                  <a:ea typeface="Open Sans"/>
                  <a:cs typeface="Open Sans"/>
                </a:rPr>
                <a:t>Внешние учетные системы</a:t>
              </a:r>
              <a:endParaRPr lang="en-US" altLang="ru-RU" sz="1000" b="1">
                <a:solidFill>
                  <a:srgbClr val="006699"/>
                </a:solidFill>
                <a:latin typeface="Lato" pitchFamily="34" charset="0"/>
                <a:ea typeface="Open Sans"/>
                <a:cs typeface="Open Sans"/>
              </a:endParaRPr>
            </a:p>
          </p:txBody>
        </p:sp>
        <p:pic>
          <p:nvPicPr>
            <p:cNvPr id="479248" name="Picture 2" descr="KPMG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1340" y="4282284"/>
              <a:ext cx="547688"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9249" name="Picture 4" descr="http://preview.thenewsmarket.com/Previews/PWC/StillAssets/273171_v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5044" y="1888280"/>
              <a:ext cx="48895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9250" name="Picture 4" descr="http://preview.thenewsmarket.com/Previews/PWC/StillAssets/273171_v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9202" y="2859075"/>
              <a:ext cx="48895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9251" name="Picture 96" descr="EY Ernst Young Russia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8165" y="1889957"/>
              <a:ext cx="898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9252" name="Picture 96" descr="EY Ernst Young Russia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77940" y="5644766"/>
              <a:ext cx="9001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9254" name="Text Box 51"/>
            <p:cNvSpPr txBox="1">
              <a:spLocks noChangeArrowheads="1"/>
            </p:cNvSpPr>
            <p:nvPr/>
          </p:nvSpPr>
          <p:spPr bwMode="auto">
            <a:xfrm>
              <a:off x="65040" y="2662616"/>
              <a:ext cx="18351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spcAft>
                  <a:spcPct val="50000"/>
                </a:spcAft>
              </a:pPr>
              <a:r>
                <a:rPr lang="en-US" altLang="ru-RU" sz="1000" b="1" dirty="0" smtClean="0">
                  <a:solidFill>
                    <a:srgbClr val="D20000"/>
                  </a:solidFill>
                  <a:latin typeface="Open Sans"/>
                  <a:ea typeface="Open Sans"/>
                  <a:cs typeface="Open Sans"/>
                </a:rPr>
                <a:t>BSC</a:t>
              </a:r>
              <a:r>
                <a:rPr lang="ru-RU" altLang="ru-RU" sz="1000" b="1" dirty="0" smtClean="0">
                  <a:solidFill>
                    <a:srgbClr val="D20000"/>
                  </a:solidFill>
                  <a:latin typeface="Open Sans"/>
                  <a:ea typeface="Open Sans"/>
                  <a:cs typeface="Open Sans"/>
                </a:rPr>
                <a:t> и общее управление рисками</a:t>
              </a:r>
              <a:endParaRPr lang="ru-RU" altLang="ru-RU" sz="1000" b="1" dirty="0">
                <a:solidFill>
                  <a:srgbClr val="D20000"/>
                </a:solidFill>
                <a:latin typeface="Open Sans"/>
                <a:ea typeface="Open Sans"/>
                <a:cs typeface="Open Sans"/>
              </a:endParaRPr>
            </a:p>
          </p:txBody>
        </p:sp>
        <p:sp>
          <p:nvSpPr>
            <p:cNvPr id="479255" name="Text Box 52"/>
            <p:cNvSpPr txBox="1">
              <a:spLocks noChangeArrowheads="1"/>
            </p:cNvSpPr>
            <p:nvPr/>
          </p:nvSpPr>
          <p:spPr bwMode="auto">
            <a:xfrm>
              <a:off x="34925" y="3804320"/>
              <a:ext cx="1727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ru-RU" altLang="ru-RU" sz="1000" b="1" dirty="0">
                  <a:solidFill>
                    <a:srgbClr val="D20000"/>
                  </a:solidFill>
                  <a:latin typeface="Open Sans"/>
                  <a:ea typeface="Open Sans"/>
                  <a:cs typeface="Open Sans"/>
                </a:rPr>
                <a:t>Бюджетирование</a:t>
              </a:r>
              <a:r>
                <a:rPr lang="en-US" altLang="ru-RU" sz="1000" b="1" dirty="0">
                  <a:solidFill>
                    <a:srgbClr val="D20000"/>
                  </a:solidFill>
                  <a:latin typeface="Open Sans"/>
                  <a:ea typeface="Open Sans"/>
                  <a:cs typeface="Open Sans"/>
                </a:rPr>
                <a:t/>
              </a:r>
              <a:br>
                <a:rPr lang="en-US" altLang="ru-RU" sz="1000" b="1" dirty="0">
                  <a:solidFill>
                    <a:srgbClr val="D20000"/>
                  </a:solidFill>
                  <a:latin typeface="Open Sans"/>
                  <a:ea typeface="Open Sans"/>
                  <a:cs typeface="Open Sans"/>
                </a:rPr>
              </a:br>
              <a:r>
                <a:rPr lang="ru-RU" altLang="ru-RU" sz="1000" b="1" dirty="0">
                  <a:solidFill>
                    <a:srgbClr val="D20000"/>
                  </a:solidFill>
                  <a:latin typeface="Open Sans"/>
                  <a:ea typeface="Open Sans"/>
                  <a:cs typeface="Open Sans"/>
                </a:rPr>
                <a:t>операций</a:t>
              </a:r>
              <a:r>
                <a:rPr lang="en-US" altLang="ru-RU" sz="1000" b="1" dirty="0">
                  <a:solidFill>
                    <a:srgbClr val="D20000"/>
                  </a:solidFill>
                  <a:latin typeface="Open Sans"/>
                  <a:ea typeface="Open Sans"/>
                  <a:cs typeface="Open Sans"/>
                </a:rPr>
                <a:t> </a:t>
              </a:r>
              <a:r>
                <a:rPr lang="ru-RU" altLang="ru-RU" sz="1000" b="1" dirty="0">
                  <a:solidFill>
                    <a:srgbClr val="D20000"/>
                  </a:solidFill>
                  <a:latin typeface="Open Sans"/>
                  <a:ea typeface="Open Sans"/>
                  <a:cs typeface="Open Sans"/>
                </a:rPr>
                <a:t>и проектов</a:t>
              </a:r>
              <a:endParaRPr lang="en-US" altLang="ru-RU" sz="1000" b="1" dirty="0">
                <a:solidFill>
                  <a:srgbClr val="D20000"/>
                </a:solidFill>
                <a:latin typeface="Open Sans"/>
                <a:ea typeface="Open Sans"/>
                <a:cs typeface="Open Sans"/>
              </a:endParaRPr>
            </a:p>
          </p:txBody>
        </p:sp>
        <p:sp>
          <p:nvSpPr>
            <p:cNvPr id="479257" name="TextBox 64"/>
            <p:cNvSpPr txBox="1">
              <a:spLocks noChangeArrowheads="1"/>
            </p:cNvSpPr>
            <p:nvPr/>
          </p:nvSpPr>
          <p:spPr bwMode="auto">
            <a:xfrm>
              <a:off x="6997702" y="2674145"/>
              <a:ext cx="194468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0000"/>
                </a:lnSpc>
                <a:spcAft>
                  <a:spcPts val="300"/>
                </a:spcAft>
              </a:pPr>
              <a:r>
                <a:rPr lang="ru-RU" altLang="ru-RU" sz="1000" b="1" dirty="0">
                  <a:solidFill>
                    <a:srgbClr val="D20000"/>
                  </a:solidFill>
                  <a:latin typeface="Open Sans"/>
                  <a:ea typeface="Open Sans"/>
                  <a:cs typeface="Open Sans"/>
                </a:rPr>
                <a:t>Управление договорами</a:t>
              </a:r>
              <a:endParaRPr lang="en-US" altLang="ru-RU" sz="1000" b="1" dirty="0">
                <a:solidFill>
                  <a:srgbClr val="D20000"/>
                </a:solidFill>
                <a:latin typeface="Open Sans"/>
                <a:ea typeface="Open Sans"/>
                <a:cs typeface="Open Sans"/>
              </a:endParaRPr>
            </a:p>
          </p:txBody>
        </p:sp>
        <p:sp>
          <p:nvSpPr>
            <p:cNvPr id="479258" name="TextBox 77"/>
            <p:cNvSpPr txBox="1">
              <a:spLocks noChangeArrowheads="1"/>
            </p:cNvSpPr>
            <p:nvPr/>
          </p:nvSpPr>
          <p:spPr bwMode="auto">
            <a:xfrm>
              <a:off x="6577014" y="5136992"/>
              <a:ext cx="226853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sz="1000" b="1" dirty="0">
                  <a:solidFill>
                    <a:srgbClr val="D20000"/>
                  </a:solidFill>
                  <a:latin typeface="Open Sans"/>
                  <a:ea typeface="Open Sans"/>
                  <a:cs typeface="Open Sans"/>
                </a:rPr>
                <a:t>Функции интеграции</a:t>
              </a:r>
              <a:endParaRPr lang="en-US" altLang="ru-RU" sz="1000" b="1" dirty="0">
                <a:solidFill>
                  <a:srgbClr val="D20000"/>
                </a:solidFill>
                <a:latin typeface="Open Sans"/>
                <a:ea typeface="Open Sans"/>
                <a:cs typeface="Open Sans"/>
              </a:endParaRPr>
            </a:p>
          </p:txBody>
        </p:sp>
        <p:pic>
          <p:nvPicPr>
            <p:cNvPr id="479259" name="Picture 61" descr="иконки_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715" y="3608390"/>
              <a:ext cx="877887"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9260" name="Picture 62" descr="иконки_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97115" y="4868865"/>
              <a:ext cx="8350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9261" name="Picture 63" descr="иконки_0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87677" y="1303340"/>
              <a:ext cx="84931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9262" name="Picture 64" descr="иконки_0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03800" y="1339850"/>
              <a:ext cx="8128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9263" name="Picture 65" descr="иконки_0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8177" y="2459038"/>
              <a:ext cx="79851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9264" name="Picture 66" descr="иконки_0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24565" y="2384425"/>
              <a:ext cx="852487"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9265" name="Picture 67" descr="иконки_0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56327" y="3609975"/>
              <a:ext cx="841375"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9266" name="Picture 68" descr="иконки_0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51500" y="4833940"/>
              <a:ext cx="827088"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9267" name="Двойная стрелка влево/вправо 46"/>
            <p:cNvSpPr>
              <a:spLocks noChangeArrowheads="1"/>
            </p:cNvSpPr>
            <p:nvPr/>
          </p:nvSpPr>
          <p:spPr bwMode="auto">
            <a:xfrm rot="9297720">
              <a:off x="4949593" y="5594279"/>
              <a:ext cx="718894" cy="82277"/>
            </a:xfrm>
            <a:prstGeom prst="leftRightArrow">
              <a:avLst>
                <a:gd name="adj1" fmla="val 50000"/>
                <a:gd name="adj2" fmla="val 86785"/>
              </a:avLst>
            </a:prstGeom>
            <a:noFill/>
            <a:ln w="12700" cmpd="sng" algn="ctr">
              <a:solidFill>
                <a:srgbClr val="006699"/>
              </a:solidFill>
              <a:round/>
              <a:headEnd/>
              <a:tailEnd/>
            </a:ln>
            <a:extLst>
              <a:ext uri="{909E8E84-426E-40DD-AFC4-6F175D3DCCD1}">
                <a14:hiddenFill xmlns:a14="http://schemas.microsoft.com/office/drawing/2010/main">
                  <a:solidFill>
                    <a:srgbClr val="FFFFFF"/>
                  </a:solidFill>
                </a14:hiddenFill>
              </a:ext>
            </a:extLst>
          </p:spPr>
          <p:txBody>
            <a:bodyPr rot="108000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10000"/>
                </a:lnSpc>
                <a:spcBef>
                  <a:spcPct val="50000"/>
                </a:spcBef>
              </a:pPr>
              <a:endParaRPr lang="ru-RU" altLang="ru-RU">
                <a:solidFill>
                  <a:srgbClr val="000000"/>
                </a:solidFill>
              </a:endParaRPr>
            </a:p>
          </p:txBody>
        </p:sp>
        <p:pic>
          <p:nvPicPr>
            <p:cNvPr id="479269" name="Picture 4" descr="http://preview.thenewsmarket.com/Previews/PWC/StillAssets/273171_v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5753" y="4239422"/>
              <a:ext cx="488950"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 name="Группа 35"/>
          <p:cNvGrpSpPr/>
          <p:nvPr/>
        </p:nvGrpSpPr>
        <p:grpSpPr>
          <a:xfrm>
            <a:off x="3069505" y="2276477"/>
            <a:ext cx="3014663" cy="2887663"/>
            <a:chOff x="2905127" y="2276477"/>
            <a:chExt cx="3014663" cy="2887663"/>
          </a:xfrm>
        </p:grpSpPr>
        <p:sp>
          <p:nvSpPr>
            <p:cNvPr id="37" name="Oval 7"/>
            <p:cNvSpPr>
              <a:spLocks noChangeArrowheads="1"/>
            </p:cNvSpPr>
            <p:nvPr/>
          </p:nvSpPr>
          <p:spPr bwMode="auto">
            <a:xfrm>
              <a:off x="2916240" y="2276477"/>
              <a:ext cx="2903537" cy="2887663"/>
            </a:xfrm>
            <a:prstGeom prst="ellipse">
              <a:avLst/>
            </a:prstGeom>
            <a:noFill/>
            <a:ln w="25400" algn="ctr">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rtl="1">
                <a:lnSpc>
                  <a:spcPct val="110000"/>
                </a:lnSpc>
              </a:pPr>
              <a:endParaRPr lang="ar-SA" altLang="ru-RU">
                <a:solidFill>
                  <a:srgbClr val="FFFFFF"/>
                </a:solidFill>
              </a:endParaRPr>
            </a:p>
          </p:txBody>
        </p:sp>
        <p:pic>
          <p:nvPicPr>
            <p:cNvPr id="38" name="Picture 2" descr="C:\Users\mitrohin_s\Google Диск\Googldisk2\Маркетинг\Осень 2017\Форум\БП_КОРП_Inside-03.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05127" y="2317752"/>
              <a:ext cx="3014663"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98317149"/>
      </p:ext>
    </p:extLst>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Title 1"/>
          <p:cNvSpPr>
            <a:spLocks noGrp="1"/>
          </p:cNvSpPr>
          <p:nvPr>
            <p:ph type="title"/>
          </p:nvPr>
        </p:nvSpPr>
        <p:spPr>
          <a:xfrm>
            <a:off x="1692275" y="152400"/>
            <a:ext cx="6551613" cy="1081088"/>
          </a:xfrm>
          <a:solidFill>
            <a:schemeClr val="bg1"/>
          </a:solidFill>
        </p:spPr>
        <p:txBody>
          <a:bodyPr/>
          <a:lstStyle/>
          <a:p>
            <a:pPr eaLnBrk="1" hangingPunct="1">
              <a:defRPr/>
            </a:pPr>
            <a:r>
              <a:rPr lang="ru-RU" kern="1200" dirty="0">
                <a:solidFill>
                  <a:srgbClr val="808080"/>
                </a:solidFill>
                <a:latin typeface="+mn-lt"/>
                <a:ea typeface="+mn-ea"/>
                <a:cs typeface="+mn-cs"/>
              </a:rPr>
              <a:t>Процесс учета и подготовки отчетности по КИК и странового отчета</a:t>
            </a:r>
            <a:endParaRPr lang="en-US" kern="1200" dirty="0">
              <a:solidFill>
                <a:srgbClr val="808080"/>
              </a:solidFill>
              <a:latin typeface="+mn-lt"/>
              <a:ea typeface="+mn-ea"/>
              <a:cs typeface="+mn-cs"/>
            </a:endParaRPr>
          </a:p>
        </p:txBody>
      </p:sp>
      <p:pic>
        <p:nvPicPr>
          <p:cNvPr id="485380" name="Picture 2"/>
          <p:cNvPicPr>
            <a:picLocks noChangeAspect="1" noChangeArrowheads="1"/>
          </p:cNvPicPr>
          <p:nvPr/>
        </p:nvPicPr>
        <p:blipFill>
          <a:blip r:embed="rId3">
            <a:extLst>
              <a:ext uri="{28A0092B-C50C-407E-A947-70E740481C1C}">
                <a14:useLocalDpi xmlns:a14="http://schemas.microsoft.com/office/drawing/2010/main" val="0"/>
              </a:ext>
            </a:extLst>
          </a:blip>
          <a:srcRect l="7999" t="11555" r="14751" b="11867"/>
          <a:stretch>
            <a:fillRect/>
          </a:stretch>
        </p:blipFill>
        <p:spPr bwMode="auto">
          <a:xfrm>
            <a:off x="22225" y="46038"/>
            <a:ext cx="9121775" cy="5278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5381" name="TextBox 1"/>
          <p:cNvSpPr txBox="1">
            <a:spLocks noChangeArrowheads="1"/>
          </p:cNvSpPr>
          <p:nvPr/>
        </p:nvSpPr>
        <p:spPr bwMode="auto">
          <a:xfrm>
            <a:off x="5508625" y="231775"/>
            <a:ext cx="323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50000"/>
              </a:spcAft>
              <a:buClr>
                <a:srgbClr val="CC0000"/>
              </a:buClr>
              <a:buSzPct val="60000"/>
              <a:buFont typeface="Wingdings" panose="05000000000000000000" pitchFamily="2" charset="2"/>
              <a:buChar char="n"/>
              <a:defRPr sz="2200">
                <a:solidFill>
                  <a:srgbClr val="5B0917"/>
                </a:solidFill>
                <a:latin typeface="Arial" panose="020B0604020202020204" pitchFamily="34" charset="0"/>
              </a:defRPr>
            </a:lvl1pPr>
            <a:lvl2pPr marL="742950" indent="-285750">
              <a:spcBef>
                <a:spcPct val="20000"/>
              </a:spcBef>
              <a:spcAft>
                <a:spcPct val="30000"/>
              </a:spcAft>
              <a:buClr>
                <a:srgbClr val="CC0000"/>
              </a:buClr>
              <a:buFont typeface="Wingdings" panose="05000000000000000000" pitchFamily="2" charset="2"/>
              <a:buChar char="§"/>
              <a:defRPr sz="2000">
                <a:solidFill>
                  <a:srgbClr val="5B0917"/>
                </a:solidFill>
                <a:latin typeface="Arial" panose="020B0604020202020204" pitchFamily="34" charset="0"/>
              </a:defRPr>
            </a:lvl2pPr>
            <a:lvl3pPr marL="1143000" indent="-228600">
              <a:spcBef>
                <a:spcPct val="20000"/>
              </a:spcBef>
              <a:spcAft>
                <a:spcPct val="20000"/>
              </a:spcAft>
              <a:buClr>
                <a:srgbClr val="CC0000"/>
              </a:buClr>
              <a:buSzPct val="80000"/>
              <a:buFont typeface="Wingdings" panose="05000000000000000000" pitchFamily="2" charset="2"/>
              <a:buChar char="§"/>
              <a:defRPr>
                <a:solidFill>
                  <a:srgbClr val="5B0917"/>
                </a:solidFill>
                <a:latin typeface="Arial" panose="020B0604020202020204" pitchFamily="34" charset="0"/>
              </a:defRPr>
            </a:lvl3pPr>
            <a:lvl4pPr marL="1600200" indent="-228600">
              <a:spcBef>
                <a:spcPct val="20000"/>
              </a:spcBef>
              <a:spcAft>
                <a:spcPct val="20000"/>
              </a:spcAft>
              <a:buClr>
                <a:srgbClr val="CC0000"/>
              </a:buClr>
              <a:buFont typeface="Times New Roman" panose="02020603050405020304" pitchFamily="18" charset="0"/>
              <a:buChar char="▪"/>
              <a:defRPr sz="1600">
                <a:solidFill>
                  <a:srgbClr val="5B0917"/>
                </a:solidFill>
                <a:latin typeface="Arial" panose="020B0604020202020204" pitchFamily="34" charset="0"/>
              </a:defRPr>
            </a:lvl4pPr>
            <a:lvl5pPr marL="2057400" indent="-228600">
              <a:spcBef>
                <a:spcPct val="20000"/>
              </a:spcBef>
              <a:buClr>
                <a:srgbClr val="CC0000"/>
              </a:buClr>
              <a:buFont typeface="Arial" panose="020B0604020202020204" pitchFamily="34" charset="0"/>
              <a:buChar char="∙"/>
              <a:defRPr sz="1400">
                <a:solidFill>
                  <a:srgbClr val="5B0917"/>
                </a:solidFill>
                <a:latin typeface="Arial" panose="020B0604020202020204" pitchFamily="34" charset="0"/>
              </a:defRPr>
            </a:lvl5pPr>
            <a:lvl6pPr marL="25146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6pPr>
            <a:lvl7pPr marL="29718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7pPr>
            <a:lvl8pPr marL="34290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8pPr>
            <a:lvl9pPr marL="38862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9pPr>
          </a:lstStyle>
          <a:p>
            <a:pPr>
              <a:spcBef>
                <a:spcPct val="0"/>
              </a:spcBef>
              <a:spcAft>
                <a:spcPct val="0"/>
              </a:spcAft>
              <a:buClrTx/>
              <a:buSzTx/>
              <a:buFontTx/>
              <a:buNone/>
            </a:pPr>
            <a:r>
              <a:rPr lang="ru-RU" altLang="ru-RU" sz="2800" b="1" smtClean="0">
                <a:solidFill>
                  <a:srgbClr val="C00000"/>
                </a:solidFill>
              </a:rPr>
              <a:t>*</a:t>
            </a:r>
          </a:p>
        </p:txBody>
      </p:sp>
      <p:sp>
        <p:nvSpPr>
          <p:cNvPr id="485382" name="TextBox 17"/>
          <p:cNvSpPr txBox="1">
            <a:spLocks noChangeArrowheads="1"/>
          </p:cNvSpPr>
          <p:nvPr/>
        </p:nvSpPr>
        <p:spPr bwMode="auto">
          <a:xfrm>
            <a:off x="34925" y="5589588"/>
            <a:ext cx="61134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50000"/>
              </a:spcAft>
              <a:buClr>
                <a:srgbClr val="CC0000"/>
              </a:buClr>
              <a:buSzPct val="60000"/>
              <a:buFont typeface="Wingdings" panose="05000000000000000000" pitchFamily="2" charset="2"/>
              <a:buChar char="n"/>
              <a:defRPr sz="2200">
                <a:solidFill>
                  <a:srgbClr val="5B0917"/>
                </a:solidFill>
                <a:latin typeface="Arial" panose="020B0604020202020204" pitchFamily="34" charset="0"/>
              </a:defRPr>
            </a:lvl1pPr>
            <a:lvl2pPr marL="742950" indent="-285750">
              <a:spcBef>
                <a:spcPct val="20000"/>
              </a:spcBef>
              <a:spcAft>
                <a:spcPct val="30000"/>
              </a:spcAft>
              <a:buClr>
                <a:srgbClr val="CC0000"/>
              </a:buClr>
              <a:buFont typeface="Wingdings" panose="05000000000000000000" pitchFamily="2" charset="2"/>
              <a:buChar char="§"/>
              <a:defRPr sz="2000">
                <a:solidFill>
                  <a:srgbClr val="5B0917"/>
                </a:solidFill>
                <a:latin typeface="Arial" panose="020B0604020202020204" pitchFamily="34" charset="0"/>
              </a:defRPr>
            </a:lvl2pPr>
            <a:lvl3pPr marL="1143000" indent="-228600">
              <a:spcBef>
                <a:spcPct val="20000"/>
              </a:spcBef>
              <a:spcAft>
                <a:spcPct val="20000"/>
              </a:spcAft>
              <a:buClr>
                <a:srgbClr val="CC0000"/>
              </a:buClr>
              <a:buSzPct val="80000"/>
              <a:buFont typeface="Wingdings" panose="05000000000000000000" pitchFamily="2" charset="2"/>
              <a:buChar char="§"/>
              <a:defRPr>
                <a:solidFill>
                  <a:srgbClr val="5B0917"/>
                </a:solidFill>
                <a:latin typeface="Arial" panose="020B0604020202020204" pitchFamily="34" charset="0"/>
              </a:defRPr>
            </a:lvl3pPr>
            <a:lvl4pPr marL="1600200" indent="-228600">
              <a:spcBef>
                <a:spcPct val="20000"/>
              </a:spcBef>
              <a:spcAft>
                <a:spcPct val="20000"/>
              </a:spcAft>
              <a:buClr>
                <a:srgbClr val="CC0000"/>
              </a:buClr>
              <a:buFont typeface="Times New Roman" panose="02020603050405020304" pitchFamily="18" charset="0"/>
              <a:buChar char="▪"/>
              <a:defRPr sz="1600">
                <a:solidFill>
                  <a:srgbClr val="5B0917"/>
                </a:solidFill>
                <a:latin typeface="Arial" panose="020B0604020202020204" pitchFamily="34" charset="0"/>
              </a:defRPr>
            </a:lvl4pPr>
            <a:lvl5pPr marL="2057400" indent="-228600">
              <a:spcBef>
                <a:spcPct val="20000"/>
              </a:spcBef>
              <a:buClr>
                <a:srgbClr val="CC0000"/>
              </a:buClr>
              <a:buFont typeface="Arial" panose="020B0604020202020204" pitchFamily="34" charset="0"/>
              <a:buChar char="∙"/>
              <a:defRPr sz="1400">
                <a:solidFill>
                  <a:srgbClr val="5B0917"/>
                </a:solidFill>
                <a:latin typeface="Arial" panose="020B0604020202020204" pitchFamily="34" charset="0"/>
              </a:defRPr>
            </a:lvl5pPr>
            <a:lvl6pPr marL="25146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6pPr>
            <a:lvl7pPr marL="29718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7pPr>
            <a:lvl8pPr marL="34290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8pPr>
            <a:lvl9pPr marL="38862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9pPr>
          </a:lstStyle>
          <a:p>
            <a:pPr>
              <a:spcBef>
                <a:spcPct val="0"/>
              </a:spcBef>
              <a:spcAft>
                <a:spcPct val="0"/>
              </a:spcAft>
              <a:buClrTx/>
              <a:buSzTx/>
              <a:buFontTx/>
              <a:buNone/>
            </a:pPr>
            <a:r>
              <a:rPr lang="ru-RU" altLang="ru-RU" sz="2000" b="1" smtClean="0">
                <a:solidFill>
                  <a:srgbClr val="C00000"/>
                </a:solidFill>
              </a:rPr>
              <a:t>* По данным Федеральной налоговой службы</a:t>
            </a:r>
          </a:p>
        </p:txBody>
      </p:sp>
    </p:spTree>
    <p:extLst>
      <p:ext uri="{BB962C8B-B14F-4D97-AF65-F5344CB8AC3E}">
        <p14:creationId xmlns:p14="http://schemas.microsoft.com/office/powerpoint/2010/main" val="37063470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5616" y="121950"/>
            <a:ext cx="6911975" cy="1081087"/>
          </a:xfrm>
          <a:solidFill>
            <a:schemeClr val="bg1"/>
          </a:solidFill>
        </p:spPr>
        <p:txBody>
          <a:bodyPr lIns="91370" tIns="45685" rIns="91370" bIns="45685"/>
          <a:lstStyle/>
          <a:p>
            <a:pPr algn="ctr">
              <a:defRPr/>
            </a:pPr>
            <a:r>
              <a:rPr lang="ru-RU" sz="2400" kern="1200" dirty="0" smtClean="0">
                <a:solidFill>
                  <a:srgbClr val="808080"/>
                </a:solidFill>
                <a:ea typeface="+mn-ea"/>
                <a:cs typeface="+mn-cs"/>
              </a:rPr>
              <a:t>Автоматизация </a:t>
            </a:r>
            <a:r>
              <a:rPr lang="ru-RU" sz="2400" kern="1200" dirty="0">
                <a:solidFill>
                  <a:srgbClr val="808080"/>
                </a:solidFill>
                <a:ea typeface="+mn-ea"/>
                <a:cs typeface="+mn-cs"/>
              </a:rPr>
              <a:t>налогового </a:t>
            </a:r>
            <a:r>
              <a:rPr lang="ru-RU" sz="2400" kern="1200" dirty="0" smtClean="0">
                <a:solidFill>
                  <a:srgbClr val="808080"/>
                </a:solidFill>
                <a:ea typeface="+mn-ea"/>
                <a:cs typeface="+mn-cs"/>
              </a:rPr>
              <a:t>мониторинга</a:t>
            </a:r>
            <a:endParaRPr lang="ru-RU" sz="2400" kern="1200" dirty="0">
              <a:solidFill>
                <a:srgbClr val="808080"/>
              </a:solidFill>
              <a:ea typeface="+mn-ea"/>
              <a:cs typeface="+mn-cs"/>
            </a:endParaRPr>
          </a:p>
        </p:txBody>
      </p:sp>
      <p:sp>
        <p:nvSpPr>
          <p:cNvPr id="15" name="Номер слайда 3"/>
          <p:cNvSpPr>
            <a:spLocks noGrp="1"/>
          </p:cNvSpPr>
          <p:nvPr>
            <p:ph type="sldNum" sz="quarter" idx="11"/>
          </p:nvPr>
        </p:nvSpPr>
        <p:spPr/>
        <p:txBody>
          <a:bodyPr/>
          <a:lstStyle/>
          <a:p>
            <a:pPr>
              <a:defRPr/>
            </a:pPr>
            <a:fld id="{B6D58960-9879-4C8E-9798-68A588232975}" type="slidenum">
              <a:rPr lang="ru-RU" altLang="ru-RU" smtClean="0">
                <a:solidFill>
                  <a:srgbClr val="808080">
                    <a:lumMod val="75000"/>
                  </a:srgbClr>
                </a:solidFill>
              </a:rPr>
              <a:pPr>
                <a:defRPr/>
              </a:pPr>
              <a:t>61</a:t>
            </a:fld>
            <a:endParaRPr lang="ru-RU" altLang="ru-RU" dirty="0">
              <a:solidFill>
                <a:srgbClr val="808080">
                  <a:lumMod val="75000"/>
                </a:srgbClr>
              </a:solidFill>
            </a:endParaRPr>
          </a:p>
        </p:txBody>
      </p:sp>
      <p:cxnSp>
        <p:nvCxnSpPr>
          <p:cNvPr id="48" name="Соединительная линия уступом 31"/>
          <p:cNvCxnSpPr>
            <a:endCxn id="39" idx="2"/>
          </p:cNvCxnSpPr>
          <p:nvPr/>
        </p:nvCxnSpPr>
        <p:spPr bwMode="auto">
          <a:xfrm rot="16200000" flipV="1">
            <a:off x="5475287" y="1339851"/>
            <a:ext cx="574675" cy="2165350"/>
          </a:xfrm>
          <a:prstGeom prst="bentConnector3">
            <a:avLst>
              <a:gd name="adj1" fmla="val 50000"/>
            </a:avLst>
          </a:prstGeom>
          <a:ln w="25400">
            <a:solidFill>
              <a:schemeClr val="tx2">
                <a:lumMod val="60000"/>
                <a:lumOff val="40000"/>
              </a:schemeClr>
            </a:solidFill>
            <a:headEnd type="stealth" w="lg" len="lg"/>
            <a:tailEnd type="none"/>
          </a:ln>
          <a:extLst/>
        </p:spPr>
        <p:style>
          <a:lnRef idx="1">
            <a:schemeClr val="accent5"/>
          </a:lnRef>
          <a:fillRef idx="0">
            <a:schemeClr val="accent5"/>
          </a:fillRef>
          <a:effectRef idx="0">
            <a:schemeClr val="accent5"/>
          </a:effectRef>
          <a:fontRef idx="minor">
            <a:schemeClr val="tx1"/>
          </a:fontRef>
        </p:style>
      </p:cxnSp>
      <p:sp>
        <p:nvSpPr>
          <p:cNvPr id="39" name="Прямоугольник 38"/>
          <p:cNvSpPr/>
          <p:nvPr/>
        </p:nvSpPr>
        <p:spPr bwMode="auto">
          <a:xfrm>
            <a:off x="3563938" y="1360488"/>
            <a:ext cx="2232025" cy="774700"/>
          </a:xfrm>
          <a:prstGeom prst="rect">
            <a:avLst/>
          </a:prstGeom>
          <a:solidFill>
            <a:srgbClr val="FFC000"/>
          </a:solidFill>
          <a:ln>
            <a:solidFill>
              <a:srgbClr val="FFC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algn="ctr" eaLnBrk="1" hangingPunct="1">
              <a:lnSpc>
                <a:spcPct val="90000"/>
              </a:lnSpc>
              <a:spcBef>
                <a:spcPct val="50000"/>
              </a:spcBef>
              <a:defRPr/>
            </a:pPr>
            <a:r>
              <a:rPr lang="ru-RU" dirty="0">
                <a:solidFill>
                  <a:srgbClr val="808080">
                    <a:lumMod val="75000"/>
                  </a:srgbClr>
                </a:solidFill>
              </a:rPr>
              <a:t>Налоговый мониторинг</a:t>
            </a:r>
            <a:endParaRPr lang="ru-RU" b="1" dirty="0">
              <a:solidFill>
                <a:srgbClr val="808080">
                  <a:lumMod val="75000"/>
                </a:srgbClr>
              </a:solidFill>
            </a:endParaRPr>
          </a:p>
        </p:txBody>
      </p:sp>
      <p:cxnSp>
        <p:nvCxnSpPr>
          <p:cNvPr id="50" name="Соединительная линия уступом 31"/>
          <p:cNvCxnSpPr>
            <a:endCxn id="39" idx="2"/>
          </p:cNvCxnSpPr>
          <p:nvPr/>
        </p:nvCxnSpPr>
        <p:spPr bwMode="auto">
          <a:xfrm rot="5400000" flipH="1" flipV="1">
            <a:off x="3194050" y="1223963"/>
            <a:ext cx="574675" cy="2397125"/>
          </a:xfrm>
          <a:prstGeom prst="bentConnector3">
            <a:avLst>
              <a:gd name="adj1" fmla="val 50000"/>
            </a:avLst>
          </a:prstGeom>
          <a:ln w="25400">
            <a:solidFill>
              <a:schemeClr val="tx2">
                <a:lumMod val="60000"/>
                <a:lumOff val="40000"/>
              </a:schemeClr>
            </a:solidFill>
            <a:headEnd type="stealth" w="lg" len="lg"/>
            <a:tailEnd type="none"/>
          </a:ln>
          <a:extLst/>
        </p:spPr>
        <p:style>
          <a:lnRef idx="1">
            <a:schemeClr val="accent5"/>
          </a:lnRef>
          <a:fillRef idx="0">
            <a:schemeClr val="accent5"/>
          </a:fillRef>
          <a:effectRef idx="0">
            <a:schemeClr val="accent5"/>
          </a:effectRef>
          <a:fontRef idx="minor">
            <a:schemeClr val="tx1"/>
          </a:fontRef>
        </p:style>
      </p:cxnSp>
      <p:pic>
        <p:nvPicPr>
          <p:cNvPr id="3287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2474" y="1912474"/>
            <a:ext cx="895350" cy="67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Прямоугольник 32"/>
          <p:cNvSpPr/>
          <p:nvPr/>
        </p:nvSpPr>
        <p:spPr bwMode="auto">
          <a:xfrm>
            <a:off x="115007" y="2777434"/>
            <a:ext cx="4364495" cy="3960290"/>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ru-RU" sz="1600" dirty="0">
              <a:solidFill>
                <a:schemeClr val="tx1"/>
              </a:solidFill>
            </a:endParaRPr>
          </a:p>
        </p:txBody>
      </p:sp>
      <p:sp>
        <p:nvSpPr>
          <p:cNvPr id="14" name="TextBox 13"/>
          <p:cNvSpPr txBox="1"/>
          <p:nvPr/>
        </p:nvSpPr>
        <p:spPr>
          <a:xfrm>
            <a:off x="110148" y="2757960"/>
            <a:ext cx="4374211" cy="369332"/>
          </a:xfrm>
          <a:prstGeom prst="rect">
            <a:avLst/>
          </a:prstGeom>
          <a:noFill/>
        </p:spPr>
        <p:txBody>
          <a:bodyPr wrap="none">
            <a:spAutoFit/>
          </a:bodyPr>
          <a:lstStyle/>
          <a:p>
            <a:pPr>
              <a:defRPr/>
            </a:pPr>
            <a:r>
              <a:rPr lang="ru-RU" b="1" dirty="0">
                <a:solidFill>
                  <a:srgbClr val="808080">
                    <a:lumMod val="75000"/>
                  </a:srgbClr>
                </a:solidFill>
              </a:rPr>
              <a:t>Учетное ядро (БП КОРП или </a:t>
            </a:r>
            <a:r>
              <a:rPr lang="en-US" b="1" dirty="0" smtClean="0">
                <a:solidFill>
                  <a:srgbClr val="808080">
                    <a:lumMod val="75000"/>
                  </a:srgbClr>
                </a:solidFill>
              </a:rPr>
              <a:t>ERP</a:t>
            </a:r>
            <a:r>
              <a:rPr lang="ru-RU" b="1" dirty="0" smtClean="0">
                <a:solidFill>
                  <a:srgbClr val="808080">
                    <a:lumMod val="75000"/>
                  </a:srgbClr>
                </a:solidFill>
              </a:rPr>
              <a:t>.УП)</a:t>
            </a:r>
            <a:endParaRPr lang="ru-RU" b="1" dirty="0">
              <a:solidFill>
                <a:srgbClr val="808080">
                  <a:lumMod val="75000"/>
                </a:srgbClr>
              </a:solidFill>
            </a:endParaRPr>
          </a:p>
        </p:txBody>
      </p:sp>
      <p:sp>
        <p:nvSpPr>
          <p:cNvPr id="38" name="Прямоугольник 37"/>
          <p:cNvSpPr/>
          <p:nvPr/>
        </p:nvSpPr>
        <p:spPr bwMode="auto">
          <a:xfrm>
            <a:off x="2348174" y="3228276"/>
            <a:ext cx="2047875" cy="3448051"/>
          </a:xfrm>
          <a:prstGeom prst="rect">
            <a:avLst/>
          </a:prstGeom>
          <a:solidFill>
            <a:srgbClr val="FFFFCC"/>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ru-RU" sz="1100" dirty="0">
              <a:solidFill>
                <a:schemeClr val="tx1"/>
              </a:solidFill>
            </a:endParaRPr>
          </a:p>
        </p:txBody>
      </p:sp>
      <p:sp>
        <p:nvSpPr>
          <p:cNvPr id="63" name="Прямоугольник 62"/>
          <p:cNvSpPr/>
          <p:nvPr/>
        </p:nvSpPr>
        <p:spPr bwMode="auto">
          <a:xfrm>
            <a:off x="2476200" y="3624943"/>
            <a:ext cx="1749425" cy="914400"/>
          </a:xfrm>
          <a:prstGeom prst="rect">
            <a:avLst/>
          </a:prstGeom>
          <a:solidFill>
            <a:srgbClr val="F9E9AC"/>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Автоматическая проверка контрольных соотношений отчетности</a:t>
            </a:r>
          </a:p>
        </p:txBody>
      </p:sp>
      <p:sp>
        <p:nvSpPr>
          <p:cNvPr id="64" name="Прямоугольник 63"/>
          <p:cNvSpPr/>
          <p:nvPr/>
        </p:nvSpPr>
        <p:spPr bwMode="auto">
          <a:xfrm>
            <a:off x="2476200" y="4721906"/>
            <a:ext cx="1763712" cy="915987"/>
          </a:xfrm>
          <a:prstGeom prst="rect">
            <a:avLst/>
          </a:prstGeom>
          <a:solidFill>
            <a:srgbClr val="F9E9AC"/>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Сравнение налоговых деклараций (первичной и уточненных)</a:t>
            </a:r>
          </a:p>
        </p:txBody>
      </p:sp>
      <p:sp>
        <p:nvSpPr>
          <p:cNvPr id="65" name="Прямоугольник 64"/>
          <p:cNvSpPr/>
          <p:nvPr/>
        </p:nvSpPr>
        <p:spPr bwMode="auto">
          <a:xfrm>
            <a:off x="2479375" y="5717268"/>
            <a:ext cx="1763712" cy="808038"/>
          </a:xfrm>
          <a:prstGeom prst="rect">
            <a:avLst/>
          </a:prstGeom>
          <a:solidFill>
            <a:srgbClr val="F9E9AC"/>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Проверка контрагентов через сервисы 1С:Контрагент, 1СПАРК Риски</a:t>
            </a:r>
          </a:p>
        </p:txBody>
      </p:sp>
      <p:sp>
        <p:nvSpPr>
          <p:cNvPr id="40" name="Прямоугольник 39"/>
          <p:cNvSpPr/>
          <p:nvPr/>
        </p:nvSpPr>
        <p:spPr bwMode="auto">
          <a:xfrm>
            <a:off x="216846" y="3228276"/>
            <a:ext cx="2047875" cy="3448051"/>
          </a:xfrm>
          <a:prstGeom prst="rect">
            <a:avLst/>
          </a:prstGeom>
          <a:solidFill>
            <a:srgbClr val="FFFFCC"/>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ru-RU" sz="1100" dirty="0">
              <a:solidFill>
                <a:schemeClr val="tx1"/>
              </a:solidFill>
            </a:endParaRPr>
          </a:p>
        </p:txBody>
      </p:sp>
      <p:sp>
        <p:nvSpPr>
          <p:cNvPr id="61" name="Прямоугольник 60"/>
          <p:cNvSpPr/>
          <p:nvPr/>
        </p:nvSpPr>
        <p:spPr bwMode="auto">
          <a:xfrm>
            <a:off x="375133" y="3619494"/>
            <a:ext cx="1728787" cy="925297"/>
          </a:xfrm>
          <a:prstGeom prst="rect">
            <a:avLst/>
          </a:prstGeom>
          <a:solidFill>
            <a:srgbClr val="F9E9AC"/>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Расшифровка показателей налоговых деклараций до документа</a:t>
            </a:r>
          </a:p>
        </p:txBody>
      </p:sp>
      <p:sp>
        <p:nvSpPr>
          <p:cNvPr id="56" name="Прямоугольник 55"/>
          <p:cNvSpPr/>
          <p:nvPr/>
        </p:nvSpPr>
        <p:spPr bwMode="auto">
          <a:xfrm>
            <a:off x="376720" y="4737265"/>
            <a:ext cx="1727200" cy="915988"/>
          </a:xfrm>
          <a:prstGeom prst="rect">
            <a:avLst/>
          </a:prstGeom>
          <a:solidFill>
            <a:srgbClr val="F9E9AC"/>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Отчетность и ее отправка через 1С:Отчетность</a:t>
            </a:r>
          </a:p>
        </p:txBody>
      </p:sp>
      <p:sp>
        <p:nvSpPr>
          <p:cNvPr id="41" name="TextBox 40"/>
          <p:cNvSpPr txBox="1"/>
          <p:nvPr/>
        </p:nvSpPr>
        <p:spPr>
          <a:xfrm>
            <a:off x="371957" y="3286024"/>
            <a:ext cx="1731963" cy="276999"/>
          </a:xfrm>
          <a:prstGeom prst="rect">
            <a:avLst/>
          </a:prstGeom>
          <a:noFill/>
        </p:spPr>
        <p:txBody>
          <a:bodyPr>
            <a:spAutoFit/>
          </a:bodyPr>
          <a:lstStyle/>
          <a:p>
            <a:pPr algn="ctr" eaLnBrk="1" hangingPunct="1">
              <a:defRPr/>
            </a:pPr>
            <a:r>
              <a:rPr lang="ru-RU" sz="1200" b="1" dirty="0" smtClean="0">
                <a:solidFill>
                  <a:srgbClr val="808080">
                    <a:lumMod val="75000"/>
                  </a:srgbClr>
                </a:solidFill>
                <a:latin typeface="Arial" charset="0"/>
                <a:cs typeface="Arial" charset="0"/>
              </a:rPr>
              <a:t>Отчетность</a:t>
            </a:r>
            <a:endParaRPr lang="ru-RU" sz="1200" b="1" dirty="0">
              <a:solidFill>
                <a:srgbClr val="808080">
                  <a:lumMod val="75000"/>
                </a:srgbClr>
              </a:solidFill>
              <a:latin typeface="Arial" charset="0"/>
              <a:cs typeface="Arial" charset="0"/>
            </a:endParaRPr>
          </a:p>
        </p:txBody>
      </p:sp>
      <p:sp>
        <p:nvSpPr>
          <p:cNvPr id="42" name="TextBox 41"/>
          <p:cNvSpPr txBox="1"/>
          <p:nvPr/>
        </p:nvSpPr>
        <p:spPr>
          <a:xfrm>
            <a:off x="2516512" y="3267197"/>
            <a:ext cx="1731963" cy="276999"/>
          </a:xfrm>
          <a:prstGeom prst="rect">
            <a:avLst/>
          </a:prstGeom>
          <a:noFill/>
        </p:spPr>
        <p:txBody>
          <a:bodyPr>
            <a:spAutoFit/>
          </a:bodyPr>
          <a:lstStyle/>
          <a:p>
            <a:pPr algn="ctr" eaLnBrk="1" hangingPunct="1">
              <a:defRPr/>
            </a:pPr>
            <a:r>
              <a:rPr lang="ru-RU" sz="1200" b="1" dirty="0" smtClean="0">
                <a:solidFill>
                  <a:srgbClr val="808080">
                    <a:lumMod val="75000"/>
                  </a:srgbClr>
                </a:solidFill>
                <a:latin typeface="Arial" charset="0"/>
                <a:cs typeface="Arial" charset="0"/>
              </a:rPr>
              <a:t>Контроли</a:t>
            </a:r>
            <a:endParaRPr lang="ru-RU" sz="1200" b="1" dirty="0">
              <a:solidFill>
                <a:srgbClr val="808080">
                  <a:lumMod val="75000"/>
                </a:srgbClr>
              </a:solidFill>
              <a:latin typeface="Arial" charset="0"/>
              <a:cs typeface="Arial" charset="0"/>
            </a:endParaRPr>
          </a:p>
        </p:txBody>
      </p:sp>
      <p:grpSp>
        <p:nvGrpSpPr>
          <p:cNvPr id="9" name="Группа 8"/>
          <p:cNvGrpSpPr/>
          <p:nvPr/>
        </p:nvGrpSpPr>
        <p:grpSpPr>
          <a:xfrm>
            <a:off x="4631459" y="2759094"/>
            <a:ext cx="4364495" cy="3969105"/>
            <a:chOff x="135497" y="2701049"/>
            <a:chExt cx="4364495" cy="3969105"/>
          </a:xfrm>
        </p:grpSpPr>
        <p:sp>
          <p:nvSpPr>
            <p:cNvPr id="32" name="Прямоугольник 31"/>
            <p:cNvSpPr/>
            <p:nvPr/>
          </p:nvSpPr>
          <p:spPr bwMode="auto">
            <a:xfrm>
              <a:off x="135497" y="2709864"/>
              <a:ext cx="4364495" cy="3960290"/>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ru-RU" sz="1600" dirty="0">
                <a:solidFill>
                  <a:schemeClr val="tx1"/>
                </a:solidFill>
              </a:endParaRPr>
            </a:p>
          </p:txBody>
        </p:sp>
        <p:sp>
          <p:nvSpPr>
            <p:cNvPr id="51" name="TextBox 50"/>
            <p:cNvSpPr txBox="1"/>
            <p:nvPr/>
          </p:nvSpPr>
          <p:spPr>
            <a:xfrm>
              <a:off x="747551" y="2701049"/>
              <a:ext cx="3287712" cy="369887"/>
            </a:xfrm>
            <a:prstGeom prst="rect">
              <a:avLst/>
            </a:prstGeom>
            <a:noFill/>
          </p:spPr>
          <p:txBody>
            <a:bodyPr wrap="none">
              <a:spAutoFit/>
            </a:bodyPr>
            <a:lstStyle/>
            <a:p>
              <a:pPr>
                <a:defRPr/>
              </a:pPr>
              <a:r>
                <a:rPr lang="ru-RU" b="1" dirty="0">
                  <a:solidFill>
                    <a:srgbClr val="808080">
                      <a:lumMod val="75000"/>
                    </a:srgbClr>
                  </a:solidFill>
                </a:rPr>
                <a:t>Специальный функционал</a:t>
              </a:r>
            </a:p>
          </p:txBody>
        </p:sp>
        <p:grpSp>
          <p:nvGrpSpPr>
            <p:cNvPr id="7" name="Группа 6"/>
            <p:cNvGrpSpPr/>
            <p:nvPr/>
          </p:nvGrpSpPr>
          <p:grpSpPr>
            <a:xfrm>
              <a:off x="2612662" y="3558273"/>
              <a:ext cx="1737450" cy="2944711"/>
              <a:chOff x="434250" y="3546577"/>
              <a:chExt cx="1737450" cy="2944711"/>
            </a:xfrm>
          </p:grpSpPr>
          <p:sp>
            <p:nvSpPr>
              <p:cNvPr id="28" name="Прямоугольник 27"/>
              <p:cNvSpPr/>
              <p:nvPr/>
            </p:nvSpPr>
            <p:spPr bwMode="auto">
              <a:xfrm>
                <a:off x="434250" y="4511964"/>
                <a:ext cx="1727200" cy="914400"/>
              </a:xfrm>
              <a:prstGeom prst="rect">
                <a:avLst/>
              </a:prstGeom>
              <a:solidFill>
                <a:srgbClr val="FC6E51"/>
              </a:solidFill>
              <a:ln w="28575">
                <a:solidFill>
                  <a:srgbClr val="E9573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ru-RU" sz="1100" b="1" dirty="0">
                    <a:solidFill>
                      <a:srgbClr val="FFFFCC"/>
                    </a:solidFill>
                    <a:latin typeface="Arial" panose="020B0604020202020204" pitchFamily="34" charset="0"/>
                  </a:rPr>
                  <a:t>Управление общими </a:t>
                </a:r>
                <a:endParaRPr lang="ru-RU" sz="1100" b="1" dirty="0" smtClean="0">
                  <a:solidFill>
                    <a:srgbClr val="FFFFCC"/>
                  </a:solidFill>
                  <a:latin typeface="Arial" panose="020B0604020202020204" pitchFamily="34" charset="0"/>
                </a:endParaRPr>
              </a:p>
              <a:p>
                <a:pPr algn="ctr" eaLnBrk="1" hangingPunct="1"/>
                <a:r>
                  <a:rPr lang="ru-RU" sz="1100" b="1" dirty="0" smtClean="0">
                    <a:solidFill>
                      <a:srgbClr val="FFFFCC"/>
                    </a:solidFill>
                    <a:latin typeface="Arial" panose="020B0604020202020204" pitchFamily="34" charset="0"/>
                  </a:rPr>
                  <a:t>рисками</a:t>
                </a:r>
                <a:endParaRPr lang="ru-RU" sz="1100" b="1" dirty="0">
                  <a:solidFill>
                    <a:srgbClr val="FFFFCC"/>
                  </a:solidFill>
                  <a:latin typeface="Arial" panose="020B0604020202020204" pitchFamily="34" charset="0"/>
                </a:endParaRPr>
              </a:p>
            </p:txBody>
          </p:sp>
          <p:sp>
            <p:nvSpPr>
              <p:cNvPr id="34" name="Прямоугольник 33"/>
              <p:cNvSpPr/>
              <p:nvPr/>
            </p:nvSpPr>
            <p:spPr bwMode="auto">
              <a:xfrm>
                <a:off x="444500" y="5592032"/>
                <a:ext cx="1727200" cy="899256"/>
              </a:xfrm>
              <a:prstGeom prst="rect">
                <a:avLst/>
              </a:prstGeom>
              <a:solidFill>
                <a:srgbClr val="FC6E51"/>
              </a:solidFill>
              <a:ln w="28575">
                <a:solidFill>
                  <a:srgbClr val="E9573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ru-RU" sz="1100" b="1" dirty="0">
                    <a:solidFill>
                      <a:srgbClr val="FFFFCC"/>
                    </a:solidFill>
                    <a:latin typeface="Arial" panose="020B0604020202020204" pitchFamily="34" charset="0"/>
                  </a:rPr>
                  <a:t>Управление </a:t>
                </a:r>
                <a:endParaRPr lang="ru-RU" sz="1100" b="1" dirty="0" smtClean="0">
                  <a:solidFill>
                    <a:srgbClr val="FFFFCC"/>
                  </a:solidFill>
                  <a:latin typeface="Arial" panose="020B0604020202020204" pitchFamily="34" charset="0"/>
                </a:endParaRPr>
              </a:p>
              <a:p>
                <a:pPr algn="ctr" eaLnBrk="1" hangingPunct="1"/>
                <a:r>
                  <a:rPr lang="ru-RU" sz="1100" b="1" dirty="0" smtClean="0">
                    <a:solidFill>
                      <a:srgbClr val="FFFFCC"/>
                    </a:solidFill>
                    <a:latin typeface="Arial" panose="020B0604020202020204" pitchFamily="34" charset="0"/>
                  </a:rPr>
                  <a:t>налоговой </a:t>
                </a:r>
              </a:p>
              <a:p>
                <a:pPr algn="ctr" eaLnBrk="1" hangingPunct="1"/>
                <a:r>
                  <a:rPr lang="ru-RU" sz="1100" b="1" dirty="0" smtClean="0">
                    <a:solidFill>
                      <a:srgbClr val="FFFFCC"/>
                    </a:solidFill>
                    <a:latin typeface="Arial" panose="020B0604020202020204" pitchFamily="34" charset="0"/>
                  </a:rPr>
                  <a:t>функцией </a:t>
                </a:r>
                <a:r>
                  <a:rPr lang="ru-RU" sz="1100" b="1" dirty="0">
                    <a:solidFill>
                      <a:srgbClr val="FFFFCC"/>
                    </a:solidFill>
                    <a:latin typeface="Arial" panose="020B0604020202020204" pitchFamily="34" charset="0"/>
                  </a:rPr>
                  <a:t>МГК</a:t>
                </a:r>
              </a:p>
            </p:txBody>
          </p:sp>
          <p:sp>
            <p:nvSpPr>
              <p:cNvPr id="35" name="Прямоугольник 34"/>
              <p:cNvSpPr/>
              <p:nvPr/>
            </p:nvSpPr>
            <p:spPr bwMode="auto">
              <a:xfrm>
                <a:off x="434250" y="3546577"/>
                <a:ext cx="1727200" cy="807936"/>
              </a:xfrm>
              <a:prstGeom prst="rect">
                <a:avLst/>
              </a:prstGeom>
              <a:solidFill>
                <a:srgbClr val="FC6E51"/>
              </a:solidFill>
              <a:ln w="28575">
                <a:solidFill>
                  <a:srgbClr val="E9573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ru-RU" sz="1100" b="1" dirty="0">
                    <a:solidFill>
                      <a:srgbClr val="FFFFCC"/>
                    </a:solidFill>
                  </a:rPr>
                  <a:t>Публикация данных</a:t>
                </a:r>
              </a:p>
            </p:txBody>
          </p:sp>
        </p:grpSp>
        <p:grpSp>
          <p:nvGrpSpPr>
            <p:cNvPr id="8" name="Группа 7"/>
            <p:cNvGrpSpPr/>
            <p:nvPr/>
          </p:nvGrpSpPr>
          <p:grpSpPr>
            <a:xfrm>
              <a:off x="323528" y="3143930"/>
              <a:ext cx="2047875" cy="3452519"/>
              <a:chOff x="2348988" y="3123904"/>
              <a:chExt cx="2047875" cy="3452519"/>
            </a:xfrm>
          </p:grpSpPr>
          <p:sp>
            <p:nvSpPr>
              <p:cNvPr id="47" name="Прямоугольник 46"/>
              <p:cNvSpPr/>
              <p:nvPr/>
            </p:nvSpPr>
            <p:spPr bwMode="auto">
              <a:xfrm>
                <a:off x="2348988" y="3128372"/>
                <a:ext cx="2047875" cy="3448051"/>
              </a:xfrm>
              <a:prstGeom prst="rect">
                <a:avLst/>
              </a:prstGeom>
              <a:solidFill>
                <a:srgbClr val="FEC5BA"/>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ru-RU" sz="1100" dirty="0">
                  <a:solidFill>
                    <a:schemeClr val="tx1"/>
                  </a:solidFill>
                </a:endParaRPr>
              </a:p>
            </p:txBody>
          </p:sp>
          <p:grpSp>
            <p:nvGrpSpPr>
              <p:cNvPr id="6" name="Группа 5"/>
              <p:cNvGrpSpPr/>
              <p:nvPr/>
            </p:nvGrpSpPr>
            <p:grpSpPr>
              <a:xfrm>
                <a:off x="2466019" y="3123904"/>
                <a:ext cx="1769088" cy="3367384"/>
                <a:chOff x="2466019" y="3123904"/>
                <a:chExt cx="1769088" cy="3367384"/>
              </a:xfrm>
            </p:grpSpPr>
            <p:sp>
              <p:nvSpPr>
                <p:cNvPr id="37" name="TextBox 36"/>
                <p:cNvSpPr txBox="1"/>
                <p:nvPr/>
              </p:nvSpPr>
              <p:spPr>
                <a:xfrm>
                  <a:off x="2503144" y="3123904"/>
                  <a:ext cx="1731963" cy="461963"/>
                </a:xfrm>
                <a:prstGeom prst="rect">
                  <a:avLst/>
                </a:prstGeom>
                <a:noFill/>
              </p:spPr>
              <p:txBody>
                <a:bodyPr>
                  <a:spAutoFit/>
                </a:bodyPr>
                <a:lstStyle/>
                <a:p>
                  <a:pPr algn="ctr" eaLnBrk="1" hangingPunct="1">
                    <a:defRPr/>
                  </a:pPr>
                  <a:r>
                    <a:rPr lang="ru-RU" sz="1200" b="1" dirty="0">
                      <a:solidFill>
                        <a:srgbClr val="808080">
                          <a:lumMod val="75000"/>
                        </a:srgbClr>
                      </a:solidFill>
                      <a:latin typeface="Arial" charset="0"/>
                      <a:cs typeface="Arial" charset="0"/>
                    </a:rPr>
                    <a:t>Взаимодействие с МРИ</a:t>
                  </a:r>
                </a:p>
              </p:txBody>
            </p:sp>
            <p:sp>
              <p:nvSpPr>
                <p:cNvPr id="58" name="Прямоугольник 57"/>
                <p:cNvSpPr/>
                <p:nvPr/>
              </p:nvSpPr>
              <p:spPr bwMode="auto">
                <a:xfrm>
                  <a:off x="2466019" y="4505325"/>
                  <a:ext cx="1727200" cy="915987"/>
                </a:xfrm>
                <a:prstGeom prst="rect">
                  <a:avLst/>
                </a:prstGeom>
                <a:solidFill>
                  <a:srgbClr val="FC6E51"/>
                </a:solidFill>
                <a:ln w="28575">
                  <a:solidFill>
                    <a:srgbClr val="E9573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ru-RU" sz="1100" b="1" dirty="0" smtClean="0">
                      <a:solidFill>
                        <a:srgbClr val="FFFFCC"/>
                      </a:solidFill>
                      <a:latin typeface="Arial" panose="020B0604020202020204" pitchFamily="34" charset="0"/>
                    </a:rPr>
                    <a:t>Запросная </a:t>
                  </a:r>
                  <a:r>
                    <a:rPr lang="ru-RU" sz="1100" b="1" dirty="0">
                      <a:solidFill>
                        <a:srgbClr val="FFFFCC"/>
                      </a:solidFill>
                      <a:latin typeface="Arial" panose="020B0604020202020204" pitchFamily="34" charset="0"/>
                    </a:rPr>
                    <a:t>система </a:t>
                  </a:r>
                  <a:endParaRPr lang="ru-RU" sz="1100" b="1" dirty="0" smtClean="0">
                    <a:solidFill>
                      <a:srgbClr val="FFFFCC"/>
                    </a:solidFill>
                    <a:latin typeface="Arial" panose="020B0604020202020204" pitchFamily="34" charset="0"/>
                  </a:endParaRPr>
                </a:p>
              </p:txBody>
            </p:sp>
            <p:sp>
              <p:nvSpPr>
                <p:cNvPr id="59" name="Прямоугольник 58"/>
                <p:cNvSpPr/>
                <p:nvPr/>
              </p:nvSpPr>
              <p:spPr bwMode="auto">
                <a:xfrm>
                  <a:off x="2482056" y="5575300"/>
                  <a:ext cx="1727200" cy="915988"/>
                </a:xfrm>
                <a:prstGeom prst="rect">
                  <a:avLst/>
                </a:prstGeom>
                <a:solidFill>
                  <a:srgbClr val="FC6E51"/>
                </a:solidFill>
                <a:ln w="28575">
                  <a:solidFill>
                    <a:srgbClr val="E9573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ru-RU" sz="1100" b="1" dirty="0">
                      <a:solidFill>
                        <a:srgbClr val="FFFFCC"/>
                      </a:solidFill>
                      <a:latin typeface="Arial" panose="020B0604020202020204" pitchFamily="34" charset="0"/>
                    </a:rPr>
                    <a:t>Мониторинг работы </a:t>
                  </a:r>
                  <a:endParaRPr lang="ru-RU" sz="1100" b="1" dirty="0" smtClean="0">
                    <a:solidFill>
                      <a:srgbClr val="FFFFCC"/>
                    </a:solidFill>
                    <a:latin typeface="Arial" panose="020B0604020202020204" pitchFamily="34" charset="0"/>
                  </a:endParaRPr>
                </a:p>
                <a:p>
                  <a:pPr algn="ctr" eaLnBrk="1" hangingPunct="1"/>
                  <a:r>
                    <a:rPr lang="ru-RU" sz="1100" b="1" dirty="0" smtClean="0">
                      <a:solidFill>
                        <a:srgbClr val="FFFFCC"/>
                      </a:solidFill>
                      <a:latin typeface="Arial" panose="020B0604020202020204" pitchFamily="34" charset="0"/>
                    </a:rPr>
                    <a:t>налогового </a:t>
                  </a:r>
                  <a:r>
                    <a:rPr lang="ru-RU" sz="1100" b="1" dirty="0">
                      <a:solidFill>
                        <a:srgbClr val="FFFFCC"/>
                      </a:solidFill>
                      <a:latin typeface="Arial" panose="020B0604020202020204" pitchFamily="34" charset="0"/>
                    </a:rPr>
                    <a:t>инспектора </a:t>
                  </a:r>
                  <a:endParaRPr lang="ru-RU" sz="1100" b="1" dirty="0" smtClean="0">
                    <a:solidFill>
                      <a:srgbClr val="FFFFCC"/>
                    </a:solidFill>
                    <a:latin typeface="Arial" panose="020B0604020202020204" pitchFamily="34" charset="0"/>
                  </a:endParaRPr>
                </a:p>
                <a:p>
                  <a:pPr algn="ctr" eaLnBrk="1" hangingPunct="1"/>
                  <a:r>
                    <a:rPr lang="ru-RU" sz="1100" b="1" dirty="0" smtClean="0">
                      <a:solidFill>
                        <a:srgbClr val="FFFFCC"/>
                      </a:solidFill>
                      <a:latin typeface="Arial" panose="020B0604020202020204" pitchFamily="34" charset="0"/>
                    </a:rPr>
                    <a:t>с </a:t>
                  </a:r>
                  <a:r>
                    <a:rPr lang="ru-RU" sz="1100" b="1" dirty="0">
                      <a:solidFill>
                        <a:srgbClr val="FFFFCC"/>
                      </a:solidFill>
                      <a:latin typeface="Arial" panose="020B0604020202020204" pitchFamily="34" charset="0"/>
                    </a:rPr>
                    <a:t>данными </a:t>
                  </a:r>
                  <a:endParaRPr lang="ru-RU" sz="1100" b="1" dirty="0" smtClean="0">
                    <a:solidFill>
                      <a:srgbClr val="FFFFCC"/>
                    </a:solidFill>
                    <a:latin typeface="Arial" panose="020B0604020202020204" pitchFamily="34" charset="0"/>
                  </a:endParaRPr>
                </a:p>
                <a:p>
                  <a:pPr algn="ctr" eaLnBrk="1" hangingPunct="1"/>
                  <a:r>
                    <a:rPr lang="ru-RU" sz="1100" b="1" dirty="0" smtClean="0">
                      <a:solidFill>
                        <a:srgbClr val="FFFFCC"/>
                      </a:solidFill>
                      <a:latin typeface="Arial" panose="020B0604020202020204" pitchFamily="34" charset="0"/>
                    </a:rPr>
                    <a:t>налогоплательщика</a:t>
                  </a:r>
                  <a:endParaRPr lang="ru-RU" sz="1100" b="1" dirty="0">
                    <a:solidFill>
                      <a:srgbClr val="FFFFCC"/>
                    </a:solidFill>
                    <a:latin typeface="Arial" panose="020B0604020202020204" pitchFamily="34" charset="0"/>
                  </a:endParaRPr>
                </a:p>
              </p:txBody>
            </p:sp>
            <p:sp>
              <p:nvSpPr>
                <p:cNvPr id="60" name="Прямоугольник 59"/>
                <p:cNvSpPr/>
                <p:nvPr/>
              </p:nvSpPr>
              <p:spPr bwMode="auto">
                <a:xfrm>
                  <a:off x="2466181" y="3549650"/>
                  <a:ext cx="1727200" cy="804862"/>
                </a:xfrm>
                <a:prstGeom prst="rect">
                  <a:avLst/>
                </a:prstGeom>
                <a:solidFill>
                  <a:srgbClr val="FC6E51"/>
                </a:solidFill>
                <a:ln w="28575">
                  <a:solidFill>
                    <a:srgbClr val="E9573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ru-RU" sz="1100" b="1" dirty="0">
                      <a:solidFill>
                        <a:srgbClr val="FFFFCC"/>
                      </a:solidFill>
                      <a:latin typeface="Arial" panose="020B0604020202020204" pitchFamily="34" charset="0"/>
                    </a:rPr>
                    <a:t>Интерфейс налогового </a:t>
                  </a:r>
                  <a:endParaRPr lang="ru-RU" sz="1100" b="1" dirty="0" smtClean="0">
                    <a:solidFill>
                      <a:srgbClr val="FFFFCC"/>
                    </a:solidFill>
                    <a:latin typeface="Arial" panose="020B0604020202020204" pitchFamily="34" charset="0"/>
                  </a:endParaRPr>
                </a:p>
                <a:p>
                  <a:pPr algn="ctr" eaLnBrk="1" hangingPunct="1"/>
                  <a:r>
                    <a:rPr lang="ru-RU" sz="1100" b="1" dirty="0" smtClean="0">
                      <a:solidFill>
                        <a:srgbClr val="FFFFCC"/>
                      </a:solidFill>
                      <a:latin typeface="Arial" panose="020B0604020202020204" pitchFamily="34" charset="0"/>
                    </a:rPr>
                    <a:t>инспектора</a:t>
                  </a:r>
                  <a:endParaRPr lang="ru-RU" sz="1100" b="1" dirty="0">
                    <a:solidFill>
                      <a:srgbClr val="FFFFCC"/>
                    </a:solidFill>
                    <a:latin typeface="Arial" panose="020B0604020202020204" pitchFamily="34" charset="0"/>
                  </a:endParaRPr>
                </a:p>
              </p:txBody>
            </p:sp>
          </p:grpSp>
        </p:grpSp>
      </p:grpSp>
    </p:spTree>
    <p:extLst>
      <p:ext uri="{BB962C8B-B14F-4D97-AF65-F5344CB8AC3E}">
        <p14:creationId xmlns:p14="http://schemas.microsoft.com/office/powerpoint/2010/main" val="81123012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13"/>
          <p:cNvSpPr/>
          <p:nvPr/>
        </p:nvSpPr>
        <p:spPr>
          <a:xfrm>
            <a:off x="4572000" y="2690813"/>
            <a:ext cx="2039938" cy="2971800"/>
          </a:xfrm>
          <a:prstGeom prst="rect">
            <a:avLst/>
          </a:prstGeom>
          <a:solidFill>
            <a:schemeClr val="bg1">
              <a:lumMod val="95000"/>
              <a:alpha val="70000"/>
            </a:schemeClr>
          </a:solidFill>
          <a:ln w="12700">
            <a:solidFill>
              <a:srgbClr val="FFCC0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anchor="ctr"/>
          <a:lstStyle/>
          <a:p>
            <a:pPr lvl="2"/>
            <a:endParaRPr lang="ru-RU" dirty="0"/>
          </a:p>
        </p:txBody>
      </p:sp>
      <p:sp>
        <p:nvSpPr>
          <p:cNvPr id="13" name="Rectangle 12"/>
          <p:cNvSpPr/>
          <p:nvPr/>
        </p:nvSpPr>
        <p:spPr>
          <a:xfrm>
            <a:off x="211140" y="2690813"/>
            <a:ext cx="1970087" cy="2971800"/>
          </a:xfrm>
          <a:prstGeom prst="rect">
            <a:avLst/>
          </a:prstGeom>
          <a:solidFill>
            <a:schemeClr val="bg1">
              <a:lumMod val="95000"/>
              <a:alpha val="70000"/>
            </a:schemeClr>
          </a:solidFill>
          <a:ln w="12700">
            <a:solidFill>
              <a:srgbClr val="FFCC0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anchor="ctr"/>
          <a:lstStyle/>
          <a:p>
            <a:pPr lvl="2"/>
            <a:endParaRPr lang="ru-RU" dirty="0"/>
          </a:p>
        </p:txBody>
      </p:sp>
      <p:sp>
        <p:nvSpPr>
          <p:cNvPr id="81923" name="Title 1"/>
          <p:cNvSpPr>
            <a:spLocks noGrp="1"/>
          </p:cNvSpPr>
          <p:nvPr>
            <p:ph type="title"/>
          </p:nvPr>
        </p:nvSpPr>
        <p:spPr>
          <a:xfrm>
            <a:off x="1619672" y="45418"/>
            <a:ext cx="5975350" cy="1081087"/>
          </a:xfrm>
          <a:solidFill>
            <a:schemeClr val="bg1"/>
          </a:solidFill>
        </p:spPr>
        <p:txBody>
          <a:bodyPr/>
          <a:lstStyle/>
          <a:p>
            <a:pPr eaLnBrk="1" hangingPunct="1">
              <a:defRPr/>
            </a:pPr>
            <a:r>
              <a:rPr lang="ru-RU" sz="2400" dirty="0">
                <a:solidFill>
                  <a:schemeClr val="bg2">
                    <a:lumMod val="75000"/>
                  </a:schemeClr>
                </a:solidFill>
                <a:latin typeface="+mn-lt"/>
                <a:ea typeface="+mn-ea"/>
                <a:cs typeface="+mn-cs"/>
              </a:rPr>
              <a:t>Управление налоговой функцией  международной группы компаний</a:t>
            </a:r>
            <a:endParaRPr lang="en-US" sz="2400" dirty="0">
              <a:solidFill>
                <a:schemeClr val="bg2">
                  <a:lumMod val="75000"/>
                </a:schemeClr>
              </a:solidFill>
              <a:latin typeface="+mn-lt"/>
              <a:ea typeface="+mn-ea"/>
              <a:cs typeface="+mn-cs"/>
            </a:endParaRPr>
          </a:p>
        </p:txBody>
      </p:sp>
      <p:sp>
        <p:nvSpPr>
          <p:cNvPr id="64" name="Pentagon 63"/>
          <p:cNvSpPr/>
          <p:nvPr/>
        </p:nvSpPr>
        <p:spPr>
          <a:xfrm>
            <a:off x="179388" y="1543050"/>
            <a:ext cx="2087562" cy="939800"/>
          </a:xfrm>
          <a:prstGeom prst="homePlate">
            <a:avLst>
              <a:gd name="adj" fmla="val 33853"/>
            </a:avLst>
          </a:prstGeom>
          <a:solidFill>
            <a:srgbClr val="F9E9AC"/>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1. Планирование</a:t>
            </a:r>
            <a:endParaRPr lang="en-US" sz="1200" dirty="0">
              <a:solidFill>
                <a:srgbClr val="808080">
                  <a:lumMod val="50000"/>
                </a:srgbClr>
              </a:solidFill>
              <a:latin typeface="Arial" charset="0"/>
              <a:cs typeface="Arial" charset="0"/>
            </a:endParaRPr>
          </a:p>
        </p:txBody>
      </p:sp>
      <p:sp>
        <p:nvSpPr>
          <p:cNvPr id="66" name="Chevron 65"/>
          <p:cNvSpPr/>
          <p:nvPr/>
        </p:nvSpPr>
        <p:spPr>
          <a:xfrm>
            <a:off x="4376738" y="1557340"/>
            <a:ext cx="2392362" cy="923925"/>
          </a:xfrm>
          <a:prstGeom prst="chevron">
            <a:avLst>
              <a:gd name="adj" fmla="val 31973"/>
            </a:avLst>
          </a:prstGeom>
          <a:solidFill>
            <a:srgbClr val="F9E9AC"/>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3.Подготовка налоговых</a:t>
            </a:r>
            <a:r>
              <a:rPr lang="en-US" sz="1200" dirty="0">
                <a:solidFill>
                  <a:srgbClr val="808080">
                    <a:lumMod val="50000"/>
                  </a:srgbClr>
                </a:solidFill>
                <a:latin typeface="Arial" charset="0"/>
                <a:cs typeface="Arial" charset="0"/>
              </a:rPr>
              <a:t/>
            </a:r>
            <a:br>
              <a:rPr lang="en-US" sz="1200" dirty="0">
                <a:solidFill>
                  <a:srgbClr val="808080">
                    <a:lumMod val="50000"/>
                  </a:srgbClr>
                </a:solidFill>
                <a:latin typeface="Arial" charset="0"/>
                <a:cs typeface="Arial" charset="0"/>
              </a:rPr>
            </a:br>
            <a:r>
              <a:rPr lang="ru-RU" sz="1200" dirty="0">
                <a:solidFill>
                  <a:srgbClr val="808080">
                    <a:lumMod val="50000"/>
                  </a:srgbClr>
                </a:solidFill>
                <a:latin typeface="Arial" charset="0"/>
                <a:cs typeface="Arial" charset="0"/>
              </a:rPr>
              <a:t>уведомлений и деклараций</a:t>
            </a:r>
          </a:p>
        </p:txBody>
      </p:sp>
      <p:sp>
        <p:nvSpPr>
          <p:cNvPr id="68" name="Chevron 67"/>
          <p:cNvSpPr/>
          <p:nvPr/>
        </p:nvSpPr>
        <p:spPr>
          <a:xfrm>
            <a:off x="6627815" y="1557340"/>
            <a:ext cx="2435225" cy="923925"/>
          </a:xfrm>
          <a:prstGeom prst="chevron">
            <a:avLst>
              <a:gd name="adj" fmla="val 31973"/>
            </a:avLst>
          </a:prstGeom>
          <a:solidFill>
            <a:srgbClr val="F9E9AC"/>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4.Анализ</a:t>
            </a:r>
          </a:p>
        </p:txBody>
      </p:sp>
      <p:sp>
        <p:nvSpPr>
          <p:cNvPr id="20" name="Chevron 65"/>
          <p:cNvSpPr/>
          <p:nvPr/>
        </p:nvSpPr>
        <p:spPr>
          <a:xfrm>
            <a:off x="2125663" y="1557340"/>
            <a:ext cx="2392362" cy="923925"/>
          </a:xfrm>
          <a:prstGeom prst="chevron">
            <a:avLst>
              <a:gd name="adj" fmla="val 31973"/>
            </a:avLst>
          </a:prstGeom>
          <a:solidFill>
            <a:srgbClr val="F9E9AC"/>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2.Отражение  сделок </a:t>
            </a:r>
          </a:p>
          <a:p>
            <a:pPr algn="ctr" eaLnBrk="1" hangingPunct="1"/>
            <a:r>
              <a:rPr lang="ru-RU" sz="1200" dirty="0">
                <a:solidFill>
                  <a:srgbClr val="808080">
                    <a:lumMod val="50000"/>
                  </a:srgbClr>
                </a:solidFill>
                <a:latin typeface="Arial" charset="0"/>
                <a:cs typeface="Arial" charset="0"/>
              </a:rPr>
              <a:t>приобретения – выбытия долей</a:t>
            </a:r>
          </a:p>
        </p:txBody>
      </p:sp>
      <p:sp>
        <p:nvSpPr>
          <p:cNvPr id="22" name="Rectangle 12"/>
          <p:cNvSpPr/>
          <p:nvPr/>
        </p:nvSpPr>
        <p:spPr>
          <a:xfrm>
            <a:off x="2390777" y="2690813"/>
            <a:ext cx="1966913" cy="2971800"/>
          </a:xfrm>
          <a:prstGeom prst="rect">
            <a:avLst/>
          </a:prstGeom>
          <a:solidFill>
            <a:schemeClr val="bg1">
              <a:lumMod val="95000"/>
              <a:alpha val="70000"/>
            </a:schemeClr>
          </a:solidFill>
          <a:ln w="12700">
            <a:solidFill>
              <a:srgbClr val="FFCC0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anchor="ctr"/>
          <a:lstStyle/>
          <a:p>
            <a:pPr lvl="2"/>
            <a:endParaRPr lang="ru-RU" dirty="0"/>
          </a:p>
        </p:txBody>
      </p:sp>
      <p:sp>
        <p:nvSpPr>
          <p:cNvPr id="23" name="Rectangle 12"/>
          <p:cNvSpPr/>
          <p:nvPr/>
        </p:nvSpPr>
        <p:spPr>
          <a:xfrm>
            <a:off x="6804248" y="2690813"/>
            <a:ext cx="2032000" cy="2971800"/>
          </a:xfrm>
          <a:prstGeom prst="rect">
            <a:avLst/>
          </a:prstGeom>
          <a:solidFill>
            <a:schemeClr val="bg1">
              <a:lumMod val="95000"/>
              <a:alpha val="70000"/>
            </a:schemeClr>
          </a:solidFill>
          <a:ln w="12700">
            <a:solidFill>
              <a:srgbClr val="FFCC0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anchor="ctr"/>
          <a:lstStyle/>
          <a:p>
            <a:pPr lvl="2"/>
            <a:endParaRPr lang="ru-RU" dirty="0"/>
          </a:p>
        </p:txBody>
      </p:sp>
      <p:sp>
        <p:nvSpPr>
          <p:cNvPr id="121" name="Rectangle 120"/>
          <p:cNvSpPr/>
          <p:nvPr/>
        </p:nvSpPr>
        <p:spPr>
          <a:xfrm>
            <a:off x="4644008" y="2781300"/>
            <a:ext cx="1826642" cy="2806922"/>
          </a:xfrm>
          <a:prstGeom prst="rect">
            <a:avLst/>
          </a:prstGeom>
          <a:solidFill>
            <a:schemeClr val="bg1">
              <a:lumMod val="95000"/>
            </a:schemeClr>
          </a:solidFill>
          <a:ln>
            <a:noFill/>
          </a:ln>
          <a:effectLst/>
        </p:spPr>
        <p:txBody>
          <a:bodyPr wrap="square">
            <a:spAutoFit/>
          </a:bodyPr>
          <a:lstStyle/>
          <a:p>
            <a:pPr marL="180975" indent="-180975" eaLnBrk="1" hangingPunct="1">
              <a:lnSpc>
                <a:spcPct val="90000"/>
              </a:lnSpc>
              <a:defRPr/>
            </a:pPr>
            <a:r>
              <a:rPr lang="ru-RU" sz="1400" dirty="0">
                <a:solidFill>
                  <a:srgbClr val="808080">
                    <a:lumMod val="50000"/>
                  </a:srgbClr>
                </a:solidFill>
                <a:cs typeface="Arial" pitchFamily="34" charset="0"/>
              </a:rPr>
              <a:t>А. Формирование </a:t>
            </a:r>
            <a:r>
              <a:rPr lang="ru-RU" sz="1400" dirty="0" smtClean="0">
                <a:solidFill>
                  <a:srgbClr val="808080">
                    <a:lumMod val="50000"/>
                  </a:srgbClr>
                </a:solidFill>
                <a:cs typeface="Arial" pitchFamily="34" charset="0"/>
              </a:rPr>
              <a:t>уведомлений УИО, КИК, МГК</a:t>
            </a:r>
            <a:endParaRPr lang="ru-RU" sz="1400" dirty="0">
              <a:solidFill>
                <a:srgbClr val="808080">
                  <a:lumMod val="50000"/>
                </a:srgbClr>
              </a:solidFill>
              <a:cs typeface="Arial" pitchFamily="34" charset="0"/>
            </a:endParaRPr>
          </a:p>
          <a:p>
            <a:pPr eaLnBrk="1" hangingPunct="1">
              <a:lnSpc>
                <a:spcPct val="90000"/>
              </a:lnSpc>
              <a:defRPr/>
            </a:pPr>
            <a:endParaRPr lang="ru-RU" sz="1400" dirty="0">
              <a:solidFill>
                <a:srgbClr val="808080">
                  <a:lumMod val="50000"/>
                </a:srgbClr>
              </a:solidFill>
              <a:cs typeface="Arial" pitchFamily="34" charset="0"/>
            </a:endParaRPr>
          </a:p>
          <a:p>
            <a:pPr marL="180975" indent="-180975" eaLnBrk="1" hangingPunct="1">
              <a:lnSpc>
                <a:spcPct val="90000"/>
              </a:lnSpc>
              <a:defRPr/>
            </a:pPr>
            <a:r>
              <a:rPr lang="ru-RU" sz="1400" dirty="0">
                <a:solidFill>
                  <a:srgbClr val="808080">
                    <a:lumMod val="50000"/>
                  </a:srgbClr>
                </a:solidFill>
                <a:cs typeface="Arial" pitchFamily="34" charset="0"/>
              </a:rPr>
              <a:t>Б. Трансформация данных КИК в </a:t>
            </a:r>
            <a:r>
              <a:rPr lang="ru-RU" sz="1400" dirty="0" smtClean="0">
                <a:solidFill>
                  <a:srgbClr val="808080">
                    <a:lumMod val="50000"/>
                  </a:srgbClr>
                </a:solidFill>
                <a:cs typeface="Arial" pitchFamily="34" charset="0"/>
              </a:rPr>
              <a:t>аналитический </a:t>
            </a:r>
            <a:r>
              <a:rPr lang="ru-RU" sz="1400" dirty="0">
                <a:solidFill>
                  <a:srgbClr val="808080">
                    <a:lumMod val="50000"/>
                  </a:srgbClr>
                </a:solidFill>
                <a:cs typeface="Arial" pitchFamily="34" charset="0"/>
              </a:rPr>
              <a:t>регистр </a:t>
            </a:r>
            <a:r>
              <a:rPr lang="ru-RU" sz="1400" dirty="0" smtClean="0">
                <a:solidFill>
                  <a:srgbClr val="808080">
                    <a:lumMod val="50000"/>
                  </a:srgbClr>
                </a:solidFill>
                <a:cs typeface="Arial" pitchFamily="34" charset="0"/>
              </a:rPr>
              <a:t>по НП</a:t>
            </a:r>
            <a:endParaRPr lang="ru-RU" sz="1400" dirty="0">
              <a:solidFill>
                <a:srgbClr val="808080">
                  <a:lumMod val="50000"/>
                </a:srgbClr>
              </a:solidFill>
              <a:cs typeface="Arial" pitchFamily="34" charset="0"/>
            </a:endParaRPr>
          </a:p>
          <a:p>
            <a:pPr marL="180975" indent="-180975" eaLnBrk="1" hangingPunct="1">
              <a:lnSpc>
                <a:spcPct val="90000"/>
              </a:lnSpc>
              <a:defRPr/>
            </a:pPr>
            <a:endParaRPr lang="ru-RU" sz="1400" dirty="0">
              <a:solidFill>
                <a:srgbClr val="808080">
                  <a:lumMod val="50000"/>
                </a:srgbClr>
              </a:solidFill>
              <a:cs typeface="Arial" pitchFamily="34" charset="0"/>
            </a:endParaRPr>
          </a:p>
          <a:p>
            <a:pPr marL="180975" indent="-180975" eaLnBrk="1" hangingPunct="1">
              <a:lnSpc>
                <a:spcPct val="90000"/>
              </a:lnSpc>
              <a:defRPr/>
            </a:pPr>
            <a:r>
              <a:rPr lang="ru-RU" sz="1400" dirty="0">
                <a:solidFill>
                  <a:srgbClr val="808080">
                    <a:lumMod val="50000"/>
                  </a:srgbClr>
                </a:solidFill>
                <a:cs typeface="Arial" pitchFamily="34" charset="0"/>
              </a:rPr>
              <a:t>В. Подготовка </a:t>
            </a:r>
          </a:p>
          <a:p>
            <a:pPr marL="180975" indent="-180975" eaLnBrk="1" hangingPunct="1">
              <a:lnSpc>
                <a:spcPct val="90000"/>
              </a:lnSpc>
              <a:defRPr/>
            </a:pPr>
            <a:r>
              <a:rPr lang="ru-RU" sz="1400" dirty="0">
                <a:solidFill>
                  <a:srgbClr val="808080">
                    <a:lumMod val="50000"/>
                  </a:srgbClr>
                </a:solidFill>
                <a:cs typeface="Arial" pitchFamily="34" charset="0"/>
              </a:rPr>
              <a:t>    Листа 09 декларации по НП и </a:t>
            </a:r>
            <a:r>
              <a:rPr lang="ru-RU" sz="1400" dirty="0" err="1">
                <a:solidFill>
                  <a:srgbClr val="808080">
                    <a:lumMod val="50000"/>
                  </a:srgbClr>
                </a:solidFill>
                <a:cs typeface="Arial" pitchFamily="34" charset="0"/>
              </a:rPr>
              <a:t>странового</a:t>
            </a:r>
            <a:r>
              <a:rPr lang="ru-RU" sz="1400" dirty="0">
                <a:solidFill>
                  <a:srgbClr val="808080">
                    <a:lumMod val="50000"/>
                  </a:srgbClr>
                </a:solidFill>
                <a:cs typeface="Arial" pitchFamily="34" charset="0"/>
              </a:rPr>
              <a:t> отчета</a:t>
            </a:r>
          </a:p>
        </p:txBody>
      </p:sp>
      <p:sp>
        <p:nvSpPr>
          <p:cNvPr id="489484" name="Rectangle 122"/>
          <p:cNvSpPr>
            <a:spLocks noChangeArrowheads="1"/>
          </p:cNvSpPr>
          <p:nvPr/>
        </p:nvSpPr>
        <p:spPr bwMode="auto">
          <a:xfrm>
            <a:off x="2483767" y="2767013"/>
            <a:ext cx="1800201" cy="2806922"/>
          </a:xfrm>
          <a:prstGeom prst="rect">
            <a:avLst/>
          </a:prstGeom>
          <a:solidFill>
            <a:schemeClr val="bg1">
              <a:lumMod val="95000"/>
            </a:schemeClr>
          </a:solidFill>
          <a:ln>
            <a:noFill/>
          </a:ln>
          <a:extLst/>
        </p:spPr>
        <p:txBody>
          <a:bodyPr wrap="square">
            <a:spAutoFit/>
          </a:bodyPr>
          <a:lstStyle>
            <a:lvl1pPr marL="180975" indent="-180975">
              <a:spcBef>
                <a:spcPct val="20000"/>
              </a:spcBef>
              <a:spcAft>
                <a:spcPct val="50000"/>
              </a:spcAft>
              <a:buClr>
                <a:srgbClr val="CC0000"/>
              </a:buClr>
              <a:buSzPct val="60000"/>
              <a:buFont typeface="Wingdings" panose="05000000000000000000" pitchFamily="2" charset="2"/>
              <a:buChar char="n"/>
              <a:defRPr sz="2200">
                <a:solidFill>
                  <a:srgbClr val="5B0917"/>
                </a:solidFill>
                <a:latin typeface="Arial" panose="020B0604020202020204" pitchFamily="34" charset="0"/>
              </a:defRPr>
            </a:lvl1pPr>
            <a:lvl2pPr marL="742950" indent="-285750">
              <a:spcBef>
                <a:spcPct val="20000"/>
              </a:spcBef>
              <a:spcAft>
                <a:spcPct val="30000"/>
              </a:spcAft>
              <a:buClr>
                <a:srgbClr val="CC0000"/>
              </a:buClr>
              <a:buFont typeface="Wingdings" panose="05000000000000000000" pitchFamily="2" charset="2"/>
              <a:buChar char="§"/>
              <a:defRPr sz="2000">
                <a:solidFill>
                  <a:srgbClr val="5B0917"/>
                </a:solidFill>
                <a:latin typeface="Arial" panose="020B0604020202020204" pitchFamily="34" charset="0"/>
              </a:defRPr>
            </a:lvl2pPr>
            <a:lvl3pPr marL="1143000" indent="-228600">
              <a:spcBef>
                <a:spcPct val="20000"/>
              </a:spcBef>
              <a:spcAft>
                <a:spcPct val="20000"/>
              </a:spcAft>
              <a:buClr>
                <a:srgbClr val="CC0000"/>
              </a:buClr>
              <a:buSzPct val="80000"/>
              <a:buFont typeface="Wingdings" panose="05000000000000000000" pitchFamily="2" charset="2"/>
              <a:buChar char="§"/>
              <a:defRPr>
                <a:solidFill>
                  <a:srgbClr val="5B0917"/>
                </a:solidFill>
                <a:latin typeface="Arial" panose="020B0604020202020204" pitchFamily="34" charset="0"/>
              </a:defRPr>
            </a:lvl3pPr>
            <a:lvl4pPr marL="1600200" indent="-228600">
              <a:spcBef>
                <a:spcPct val="20000"/>
              </a:spcBef>
              <a:spcAft>
                <a:spcPct val="20000"/>
              </a:spcAft>
              <a:buClr>
                <a:srgbClr val="CC0000"/>
              </a:buClr>
              <a:buFont typeface="Times New Roman" panose="02020603050405020304" pitchFamily="18" charset="0"/>
              <a:buChar char="▪"/>
              <a:defRPr sz="1600">
                <a:solidFill>
                  <a:srgbClr val="5B0917"/>
                </a:solidFill>
                <a:latin typeface="Arial" panose="020B0604020202020204" pitchFamily="34" charset="0"/>
              </a:defRPr>
            </a:lvl4pPr>
            <a:lvl5pPr marL="2057400" indent="-228600">
              <a:spcBef>
                <a:spcPct val="20000"/>
              </a:spcBef>
              <a:buClr>
                <a:srgbClr val="CC0000"/>
              </a:buClr>
              <a:buFont typeface="Arial" panose="020B0604020202020204" pitchFamily="34" charset="0"/>
              <a:buChar char="∙"/>
              <a:defRPr sz="1400">
                <a:solidFill>
                  <a:srgbClr val="5B0917"/>
                </a:solidFill>
                <a:latin typeface="Arial" panose="020B0604020202020204" pitchFamily="34" charset="0"/>
              </a:defRPr>
            </a:lvl5pPr>
            <a:lvl6pPr marL="25146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6pPr>
            <a:lvl7pPr marL="29718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7pPr>
            <a:lvl8pPr marL="34290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8pPr>
            <a:lvl9pPr marL="38862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9pPr>
          </a:lstStyle>
          <a:p>
            <a:pPr eaLnBrk="1" hangingPunct="1">
              <a:lnSpc>
                <a:spcPct val="90000"/>
              </a:lnSpc>
              <a:spcBef>
                <a:spcPct val="0"/>
              </a:spcBef>
              <a:spcAft>
                <a:spcPct val="0"/>
              </a:spcAft>
              <a:buClrTx/>
              <a:buSzTx/>
              <a:buFontTx/>
              <a:buNone/>
            </a:pPr>
            <a:r>
              <a:rPr lang="ru-RU" altLang="ru-RU" sz="1400" dirty="0">
                <a:solidFill>
                  <a:srgbClr val="404040"/>
                </a:solidFill>
                <a:cs typeface="Arial" panose="020B0604020202020204" pitchFamily="34" charset="0"/>
              </a:rPr>
              <a:t>А. Ввод и согласование документов приобретения – выбытия</a:t>
            </a:r>
            <a:r>
              <a:rPr lang="en-US" altLang="ru-RU" sz="1400" dirty="0">
                <a:solidFill>
                  <a:srgbClr val="404040"/>
                </a:solidFill>
                <a:cs typeface="Arial" panose="020B0604020202020204" pitchFamily="34" charset="0"/>
              </a:rPr>
              <a:t> </a:t>
            </a:r>
            <a:r>
              <a:rPr lang="ru-RU" altLang="ru-RU" sz="1400" dirty="0">
                <a:solidFill>
                  <a:srgbClr val="404040"/>
                </a:solidFill>
                <a:cs typeface="Arial" panose="020B0604020202020204" pitchFamily="34" charset="0"/>
              </a:rPr>
              <a:t>долей</a:t>
            </a:r>
          </a:p>
          <a:p>
            <a:pPr eaLnBrk="1" hangingPunct="1">
              <a:lnSpc>
                <a:spcPct val="90000"/>
              </a:lnSpc>
              <a:spcBef>
                <a:spcPct val="0"/>
              </a:spcBef>
              <a:spcAft>
                <a:spcPct val="0"/>
              </a:spcAft>
              <a:buClrTx/>
              <a:buSzTx/>
              <a:buFontTx/>
              <a:buNone/>
            </a:pPr>
            <a:endParaRPr lang="ru-RU" altLang="ru-RU" sz="1400" dirty="0">
              <a:solidFill>
                <a:srgbClr val="404040"/>
              </a:solidFill>
              <a:cs typeface="Arial" panose="020B0604020202020204" pitchFamily="34" charset="0"/>
            </a:endParaRPr>
          </a:p>
          <a:p>
            <a:pPr eaLnBrk="1" hangingPunct="1">
              <a:lnSpc>
                <a:spcPct val="90000"/>
              </a:lnSpc>
              <a:spcBef>
                <a:spcPct val="0"/>
              </a:spcBef>
              <a:spcAft>
                <a:spcPct val="0"/>
              </a:spcAft>
              <a:buClrTx/>
              <a:buSzTx/>
              <a:buFontTx/>
              <a:buNone/>
            </a:pPr>
            <a:r>
              <a:rPr lang="ru-RU" altLang="ru-RU" sz="1400" dirty="0">
                <a:solidFill>
                  <a:srgbClr val="404040"/>
                </a:solidFill>
                <a:cs typeface="Arial" panose="020B0604020202020204" pitchFamily="34" charset="0"/>
              </a:rPr>
              <a:t>Б. Формирование фактической структуры владения</a:t>
            </a:r>
          </a:p>
          <a:p>
            <a:pPr eaLnBrk="1" hangingPunct="1">
              <a:lnSpc>
                <a:spcPct val="90000"/>
              </a:lnSpc>
              <a:spcBef>
                <a:spcPct val="0"/>
              </a:spcBef>
              <a:spcAft>
                <a:spcPct val="0"/>
              </a:spcAft>
              <a:buClrTx/>
              <a:buSzTx/>
              <a:buFontTx/>
              <a:buNone/>
            </a:pPr>
            <a:endParaRPr lang="ru-RU" altLang="ru-RU" sz="1400" dirty="0">
              <a:solidFill>
                <a:srgbClr val="404040"/>
              </a:solidFill>
              <a:cs typeface="Arial" panose="020B0604020202020204" pitchFamily="34" charset="0"/>
            </a:endParaRPr>
          </a:p>
          <a:p>
            <a:pPr eaLnBrk="1" hangingPunct="1">
              <a:lnSpc>
                <a:spcPct val="90000"/>
              </a:lnSpc>
              <a:spcBef>
                <a:spcPct val="0"/>
              </a:spcBef>
              <a:spcAft>
                <a:spcPct val="0"/>
              </a:spcAft>
              <a:buClrTx/>
              <a:buSzTx/>
              <a:buFontTx/>
              <a:buNone/>
            </a:pPr>
            <a:r>
              <a:rPr lang="ru-RU" altLang="ru-RU" sz="1400" dirty="0">
                <a:solidFill>
                  <a:srgbClr val="404040"/>
                </a:solidFill>
                <a:cs typeface="Arial" panose="020B0604020202020204" pitchFamily="34" charset="0"/>
              </a:rPr>
              <a:t>В. Расчет эффективных долей</a:t>
            </a:r>
          </a:p>
        </p:txBody>
      </p:sp>
      <p:sp>
        <p:nvSpPr>
          <p:cNvPr id="25" name="Rectangle 122"/>
          <p:cNvSpPr/>
          <p:nvPr/>
        </p:nvSpPr>
        <p:spPr>
          <a:xfrm>
            <a:off x="6826248" y="2767013"/>
            <a:ext cx="2010000" cy="2613023"/>
          </a:xfrm>
          <a:prstGeom prst="rect">
            <a:avLst/>
          </a:prstGeom>
          <a:solidFill>
            <a:schemeClr val="bg1">
              <a:lumMod val="95000"/>
            </a:schemeClr>
          </a:solidFill>
          <a:ln>
            <a:noFill/>
          </a:ln>
          <a:effectLst/>
        </p:spPr>
        <p:txBody>
          <a:bodyPr wrap="square">
            <a:spAutoFit/>
          </a:bodyPr>
          <a:lstStyle/>
          <a:p>
            <a:pPr marL="266700" indent="-266700" eaLnBrk="1" hangingPunct="1">
              <a:lnSpc>
                <a:spcPct val="90000"/>
              </a:lnSpc>
              <a:defRPr/>
            </a:pPr>
            <a:r>
              <a:rPr lang="ru-RU" sz="1400" dirty="0">
                <a:solidFill>
                  <a:srgbClr val="808080">
                    <a:lumMod val="50000"/>
                  </a:srgbClr>
                </a:solidFill>
                <a:cs typeface="Arial" pitchFamily="34" charset="0"/>
              </a:rPr>
              <a:t>А.  Факторный анализ НОБ</a:t>
            </a:r>
          </a:p>
          <a:p>
            <a:pPr marL="266700" indent="-266700" eaLnBrk="1" hangingPunct="1">
              <a:lnSpc>
                <a:spcPct val="90000"/>
              </a:lnSpc>
              <a:defRPr/>
            </a:pPr>
            <a:endParaRPr lang="ru-RU" sz="1400" dirty="0">
              <a:solidFill>
                <a:srgbClr val="808080">
                  <a:lumMod val="50000"/>
                </a:srgbClr>
              </a:solidFill>
              <a:cs typeface="Arial" pitchFamily="34" charset="0"/>
            </a:endParaRPr>
          </a:p>
          <a:p>
            <a:pPr marL="266700" indent="-266700" eaLnBrk="1" hangingPunct="1">
              <a:lnSpc>
                <a:spcPct val="90000"/>
              </a:lnSpc>
              <a:defRPr/>
            </a:pPr>
            <a:r>
              <a:rPr lang="ru-RU" sz="1400" dirty="0">
                <a:solidFill>
                  <a:srgbClr val="808080">
                    <a:lumMod val="50000"/>
                  </a:srgbClr>
                </a:solidFill>
                <a:cs typeface="Arial" pitchFamily="34" charset="0"/>
              </a:rPr>
              <a:t>Б.  Анализ налоговых рисков по индикаторам </a:t>
            </a:r>
            <a:r>
              <a:rPr lang="en-US" sz="1400" dirty="0">
                <a:solidFill>
                  <a:srgbClr val="808080">
                    <a:lumMod val="50000"/>
                  </a:srgbClr>
                </a:solidFill>
                <a:cs typeface="Arial" pitchFamily="34" charset="0"/>
              </a:rPr>
              <a:t>BEPS</a:t>
            </a:r>
            <a:endParaRPr lang="ru-RU" sz="1400" dirty="0">
              <a:solidFill>
                <a:srgbClr val="808080">
                  <a:lumMod val="50000"/>
                </a:srgbClr>
              </a:solidFill>
              <a:cs typeface="Arial" pitchFamily="34" charset="0"/>
            </a:endParaRPr>
          </a:p>
          <a:p>
            <a:pPr marL="266700" indent="-266700" eaLnBrk="1" hangingPunct="1">
              <a:lnSpc>
                <a:spcPct val="90000"/>
              </a:lnSpc>
              <a:defRPr/>
            </a:pPr>
            <a:endParaRPr lang="ru-RU" sz="1400" dirty="0">
              <a:solidFill>
                <a:srgbClr val="808080">
                  <a:lumMod val="50000"/>
                </a:srgbClr>
              </a:solidFill>
              <a:cs typeface="Arial" pitchFamily="34" charset="0"/>
            </a:endParaRPr>
          </a:p>
          <a:p>
            <a:pPr marL="266700" indent="-266700" eaLnBrk="1" hangingPunct="1">
              <a:lnSpc>
                <a:spcPct val="90000"/>
              </a:lnSpc>
              <a:defRPr/>
            </a:pPr>
            <a:endParaRPr lang="ru-RU" sz="1400" dirty="0" smtClean="0">
              <a:solidFill>
                <a:srgbClr val="808080">
                  <a:lumMod val="50000"/>
                </a:srgbClr>
              </a:solidFill>
              <a:cs typeface="Arial" pitchFamily="34" charset="0"/>
            </a:endParaRPr>
          </a:p>
          <a:p>
            <a:pPr marL="266700" indent="-266700" eaLnBrk="1" hangingPunct="1">
              <a:lnSpc>
                <a:spcPct val="90000"/>
              </a:lnSpc>
              <a:defRPr/>
            </a:pPr>
            <a:r>
              <a:rPr lang="ru-RU" sz="1400" dirty="0" smtClean="0">
                <a:solidFill>
                  <a:srgbClr val="808080">
                    <a:lumMod val="50000"/>
                  </a:srgbClr>
                </a:solidFill>
                <a:cs typeface="Arial" pitchFamily="34" charset="0"/>
              </a:rPr>
              <a:t>В</a:t>
            </a:r>
            <a:r>
              <a:rPr lang="ru-RU" sz="1400" dirty="0">
                <a:solidFill>
                  <a:srgbClr val="808080">
                    <a:lumMod val="50000"/>
                  </a:srgbClr>
                </a:solidFill>
                <a:cs typeface="Arial" pitchFamily="34" charset="0"/>
              </a:rPr>
              <a:t>.  Анализ эффективности налоговой </a:t>
            </a:r>
            <a:r>
              <a:rPr lang="ru-RU" sz="1400" dirty="0" smtClean="0">
                <a:solidFill>
                  <a:srgbClr val="808080">
                    <a:lumMod val="50000"/>
                  </a:srgbClr>
                </a:solidFill>
                <a:cs typeface="Arial" pitchFamily="34" charset="0"/>
              </a:rPr>
              <a:t>функции</a:t>
            </a:r>
            <a:endParaRPr lang="ru-RU" sz="1400" dirty="0">
              <a:solidFill>
                <a:srgbClr val="808080">
                  <a:lumMod val="50000"/>
                </a:srgbClr>
              </a:solidFill>
              <a:cs typeface="Arial" pitchFamily="34" charset="0"/>
            </a:endParaRPr>
          </a:p>
        </p:txBody>
      </p:sp>
      <p:sp>
        <p:nvSpPr>
          <p:cNvPr id="26" name="Rectangle 122"/>
          <p:cNvSpPr/>
          <p:nvPr/>
        </p:nvSpPr>
        <p:spPr>
          <a:xfrm>
            <a:off x="251520" y="2767015"/>
            <a:ext cx="1929707" cy="1449387"/>
          </a:xfrm>
          <a:prstGeom prst="rect">
            <a:avLst/>
          </a:prstGeom>
          <a:solidFill>
            <a:schemeClr val="bg1">
              <a:lumMod val="95000"/>
            </a:schemeClr>
          </a:solidFill>
          <a:ln>
            <a:noFill/>
          </a:ln>
          <a:effectLst/>
        </p:spPr>
        <p:txBody>
          <a:bodyPr wrap="square">
            <a:spAutoFit/>
          </a:bodyPr>
          <a:lstStyle/>
          <a:p>
            <a:pPr eaLnBrk="1" hangingPunct="1">
              <a:lnSpc>
                <a:spcPct val="90000"/>
              </a:lnSpc>
              <a:defRPr/>
            </a:pPr>
            <a:r>
              <a:rPr lang="ru-RU" sz="1400" dirty="0">
                <a:solidFill>
                  <a:srgbClr val="808080">
                    <a:lumMod val="50000"/>
                  </a:srgbClr>
                </a:solidFill>
                <a:cs typeface="Arial" pitchFamily="34" charset="0"/>
              </a:rPr>
              <a:t>А. Налоговое </a:t>
            </a:r>
            <a:r>
              <a:rPr lang="en-US" sz="1400" dirty="0">
                <a:solidFill>
                  <a:srgbClr val="808080">
                    <a:lumMod val="50000"/>
                  </a:srgbClr>
                </a:solidFill>
                <a:cs typeface="Arial" pitchFamily="34" charset="0"/>
              </a:rPr>
              <a:t/>
            </a:r>
            <a:br>
              <a:rPr lang="en-US" sz="1400" dirty="0">
                <a:solidFill>
                  <a:srgbClr val="808080">
                    <a:lumMod val="50000"/>
                  </a:srgbClr>
                </a:solidFill>
                <a:cs typeface="Arial" pitchFamily="34" charset="0"/>
              </a:rPr>
            </a:br>
            <a:r>
              <a:rPr lang="en-US" sz="1400" dirty="0">
                <a:solidFill>
                  <a:srgbClr val="808080">
                    <a:lumMod val="50000"/>
                  </a:srgbClr>
                </a:solidFill>
                <a:cs typeface="Arial" pitchFamily="34" charset="0"/>
              </a:rPr>
              <a:t>     </a:t>
            </a:r>
            <a:r>
              <a:rPr lang="ru-RU" sz="1400" dirty="0">
                <a:solidFill>
                  <a:srgbClr val="808080">
                    <a:lumMod val="50000"/>
                  </a:srgbClr>
                </a:solidFill>
                <a:cs typeface="Arial" pitchFamily="34" charset="0"/>
              </a:rPr>
              <a:t>планирование</a:t>
            </a:r>
          </a:p>
          <a:p>
            <a:pPr eaLnBrk="1" hangingPunct="1">
              <a:lnSpc>
                <a:spcPct val="90000"/>
              </a:lnSpc>
              <a:defRPr/>
            </a:pPr>
            <a:endParaRPr lang="en-US" sz="1400" dirty="0">
              <a:solidFill>
                <a:srgbClr val="808080">
                  <a:lumMod val="50000"/>
                </a:srgbClr>
              </a:solidFill>
              <a:cs typeface="Arial" pitchFamily="34" charset="0"/>
            </a:endParaRPr>
          </a:p>
          <a:p>
            <a:pPr eaLnBrk="1" hangingPunct="1">
              <a:lnSpc>
                <a:spcPct val="90000"/>
              </a:lnSpc>
              <a:defRPr/>
            </a:pPr>
            <a:r>
              <a:rPr lang="ru-RU" sz="1400" dirty="0">
                <a:solidFill>
                  <a:srgbClr val="808080">
                    <a:lumMod val="50000"/>
                  </a:srgbClr>
                </a:solidFill>
                <a:cs typeface="Arial" pitchFamily="34" charset="0"/>
              </a:rPr>
              <a:t>Б. Моделирование </a:t>
            </a:r>
            <a:r>
              <a:rPr lang="en-US" sz="1400" dirty="0">
                <a:solidFill>
                  <a:srgbClr val="808080">
                    <a:lumMod val="50000"/>
                  </a:srgbClr>
                </a:solidFill>
                <a:cs typeface="Arial" pitchFamily="34" charset="0"/>
              </a:rPr>
              <a:t>  </a:t>
            </a:r>
            <a:br>
              <a:rPr lang="en-US" sz="1400" dirty="0">
                <a:solidFill>
                  <a:srgbClr val="808080">
                    <a:lumMod val="50000"/>
                  </a:srgbClr>
                </a:solidFill>
                <a:cs typeface="Arial" pitchFamily="34" charset="0"/>
              </a:rPr>
            </a:br>
            <a:r>
              <a:rPr lang="en-US" sz="1400" dirty="0">
                <a:solidFill>
                  <a:srgbClr val="808080">
                    <a:lumMod val="50000"/>
                  </a:srgbClr>
                </a:solidFill>
                <a:cs typeface="Arial" pitchFamily="34" charset="0"/>
              </a:rPr>
              <a:t>    M&amp;A</a:t>
            </a:r>
          </a:p>
          <a:p>
            <a:pPr marL="228600" indent="-228600" eaLnBrk="1" hangingPunct="1">
              <a:lnSpc>
                <a:spcPct val="90000"/>
              </a:lnSpc>
              <a:buFont typeface="+mj-lt"/>
              <a:buAutoNum type="alphaUcPeriod"/>
              <a:defRPr/>
            </a:pPr>
            <a:endParaRPr lang="ru-RU" sz="1400" dirty="0">
              <a:solidFill>
                <a:srgbClr val="808080">
                  <a:lumMod val="50000"/>
                </a:srgbClr>
              </a:solidFill>
              <a:cs typeface="Arial" pitchFamily="34" charset="0"/>
            </a:endParaRPr>
          </a:p>
          <a:p>
            <a:pPr eaLnBrk="1" hangingPunct="1">
              <a:lnSpc>
                <a:spcPct val="90000"/>
              </a:lnSpc>
              <a:defRPr/>
            </a:pPr>
            <a:endParaRPr lang="ru-RU" sz="1400" dirty="0">
              <a:solidFill>
                <a:srgbClr val="808080">
                  <a:lumMod val="50000"/>
                </a:srgbClr>
              </a:solidFill>
              <a:cs typeface="Arial" pitchFamily="34" charset="0"/>
            </a:endParaRPr>
          </a:p>
        </p:txBody>
      </p:sp>
      <p:pic>
        <p:nvPicPr>
          <p:cNvPr id="489487" name="Picture 2" descr="KPMG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5775" y="5959475"/>
            <a:ext cx="97948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317159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a:spLocks noGrp="1" noChangeArrowheads="1"/>
          </p:cNvSpPr>
          <p:nvPr>
            <p:ph type="title"/>
          </p:nvPr>
        </p:nvSpPr>
        <p:spPr>
          <a:xfrm>
            <a:off x="1057317" y="96202"/>
            <a:ext cx="7029365" cy="1081088"/>
          </a:xfr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en-US" sz="2400" kern="1200" dirty="0">
                <a:solidFill>
                  <a:schemeClr val="bg2">
                    <a:lumMod val="75000"/>
                  </a:schemeClr>
                </a:solidFill>
                <a:latin typeface="+mn-lt"/>
              </a:rPr>
              <a:t>Ключевые показатели эффективности налоговой функции</a:t>
            </a:r>
            <a:endParaRPr lang="en-US" altLang="en-US" sz="2400" kern="1200" dirty="0">
              <a:solidFill>
                <a:schemeClr val="bg2">
                  <a:lumMod val="75000"/>
                </a:schemeClr>
              </a:solidFill>
              <a:latin typeface="+mn-lt"/>
            </a:endParaRPr>
          </a:p>
        </p:txBody>
      </p:sp>
      <p:sp>
        <p:nvSpPr>
          <p:cNvPr id="12" name="Прямоугольник 11"/>
          <p:cNvSpPr/>
          <p:nvPr/>
        </p:nvSpPr>
        <p:spPr bwMode="auto">
          <a:xfrm>
            <a:off x="4986210" y="1341573"/>
            <a:ext cx="2952328" cy="216025"/>
          </a:xfrm>
          <a:prstGeom prst="rect">
            <a:avLst/>
          </a:prstGeom>
          <a:solidFill>
            <a:schemeClr val="bg1"/>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eaLnBrk="1" hangingPunct="1"/>
            <a:endParaRPr lang="ru-RU" sz="1400" dirty="0">
              <a:solidFill>
                <a:srgbClr val="5F0000"/>
              </a:solidFill>
            </a:endParaRPr>
          </a:p>
        </p:txBody>
      </p:sp>
      <p:sp>
        <p:nvSpPr>
          <p:cNvPr id="30" name="Прямоугольник 29"/>
          <p:cNvSpPr/>
          <p:nvPr/>
        </p:nvSpPr>
        <p:spPr bwMode="auto">
          <a:xfrm>
            <a:off x="323528" y="5446018"/>
            <a:ext cx="2445212" cy="1224136"/>
          </a:xfrm>
          <a:prstGeom prst="rect">
            <a:avLst/>
          </a:prstGeom>
          <a:solidFill>
            <a:schemeClr val="accent5"/>
          </a:solidFill>
          <a:ln>
            <a:solidFill>
              <a:schemeClr val="accent5"/>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eaLnBrk="1" hangingPunct="1">
              <a:lnSpc>
                <a:spcPct val="90000"/>
              </a:lnSpc>
              <a:spcBef>
                <a:spcPct val="50000"/>
              </a:spcBef>
            </a:pPr>
            <a:r>
              <a:rPr lang="ru-RU" sz="1300" dirty="0">
                <a:solidFill>
                  <a:schemeClr val="bg2">
                    <a:lumMod val="75000"/>
                  </a:schemeClr>
                </a:solidFill>
              </a:rPr>
              <a:t>Анализ и контроль частоты подачи уточненных деклараций в разрезе видов налогов</a:t>
            </a:r>
            <a:endParaRPr lang="ru-RU" sz="1300" b="1" dirty="0">
              <a:solidFill>
                <a:schemeClr val="bg2">
                  <a:lumMod val="75000"/>
                </a:schemeClr>
              </a:solidFill>
            </a:endParaRPr>
          </a:p>
        </p:txBody>
      </p:sp>
      <p:sp>
        <p:nvSpPr>
          <p:cNvPr id="31" name="Прямоугольник 30"/>
          <p:cNvSpPr/>
          <p:nvPr/>
        </p:nvSpPr>
        <p:spPr bwMode="auto">
          <a:xfrm>
            <a:off x="3005990" y="5446018"/>
            <a:ext cx="2952328" cy="1224136"/>
          </a:xfrm>
          <a:prstGeom prst="rect">
            <a:avLst/>
          </a:prstGeom>
          <a:solidFill>
            <a:schemeClr val="accent5"/>
          </a:solidFill>
          <a:ln>
            <a:solidFill>
              <a:schemeClr val="accent5"/>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eaLnBrk="1" hangingPunct="1">
              <a:lnSpc>
                <a:spcPct val="90000"/>
              </a:lnSpc>
              <a:spcBef>
                <a:spcPct val="50000"/>
              </a:spcBef>
            </a:pPr>
            <a:r>
              <a:rPr lang="ru-RU" sz="1300" dirty="0">
                <a:solidFill>
                  <a:schemeClr val="bg2">
                    <a:lumMod val="75000"/>
                  </a:schemeClr>
                </a:solidFill>
              </a:rPr>
              <a:t>Сравнение плановых и фактических данных по налоговым платежам, анализ величины просроченных платежей</a:t>
            </a:r>
            <a:endParaRPr lang="ru-RU" sz="1300" b="1" dirty="0">
              <a:solidFill>
                <a:schemeClr val="bg2">
                  <a:lumMod val="75000"/>
                </a:schemeClr>
              </a:solidFill>
            </a:endParaRPr>
          </a:p>
        </p:txBody>
      </p:sp>
      <p:sp>
        <p:nvSpPr>
          <p:cNvPr id="32" name="Прямоугольник 31"/>
          <p:cNvSpPr/>
          <p:nvPr/>
        </p:nvSpPr>
        <p:spPr bwMode="auto">
          <a:xfrm>
            <a:off x="6209860" y="5446018"/>
            <a:ext cx="2556791" cy="1224136"/>
          </a:xfrm>
          <a:prstGeom prst="rect">
            <a:avLst/>
          </a:prstGeom>
          <a:solidFill>
            <a:schemeClr val="accent5"/>
          </a:solidFill>
          <a:ln>
            <a:solidFill>
              <a:schemeClr val="accent5"/>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eaLnBrk="1" hangingPunct="1">
              <a:lnSpc>
                <a:spcPct val="90000"/>
              </a:lnSpc>
              <a:spcBef>
                <a:spcPct val="50000"/>
              </a:spcBef>
            </a:pPr>
            <a:r>
              <a:rPr lang="ru-RU" sz="1300" dirty="0">
                <a:solidFill>
                  <a:schemeClr val="bg2">
                    <a:lumMod val="75000"/>
                  </a:schemeClr>
                </a:solidFill>
              </a:rPr>
              <a:t>Анализ структуры и динамики налоговой базы</a:t>
            </a:r>
            <a:endParaRPr lang="ru-RU" sz="1300" b="1" dirty="0">
              <a:solidFill>
                <a:schemeClr val="bg2">
                  <a:lumMod val="75000"/>
                </a:schemeClr>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485" y="1289620"/>
            <a:ext cx="8450387" cy="4069078"/>
          </a:xfrm>
          <a:prstGeom prst="rect">
            <a:avLst/>
          </a:prstGeom>
          <a:noFill/>
          <a:ln w="6350">
            <a:solidFill>
              <a:srgbClr val="3E5057"/>
            </a:solidFill>
            <a:miter lim="800000"/>
            <a:headEnd/>
            <a:tailEnd/>
          </a:ln>
          <a:effectLst>
            <a:outerShdw blurRad="254000" dist="50800" dir="5400000" algn="ctr" rotWithShape="0">
              <a:srgbClr val="000000">
                <a:alpha val="43137"/>
              </a:srgbClr>
            </a:outerShdw>
          </a:effectLst>
          <a:extLst>
            <a:ext uri="{909E8E84-426E-40DD-AFC4-6F175D3DCCD1}">
              <a14:hiddenFill xmlns:a14="http://schemas.microsoft.com/office/drawing/2010/main">
                <a:solidFill>
                  <a:schemeClr val="accent1"/>
                </a:solidFill>
              </a14:hiddenFill>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9966" y="3861842"/>
            <a:ext cx="1781696" cy="216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9966" y="2349674"/>
            <a:ext cx="1781696" cy="216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6822" y="3429803"/>
            <a:ext cx="1781696" cy="28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0541" y="4509924"/>
            <a:ext cx="527491" cy="24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bwMode="auto">
          <a:xfrm>
            <a:off x="5526285" y="4797955"/>
            <a:ext cx="407143" cy="72008"/>
          </a:xfrm>
          <a:prstGeom prst="rect">
            <a:avLst/>
          </a:prstGeom>
          <a:solidFill>
            <a:schemeClr val="bg1"/>
          </a:solidFill>
          <a:ln w="44450" cap="flat" cmpd="sng" algn="ctr">
            <a:solidFill>
              <a:schemeClr val="bg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nSpc>
                <a:spcPct val="110000"/>
              </a:lnSpc>
              <a:spcBef>
                <a:spcPct val="50000"/>
              </a:spcBef>
            </a:pPr>
            <a:endParaRPr lang="ru-RU" sz="2000" dirty="0">
              <a:solidFill>
                <a:srgbClr val="5F0000"/>
              </a:solidFill>
              <a:latin typeface="Arial" charset="0"/>
              <a:cs typeface="Arial" charset="0"/>
            </a:endParaRPr>
          </a:p>
        </p:txBody>
      </p:sp>
      <p:pic>
        <p:nvPicPr>
          <p:cNvPr id="410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53843" y="4769911"/>
            <a:ext cx="288031" cy="100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198890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116012" y="264298"/>
            <a:ext cx="6911975" cy="490537"/>
          </a:xfrm>
        </p:spPr>
        <p:txBody>
          <a:bodyPr/>
          <a:lstStyle/>
          <a:p>
            <a:pPr algn="ctr" eaLnBrk="1" hangingPunct="1">
              <a:defRPr/>
            </a:pPr>
            <a:r>
              <a:rPr lang="ru-RU" altLang="ru-RU" sz="2400" dirty="0" smtClean="0">
                <a:solidFill>
                  <a:schemeClr val="bg2">
                    <a:lumMod val="75000"/>
                  </a:schemeClr>
                </a:solidFill>
              </a:rPr>
              <a:t>Учет покупки-продажи контрольных долей</a:t>
            </a:r>
          </a:p>
        </p:txBody>
      </p:sp>
      <p:pic>
        <p:nvPicPr>
          <p:cNvPr id="5" name="Picture 5" descr="C:\Users\mitrohin_s\Google Диск\Googldisk2\Маркетинг\Осень 2016\Форум ERP\Примеры\Архив\img7ED3.png">
            <a:extLst>
              <a:ext uri="{FF2B5EF4-FFF2-40B4-BE49-F238E27FC236}"/>
            </a:extLst>
          </p:cNvPr>
          <p:cNvPicPr>
            <a:picLocks noChangeAspect="1" noChangeArrowheads="1"/>
          </p:cNvPicPr>
          <p:nvPr/>
        </p:nvPicPr>
        <p:blipFill>
          <a:blip r:embed="rId3"/>
          <a:srcRect/>
          <a:stretch>
            <a:fillRect/>
          </a:stretch>
        </p:blipFill>
        <p:spPr bwMode="auto">
          <a:xfrm>
            <a:off x="755576" y="1413570"/>
            <a:ext cx="7834906" cy="4670378"/>
          </a:xfrm>
          <a:prstGeom prst="rect">
            <a:avLst/>
          </a:prstGeom>
          <a:noFill/>
          <a:ln w="6350">
            <a:solidFill>
              <a:srgbClr val="3E5057"/>
            </a:solidFill>
            <a:miter lim="800000"/>
            <a:headEnd/>
            <a:tailEnd/>
          </a:ln>
          <a:effectLst>
            <a:outerShdw blurRad="2540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22869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2" name="Прямая соединительная линия 21"/>
          <p:cNvCxnSpPr/>
          <p:nvPr/>
        </p:nvCxnSpPr>
        <p:spPr bwMode="auto">
          <a:xfrm>
            <a:off x="5475436" y="1538288"/>
            <a:ext cx="0" cy="4951412"/>
          </a:xfrm>
          <a:prstGeom prst="line">
            <a:avLst/>
          </a:prstGeom>
          <a:ln w="38100" cap="rnd">
            <a:solidFill>
              <a:schemeClr val="bg1">
                <a:lumMod val="85000"/>
              </a:schemeClr>
            </a:solidFill>
            <a:prstDash val="sysDot"/>
            <a:headEnd type="none" w="med" len="med"/>
            <a:tailEnd type="none" w="med" len="med"/>
          </a:ln>
          <a:extLst/>
        </p:spPr>
        <p:style>
          <a:lnRef idx="1">
            <a:schemeClr val="accent1"/>
          </a:lnRef>
          <a:fillRef idx="0">
            <a:schemeClr val="accent1"/>
          </a:fillRef>
          <a:effectRef idx="0">
            <a:schemeClr val="accent1"/>
          </a:effectRef>
          <a:fontRef idx="minor">
            <a:schemeClr val="tx1"/>
          </a:fontRef>
        </p:style>
      </p:cxnSp>
      <p:cxnSp>
        <p:nvCxnSpPr>
          <p:cNvPr id="3" name="Прямая соединительная линия 2"/>
          <p:cNvCxnSpPr/>
          <p:nvPr/>
        </p:nvCxnSpPr>
        <p:spPr bwMode="auto">
          <a:xfrm>
            <a:off x="3430736" y="1546227"/>
            <a:ext cx="0" cy="4843463"/>
          </a:xfrm>
          <a:prstGeom prst="line">
            <a:avLst/>
          </a:prstGeom>
          <a:ln w="38100" cap="rnd">
            <a:solidFill>
              <a:schemeClr val="bg1">
                <a:lumMod val="85000"/>
              </a:schemeClr>
            </a:solidFill>
            <a:prstDash val="sysDot"/>
            <a:headEnd type="none" w="med" len="med"/>
            <a:tailEnd type="none" w="med" len="med"/>
          </a:ln>
          <a:extLst/>
        </p:spPr>
        <p:style>
          <a:lnRef idx="1">
            <a:schemeClr val="accent1"/>
          </a:lnRef>
          <a:fillRef idx="0">
            <a:schemeClr val="accent1"/>
          </a:fillRef>
          <a:effectRef idx="0">
            <a:schemeClr val="accent1"/>
          </a:effectRef>
          <a:fontRef idx="minor">
            <a:schemeClr val="tx1"/>
          </a:fontRef>
        </p:style>
      </p:cxnSp>
      <p:sp>
        <p:nvSpPr>
          <p:cNvPr id="5" name="Прямоугольная выноска 4"/>
          <p:cNvSpPr/>
          <p:nvPr/>
        </p:nvSpPr>
        <p:spPr bwMode="auto">
          <a:xfrm>
            <a:off x="1486048" y="1538288"/>
            <a:ext cx="1847850" cy="976312"/>
          </a:xfrm>
          <a:prstGeom prst="wedgeRectCallout">
            <a:avLst>
              <a:gd name="adj1" fmla="val 21810"/>
              <a:gd name="adj2" fmla="val -46107"/>
            </a:avLst>
          </a:prstGeom>
          <a:solidFill>
            <a:srgbClr val="F9E9AC"/>
          </a:solidFill>
          <a:ln w="22225" cap="flat" cmpd="sng" algn="ctr">
            <a:solidFill>
              <a:srgbClr val="F6BB4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Акции и доли</a:t>
            </a:r>
          </a:p>
        </p:txBody>
      </p:sp>
      <p:sp>
        <p:nvSpPr>
          <p:cNvPr id="13" name="Прямоугольник 12"/>
          <p:cNvSpPr/>
          <p:nvPr/>
        </p:nvSpPr>
        <p:spPr bwMode="auto">
          <a:xfrm>
            <a:off x="1505098" y="3500438"/>
            <a:ext cx="5918200" cy="793750"/>
          </a:xfrm>
          <a:prstGeom prst="rect">
            <a:avLst/>
          </a:prstGeom>
          <a:solidFill>
            <a:schemeClr val="bg1">
              <a:lumMod val="95000"/>
              <a:alpha val="70000"/>
            </a:schemeClr>
          </a:solidFill>
          <a:ln w="19050">
            <a:solidFill>
              <a:srgbClr val="FFCC0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lnSpc>
                <a:spcPct val="90000"/>
              </a:lnSpc>
              <a:spcBef>
                <a:spcPct val="50000"/>
              </a:spcBef>
              <a:defRPr/>
            </a:pPr>
            <a:r>
              <a:rPr lang="ru-RU" sz="1300" dirty="0">
                <a:solidFill>
                  <a:srgbClr val="808080">
                    <a:lumMod val="50000"/>
                  </a:srgbClr>
                </a:solidFill>
              </a:rPr>
              <a:t>Автоматическая переоценка по биржевым котировкам</a:t>
            </a:r>
          </a:p>
        </p:txBody>
      </p:sp>
      <p:sp>
        <p:nvSpPr>
          <p:cNvPr id="14" name="Прямоугольная выноска 13"/>
          <p:cNvSpPr/>
          <p:nvPr/>
        </p:nvSpPr>
        <p:spPr bwMode="auto">
          <a:xfrm>
            <a:off x="5577036" y="1538288"/>
            <a:ext cx="1846262" cy="957262"/>
          </a:xfrm>
          <a:prstGeom prst="wedgeRectCallout">
            <a:avLst>
              <a:gd name="adj1" fmla="val 21810"/>
              <a:gd name="adj2" fmla="val -46107"/>
            </a:avLst>
          </a:prstGeom>
          <a:solidFill>
            <a:srgbClr val="F9E9AC"/>
          </a:solidFill>
          <a:ln w="22225" cap="flat" cmpd="sng" algn="ctr">
            <a:solidFill>
              <a:srgbClr val="F6BB4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Облигации</a:t>
            </a:r>
          </a:p>
        </p:txBody>
      </p:sp>
      <p:sp>
        <p:nvSpPr>
          <p:cNvPr id="16" name="Прямоугольная выноска 15"/>
          <p:cNvSpPr/>
          <p:nvPr/>
        </p:nvSpPr>
        <p:spPr bwMode="auto">
          <a:xfrm>
            <a:off x="3510111" y="1546227"/>
            <a:ext cx="1847850" cy="955675"/>
          </a:xfrm>
          <a:prstGeom prst="wedgeRectCallout">
            <a:avLst>
              <a:gd name="adj1" fmla="val 21810"/>
              <a:gd name="adj2" fmla="val -46107"/>
            </a:avLst>
          </a:prstGeom>
          <a:solidFill>
            <a:srgbClr val="F9E9AC"/>
          </a:solidFill>
          <a:ln w="22225" cap="flat" cmpd="sng" algn="ctr">
            <a:solidFill>
              <a:srgbClr val="F6BB4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Производные финансовые инструменты</a:t>
            </a:r>
          </a:p>
        </p:txBody>
      </p:sp>
      <p:sp>
        <p:nvSpPr>
          <p:cNvPr id="17" name="Прямоугольник 16"/>
          <p:cNvSpPr/>
          <p:nvPr/>
        </p:nvSpPr>
        <p:spPr bwMode="auto">
          <a:xfrm>
            <a:off x="1505099" y="4394202"/>
            <a:ext cx="5918199" cy="758825"/>
          </a:xfrm>
          <a:prstGeom prst="rect">
            <a:avLst/>
          </a:prstGeom>
          <a:solidFill>
            <a:schemeClr val="bg1">
              <a:lumMod val="95000"/>
              <a:alpha val="70000"/>
            </a:schemeClr>
          </a:solidFill>
          <a:ln w="19050">
            <a:solidFill>
              <a:srgbClr val="FFCC0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lnSpc>
                <a:spcPct val="90000"/>
              </a:lnSpc>
              <a:spcBef>
                <a:spcPct val="50000"/>
              </a:spcBef>
              <a:defRPr/>
            </a:pPr>
            <a:r>
              <a:rPr lang="ru-RU" sz="1300" dirty="0">
                <a:solidFill>
                  <a:srgbClr val="808080">
                    <a:lumMod val="50000"/>
                  </a:srgbClr>
                </a:solidFill>
              </a:rPr>
              <a:t>Расчет финансового результата от выбытия для бухгалтерского и налогового учета</a:t>
            </a:r>
          </a:p>
        </p:txBody>
      </p:sp>
      <p:sp>
        <p:nvSpPr>
          <p:cNvPr id="19" name="Прямоугольник 18"/>
          <p:cNvSpPr/>
          <p:nvPr/>
        </p:nvSpPr>
        <p:spPr bwMode="auto">
          <a:xfrm>
            <a:off x="5592913" y="5302252"/>
            <a:ext cx="1830385" cy="1116013"/>
          </a:xfrm>
          <a:prstGeom prst="rect">
            <a:avLst/>
          </a:prstGeom>
          <a:solidFill>
            <a:schemeClr val="bg1">
              <a:lumMod val="95000"/>
              <a:alpha val="70000"/>
            </a:schemeClr>
          </a:solidFill>
          <a:ln w="19050">
            <a:solidFill>
              <a:srgbClr val="FFCC0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lnSpc>
                <a:spcPct val="90000"/>
              </a:lnSpc>
              <a:spcBef>
                <a:spcPct val="50000"/>
              </a:spcBef>
            </a:pPr>
            <a:r>
              <a:rPr lang="ru-RU" sz="1300" dirty="0">
                <a:solidFill>
                  <a:srgbClr val="808080">
                    <a:lumMod val="50000"/>
                  </a:srgbClr>
                </a:solidFill>
              </a:rPr>
              <a:t>Автоматическое начисление купонов/процентов в соответствии с графиком</a:t>
            </a:r>
            <a:r>
              <a:rPr lang="ru-RU" sz="1300" dirty="0" smtClean="0">
                <a:solidFill>
                  <a:srgbClr val="808080">
                    <a:lumMod val="50000"/>
                  </a:srgbClr>
                </a:solidFill>
              </a:rPr>
              <a:t>.</a:t>
            </a:r>
            <a:endParaRPr lang="ru-RU" sz="1300" dirty="0">
              <a:solidFill>
                <a:srgbClr val="808080">
                  <a:lumMod val="50000"/>
                </a:srgbClr>
              </a:solidFill>
            </a:endParaRPr>
          </a:p>
        </p:txBody>
      </p:sp>
      <p:sp>
        <p:nvSpPr>
          <p:cNvPr id="20" name="Rectangle 8"/>
          <p:cNvSpPr>
            <a:spLocks noGrp="1" noChangeArrowheads="1"/>
          </p:cNvSpPr>
          <p:nvPr>
            <p:ph type="title"/>
          </p:nvPr>
        </p:nvSpPr>
        <p:spPr>
          <a:xfrm>
            <a:off x="1057275" y="145036"/>
            <a:ext cx="7029450" cy="1081088"/>
          </a:xfrm>
          <a:solidFill>
            <a:schemeClr val="bg1"/>
          </a:solidFill>
        </p:spPr>
        <p:txBody>
          <a:bodyPr/>
          <a:lstStyle/>
          <a:p>
            <a:pPr algn="ctr" eaLnBrk="1" hangingPunct="1">
              <a:defRPr/>
            </a:pPr>
            <a:r>
              <a:rPr lang="ru-RU" altLang="en-US" sz="2400" kern="1200" dirty="0" smtClean="0">
                <a:solidFill>
                  <a:schemeClr val="bg2">
                    <a:lumMod val="75000"/>
                  </a:schemeClr>
                </a:solidFill>
              </a:rPr>
              <a:t>Учет операций с </a:t>
            </a:r>
            <a:r>
              <a:rPr lang="ru-RU" altLang="en-US" sz="2400" dirty="0" smtClean="0">
                <a:solidFill>
                  <a:schemeClr val="bg2">
                    <a:lumMod val="75000"/>
                  </a:schemeClr>
                </a:solidFill>
              </a:rPr>
              <a:t>ценными бумагами по РСБУ</a:t>
            </a:r>
            <a:endParaRPr lang="en-US" altLang="en-US" sz="2400" kern="1200" dirty="0">
              <a:solidFill>
                <a:schemeClr val="bg2">
                  <a:lumMod val="75000"/>
                </a:schemeClr>
              </a:solidFill>
            </a:endParaRPr>
          </a:p>
        </p:txBody>
      </p:sp>
      <p:sp>
        <p:nvSpPr>
          <p:cNvPr id="25" name="Прямоугольник 24"/>
          <p:cNvSpPr/>
          <p:nvPr/>
        </p:nvSpPr>
        <p:spPr bwMode="auto">
          <a:xfrm>
            <a:off x="1505098" y="2636838"/>
            <a:ext cx="5918200" cy="792162"/>
          </a:xfrm>
          <a:prstGeom prst="rect">
            <a:avLst/>
          </a:prstGeom>
          <a:solidFill>
            <a:schemeClr val="bg1">
              <a:lumMod val="95000"/>
              <a:alpha val="70000"/>
            </a:schemeClr>
          </a:solidFill>
          <a:ln w="19050">
            <a:solidFill>
              <a:srgbClr val="FFCC0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lnSpc>
                <a:spcPct val="90000"/>
              </a:lnSpc>
              <a:spcBef>
                <a:spcPct val="50000"/>
              </a:spcBef>
              <a:defRPr/>
            </a:pPr>
            <a:r>
              <a:rPr lang="ru-RU" sz="1300" dirty="0">
                <a:solidFill>
                  <a:srgbClr val="808080">
                    <a:lumMod val="50000"/>
                  </a:srgbClr>
                </a:solidFill>
              </a:rPr>
              <a:t>Выпуск, выкуп, покупка, продажа</a:t>
            </a:r>
          </a:p>
        </p:txBody>
      </p:sp>
      <p:sp>
        <p:nvSpPr>
          <p:cNvPr id="26" name="Прямоугольная выноска 25"/>
          <p:cNvSpPr/>
          <p:nvPr/>
        </p:nvSpPr>
        <p:spPr bwMode="auto">
          <a:xfrm>
            <a:off x="1524148" y="5343527"/>
            <a:ext cx="1830389" cy="1074738"/>
          </a:xfrm>
          <a:prstGeom prst="wedgeRectCallout">
            <a:avLst>
              <a:gd name="adj1" fmla="val 21810"/>
              <a:gd name="adj2" fmla="val -46107"/>
            </a:avLst>
          </a:prstGeom>
          <a:solidFill>
            <a:srgbClr val="F9E9AC"/>
          </a:solidFill>
          <a:ln w="22225" cap="flat" cmpd="sng" algn="ctr">
            <a:solidFill>
              <a:srgbClr val="F6BB4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Подсистема учета </a:t>
            </a:r>
            <a:r>
              <a:rPr lang="en-US" sz="1200" dirty="0">
                <a:solidFill>
                  <a:srgbClr val="808080">
                    <a:lumMod val="50000"/>
                  </a:srgbClr>
                </a:solidFill>
                <a:latin typeface="Arial" charset="0"/>
                <a:cs typeface="Arial" charset="0"/>
              </a:rPr>
              <a:t>M&amp;A </a:t>
            </a:r>
            <a:r>
              <a:rPr lang="ru-RU" sz="1200" dirty="0">
                <a:solidFill>
                  <a:srgbClr val="808080">
                    <a:lumMod val="50000"/>
                  </a:srgbClr>
                </a:solidFill>
                <a:latin typeface="Arial" charset="0"/>
                <a:cs typeface="Arial" charset="0"/>
              </a:rPr>
              <a:t>по НУ, БУ, МСФО</a:t>
            </a:r>
          </a:p>
        </p:txBody>
      </p:sp>
    </p:spTree>
    <p:extLst>
      <p:ext uri="{BB962C8B-B14F-4D97-AF65-F5344CB8AC3E}">
        <p14:creationId xmlns:p14="http://schemas.microsoft.com/office/powerpoint/2010/main" val="329974983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a:spLocks noGrp="1" noChangeArrowheads="1"/>
          </p:cNvSpPr>
          <p:nvPr>
            <p:ph type="title"/>
          </p:nvPr>
        </p:nvSpPr>
        <p:spPr>
          <a:xfrm>
            <a:off x="1081696" y="117426"/>
            <a:ext cx="7029365" cy="1081088"/>
          </a:xfr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en-US" sz="2400" kern="1200" dirty="0" smtClean="0">
                <a:solidFill>
                  <a:schemeClr val="bg2">
                    <a:lumMod val="75000"/>
                  </a:schemeClr>
                </a:solidFill>
                <a:latin typeface="+mn-lt"/>
              </a:rPr>
              <a:t>Учет векселей по РСБУ</a:t>
            </a:r>
            <a:endParaRPr lang="en-US" altLang="en-US" sz="2400" kern="1200" dirty="0">
              <a:solidFill>
                <a:schemeClr val="bg2">
                  <a:lumMod val="75000"/>
                </a:schemeClr>
              </a:solidFill>
              <a:latin typeface="+mn-lt"/>
            </a:endParaRPr>
          </a:p>
        </p:txBody>
      </p:sp>
      <p:sp>
        <p:nvSpPr>
          <p:cNvPr id="5" name="Прямоугольник 4"/>
          <p:cNvSpPr/>
          <p:nvPr/>
        </p:nvSpPr>
        <p:spPr bwMode="auto">
          <a:xfrm>
            <a:off x="2419803" y="1663320"/>
            <a:ext cx="2047696" cy="1046394"/>
          </a:xfrm>
          <a:prstGeom prst="rect">
            <a:avLst/>
          </a:prstGeom>
          <a:solidFill>
            <a:schemeClr val="bg1">
              <a:lumMod val="95000"/>
              <a:alpha val="70000"/>
            </a:schemeClr>
          </a:solidFill>
          <a:ln w="19050">
            <a:solidFill>
              <a:srgbClr val="FFCC0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lnSpc>
                <a:spcPct val="90000"/>
              </a:lnSpc>
              <a:spcBef>
                <a:spcPct val="50000"/>
              </a:spcBef>
            </a:pPr>
            <a:r>
              <a:rPr lang="ru-RU" sz="1300" dirty="0">
                <a:solidFill>
                  <a:srgbClr val="808080">
                    <a:lumMod val="50000"/>
                  </a:srgbClr>
                </a:solidFill>
              </a:rPr>
              <a:t>Выпуск </a:t>
            </a:r>
          </a:p>
          <a:p>
            <a:pPr algn="ctr" eaLnBrk="1" hangingPunct="1">
              <a:lnSpc>
                <a:spcPct val="90000"/>
              </a:lnSpc>
              <a:spcBef>
                <a:spcPct val="50000"/>
              </a:spcBef>
            </a:pPr>
            <a:r>
              <a:rPr lang="ru-RU" sz="1300" dirty="0">
                <a:solidFill>
                  <a:srgbClr val="808080">
                    <a:lumMod val="50000"/>
                  </a:srgbClr>
                </a:solidFill>
              </a:rPr>
              <a:t>простого /переводного</a:t>
            </a:r>
          </a:p>
          <a:p>
            <a:pPr algn="ctr" eaLnBrk="1" hangingPunct="1">
              <a:lnSpc>
                <a:spcPct val="90000"/>
              </a:lnSpc>
              <a:spcBef>
                <a:spcPct val="50000"/>
              </a:spcBef>
            </a:pPr>
            <a:r>
              <a:rPr lang="ru-RU" sz="1300" dirty="0">
                <a:solidFill>
                  <a:srgbClr val="808080">
                    <a:lumMod val="50000"/>
                  </a:srgbClr>
                </a:solidFill>
              </a:rPr>
              <a:t>векселя</a:t>
            </a:r>
          </a:p>
        </p:txBody>
      </p:sp>
      <p:sp>
        <p:nvSpPr>
          <p:cNvPr id="6" name="Прямоугольник 5"/>
          <p:cNvSpPr/>
          <p:nvPr/>
        </p:nvSpPr>
        <p:spPr bwMode="auto">
          <a:xfrm>
            <a:off x="6812292" y="1663320"/>
            <a:ext cx="2008181" cy="1046394"/>
          </a:xfrm>
          <a:prstGeom prst="rect">
            <a:avLst/>
          </a:prstGeom>
          <a:solidFill>
            <a:schemeClr val="bg1">
              <a:lumMod val="95000"/>
              <a:alpha val="70000"/>
            </a:schemeClr>
          </a:solidFill>
          <a:ln w="19050">
            <a:solidFill>
              <a:srgbClr val="FFCC0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lnSpc>
                <a:spcPct val="90000"/>
              </a:lnSpc>
              <a:spcBef>
                <a:spcPct val="50000"/>
              </a:spcBef>
            </a:pPr>
            <a:r>
              <a:rPr lang="ru-RU" sz="1300" dirty="0">
                <a:solidFill>
                  <a:srgbClr val="808080">
                    <a:lumMod val="50000"/>
                  </a:srgbClr>
                </a:solidFill>
              </a:rPr>
              <a:t>Погашение векселя</a:t>
            </a:r>
          </a:p>
        </p:txBody>
      </p:sp>
      <p:sp>
        <p:nvSpPr>
          <p:cNvPr id="7" name="Прямоугольник 6"/>
          <p:cNvSpPr/>
          <p:nvPr/>
        </p:nvSpPr>
        <p:spPr bwMode="auto">
          <a:xfrm>
            <a:off x="4614813" y="1667888"/>
            <a:ext cx="2080189" cy="1041826"/>
          </a:xfrm>
          <a:prstGeom prst="rect">
            <a:avLst/>
          </a:prstGeom>
          <a:solidFill>
            <a:schemeClr val="bg1">
              <a:lumMod val="95000"/>
              <a:alpha val="70000"/>
            </a:schemeClr>
          </a:solidFill>
          <a:ln w="19050">
            <a:solidFill>
              <a:srgbClr val="FFCC0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lnSpc>
                <a:spcPct val="90000"/>
              </a:lnSpc>
              <a:spcBef>
                <a:spcPct val="50000"/>
              </a:spcBef>
            </a:pPr>
            <a:r>
              <a:rPr lang="ru-RU" sz="1300" dirty="0">
                <a:solidFill>
                  <a:srgbClr val="808080">
                    <a:lumMod val="50000"/>
                  </a:srgbClr>
                </a:solidFill>
              </a:rPr>
              <a:t>Уведомление об акцепте/протесте</a:t>
            </a:r>
          </a:p>
        </p:txBody>
      </p:sp>
      <p:sp>
        <p:nvSpPr>
          <p:cNvPr id="11" name="Прямоугольная выноска 10"/>
          <p:cNvSpPr/>
          <p:nvPr/>
        </p:nvSpPr>
        <p:spPr bwMode="auto">
          <a:xfrm>
            <a:off x="288588" y="1667888"/>
            <a:ext cx="1763133" cy="1041826"/>
          </a:xfrm>
          <a:prstGeom prst="wedgeRectCallout">
            <a:avLst>
              <a:gd name="adj1" fmla="val 21810"/>
              <a:gd name="adj2" fmla="val -46107"/>
            </a:avLst>
          </a:prstGeom>
          <a:solidFill>
            <a:srgbClr val="F9E9AC"/>
          </a:solidFill>
          <a:ln w="22225" cap="flat" cmpd="sng" algn="ctr">
            <a:solidFill>
              <a:srgbClr val="F6BB4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В учете векселедателя</a:t>
            </a:r>
          </a:p>
        </p:txBody>
      </p:sp>
      <p:sp>
        <p:nvSpPr>
          <p:cNvPr id="16" name="Прямоугольная выноска 15"/>
          <p:cNvSpPr/>
          <p:nvPr/>
        </p:nvSpPr>
        <p:spPr bwMode="auto">
          <a:xfrm>
            <a:off x="302726" y="3046051"/>
            <a:ext cx="1748994" cy="1041826"/>
          </a:xfrm>
          <a:prstGeom prst="wedgeRectCallout">
            <a:avLst>
              <a:gd name="adj1" fmla="val 21810"/>
              <a:gd name="adj2" fmla="val -46107"/>
            </a:avLst>
          </a:prstGeom>
          <a:solidFill>
            <a:srgbClr val="F9E9AC"/>
          </a:solidFill>
          <a:ln w="22225" cap="flat" cmpd="sng" algn="ctr">
            <a:solidFill>
              <a:srgbClr val="F6BB4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В учете векселедержателя</a:t>
            </a:r>
          </a:p>
        </p:txBody>
      </p:sp>
      <p:sp>
        <p:nvSpPr>
          <p:cNvPr id="17" name="Прямоугольник 16"/>
          <p:cNvSpPr/>
          <p:nvPr/>
        </p:nvSpPr>
        <p:spPr bwMode="auto">
          <a:xfrm>
            <a:off x="2419804" y="3035778"/>
            <a:ext cx="1504125" cy="1046394"/>
          </a:xfrm>
          <a:prstGeom prst="rect">
            <a:avLst/>
          </a:prstGeom>
          <a:solidFill>
            <a:schemeClr val="bg1">
              <a:lumMod val="95000"/>
              <a:alpha val="70000"/>
            </a:schemeClr>
          </a:solidFill>
          <a:ln w="19050">
            <a:solidFill>
              <a:srgbClr val="FFCC0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lnSpc>
                <a:spcPct val="90000"/>
              </a:lnSpc>
              <a:spcBef>
                <a:spcPct val="50000"/>
              </a:spcBef>
            </a:pPr>
            <a:r>
              <a:rPr lang="ru-RU" sz="1300" dirty="0">
                <a:solidFill>
                  <a:srgbClr val="808080">
                    <a:lumMod val="50000"/>
                  </a:srgbClr>
                </a:solidFill>
              </a:rPr>
              <a:t>Приобретение векселя</a:t>
            </a:r>
          </a:p>
        </p:txBody>
      </p:sp>
      <p:sp>
        <p:nvSpPr>
          <p:cNvPr id="18" name="Прямоугольник 17"/>
          <p:cNvSpPr/>
          <p:nvPr/>
        </p:nvSpPr>
        <p:spPr bwMode="auto">
          <a:xfrm>
            <a:off x="4067944" y="3032727"/>
            <a:ext cx="1368152" cy="1046394"/>
          </a:xfrm>
          <a:prstGeom prst="rect">
            <a:avLst/>
          </a:prstGeom>
          <a:solidFill>
            <a:schemeClr val="bg1">
              <a:lumMod val="95000"/>
              <a:alpha val="70000"/>
            </a:schemeClr>
          </a:solidFill>
          <a:ln w="19050">
            <a:solidFill>
              <a:srgbClr val="FFCC0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lnSpc>
                <a:spcPct val="90000"/>
              </a:lnSpc>
              <a:spcBef>
                <a:spcPct val="50000"/>
              </a:spcBef>
            </a:pPr>
            <a:r>
              <a:rPr lang="ru-RU" sz="1300" dirty="0">
                <a:solidFill>
                  <a:srgbClr val="808080">
                    <a:lumMod val="50000"/>
                  </a:srgbClr>
                </a:solidFill>
              </a:rPr>
              <a:t>Продажа векселя</a:t>
            </a:r>
          </a:p>
        </p:txBody>
      </p:sp>
      <p:sp>
        <p:nvSpPr>
          <p:cNvPr id="19" name="Прямоугольник 18"/>
          <p:cNvSpPr/>
          <p:nvPr/>
        </p:nvSpPr>
        <p:spPr bwMode="auto">
          <a:xfrm>
            <a:off x="5590148" y="3032727"/>
            <a:ext cx="1646149" cy="1046394"/>
          </a:xfrm>
          <a:prstGeom prst="rect">
            <a:avLst/>
          </a:prstGeom>
          <a:solidFill>
            <a:schemeClr val="bg1">
              <a:lumMod val="95000"/>
              <a:alpha val="70000"/>
            </a:schemeClr>
          </a:solidFill>
          <a:ln w="19050">
            <a:solidFill>
              <a:srgbClr val="FFCC0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lnSpc>
                <a:spcPct val="90000"/>
              </a:lnSpc>
              <a:spcBef>
                <a:spcPct val="50000"/>
              </a:spcBef>
            </a:pPr>
            <a:r>
              <a:rPr lang="ru-RU" sz="1300" dirty="0">
                <a:solidFill>
                  <a:srgbClr val="808080">
                    <a:lumMod val="50000"/>
                  </a:srgbClr>
                </a:solidFill>
              </a:rPr>
              <a:t>Предъявление векселя к погашению</a:t>
            </a:r>
          </a:p>
        </p:txBody>
      </p:sp>
      <p:sp>
        <p:nvSpPr>
          <p:cNvPr id="20" name="Прямоугольник 19"/>
          <p:cNvSpPr/>
          <p:nvPr/>
        </p:nvSpPr>
        <p:spPr bwMode="auto">
          <a:xfrm>
            <a:off x="7401650" y="3024318"/>
            <a:ext cx="1418822" cy="1046394"/>
          </a:xfrm>
          <a:prstGeom prst="rect">
            <a:avLst/>
          </a:prstGeom>
          <a:solidFill>
            <a:schemeClr val="bg1">
              <a:lumMod val="95000"/>
              <a:alpha val="70000"/>
            </a:schemeClr>
          </a:solidFill>
          <a:ln w="19050">
            <a:solidFill>
              <a:srgbClr val="FFCC0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lnSpc>
                <a:spcPct val="90000"/>
              </a:lnSpc>
              <a:spcBef>
                <a:spcPct val="50000"/>
              </a:spcBef>
            </a:pPr>
            <a:r>
              <a:rPr lang="ru-RU" sz="1300" dirty="0">
                <a:solidFill>
                  <a:srgbClr val="808080">
                    <a:lumMod val="50000"/>
                  </a:srgbClr>
                </a:solidFill>
              </a:rPr>
              <a:t>Предъявление к акцепту</a:t>
            </a:r>
          </a:p>
        </p:txBody>
      </p:sp>
      <p:sp>
        <p:nvSpPr>
          <p:cNvPr id="21" name="Прямоугольная выноска 20"/>
          <p:cNvSpPr/>
          <p:nvPr/>
        </p:nvSpPr>
        <p:spPr bwMode="auto">
          <a:xfrm>
            <a:off x="302726" y="4365898"/>
            <a:ext cx="1748994" cy="1041826"/>
          </a:xfrm>
          <a:prstGeom prst="wedgeRectCallout">
            <a:avLst>
              <a:gd name="adj1" fmla="val 21810"/>
              <a:gd name="adj2" fmla="val -46107"/>
            </a:avLst>
          </a:prstGeom>
          <a:solidFill>
            <a:srgbClr val="F9E9AC"/>
          </a:solidFill>
          <a:ln w="22225" cap="flat" cmpd="sng" algn="ctr">
            <a:solidFill>
              <a:srgbClr val="F6BB42"/>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В учете плательщика</a:t>
            </a:r>
          </a:p>
        </p:txBody>
      </p:sp>
      <p:sp>
        <p:nvSpPr>
          <p:cNvPr id="22" name="Прямоугольник 21"/>
          <p:cNvSpPr/>
          <p:nvPr/>
        </p:nvSpPr>
        <p:spPr bwMode="auto">
          <a:xfrm>
            <a:off x="2419804" y="4365898"/>
            <a:ext cx="3016293" cy="1046394"/>
          </a:xfrm>
          <a:prstGeom prst="rect">
            <a:avLst/>
          </a:prstGeom>
          <a:solidFill>
            <a:schemeClr val="bg1">
              <a:lumMod val="95000"/>
              <a:alpha val="70000"/>
            </a:schemeClr>
          </a:solidFill>
          <a:ln w="19050">
            <a:solidFill>
              <a:srgbClr val="FFCC0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lnSpc>
                <a:spcPct val="90000"/>
              </a:lnSpc>
              <a:spcBef>
                <a:spcPct val="50000"/>
              </a:spcBef>
            </a:pPr>
            <a:r>
              <a:rPr lang="ru-RU" sz="1300" dirty="0">
                <a:solidFill>
                  <a:srgbClr val="808080">
                    <a:lumMod val="50000"/>
                  </a:srgbClr>
                </a:solidFill>
              </a:rPr>
              <a:t>Акцепт векселя</a:t>
            </a:r>
          </a:p>
        </p:txBody>
      </p:sp>
      <p:sp>
        <p:nvSpPr>
          <p:cNvPr id="23" name="Прямоугольник 22"/>
          <p:cNvSpPr/>
          <p:nvPr/>
        </p:nvSpPr>
        <p:spPr bwMode="auto">
          <a:xfrm>
            <a:off x="5625562" y="4361330"/>
            <a:ext cx="3194910" cy="1046394"/>
          </a:xfrm>
          <a:prstGeom prst="rect">
            <a:avLst/>
          </a:prstGeom>
          <a:solidFill>
            <a:schemeClr val="bg1">
              <a:lumMod val="95000"/>
              <a:alpha val="70000"/>
            </a:schemeClr>
          </a:solidFill>
          <a:ln w="19050">
            <a:solidFill>
              <a:srgbClr val="FFCC0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lnSpc>
                <a:spcPct val="90000"/>
              </a:lnSpc>
              <a:spcBef>
                <a:spcPct val="50000"/>
              </a:spcBef>
            </a:pPr>
            <a:r>
              <a:rPr lang="ru-RU" sz="1300" dirty="0">
                <a:solidFill>
                  <a:srgbClr val="808080">
                    <a:lumMod val="50000"/>
                  </a:srgbClr>
                </a:solidFill>
              </a:rPr>
              <a:t>Погашение векселя</a:t>
            </a:r>
          </a:p>
        </p:txBody>
      </p:sp>
    </p:spTree>
    <p:extLst>
      <p:ext uri="{BB962C8B-B14F-4D97-AF65-F5344CB8AC3E}">
        <p14:creationId xmlns:p14="http://schemas.microsoft.com/office/powerpoint/2010/main" val="224879704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8" descr="C:\Users\mitrohin_s\Documents\РАЗРАБОТКА\МСФО\для презы\Новый точечный рисунок.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103314"/>
            <a:ext cx="7953375" cy="5462588"/>
          </a:xfrm>
          <a:prstGeom prst="rect">
            <a:avLst/>
          </a:prstGeom>
          <a:noFill/>
          <a:ln w="6350">
            <a:solidFill>
              <a:srgbClr val="3E5057"/>
            </a:solidFill>
            <a:miter lim="800000"/>
            <a:headEnd/>
            <a:tailEnd/>
          </a:ln>
          <a:effectLst>
            <a:outerShdw blurRad="2540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44037" name="Заголовок 1"/>
          <p:cNvSpPr>
            <a:spLocks noGrp="1"/>
          </p:cNvSpPr>
          <p:nvPr>
            <p:ph type="title"/>
          </p:nvPr>
        </p:nvSpPr>
        <p:spPr>
          <a:xfrm>
            <a:off x="1042988" y="22226"/>
            <a:ext cx="7200900" cy="1081088"/>
          </a:xfrm>
          <a:noFill/>
        </p:spPr>
        <p:txBody>
          <a:bodyPr/>
          <a:lstStyle/>
          <a:p>
            <a:pPr algn="ctr"/>
            <a:r>
              <a:rPr lang="ru-RU" altLang="ru-RU" sz="2400" dirty="0" smtClean="0">
                <a:solidFill>
                  <a:schemeClr val="bg2">
                    <a:lumMod val="75000"/>
                  </a:schemeClr>
                </a:solidFill>
              </a:rPr>
              <a:t>Анализ нагрузки на подразделения бухгалтерского учета финансовой службы</a:t>
            </a:r>
          </a:p>
        </p:txBody>
      </p:sp>
      <p:pic>
        <p:nvPicPr>
          <p:cNvPr id="11" name="Picture 7" descr="C:\Users\mitrohin_s\Documents\РАЗРАБОТКА\МСФО\для презы\тт.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121366"/>
            <a:ext cx="8447087" cy="5400675"/>
          </a:xfrm>
          <a:prstGeom prst="rect">
            <a:avLst/>
          </a:prstGeom>
          <a:noFill/>
          <a:ln w="6350">
            <a:solidFill>
              <a:srgbClr val="3E5057"/>
            </a:solidFill>
            <a:miter lim="800000"/>
            <a:headEnd/>
            <a:tailEnd/>
          </a:ln>
          <a:effectLst>
            <a:outerShdw blurRad="2540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pic>
        <p:nvPicPr>
          <p:cNvPr id="12" name="Picture 9" descr="C:\Users\mitrohin_s\Documents\РАЗРАБОТКА\МСФО\для презы\нов 5.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784" y="1118395"/>
            <a:ext cx="8450263" cy="5432425"/>
          </a:xfrm>
          <a:prstGeom prst="rect">
            <a:avLst/>
          </a:prstGeom>
          <a:noFill/>
          <a:ln w="6350">
            <a:solidFill>
              <a:srgbClr val="3E5057"/>
            </a:solidFill>
            <a:miter lim="800000"/>
            <a:headEnd/>
            <a:tailEnd/>
          </a:ln>
          <a:effectLst>
            <a:outerShdw blurRad="2540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070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2" descr="https://watchilove.com/wp-content/uploads/2019/05/1-58-05-01-03-30_SE-Chronometer_Tourbillon_Detail_2_sRGB_25c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638" y="0"/>
            <a:ext cx="9432202" cy="688617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bwMode="auto">
          <a:xfrm rot="16200000">
            <a:off x="-1034986" y="1036574"/>
            <a:ext cx="6858000" cy="4788024"/>
          </a:xfrm>
          <a:prstGeom prst="rect">
            <a:avLst/>
          </a:prstGeom>
          <a:solidFill>
            <a:srgbClr val="FFC000"/>
          </a:solidFill>
          <a:ln w="4445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nSpc>
                <a:spcPct val="110000"/>
              </a:lnSpc>
              <a:spcBef>
                <a:spcPct val="50000"/>
              </a:spcBef>
            </a:pPr>
            <a:endParaRPr lang="ru-RU" sz="2000">
              <a:solidFill>
                <a:srgbClr val="5F0000"/>
              </a:solidFill>
              <a:latin typeface="Arial" charset="0"/>
            </a:endParaRPr>
          </a:p>
        </p:txBody>
      </p:sp>
      <p:sp>
        <p:nvSpPr>
          <p:cNvPr id="349" name="Google Shape;401;p55"/>
          <p:cNvSpPr txBox="1">
            <a:spLocks noGrp="1"/>
          </p:cNvSpPr>
          <p:nvPr>
            <p:ph type="title"/>
          </p:nvPr>
        </p:nvSpPr>
        <p:spPr>
          <a:xfrm>
            <a:off x="-468560" y="765498"/>
            <a:ext cx="5220072" cy="2014538"/>
          </a:xfrm>
        </p:spPr>
        <p:txBody>
          <a:bodyPr>
            <a:normAutofit/>
          </a:bodyPr>
          <a:lstStyle/>
          <a:p>
            <a:pPr algn="r" defTabSz="868363" eaLnBrk="1" hangingPunct="1"/>
            <a:r>
              <a:rPr lang="ru-RU" sz="4000" dirty="0" smtClean="0">
                <a:solidFill>
                  <a:srgbClr val="CC0066"/>
                </a:solidFill>
                <a:sym typeface="Arial" charset="0"/>
              </a:rPr>
              <a:t>Отчетность МСФО «точно в срок»</a:t>
            </a:r>
            <a:endParaRPr lang="ru-RU" sz="4000" dirty="0">
              <a:solidFill>
                <a:srgbClr val="CC0066"/>
              </a:solidFill>
              <a:sym typeface="Arial" charset="0"/>
            </a:endParaRPr>
          </a:p>
        </p:txBody>
      </p:sp>
      <p:sp>
        <p:nvSpPr>
          <p:cNvPr id="8" name="Прямоугольник 7"/>
          <p:cNvSpPr/>
          <p:nvPr/>
        </p:nvSpPr>
        <p:spPr bwMode="auto">
          <a:xfrm rot="5400000">
            <a:off x="1396970" y="3364768"/>
            <a:ext cx="6859586" cy="130054"/>
          </a:xfrm>
          <a:prstGeom prst="rect">
            <a:avLst/>
          </a:prstGeom>
          <a:solidFill>
            <a:srgbClr val="CC0066"/>
          </a:solidFill>
          <a:ln w="4445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nSpc>
                <a:spcPct val="110000"/>
              </a:lnSpc>
              <a:spcBef>
                <a:spcPct val="50000"/>
              </a:spcBef>
            </a:pPr>
            <a:endParaRPr lang="ru-RU" sz="2000">
              <a:solidFill>
                <a:srgbClr val="CC0000"/>
              </a:solidFill>
              <a:latin typeface="Arial" charset="0"/>
            </a:endParaRPr>
          </a:p>
        </p:txBody>
      </p:sp>
    </p:spTree>
    <p:extLst>
      <p:ext uri="{BB962C8B-B14F-4D97-AF65-F5344CB8AC3E}">
        <p14:creationId xmlns:p14="http://schemas.microsoft.com/office/powerpoint/2010/main" val="1904084206"/>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Скругленный прямоугольник 5"/>
          <p:cNvSpPr/>
          <p:nvPr/>
        </p:nvSpPr>
        <p:spPr>
          <a:xfrm>
            <a:off x="302916" y="1917626"/>
            <a:ext cx="7486458" cy="2627456"/>
          </a:xfrm>
          <a:prstGeom prst="roundRect">
            <a:avLst>
              <a:gd name="adj" fmla="val 7225"/>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99722"/>
            <a:endParaRPr lang="ru-RU" sz="1071" b="1" dirty="0">
              <a:solidFill>
                <a:srgbClr val="FFFFFF"/>
              </a:solidFill>
            </a:endParaRPr>
          </a:p>
        </p:txBody>
      </p:sp>
      <p:cxnSp>
        <p:nvCxnSpPr>
          <p:cNvPr id="7" name="Прямая со стрелкой 6"/>
          <p:cNvCxnSpPr/>
          <p:nvPr/>
        </p:nvCxnSpPr>
        <p:spPr>
          <a:xfrm>
            <a:off x="5655514" y="3546882"/>
            <a:ext cx="734638" cy="0"/>
          </a:xfrm>
          <a:prstGeom prst="straightConnector1">
            <a:avLst/>
          </a:prstGeom>
          <a:ln w="19050">
            <a:solidFill>
              <a:schemeClr val="accent3">
                <a:lumMod val="75000"/>
              </a:schemeClr>
            </a:solidFill>
            <a:tailEnd type="arrow" w="sm" len="sm"/>
          </a:ln>
        </p:spPr>
        <p:style>
          <a:lnRef idx="1">
            <a:schemeClr val="accent1"/>
          </a:lnRef>
          <a:fillRef idx="0">
            <a:schemeClr val="accent1"/>
          </a:fillRef>
          <a:effectRef idx="0">
            <a:schemeClr val="accent1"/>
          </a:effectRef>
          <a:fontRef idx="minor">
            <a:schemeClr val="tx1"/>
          </a:fontRef>
        </p:style>
      </p:cxnSp>
      <p:sp>
        <p:nvSpPr>
          <p:cNvPr id="8" name="Блок-схема: несколько документов 7"/>
          <p:cNvSpPr/>
          <p:nvPr/>
        </p:nvSpPr>
        <p:spPr>
          <a:xfrm>
            <a:off x="1716056" y="2028620"/>
            <a:ext cx="2084101" cy="612554"/>
          </a:xfrm>
          <a:prstGeom prst="flowChartMultidocument">
            <a:avLst/>
          </a:prstGeom>
          <a:solidFill>
            <a:srgbClr val="FFD653"/>
          </a:solidFill>
          <a:ln w="9525">
            <a:solidFill>
              <a:srgbClr val="F2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99722"/>
            <a:r>
              <a:rPr lang="ru-RU" sz="1071" dirty="0">
                <a:solidFill>
                  <a:srgbClr val="000000"/>
                </a:solidFill>
              </a:rPr>
              <a:t>16 </a:t>
            </a:r>
            <a:r>
              <a:rPr lang="ru-RU" sz="1071" dirty="0" smtClean="0">
                <a:solidFill>
                  <a:srgbClr val="000000"/>
                </a:solidFill>
              </a:rPr>
              <a:t>объектов параллельного учета</a:t>
            </a:r>
            <a:endParaRPr lang="ru-RU" sz="1071" dirty="0">
              <a:solidFill>
                <a:srgbClr val="000000"/>
              </a:solidFill>
            </a:endParaRPr>
          </a:p>
        </p:txBody>
      </p:sp>
      <p:cxnSp>
        <p:nvCxnSpPr>
          <p:cNvPr id="9" name="Соединительная линия уступом 8"/>
          <p:cNvCxnSpPr/>
          <p:nvPr/>
        </p:nvCxnSpPr>
        <p:spPr>
          <a:xfrm>
            <a:off x="3846958" y="2236618"/>
            <a:ext cx="1169973" cy="680960"/>
          </a:xfrm>
          <a:prstGeom prst="bentConnector2">
            <a:avLst/>
          </a:prstGeom>
          <a:ln w="19050">
            <a:solidFill>
              <a:schemeClr val="accent3">
                <a:lumMod val="75000"/>
              </a:schemeClr>
            </a:solidFill>
            <a:tailEnd type="arrow" w="sm" len="sm"/>
          </a:ln>
        </p:spPr>
        <p:style>
          <a:lnRef idx="1">
            <a:schemeClr val="accent1"/>
          </a:lnRef>
          <a:fillRef idx="0">
            <a:schemeClr val="accent1"/>
          </a:fillRef>
          <a:effectRef idx="0">
            <a:schemeClr val="accent1"/>
          </a:effectRef>
          <a:fontRef idx="minor">
            <a:schemeClr val="tx1"/>
          </a:fontRef>
        </p:style>
      </p:cxnSp>
      <p:sp>
        <p:nvSpPr>
          <p:cNvPr id="19" name="AutoShape 5"/>
          <p:cNvSpPr>
            <a:spLocks noChangeArrowheads="1"/>
          </p:cNvSpPr>
          <p:nvPr/>
        </p:nvSpPr>
        <p:spPr bwMode="auto">
          <a:xfrm>
            <a:off x="1763688" y="5310848"/>
            <a:ext cx="1899451" cy="375342"/>
          </a:xfrm>
          <a:prstGeom prst="chevron">
            <a:avLst>
              <a:gd name="adj" fmla="val 46147"/>
            </a:avLst>
          </a:prstGeom>
          <a:solidFill>
            <a:srgbClr val="FFD653"/>
          </a:solidFill>
          <a:ln w="12700">
            <a:solidFill>
              <a:srgbClr val="F2B800"/>
            </a:solidFill>
            <a:miter lim="800000"/>
            <a:headEnd/>
            <a:tailEnd/>
          </a:ln>
        </p:spPr>
        <p:txBody>
          <a:bodyPr wrap="none" lIns="108000" tIns="27000" rIns="13500" bIns="27000" anchor="ctr"/>
          <a:lstStyle/>
          <a:p>
            <a:pPr marL="133350" indent="-133350" algn="ctr"/>
            <a:r>
              <a:rPr lang="ru-RU" sz="975" b="1" dirty="0">
                <a:solidFill>
                  <a:srgbClr val="000000"/>
                </a:solidFill>
              </a:rPr>
              <a:t>Трансляция на МСФО</a:t>
            </a:r>
            <a:endParaRPr lang="en-US" sz="975" b="1" dirty="0">
              <a:solidFill>
                <a:srgbClr val="000000"/>
              </a:solidFill>
            </a:endParaRPr>
          </a:p>
        </p:txBody>
      </p:sp>
      <p:sp>
        <p:nvSpPr>
          <p:cNvPr id="20" name="AutoShape 5"/>
          <p:cNvSpPr>
            <a:spLocks noChangeArrowheads="1"/>
          </p:cNvSpPr>
          <p:nvPr/>
        </p:nvSpPr>
        <p:spPr bwMode="auto">
          <a:xfrm>
            <a:off x="3568423" y="5310848"/>
            <a:ext cx="1899451" cy="375342"/>
          </a:xfrm>
          <a:prstGeom prst="chevron">
            <a:avLst>
              <a:gd name="adj" fmla="val 46147"/>
            </a:avLst>
          </a:prstGeom>
          <a:solidFill>
            <a:srgbClr val="FFD653"/>
          </a:solidFill>
          <a:ln w="12700">
            <a:solidFill>
              <a:srgbClr val="F2B800"/>
            </a:solidFill>
            <a:miter lim="800000"/>
            <a:headEnd/>
            <a:tailEnd/>
          </a:ln>
        </p:spPr>
        <p:txBody>
          <a:bodyPr wrap="none" lIns="108000" tIns="27000" rIns="13500" bIns="27000" anchor="ctr"/>
          <a:lstStyle/>
          <a:p>
            <a:pPr marL="133350" indent="-133350" algn="ctr"/>
            <a:r>
              <a:rPr lang="ru-RU" sz="975" b="1" dirty="0">
                <a:solidFill>
                  <a:srgbClr val="000000"/>
                </a:solidFill>
              </a:rPr>
              <a:t>Корректировки</a:t>
            </a:r>
          </a:p>
          <a:p>
            <a:pPr marL="133350" indent="-133350" algn="ctr"/>
            <a:r>
              <a:rPr lang="ru-RU" sz="975" b="1" dirty="0">
                <a:solidFill>
                  <a:srgbClr val="000000"/>
                </a:solidFill>
              </a:rPr>
              <a:t>по МСФО</a:t>
            </a:r>
            <a:endParaRPr lang="en-US" sz="975" b="1" dirty="0">
              <a:solidFill>
                <a:srgbClr val="000000"/>
              </a:solidFill>
            </a:endParaRPr>
          </a:p>
        </p:txBody>
      </p:sp>
      <p:sp>
        <p:nvSpPr>
          <p:cNvPr id="21" name="AutoShape 5"/>
          <p:cNvSpPr>
            <a:spLocks noChangeArrowheads="1"/>
          </p:cNvSpPr>
          <p:nvPr/>
        </p:nvSpPr>
        <p:spPr bwMode="auto">
          <a:xfrm>
            <a:off x="5373159" y="5316392"/>
            <a:ext cx="1858601" cy="375342"/>
          </a:xfrm>
          <a:prstGeom prst="chevron">
            <a:avLst>
              <a:gd name="adj" fmla="val 46147"/>
            </a:avLst>
          </a:prstGeom>
          <a:solidFill>
            <a:srgbClr val="FFD653"/>
          </a:solidFill>
          <a:ln w="12700">
            <a:solidFill>
              <a:srgbClr val="F2B800"/>
            </a:solidFill>
            <a:miter lim="800000"/>
            <a:headEnd/>
            <a:tailEnd/>
          </a:ln>
        </p:spPr>
        <p:txBody>
          <a:bodyPr wrap="none" lIns="108000" tIns="27000" rIns="13500" bIns="27000" anchor="ctr"/>
          <a:lstStyle/>
          <a:p>
            <a:pPr marL="133350" indent="-133350" algn="ctr"/>
            <a:r>
              <a:rPr lang="ru-RU" sz="975" b="1" dirty="0">
                <a:solidFill>
                  <a:srgbClr val="000000"/>
                </a:solidFill>
              </a:rPr>
              <a:t>Закрытие по МСФО</a:t>
            </a:r>
            <a:endParaRPr lang="en-US" sz="975" b="1" dirty="0">
              <a:solidFill>
                <a:srgbClr val="000000"/>
              </a:solidFill>
            </a:endParaRPr>
          </a:p>
        </p:txBody>
      </p:sp>
      <p:sp>
        <p:nvSpPr>
          <p:cNvPr id="22" name="Прямоугольник 21"/>
          <p:cNvSpPr/>
          <p:nvPr/>
        </p:nvSpPr>
        <p:spPr>
          <a:xfrm>
            <a:off x="541012" y="4793492"/>
            <a:ext cx="6234500" cy="584775"/>
          </a:xfrm>
          <a:prstGeom prst="rect">
            <a:avLst/>
          </a:prstGeom>
        </p:spPr>
        <p:txBody>
          <a:bodyPr wrap="square">
            <a:spAutoFit/>
          </a:bodyPr>
          <a:lstStyle/>
          <a:p>
            <a:pPr>
              <a:buClr>
                <a:srgbClr val="58C1C9"/>
              </a:buClr>
            </a:pPr>
            <a:r>
              <a:rPr lang="ru-RU" sz="1600" dirty="0">
                <a:solidFill>
                  <a:srgbClr val="000000"/>
                </a:solidFill>
              </a:rPr>
              <a:t>Процесс подготовки индивидуальной отчетности по МСФО:</a:t>
            </a:r>
          </a:p>
          <a:p>
            <a:pPr marL="214313" indent="-214313">
              <a:buClr>
                <a:srgbClr val="58C1C9"/>
              </a:buClr>
              <a:buFont typeface="Wingdings" panose="05000000000000000000" pitchFamily="2" charset="2"/>
              <a:buChar char="q"/>
            </a:pPr>
            <a:endParaRPr lang="ru-RU" sz="1600" dirty="0">
              <a:solidFill>
                <a:srgbClr val="234B67"/>
              </a:solidFill>
              <a:latin typeface="Tahoma" panose="020B0604030504040204" pitchFamily="34" charset="0"/>
              <a:ea typeface="Tahoma" panose="020B0604030504040204" pitchFamily="34" charset="0"/>
              <a:cs typeface="Tahoma" panose="020B0604030504040204" pitchFamily="34" charset="0"/>
            </a:endParaRPr>
          </a:p>
        </p:txBody>
      </p:sp>
      <p:pic>
        <p:nvPicPr>
          <p:cNvPr id="24" name="Picture 31" descr="data001"/>
          <p:cNvPicPr>
            <a:picLocks noChangeAspect="1" noChangeArrowheads="1"/>
          </p:cNvPicPr>
          <p:nvPr/>
        </p:nvPicPr>
        <p:blipFill>
          <a:blip r:embed="rId2" cstate="print"/>
          <a:srcRect/>
          <a:stretch>
            <a:fillRect/>
          </a:stretch>
        </p:blipFill>
        <p:spPr bwMode="gray">
          <a:xfrm>
            <a:off x="4441959" y="2917578"/>
            <a:ext cx="1149940" cy="1266508"/>
          </a:xfrm>
          <a:prstGeom prst="rect">
            <a:avLst/>
          </a:prstGeom>
          <a:noFill/>
          <a:ln>
            <a:noFill/>
          </a:ln>
        </p:spPr>
      </p:pic>
      <p:pic>
        <p:nvPicPr>
          <p:cNvPr id="25" name="Picture 31" descr="data001"/>
          <p:cNvPicPr>
            <a:picLocks noChangeAspect="1" noChangeArrowheads="1"/>
          </p:cNvPicPr>
          <p:nvPr/>
        </p:nvPicPr>
        <p:blipFill>
          <a:blip r:embed="rId2" cstate="print"/>
          <a:srcRect/>
          <a:stretch>
            <a:fillRect/>
          </a:stretch>
        </p:blipFill>
        <p:spPr bwMode="gray">
          <a:xfrm>
            <a:off x="2698372" y="3020239"/>
            <a:ext cx="810258" cy="634425"/>
          </a:xfrm>
          <a:prstGeom prst="rect">
            <a:avLst/>
          </a:prstGeom>
          <a:noFill/>
        </p:spPr>
      </p:pic>
      <p:cxnSp>
        <p:nvCxnSpPr>
          <p:cNvPr id="26" name="Прямая со стрелкой 25"/>
          <p:cNvCxnSpPr/>
          <p:nvPr/>
        </p:nvCxnSpPr>
        <p:spPr>
          <a:xfrm>
            <a:off x="3560476" y="3326034"/>
            <a:ext cx="837512" cy="0"/>
          </a:xfrm>
          <a:prstGeom prst="straightConnector1">
            <a:avLst/>
          </a:prstGeom>
          <a:ln w="19050">
            <a:solidFill>
              <a:schemeClr val="accent3">
                <a:lumMod val="75000"/>
              </a:schemeClr>
            </a:solidFill>
            <a:tailEnd type="arrow" w="sm" len="sm"/>
          </a:ln>
        </p:spPr>
        <p:style>
          <a:lnRef idx="1">
            <a:schemeClr val="accent1"/>
          </a:lnRef>
          <a:fillRef idx="0">
            <a:schemeClr val="accent1"/>
          </a:fillRef>
          <a:effectRef idx="0">
            <a:schemeClr val="accent1"/>
          </a:effectRef>
          <a:fontRef idx="minor">
            <a:schemeClr val="tx1"/>
          </a:fontRef>
        </p:style>
      </p:cxnSp>
      <p:sp>
        <p:nvSpPr>
          <p:cNvPr id="28" name="TextBox 70"/>
          <p:cNvSpPr txBox="1"/>
          <p:nvPr/>
        </p:nvSpPr>
        <p:spPr>
          <a:xfrm>
            <a:off x="2682232" y="3255847"/>
            <a:ext cx="891571" cy="25712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99722"/>
            <a:r>
              <a:rPr lang="ru-RU" sz="1071" b="1" dirty="0">
                <a:solidFill>
                  <a:srgbClr val="808080">
                    <a:lumMod val="75000"/>
                  </a:srgbClr>
                </a:solidFill>
              </a:rPr>
              <a:t>РСБУ </a:t>
            </a:r>
            <a:r>
              <a:rPr lang="en-US" sz="1071" b="1" dirty="0">
                <a:solidFill>
                  <a:srgbClr val="808080">
                    <a:lumMod val="75000"/>
                  </a:srgbClr>
                </a:solidFill>
              </a:rPr>
              <a:t>/</a:t>
            </a:r>
            <a:r>
              <a:rPr lang="ru-RU" sz="1071" b="1" dirty="0">
                <a:solidFill>
                  <a:srgbClr val="808080">
                    <a:lumMod val="75000"/>
                  </a:srgbClr>
                </a:solidFill>
              </a:rPr>
              <a:t> НУ</a:t>
            </a:r>
          </a:p>
        </p:txBody>
      </p:sp>
      <p:sp>
        <p:nvSpPr>
          <p:cNvPr id="29" name="TextBox 70"/>
          <p:cNvSpPr txBox="1"/>
          <p:nvPr/>
        </p:nvSpPr>
        <p:spPr>
          <a:xfrm>
            <a:off x="4744623" y="3493477"/>
            <a:ext cx="1065968" cy="25712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99722"/>
            <a:r>
              <a:rPr lang="ru-RU" sz="1071" b="1" dirty="0">
                <a:solidFill>
                  <a:srgbClr val="808080">
                    <a:lumMod val="75000"/>
                  </a:srgbClr>
                </a:solidFill>
              </a:rPr>
              <a:t>МСФО</a:t>
            </a:r>
          </a:p>
        </p:txBody>
      </p:sp>
      <p:sp>
        <p:nvSpPr>
          <p:cNvPr id="32" name="TextBox 70"/>
          <p:cNvSpPr txBox="1"/>
          <p:nvPr/>
        </p:nvSpPr>
        <p:spPr>
          <a:xfrm>
            <a:off x="4738231" y="4189630"/>
            <a:ext cx="974009" cy="25712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99722"/>
            <a:r>
              <a:rPr lang="ru-RU" sz="1071" dirty="0">
                <a:solidFill>
                  <a:srgbClr val="808080">
                    <a:lumMod val="75000"/>
                  </a:srgbClr>
                </a:solidFill>
              </a:rPr>
              <a:t>ПС МСФО</a:t>
            </a:r>
          </a:p>
        </p:txBody>
      </p:sp>
      <p:sp>
        <p:nvSpPr>
          <p:cNvPr id="33" name="TextBox 70"/>
          <p:cNvSpPr txBox="1"/>
          <p:nvPr/>
        </p:nvSpPr>
        <p:spPr>
          <a:xfrm>
            <a:off x="2809541" y="3632818"/>
            <a:ext cx="855541" cy="25712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99722"/>
            <a:r>
              <a:rPr lang="ru-RU" sz="1071" dirty="0">
                <a:solidFill>
                  <a:srgbClr val="808080">
                    <a:lumMod val="75000"/>
                  </a:srgbClr>
                </a:solidFill>
              </a:rPr>
              <a:t>ПС РСБУ</a:t>
            </a:r>
          </a:p>
        </p:txBody>
      </p:sp>
      <p:sp>
        <p:nvSpPr>
          <p:cNvPr id="37" name="TextBox 70"/>
          <p:cNvSpPr txBox="1"/>
          <p:nvPr/>
        </p:nvSpPr>
        <p:spPr>
          <a:xfrm>
            <a:off x="3550007" y="3334251"/>
            <a:ext cx="871470" cy="2308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99722"/>
            <a:r>
              <a:rPr lang="ru-RU" sz="900" dirty="0">
                <a:solidFill>
                  <a:srgbClr val="808080">
                    <a:lumMod val="75000"/>
                  </a:srgbClr>
                </a:solidFill>
              </a:rPr>
              <a:t>трансляция</a:t>
            </a:r>
          </a:p>
        </p:txBody>
      </p:sp>
      <p:sp>
        <p:nvSpPr>
          <p:cNvPr id="39" name="Заголовок 1"/>
          <p:cNvSpPr txBox="1">
            <a:spLocks/>
          </p:cNvSpPr>
          <p:nvPr/>
        </p:nvSpPr>
        <p:spPr>
          <a:xfrm>
            <a:off x="1403898" y="441430"/>
            <a:ext cx="6241710" cy="4367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ru-RU"/>
            </a:defPPr>
            <a:lvl1pPr algn="ctr" eaLnBrk="1" hangingPunct="1">
              <a:defRPr sz="2400" b="1">
                <a:solidFill>
                  <a:srgbClr val="808080"/>
                </a:solidFill>
                <a:latin typeface="+mn-lt"/>
                <a:ea typeface="+mj-ea"/>
                <a:cs typeface="+mj-cs"/>
              </a:defRPr>
            </a:lvl1pPr>
            <a:lvl2pPr>
              <a:defRPr sz="2000" b="1">
                <a:solidFill>
                  <a:schemeClr val="bg2"/>
                </a:solidFill>
                <a:latin typeface="Proxima Nova Lt" pitchFamily="50" charset="0"/>
              </a:defRPr>
            </a:lvl2pPr>
            <a:lvl3pPr>
              <a:defRPr sz="2000" b="1">
                <a:solidFill>
                  <a:schemeClr val="bg2"/>
                </a:solidFill>
                <a:latin typeface="Proxima Nova Lt" pitchFamily="50" charset="0"/>
              </a:defRPr>
            </a:lvl3pPr>
            <a:lvl4pPr>
              <a:defRPr sz="2000" b="1">
                <a:solidFill>
                  <a:schemeClr val="bg2"/>
                </a:solidFill>
                <a:latin typeface="Proxima Nova Lt" pitchFamily="50" charset="0"/>
              </a:defRPr>
            </a:lvl4pPr>
            <a:lvl5pPr>
              <a:defRPr sz="2000" b="1">
                <a:solidFill>
                  <a:schemeClr val="bg2"/>
                </a:solidFill>
                <a:latin typeface="Proxima Nova Lt" pitchFamily="50" charset="0"/>
              </a:defRPr>
            </a:lvl5pPr>
            <a:lvl6pPr marL="457200" fontAlgn="base">
              <a:spcBef>
                <a:spcPct val="0"/>
              </a:spcBef>
              <a:spcAft>
                <a:spcPct val="0"/>
              </a:spcAft>
              <a:defRPr sz="2000" b="1">
                <a:solidFill>
                  <a:schemeClr val="bg2"/>
                </a:solidFill>
                <a:latin typeface="Proxima Nova Lt" pitchFamily="50" charset="0"/>
              </a:defRPr>
            </a:lvl6pPr>
            <a:lvl7pPr marL="914400" fontAlgn="base">
              <a:spcBef>
                <a:spcPct val="0"/>
              </a:spcBef>
              <a:spcAft>
                <a:spcPct val="0"/>
              </a:spcAft>
              <a:defRPr sz="2000" b="1">
                <a:solidFill>
                  <a:schemeClr val="bg2"/>
                </a:solidFill>
                <a:latin typeface="Proxima Nova Lt" pitchFamily="50" charset="0"/>
              </a:defRPr>
            </a:lvl7pPr>
            <a:lvl8pPr marL="1371600" fontAlgn="base">
              <a:spcBef>
                <a:spcPct val="0"/>
              </a:spcBef>
              <a:spcAft>
                <a:spcPct val="0"/>
              </a:spcAft>
              <a:defRPr sz="2000" b="1">
                <a:solidFill>
                  <a:schemeClr val="bg2"/>
                </a:solidFill>
                <a:latin typeface="Proxima Nova Lt" pitchFamily="50" charset="0"/>
              </a:defRPr>
            </a:lvl8pPr>
            <a:lvl9pPr marL="1828800" fontAlgn="base">
              <a:spcBef>
                <a:spcPct val="0"/>
              </a:spcBef>
              <a:spcAft>
                <a:spcPct val="0"/>
              </a:spcAft>
              <a:defRPr sz="2000" b="1">
                <a:solidFill>
                  <a:schemeClr val="bg2"/>
                </a:solidFill>
                <a:latin typeface="Proxima Nova Lt" pitchFamily="50" charset="0"/>
              </a:defRPr>
            </a:lvl9pPr>
          </a:lstStyle>
          <a:p>
            <a:r>
              <a:rPr lang="ru-RU" altLang="ru-RU" dirty="0"/>
              <a:t>Учетный процесс МСФО в транзакционной модели</a:t>
            </a:r>
          </a:p>
        </p:txBody>
      </p:sp>
      <p:pic>
        <p:nvPicPr>
          <p:cNvPr id="44" name="Picture 2" descr="text file 3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4162" y="3658985"/>
            <a:ext cx="187043" cy="18704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text file 3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2" y="4206305"/>
            <a:ext cx="187043" cy="187043"/>
          </a:xfrm>
          <a:prstGeom prst="rect">
            <a:avLst/>
          </a:prstGeom>
          <a:noFill/>
          <a:extLst>
            <a:ext uri="{909E8E84-426E-40DD-AFC4-6F175D3DCCD1}">
              <a14:hiddenFill xmlns:a14="http://schemas.microsoft.com/office/drawing/2010/main">
                <a:solidFill>
                  <a:srgbClr val="FFFFFF"/>
                </a:solidFill>
              </a14:hiddenFill>
            </a:ext>
          </a:extLst>
        </p:spPr>
      </p:pic>
      <p:pic>
        <p:nvPicPr>
          <p:cNvPr id="14" name="Рисунок 37" descr="Mimetypes-application-vnd-sun-xml-calc-template-icon.png"/>
          <p:cNvPicPr>
            <a:picLocks noChangeAspect="1"/>
          </p:cNvPicPr>
          <p:nvPr/>
        </p:nvPicPr>
        <p:blipFill>
          <a:blip r:embed="rId4" cstate="print"/>
          <a:stretch>
            <a:fillRect/>
          </a:stretch>
        </p:blipFill>
        <p:spPr>
          <a:xfrm>
            <a:off x="6685987" y="3044717"/>
            <a:ext cx="393923" cy="393923"/>
          </a:xfrm>
          <a:prstGeom prst="rect">
            <a:avLst/>
          </a:prstGeom>
        </p:spPr>
      </p:pic>
      <p:pic>
        <p:nvPicPr>
          <p:cNvPr id="15" name="Рисунок 14" descr="Mimetypes-application-vnd-sun-xml-calc-template-icon.png"/>
          <p:cNvPicPr>
            <a:picLocks noChangeAspect="1"/>
          </p:cNvPicPr>
          <p:nvPr/>
        </p:nvPicPr>
        <p:blipFill>
          <a:blip r:embed="rId4" cstate="print"/>
          <a:stretch>
            <a:fillRect/>
          </a:stretch>
        </p:blipFill>
        <p:spPr>
          <a:xfrm>
            <a:off x="6436640" y="2981794"/>
            <a:ext cx="398510" cy="398510"/>
          </a:xfrm>
          <a:prstGeom prst="rect">
            <a:avLst/>
          </a:prstGeom>
        </p:spPr>
      </p:pic>
      <p:sp>
        <p:nvSpPr>
          <p:cNvPr id="17" name="TextBox 70"/>
          <p:cNvSpPr txBox="1"/>
          <p:nvPr/>
        </p:nvSpPr>
        <p:spPr>
          <a:xfrm>
            <a:off x="6238227" y="3830202"/>
            <a:ext cx="1401383" cy="4219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99722"/>
            <a:r>
              <a:rPr lang="ru-RU" sz="1071" b="1" dirty="0" smtClean="0">
                <a:solidFill>
                  <a:srgbClr val="808080">
                    <a:lumMod val="75000"/>
                  </a:srgbClr>
                </a:solidFill>
              </a:rPr>
              <a:t>Индивидуальная отчетность</a:t>
            </a:r>
            <a:endParaRPr lang="ru-RU" sz="1071" b="1" dirty="0">
              <a:solidFill>
                <a:srgbClr val="808080">
                  <a:lumMod val="75000"/>
                </a:srgbClr>
              </a:solidFill>
            </a:endParaRPr>
          </a:p>
        </p:txBody>
      </p:sp>
      <p:pic>
        <p:nvPicPr>
          <p:cNvPr id="47" name="Рисунок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546604" y="3141070"/>
            <a:ext cx="677322" cy="585602"/>
          </a:xfrm>
          <a:prstGeom prst="rect">
            <a:avLst/>
          </a:prstGeom>
        </p:spPr>
      </p:pic>
      <p:grpSp>
        <p:nvGrpSpPr>
          <p:cNvPr id="30" name="Группа 29"/>
          <p:cNvGrpSpPr/>
          <p:nvPr/>
        </p:nvGrpSpPr>
        <p:grpSpPr>
          <a:xfrm>
            <a:off x="539552" y="2861283"/>
            <a:ext cx="3858436" cy="1483131"/>
            <a:chOff x="539552" y="2996453"/>
            <a:chExt cx="3858436" cy="1483131"/>
          </a:xfrm>
        </p:grpSpPr>
        <p:grpSp>
          <p:nvGrpSpPr>
            <p:cNvPr id="16" name="Группа 15"/>
            <p:cNvGrpSpPr/>
            <p:nvPr/>
          </p:nvGrpSpPr>
          <p:grpSpPr>
            <a:xfrm>
              <a:off x="2043627" y="4044942"/>
              <a:ext cx="2354361" cy="434642"/>
              <a:chOff x="2043627" y="4044942"/>
              <a:chExt cx="2354361" cy="434642"/>
            </a:xfrm>
          </p:grpSpPr>
          <p:cxnSp>
            <p:nvCxnSpPr>
              <p:cNvPr id="35" name="Прямая со стрелкой 34"/>
              <p:cNvCxnSpPr/>
              <p:nvPr/>
            </p:nvCxnSpPr>
            <p:spPr>
              <a:xfrm>
                <a:off x="2043627" y="4044942"/>
                <a:ext cx="2354361" cy="0"/>
              </a:xfrm>
              <a:prstGeom prst="straightConnector1">
                <a:avLst/>
              </a:prstGeom>
              <a:ln w="19050">
                <a:solidFill>
                  <a:schemeClr val="accent3">
                    <a:lumMod val="75000"/>
                  </a:schemeClr>
                </a:solidFill>
                <a:tailEnd type="arrow" w="sm" len="sm"/>
              </a:ln>
            </p:spPr>
            <p:style>
              <a:lnRef idx="1">
                <a:schemeClr val="accent1"/>
              </a:lnRef>
              <a:fillRef idx="0">
                <a:schemeClr val="accent1"/>
              </a:fillRef>
              <a:effectRef idx="0">
                <a:schemeClr val="accent1"/>
              </a:effectRef>
              <a:fontRef idx="minor">
                <a:schemeClr val="tx1"/>
              </a:fontRef>
            </p:style>
          </p:cxnSp>
          <p:sp>
            <p:nvSpPr>
              <p:cNvPr id="36" name="TextBox 70"/>
              <p:cNvSpPr txBox="1"/>
              <p:nvPr/>
            </p:nvSpPr>
            <p:spPr>
              <a:xfrm>
                <a:off x="2043627" y="4110252"/>
                <a:ext cx="2334717"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99722"/>
                <a:r>
                  <a:rPr lang="ru-RU" sz="900" dirty="0" smtClean="0">
                    <a:solidFill>
                      <a:srgbClr val="808080">
                        <a:lumMod val="75000"/>
                      </a:srgbClr>
                    </a:solidFill>
                  </a:rPr>
                  <a:t>Генерация проводок по данным регистров оперативного учета</a:t>
                </a:r>
                <a:endParaRPr lang="ru-RU" sz="900" dirty="0">
                  <a:solidFill>
                    <a:srgbClr val="808080">
                      <a:lumMod val="75000"/>
                    </a:srgbClr>
                  </a:solidFill>
                </a:endParaRPr>
              </a:p>
            </p:txBody>
          </p:sp>
        </p:grpSp>
        <p:grpSp>
          <p:nvGrpSpPr>
            <p:cNvPr id="5" name="Группа 4"/>
            <p:cNvGrpSpPr/>
            <p:nvPr/>
          </p:nvGrpSpPr>
          <p:grpSpPr>
            <a:xfrm>
              <a:off x="539552" y="2996453"/>
              <a:ext cx="2107965" cy="1441637"/>
              <a:chOff x="539552" y="2996453"/>
              <a:chExt cx="2107965" cy="1441637"/>
            </a:xfrm>
          </p:grpSpPr>
          <p:cxnSp>
            <p:nvCxnSpPr>
              <p:cNvPr id="13" name="Прямая со стрелкой 12"/>
              <p:cNvCxnSpPr/>
              <p:nvPr/>
            </p:nvCxnSpPr>
            <p:spPr>
              <a:xfrm>
                <a:off x="2043627" y="3477104"/>
                <a:ext cx="603890" cy="0"/>
              </a:xfrm>
              <a:prstGeom prst="straightConnector1">
                <a:avLst/>
              </a:prstGeom>
              <a:ln w="19050">
                <a:solidFill>
                  <a:schemeClr val="accent3">
                    <a:lumMod val="75000"/>
                  </a:schemeClr>
                </a:solidFill>
                <a:tailEnd type="arrow" w="sm" len="sm"/>
              </a:ln>
            </p:spPr>
            <p:style>
              <a:lnRef idx="1">
                <a:schemeClr val="accent1"/>
              </a:lnRef>
              <a:fillRef idx="0">
                <a:schemeClr val="accent1"/>
              </a:fillRef>
              <a:effectRef idx="0">
                <a:schemeClr val="accent1"/>
              </a:effectRef>
              <a:fontRef idx="minor">
                <a:schemeClr val="tx1"/>
              </a:fontRef>
            </p:style>
          </p:cxnSp>
          <p:grpSp>
            <p:nvGrpSpPr>
              <p:cNvPr id="4" name="Группа 3"/>
              <p:cNvGrpSpPr/>
              <p:nvPr/>
            </p:nvGrpSpPr>
            <p:grpSpPr>
              <a:xfrm>
                <a:off x="539552" y="2996453"/>
                <a:ext cx="1416320" cy="1441637"/>
                <a:chOff x="583336" y="2996453"/>
                <a:chExt cx="1416320" cy="1441637"/>
              </a:xfrm>
            </p:grpSpPr>
            <p:sp>
              <p:nvSpPr>
                <p:cNvPr id="10" name="Горизонтальный свиток 9"/>
                <p:cNvSpPr/>
                <p:nvPr/>
              </p:nvSpPr>
              <p:spPr>
                <a:xfrm>
                  <a:off x="583336" y="2996453"/>
                  <a:ext cx="1416320" cy="1441637"/>
                </a:xfrm>
                <a:prstGeom prst="horizontalScroll">
                  <a:avLst/>
                </a:prstGeom>
                <a:solidFill>
                  <a:srgbClr val="FFD653"/>
                </a:solidFill>
                <a:ln w="9525">
                  <a:solidFill>
                    <a:srgbClr val="F2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99722"/>
                  <a:endParaRPr lang="ru-RU" sz="1071" dirty="0" err="1">
                    <a:solidFill>
                      <a:srgbClr val="000000"/>
                    </a:solidFill>
                  </a:endParaRPr>
                </a:p>
              </p:txBody>
            </p:sp>
            <p:sp>
              <p:nvSpPr>
                <p:cNvPr id="11" name="TextBox 21"/>
                <p:cNvSpPr txBox="1"/>
                <p:nvPr/>
              </p:nvSpPr>
              <p:spPr>
                <a:xfrm>
                  <a:off x="704102" y="3526385"/>
                  <a:ext cx="1203316"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99722"/>
                  <a:r>
                    <a:rPr lang="ru-RU" sz="1200" dirty="0">
                      <a:solidFill>
                        <a:srgbClr val="000000"/>
                      </a:solidFill>
                    </a:rPr>
                    <a:t>Оперативный учет </a:t>
                  </a:r>
                  <a:endParaRPr lang="en-US" sz="1200" dirty="0">
                    <a:solidFill>
                      <a:srgbClr val="000000"/>
                    </a:solidFill>
                  </a:endParaRPr>
                </a:p>
              </p:txBody>
            </p:sp>
          </p:grpSp>
        </p:grpSp>
      </p:grpSp>
      <p:pic>
        <p:nvPicPr>
          <p:cNvPr id="46" name="Picture 359" descr="http://v8.1c.ru/cpm/images/s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4368" y="5864223"/>
            <a:ext cx="98107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871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47664" y="128627"/>
            <a:ext cx="6308750" cy="879475"/>
          </a:xfrm>
        </p:spPr>
        <p:txBody>
          <a:bodyPr/>
          <a:lstStyle/>
          <a:p>
            <a:pPr algn="ctr"/>
            <a:r>
              <a:rPr lang="ru-RU" dirty="0" smtClean="0"/>
              <a:t>1С:</a:t>
            </a:r>
            <a:r>
              <a:rPr lang="en-US" dirty="0"/>
              <a:t>ERP</a:t>
            </a:r>
            <a:r>
              <a:rPr lang="en-US" dirty="0" smtClean="0"/>
              <a:t>. </a:t>
            </a:r>
            <a:r>
              <a:rPr lang="ru-RU" dirty="0" smtClean="0"/>
              <a:t>Управление холдингом= синергия 1С:</a:t>
            </a:r>
            <a:r>
              <a:rPr lang="en-US" dirty="0" smtClean="0"/>
              <a:t>ERP. </a:t>
            </a:r>
            <a:r>
              <a:rPr lang="ru-RU" dirty="0" smtClean="0"/>
              <a:t>Управление предприятием и 1С:Управление холдингом</a:t>
            </a:r>
            <a:endParaRPr lang="ru-RU" dirty="0"/>
          </a:p>
        </p:txBody>
      </p:sp>
      <p:pic>
        <p:nvPicPr>
          <p:cNvPr id="5" name="Рисунок 4" descr="ЕРП.png"/>
          <p:cNvPicPr>
            <a:picLocks noChangeAspect="1"/>
          </p:cNvPicPr>
          <p:nvPr/>
        </p:nvPicPr>
        <p:blipFill>
          <a:blip r:embed="rId3"/>
          <a:stretch>
            <a:fillRect/>
          </a:stretch>
        </p:blipFill>
        <p:spPr>
          <a:xfrm>
            <a:off x="2080655" y="1143778"/>
            <a:ext cx="2222123" cy="1800000"/>
          </a:xfrm>
          <a:prstGeom prst="rect">
            <a:avLst/>
          </a:prstGeom>
        </p:spPr>
      </p:pic>
      <p:pic>
        <p:nvPicPr>
          <p:cNvPr id="6" name="Рисунок 5" descr="УХ2.png"/>
          <p:cNvPicPr>
            <a:picLocks noChangeAspect="1"/>
          </p:cNvPicPr>
          <p:nvPr/>
        </p:nvPicPr>
        <p:blipFill>
          <a:blip r:embed="rId4"/>
          <a:stretch>
            <a:fillRect/>
          </a:stretch>
        </p:blipFill>
        <p:spPr>
          <a:xfrm>
            <a:off x="4438109" y="1143778"/>
            <a:ext cx="2222125" cy="1800000"/>
          </a:xfrm>
          <a:prstGeom prst="rect">
            <a:avLst/>
          </a:prstGeom>
        </p:spPr>
      </p:pic>
      <p:sp>
        <p:nvSpPr>
          <p:cNvPr id="11" name="Прямоугольник 10"/>
          <p:cNvSpPr/>
          <p:nvPr/>
        </p:nvSpPr>
        <p:spPr>
          <a:xfrm>
            <a:off x="3500430" y="3141762"/>
            <a:ext cx="1785950" cy="500066"/>
          </a:xfrm>
          <a:prstGeom prst="rect">
            <a:avLst/>
          </a:prstGeom>
          <a:solidFill>
            <a:srgbClr val="FFCE54"/>
          </a:solidFill>
          <a:ln w="6350"/>
        </p:spPr>
        <p:style>
          <a:lnRef idx="3">
            <a:schemeClr val="lt1"/>
          </a:lnRef>
          <a:fillRef idx="1">
            <a:schemeClr val="accent1"/>
          </a:fillRef>
          <a:effectRef idx="1">
            <a:schemeClr val="accent1"/>
          </a:effectRef>
          <a:fontRef idx="minor">
            <a:schemeClr val="lt1"/>
          </a:fontRef>
        </p:style>
        <p:txBody>
          <a:bodyPr rtlCol="0" anchor="ctr"/>
          <a:lstStyle/>
          <a:p>
            <a:pPr algn="ctr"/>
            <a:r>
              <a:rPr lang="ru-RU" sz="1200" dirty="0" err="1">
                <a:solidFill>
                  <a:srgbClr val="000000"/>
                </a:solidFill>
              </a:rPr>
              <a:t>Бюджетирование</a:t>
            </a:r>
            <a:endParaRPr lang="ru-RU" sz="1200" dirty="0">
              <a:solidFill>
                <a:srgbClr val="000000"/>
              </a:solidFill>
            </a:endParaRPr>
          </a:p>
        </p:txBody>
      </p:sp>
      <p:sp>
        <p:nvSpPr>
          <p:cNvPr id="12" name="Прямоугольник 11"/>
          <p:cNvSpPr/>
          <p:nvPr/>
        </p:nvSpPr>
        <p:spPr>
          <a:xfrm>
            <a:off x="5306330" y="3136468"/>
            <a:ext cx="1785950" cy="500066"/>
          </a:xfrm>
          <a:prstGeom prst="rect">
            <a:avLst/>
          </a:prstGeom>
          <a:solidFill>
            <a:srgbClr val="FFCE54"/>
          </a:solidFill>
          <a:ln w="6350"/>
        </p:spPr>
        <p:style>
          <a:lnRef idx="3">
            <a:schemeClr val="lt1"/>
          </a:lnRef>
          <a:fillRef idx="1">
            <a:schemeClr val="accent1"/>
          </a:fillRef>
          <a:effectRef idx="1">
            <a:schemeClr val="accent1"/>
          </a:effectRef>
          <a:fontRef idx="minor">
            <a:schemeClr val="lt1"/>
          </a:fontRef>
        </p:style>
        <p:txBody>
          <a:bodyPr rtlCol="0" anchor="ctr"/>
          <a:lstStyle/>
          <a:p>
            <a:pPr algn="ctr"/>
            <a:r>
              <a:rPr lang="ru-RU" sz="1200" dirty="0">
                <a:solidFill>
                  <a:srgbClr val="000000"/>
                </a:solidFill>
              </a:rPr>
              <a:t>МСФО</a:t>
            </a:r>
          </a:p>
        </p:txBody>
      </p:sp>
      <p:sp>
        <p:nvSpPr>
          <p:cNvPr id="14" name="Прямоугольник 13"/>
          <p:cNvSpPr/>
          <p:nvPr/>
        </p:nvSpPr>
        <p:spPr>
          <a:xfrm>
            <a:off x="5306330" y="4632021"/>
            <a:ext cx="1785950" cy="500066"/>
          </a:xfrm>
          <a:prstGeom prst="rect">
            <a:avLst/>
          </a:prstGeom>
          <a:solidFill>
            <a:srgbClr val="FFCE54"/>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ru-RU" sz="1200" dirty="0">
                <a:solidFill>
                  <a:srgbClr val="000000"/>
                </a:solidFill>
              </a:rPr>
              <a:t>Корпоративные закупки</a:t>
            </a:r>
          </a:p>
        </p:txBody>
      </p:sp>
      <p:sp>
        <p:nvSpPr>
          <p:cNvPr id="16" name="Прямоугольник 15"/>
          <p:cNvSpPr/>
          <p:nvPr/>
        </p:nvSpPr>
        <p:spPr>
          <a:xfrm>
            <a:off x="5306330" y="5632153"/>
            <a:ext cx="1785950" cy="500066"/>
          </a:xfrm>
          <a:prstGeom prst="rect">
            <a:avLst/>
          </a:prstGeom>
          <a:solidFill>
            <a:srgbClr val="FFCE54"/>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ru-RU" sz="1200" dirty="0">
                <a:solidFill>
                  <a:srgbClr val="000000"/>
                </a:solidFill>
              </a:rPr>
              <a:t>Интеграция и НСИ</a:t>
            </a:r>
          </a:p>
        </p:txBody>
      </p:sp>
      <p:sp>
        <p:nvSpPr>
          <p:cNvPr id="18" name="Прямоугольник 17"/>
          <p:cNvSpPr/>
          <p:nvPr/>
        </p:nvSpPr>
        <p:spPr>
          <a:xfrm>
            <a:off x="5306330" y="4131955"/>
            <a:ext cx="1785950" cy="500066"/>
          </a:xfrm>
          <a:prstGeom prst="rect">
            <a:avLst/>
          </a:prstGeom>
          <a:gradFill flip="none" rotWithShape="1">
            <a:gsLst>
              <a:gs pos="0">
                <a:srgbClr val="FFFFCC"/>
              </a:gs>
              <a:gs pos="51000">
                <a:srgbClr val="FFFF00"/>
              </a:gs>
              <a:gs pos="100000">
                <a:srgbClr val="FFC000"/>
              </a:gs>
            </a:gsLst>
            <a:lin ang="0" scaled="1"/>
            <a:tileRect/>
          </a:gradFill>
        </p:spPr>
        <p:style>
          <a:lnRef idx="3">
            <a:schemeClr val="lt1"/>
          </a:lnRef>
          <a:fillRef idx="1">
            <a:schemeClr val="accent1"/>
          </a:fillRef>
          <a:effectRef idx="1">
            <a:schemeClr val="accent1"/>
          </a:effectRef>
          <a:fontRef idx="minor">
            <a:schemeClr val="lt1"/>
          </a:fontRef>
        </p:style>
        <p:txBody>
          <a:bodyPr rtlCol="0" anchor="ctr"/>
          <a:lstStyle/>
          <a:p>
            <a:pPr algn="ctr"/>
            <a:r>
              <a:rPr lang="ru-RU" sz="1200" dirty="0">
                <a:solidFill>
                  <a:srgbClr val="000000"/>
                </a:solidFill>
              </a:rPr>
              <a:t>Казначейство</a:t>
            </a:r>
          </a:p>
        </p:txBody>
      </p:sp>
      <p:grpSp>
        <p:nvGrpSpPr>
          <p:cNvPr id="7" name="Группа 6"/>
          <p:cNvGrpSpPr/>
          <p:nvPr/>
        </p:nvGrpSpPr>
        <p:grpSpPr>
          <a:xfrm>
            <a:off x="1706731" y="3141762"/>
            <a:ext cx="1785950" cy="2490391"/>
            <a:chOff x="1706731" y="3141762"/>
            <a:chExt cx="1785950" cy="2490391"/>
          </a:xfrm>
        </p:grpSpPr>
        <p:sp>
          <p:nvSpPr>
            <p:cNvPr id="8" name="Прямоугольник 7"/>
            <p:cNvSpPr/>
            <p:nvPr/>
          </p:nvSpPr>
          <p:spPr>
            <a:xfrm>
              <a:off x="1706731" y="3141762"/>
              <a:ext cx="1785950" cy="500066"/>
            </a:xfrm>
            <a:prstGeom prst="rect">
              <a:avLst/>
            </a:prstGeom>
            <a:solidFill>
              <a:srgbClr val="FFFFCC"/>
            </a:solidFill>
            <a:ln w="6350">
              <a:solidFill>
                <a:srgbClr val="FFCC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ru-RU" sz="1200" dirty="0">
                  <a:solidFill>
                    <a:srgbClr val="000000"/>
                  </a:solidFill>
                </a:rPr>
                <a:t>Управление производством</a:t>
              </a:r>
            </a:p>
          </p:txBody>
        </p:sp>
        <p:sp>
          <p:nvSpPr>
            <p:cNvPr id="9" name="Прямоугольник 8"/>
            <p:cNvSpPr/>
            <p:nvPr/>
          </p:nvSpPr>
          <p:spPr>
            <a:xfrm>
              <a:off x="1706731" y="3637457"/>
              <a:ext cx="1785950" cy="500066"/>
            </a:xfrm>
            <a:prstGeom prst="rect">
              <a:avLst/>
            </a:prstGeom>
            <a:solidFill>
              <a:srgbClr val="FFFFCC"/>
            </a:solidFill>
            <a:ln w="6350">
              <a:solidFill>
                <a:srgbClr val="FFCC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ru-RU" sz="1200" dirty="0">
                  <a:solidFill>
                    <a:srgbClr val="000000"/>
                  </a:solidFill>
                </a:rPr>
                <a:t>Бухгалтерский учет</a:t>
              </a:r>
            </a:p>
          </p:txBody>
        </p:sp>
        <p:sp>
          <p:nvSpPr>
            <p:cNvPr id="10" name="Прямоугольник 9"/>
            <p:cNvSpPr/>
            <p:nvPr/>
          </p:nvSpPr>
          <p:spPr>
            <a:xfrm>
              <a:off x="1706731" y="4131955"/>
              <a:ext cx="1785950" cy="500066"/>
            </a:xfrm>
            <a:prstGeom prst="rect">
              <a:avLst/>
            </a:prstGeom>
            <a:solidFill>
              <a:srgbClr val="FFFFCC"/>
            </a:solidFill>
            <a:ln w="6350">
              <a:solidFill>
                <a:srgbClr val="FFCC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ru-RU" sz="1200" dirty="0">
                  <a:solidFill>
                    <a:srgbClr val="000000"/>
                  </a:solidFill>
                </a:rPr>
                <a:t>Управление складом и запасами</a:t>
              </a:r>
            </a:p>
          </p:txBody>
        </p:sp>
        <p:sp>
          <p:nvSpPr>
            <p:cNvPr id="21" name="Прямоугольник 20"/>
            <p:cNvSpPr/>
            <p:nvPr/>
          </p:nvSpPr>
          <p:spPr>
            <a:xfrm>
              <a:off x="1706731" y="4632021"/>
              <a:ext cx="1785950" cy="500066"/>
            </a:xfrm>
            <a:prstGeom prst="rect">
              <a:avLst/>
            </a:prstGeom>
            <a:solidFill>
              <a:srgbClr val="FFFFCC"/>
            </a:solidFill>
            <a:ln w="6350">
              <a:solidFill>
                <a:srgbClr val="FFCC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ru-RU" sz="1200" dirty="0">
                  <a:solidFill>
                    <a:srgbClr val="000000"/>
                  </a:solidFill>
                </a:rPr>
                <a:t>Организация ремонтов</a:t>
              </a:r>
            </a:p>
          </p:txBody>
        </p:sp>
        <p:sp>
          <p:nvSpPr>
            <p:cNvPr id="24" name="Прямоугольник 23"/>
            <p:cNvSpPr/>
            <p:nvPr/>
          </p:nvSpPr>
          <p:spPr>
            <a:xfrm>
              <a:off x="1706731" y="5132087"/>
              <a:ext cx="1785950" cy="500066"/>
            </a:xfrm>
            <a:prstGeom prst="rect">
              <a:avLst/>
            </a:prstGeom>
            <a:solidFill>
              <a:srgbClr val="FFFFCC"/>
            </a:solidFill>
            <a:ln w="6350">
              <a:solidFill>
                <a:srgbClr val="FFCC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dirty="0">
                  <a:solidFill>
                    <a:srgbClr val="000000"/>
                  </a:solidFill>
                </a:rPr>
                <a:t>CRM</a:t>
              </a:r>
              <a:endParaRPr lang="ru-RU" sz="1200" dirty="0">
                <a:solidFill>
                  <a:srgbClr val="000000"/>
                </a:solidFill>
              </a:endParaRPr>
            </a:p>
          </p:txBody>
        </p:sp>
      </p:grpSp>
      <p:sp>
        <p:nvSpPr>
          <p:cNvPr id="13" name="Прямоугольник 12"/>
          <p:cNvSpPr/>
          <p:nvPr/>
        </p:nvSpPr>
        <p:spPr>
          <a:xfrm>
            <a:off x="1700193" y="5639173"/>
            <a:ext cx="1785950" cy="500066"/>
          </a:xfrm>
          <a:prstGeom prst="rect">
            <a:avLst/>
          </a:prstGeom>
          <a:solidFill>
            <a:srgbClr val="FFFFCC"/>
          </a:solidFill>
          <a:ln w="6350">
            <a:solidFill>
              <a:srgbClr val="FFCC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ru-RU" sz="1200" dirty="0">
                <a:solidFill>
                  <a:srgbClr val="000000"/>
                </a:solidFill>
              </a:rPr>
              <a:t>Управление продажами</a:t>
            </a:r>
          </a:p>
        </p:txBody>
      </p:sp>
      <p:sp>
        <p:nvSpPr>
          <p:cNvPr id="20" name="Прямоугольник 19"/>
          <p:cNvSpPr/>
          <p:nvPr/>
        </p:nvSpPr>
        <p:spPr>
          <a:xfrm>
            <a:off x="3500430" y="4632021"/>
            <a:ext cx="1785950" cy="500066"/>
          </a:xfrm>
          <a:prstGeom prst="rect">
            <a:avLst/>
          </a:prstGeom>
          <a:solidFill>
            <a:srgbClr val="FFFFCC"/>
          </a:solidFill>
          <a:ln w="6350">
            <a:solidFill>
              <a:srgbClr val="FFCC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ru-RU" sz="1200" dirty="0">
                <a:solidFill>
                  <a:srgbClr val="000000"/>
                </a:solidFill>
              </a:rPr>
              <a:t>Закупки</a:t>
            </a:r>
          </a:p>
        </p:txBody>
      </p:sp>
      <p:sp>
        <p:nvSpPr>
          <p:cNvPr id="23" name="Прямоугольник 22"/>
          <p:cNvSpPr/>
          <p:nvPr/>
        </p:nvSpPr>
        <p:spPr>
          <a:xfrm>
            <a:off x="3500430" y="5132087"/>
            <a:ext cx="1785950" cy="500066"/>
          </a:xfrm>
          <a:prstGeom prst="rect">
            <a:avLst/>
          </a:prstGeom>
          <a:solidFill>
            <a:srgbClr val="FFFFCC"/>
          </a:solidFill>
          <a:ln w="6350">
            <a:solidFill>
              <a:srgbClr val="FFCC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ru-RU" sz="1200" dirty="0">
                <a:solidFill>
                  <a:srgbClr val="000000"/>
                </a:solidFill>
              </a:rPr>
              <a:t>Управление затратами, расчет себестоимости</a:t>
            </a:r>
          </a:p>
        </p:txBody>
      </p:sp>
      <p:sp>
        <p:nvSpPr>
          <p:cNvPr id="25" name="Прямоугольник 24"/>
          <p:cNvSpPr/>
          <p:nvPr/>
        </p:nvSpPr>
        <p:spPr>
          <a:xfrm>
            <a:off x="3500430" y="5632153"/>
            <a:ext cx="1785950" cy="500066"/>
          </a:xfrm>
          <a:prstGeom prst="rect">
            <a:avLst/>
          </a:prstGeom>
          <a:solidFill>
            <a:srgbClr val="FFFFCC"/>
          </a:solidFill>
          <a:ln w="6350">
            <a:solidFill>
              <a:srgbClr val="FFCC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ru-RU" sz="1200" dirty="0">
                <a:solidFill>
                  <a:srgbClr val="000000"/>
                </a:solidFill>
              </a:rPr>
              <a:t>Управление персоналом и расчет зарплаты</a:t>
            </a:r>
          </a:p>
        </p:txBody>
      </p:sp>
      <p:sp>
        <p:nvSpPr>
          <p:cNvPr id="27" name="Прямоугольник 26"/>
          <p:cNvSpPr/>
          <p:nvPr/>
        </p:nvSpPr>
        <p:spPr>
          <a:xfrm>
            <a:off x="5306330" y="5132087"/>
            <a:ext cx="1785950" cy="500066"/>
          </a:xfrm>
          <a:prstGeom prst="rect">
            <a:avLst/>
          </a:prstGeom>
          <a:gradFill flip="none" rotWithShape="1">
            <a:gsLst>
              <a:gs pos="0">
                <a:srgbClr val="FFFFCC"/>
              </a:gs>
              <a:gs pos="51000">
                <a:srgbClr val="FFFF00"/>
              </a:gs>
              <a:gs pos="100000">
                <a:srgbClr val="FFC000"/>
              </a:gs>
            </a:gsLst>
            <a:lin ang="0" scaled="1"/>
            <a:tileRect/>
          </a:gradFill>
        </p:spPr>
        <p:style>
          <a:lnRef idx="3">
            <a:schemeClr val="lt1"/>
          </a:lnRef>
          <a:fillRef idx="1">
            <a:schemeClr val="accent1"/>
          </a:fillRef>
          <a:effectRef idx="1">
            <a:schemeClr val="accent1"/>
          </a:effectRef>
          <a:fontRef idx="minor">
            <a:schemeClr val="lt1"/>
          </a:fontRef>
        </p:style>
        <p:txBody>
          <a:bodyPr rtlCol="0" anchor="ctr"/>
          <a:lstStyle/>
          <a:p>
            <a:pPr algn="ctr"/>
            <a:r>
              <a:rPr lang="ru-RU" sz="1200" dirty="0">
                <a:solidFill>
                  <a:srgbClr val="000000"/>
                </a:solidFill>
              </a:rPr>
              <a:t>Управление договорами</a:t>
            </a:r>
          </a:p>
        </p:txBody>
      </p:sp>
      <p:sp>
        <p:nvSpPr>
          <p:cNvPr id="22" name="Прямоугольник 21"/>
          <p:cNvSpPr/>
          <p:nvPr/>
        </p:nvSpPr>
        <p:spPr>
          <a:xfrm>
            <a:off x="3500430" y="3645223"/>
            <a:ext cx="1785950" cy="500066"/>
          </a:xfrm>
          <a:prstGeom prst="rect">
            <a:avLst/>
          </a:prstGeom>
          <a:solidFill>
            <a:srgbClr val="FFCE54"/>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ru-RU" sz="1200" dirty="0">
                <a:solidFill>
                  <a:srgbClr val="000000"/>
                </a:solidFill>
              </a:rPr>
              <a:t>Бизнес-анализ и </a:t>
            </a:r>
            <a:r>
              <a:rPr lang="en-US" sz="1200" dirty="0">
                <a:solidFill>
                  <a:srgbClr val="000000"/>
                </a:solidFill>
              </a:rPr>
              <a:t>BSC</a:t>
            </a:r>
            <a:endParaRPr lang="ru-RU" sz="1200" dirty="0">
              <a:solidFill>
                <a:srgbClr val="000000"/>
              </a:solidFill>
            </a:endParaRPr>
          </a:p>
        </p:txBody>
      </p:sp>
      <p:sp>
        <p:nvSpPr>
          <p:cNvPr id="28" name="Плюс 27"/>
          <p:cNvSpPr/>
          <p:nvPr/>
        </p:nvSpPr>
        <p:spPr>
          <a:xfrm>
            <a:off x="4223792" y="1858158"/>
            <a:ext cx="571504" cy="500066"/>
          </a:xfrm>
          <a:prstGeom prst="mathPlus">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ru-RU" sz="1600">
              <a:solidFill>
                <a:srgbClr val="FFFFFF"/>
              </a:solidFill>
            </a:endParaRPr>
          </a:p>
        </p:txBody>
      </p:sp>
      <p:sp>
        <p:nvSpPr>
          <p:cNvPr id="35" name="Прямоугольник 34"/>
          <p:cNvSpPr/>
          <p:nvPr/>
        </p:nvSpPr>
        <p:spPr>
          <a:xfrm rot="18898896">
            <a:off x="70759" y="5289043"/>
            <a:ext cx="1643505" cy="500066"/>
          </a:xfrm>
          <a:prstGeom prst="rect">
            <a:avLst/>
          </a:prstGeom>
          <a:solidFill>
            <a:srgbClr val="FFFFCC"/>
          </a:solidFill>
          <a:ln w="6350">
            <a:solidFill>
              <a:srgbClr val="FFCC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ru-RU" sz="1200" dirty="0">
                <a:solidFill>
                  <a:srgbClr val="000000"/>
                </a:solidFill>
              </a:rPr>
              <a:t>Мониторинг </a:t>
            </a:r>
            <a:r>
              <a:rPr lang="ru-RU" sz="1200" dirty="0" smtClean="0">
                <a:solidFill>
                  <a:srgbClr val="000000"/>
                </a:solidFill>
              </a:rPr>
              <a:t>и анализ показателей </a:t>
            </a:r>
            <a:r>
              <a:rPr lang="ru-RU" sz="1200" dirty="0">
                <a:solidFill>
                  <a:srgbClr val="000000"/>
                </a:solidFill>
              </a:rPr>
              <a:t>деятельности</a:t>
            </a:r>
          </a:p>
        </p:txBody>
      </p:sp>
      <p:sp>
        <p:nvSpPr>
          <p:cNvPr id="32" name="Прямоугольник 31"/>
          <p:cNvSpPr/>
          <p:nvPr/>
        </p:nvSpPr>
        <p:spPr>
          <a:xfrm rot="18913436">
            <a:off x="66172" y="4063271"/>
            <a:ext cx="941422" cy="500066"/>
          </a:xfrm>
          <a:prstGeom prst="rect">
            <a:avLst/>
          </a:prstGeom>
          <a:solidFill>
            <a:srgbClr val="FFFFCC"/>
          </a:solidFill>
          <a:ln w="6350">
            <a:solidFill>
              <a:srgbClr val="FFCC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ru-RU" sz="1200" dirty="0">
                <a:solidFill>
                  <a:srgbClr val="000000"/>
                </a:solidFill>
              </a:rPr>
              <a:t>МСФО</a:t>
            </a:r>
          </a:p>
        </p:txBody>
      </p:sp>
      <p:sp>
        <p:nvSpPr>
          <p:cNvPr id="33" name="Прямоугольник 32"/>
          <p:cNvSpPr/>
          <p:nvPr/>
        </p:nvSpPr>
        <p:spPr>
          <a:xfrm rot="18913436">
            <a:off x="-7051" y="4671336"/>
            <a:ext cx="1446167" cy="500066"/>
          </a:xfrm>
          <a:prstGeom prst="rect">
            <a:avLst/>
          </a:prstGeom>
          <a:solidFill>
            <a:srgbClr val="FFFFCC"/>
          </a:solidFill>
          <a:ln w="6350">
            <a:solidFill>
              <a:srgbClr val="FFCC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ru-RU" sz="1200" dirty="0" err="1">
                <a:solidFill>
                  <a:srgbClr val="000000"/>
                </a:solidFill>
              </a:rPr>
              <a:t>Бюджетирование</a:t>
            </a:r>
            <a:endParaRPr lang="ru-RU" sz="1200" dirty="0">
              <a:solidFill>
                <a:srgbClr val="000000"/>
              </a:solidFill>
            </a:endParaRPr>
          </a:p>
        </p:txBody>
      </p:sp>
      <p:sp>
        <p:nvSpPr>
          <p:cNvPr id="36" name="Скругленный прямоугольник 35"/>
          <p:cNvSpPr/>
          <p:nvPr/>
        </p:nvSpPr>
        <p:spPr bwMode="auto">
          <a:xfrm>
            <a:off x="5471403" y="6416258"/>
            <a:ext cx="252412" cy="239712"/>
          </a:xfrm>
          <a:prstGeom prst="roundRect">
            <a:avLst/>
          </a:prstGeom>
          <a:solidFill>
            <a:srgbClr val="FFCE5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37" name="TextBox 41"/>
          <p:cNvSpPr txBox="1">
            <a:spLocks noChangeArrowheads="1"/>
          </p:cNvSpPr>
          <p:nvPr/>
        </p:nvSpPr>
        <p:spPr bwMode="auto">
          <a:xfrm>
            <a:off x="5807881" y="6382122"/>
            <a:ext cx="2436530" cy="307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rgbClr val="008000"/>
                </a:solidFill>
                <a:latin typeface="Arial" panose="020B0604020202020204" pitchFamily="34" charset="0"/>
              </a:defRPr>
            </a:lvl1pPr>
            <a:lvl2pPr marL="742950" indent="-285750">
              <a:defRPr sz="1600">
                <a:solidFill>
                  <a:srgbClr val="008000"/>
                </a:solidFill>
                <a:latin typeface="Arial" panose="020B0604020202020204" pitchFamily="34" charset="0"/>
              </a:defRPr>
            </a:lvl2pPr>
            <a:lvl3pPr marL="1143000" indent="-228600">
              <a:defRPr sz="1600">
                <a:solidFill>
                  <a:srgbClr val="008000"/>
                </a:solidFill>
                <a:latin typeface="Arial" panose="020B0604020202020204" pitchFamily="34" charset="0"/>
              </a:defRPr>
            </a:lvl3pPr>
            <a:lvl4pPr marL="1600200" indent="-228600">
              <a:defRPr sz="1600">
                <a:solidFill>
                  <a:srgbClr val="008000"/>
                </a:solidFill>
                <a:latin typeface="Arial" panose="020B0604020202020204" pitchFamily="34" charset="0"/>
              </a:defRPr>
            </a:lvl4pPr>
            <a:lvl5pPr marL="2057400" indent="-228600">
              <a:defRPr sz="1600">
                <a:solidFill>
                  <a:srgbClr val="008000"/>
                </a:solidFill>
                <a:latin typeface="Arial" panose="020B0604020202020204" pitchFamily="34" charset="0"/>
              </a:defRPr>
            </a:lvl5pPr>
            <a:lvl6pPr marL="2514600" indent="-228600" eaLnBrk="0" fontAlgn="base" hangingPunct="0">
              <a:spcBef>
                <a:spcPct val="0"/>
              </a:spcBef>
              <a:spcAft>
                <a:spcPct val="0"/>
              </a:spcAft>
              <a:defRPr sz="1600">
                <a:solidFill>
                  <a:srgbClr val="008000"/>
                </a:solidFill>
                <a:latin typeface="Arial" panose="020B0604020202020204" pitchFamily="34" charset="0"/>
              </a:defRPr>
            </a:lvl6pPr>
            <a:lvl7pPr marL="2971800" indent="-228600" eaLnBrk="0" fontAlgn="base" hangingPunct="0">
              <a:spcBef>
                <a:spcPct val="0"/>
              </a:spcBef>
              <a:spcAft>
                <a:spcPct val="0"/>
              </a:spcAft>
              <a:defRPr sz="1600">
                <a:solidFill>
                  <a:srgbClr val="008000"/>
                </a:solidFill>
                <a:latin typeface="Arial" panose="020B0604020202020204" pitchFamily="34" charset="0"/>
              </a:defRPr>
            </a:lvl7pPr>
            <a:lvl8pPr marL="3429000" indent="-228600" eaLnBrk="0" fontAlgn="base" hangingPunct="0">
              <a:spcBef>
                <a:spcPct val="0"/>
              </a:spcBef>
              <a:spcAft>
                <a:spcPct val="0"/>
              </a:spcAft>
              <a:defRPr sz="1600">
                <a:solidFill>
                  <a:srgbClr val="008000"/>
                </a:solidFill>
                <a:latin typeface="Arial" panose="020B0604020202020204" pitchFamily="34" charset="0"/>
              </a:defRPr>
            </a:lvl8pPr>
            <a:lvl9pPr marL="3886200" indent="-228600" eaLnBrk="0" fontAlgn="base" hangingPunct="0">
              <a:spcBef>
                <a:spcPct val="0"/>
              </a:spcBef>
              <a:spcAft>
                <a:spcPct val="0"/>
              </a:spcAft>
              <a:defRPr sz="1600">
                <a:solidFill>
                  <a:srgbClr val="008000"/>
                </a:solidFill>
                <a:latin typeface="Arial" panose="020B0604020202020204" pitchFamily="34" charset="0"/>
              </a:defRPr>
            </a:lvl9pPr>
          </a:lstStyle>
          <a:p>
            <a:r>
              <a:rPr lang="ru-RU" altLang="ru-RU" sz="1400" dirty="0">
                <a:solidFill>
                  <a:srgbClr val="000000"/>
                </a:solidFill>
              </a:rPr>
              <a:t>1С: Управление холдингом</a:t>
            </a:r>
          </a:p>
        </p:txBody>
      </p:sp>
      <p:sp>
        <p:nvSpPr>
          <p:cNvPr id="38" name="Скругленный прямоугольник 37"/>
          <p:cNvSpPr/>
          <p:nvPr/>
        </p:nvSpPr>
        <p:spPr bwMode="auto">
          <a:xfrm>
            <a:off x="683340" y="6416259"/>
            <a:ext cx="252412" cy="239712"/>
          </a:xfrm>
          <a:prstGeom prst="roundRect">
            <a:avLst/>
          </a:prstGeom>
          <a:solidFill>
            <a:srgbClr val="FFFFCC"/>
          </a:solidFill>
          <a:ln w="6350">
            <a:solidFill>
              <a:srgbClr val="FFCC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ru-RU" sz="1200">
              <a:solidFill>
                <a:srgbClr val="000000"/>
              </a:solidFill>
            </a:endParaRPr>
          </a:p>
        </p:txBody>
      </p:sp>
      <p:sp>
        <p:nvSpPr>
          <p:cNvPr id="39" name="TextBox 101"/>
          <p:cNvSpPr txBox="1">
            <a:spLocks noChangeArrowheads="1"/>
          </p:cNvSpPr>
          <p:nvPr/>
        </p:nvSpPr>
        <p:spPr bwMode="auto">
          <a:xfrm>
            <a:off x="959246" y="6382131"/>
            <a:ext cx="3155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rgbClr val="008000"/>
                </a:solidFill>
                <a:latin typeface="Arial" panose="020B0604020202020204" pitchFamily="34" charset="0"/>
              </a:defRPr>
            </a:lvl1pPr>
            <a:lvl2pPr marL="742950" indent="-285750">
              <a:defRPr sz="1600">
                <a:solidFill>
                  <a:srgbClr val="008000"/>
                </a:solidFill>
                <a:latin typeface="Arial" panose="020B0604020202020204" pitchFamily="34" charset="0"/>
              </a:defRPr>
            </a:lvl2pPr>
            <a:lvl3pPr marL="1143000" indent="-228600">
              <a:defRPr sz="1600">
                <a:solidFill>
                  <a:srgbClr val="008000"/>
                </a:solidFill>
                <a:latin typeface="Arial" panose="020B0604020202020204" pitchFamily="34" charset="0"/>
              </a:defRPr>
            </a:lvl3pPr>
            <a:lvl4pPr marL="1600200" indent="-228600">
              <a:defRPr sz="1600">
                <a:solidFill>
                  <a:srgbClr val="008000"/>
                </a:solidFill>
                <a:latin typeface="Arial" panose="020B0604020202020204" pitchFamily="34" charset="0"/>
              </a:defRPr>
            </a:lvl4pPr>
            <a:lvl5pPr marL="2057400" indent="-228600">
              <a:defRPr sz="1600">
                <a:solidFill>
                  <a:srgbClr val="008000"/>
                </a:solidFill>
                <a:latin typeface="Arial" panose="020B0604020202020204" pitchFamily="34" charset="0"/>
              </a:defRPr>
            </a:lvl5pPr>
            <a:lvl6pPr marL="2514600" indent="-228600" eaLnBrk="0" fontAlgn="base" hangingPunct="0">
              <a:spcBef>
                <a:spcPct val="0"/>
              </a:spcBef>
              <a:spcAft>
                <a:spcPct val="0"/>
              </a:spcAft>
              <a:defRPr sz="1600">
                <a:solidFill>
                  <a:srgbClr val="008000"/>
                </a:solidFill>
                <a:latin typeface="Arial" panose="020B0604020202020204" pitchFamily="34" charset="0"/>
              </a:defRPr>
            </a:lvl6pPr>
            <a:lvl7pPr marL="2971800" indent="-228600" eaLnBrk="0" fontAlgn="base" hangingPunct="0">
              <a:spcBef>
                <a:spcPct val="0"/>
              </a:spcBef>
              <a:spcAft>
                <a:spcPct val="0"/>
              </a:spcAft>
              <a:defRPr sz="1600">
                <a:solidFill>
                  <a:srgbClr val="008000"/>
                </a:solidFill>
                <a:latin typeface="Arial" panose="020B0604020202020204" pitchFamily="34" charset="0"/>
              </a:defRPr>
            </a:lvl7pPr>
            <a:lvl8pPr marL="3429000" indent="-228600" eaLnBrk="0" fontAlgn="base" hangingPunct="0">
              <a:spcBef>
                <a:spcPct val="0"/>
              </a:spcBef>
              <a:spcAft>
                <a:spcPct val="0"/>
              </a:spcAft>
              <a:defRPr sz="1600">
                <a:solidFill>
                  <a:srgbClr val="008000"/>
                </a:solidFill>
                <a:latin typeface="Arial" panose="020B0604020202020204" pitchFamily="34" charset="0"/>
              </a:defRPr>
            </a:lvl8pPr>
            <a:lvl9pPr marL="3886200" indent="-228600" eaLnBrk="0" fontAlgn="base" hangingPunct="0">
              <a:spcBef>
                <a:spcPct val="0"/>
              </a:spcBef>
              <a:spcAft>
                <a:spcPct val="0"/>
              </a:spcAft>
              <a:defRPr sz="1600">
                <a:solidFill>
                  <a:srgbClr val="008000"/>
                </a:solidFill>
                <a:latin typeface="Arial" panose="020B0604020202020204" pitchFamily="34" charset="0"/>
              </a:defRPr>
            </a:lvl9pPr>
          </a:lstStyle>
          <a:p>
            <a:r>
              <a:rPr lang="ru-RU" altLang="ru-RU" sz="1400" dirty="0">
                <a:solidFill>
                  <a:srgbClr val="000000"/>
                </a:solidFill>
              </a:rPr>
              <a:t>1С: </a:t>
            </a:r>
            <a:r>
              <a:rPr lang="en-US" altLang="ru-RU" sz="1400" dirty="0">
                <a:solidFill>
                  <a:srgbClr val="000000"/>
                </a:solidFill>
              </a:rPr>
              <a:t>ERP</a:t>
            </a:r>
            <a:r>
              <a:rPr lang="ru-RU" altLang="ru-RU" sz="1400" dirty="0">
                <a:solidFill>
                  <a:srgbClr val="000000"/>
                </a:solidFill>
              </a:rPr>
              <a:t>.Управление предприятием</a:t>
            </a:r>
          </a:p>
        </p:txBody>
      </p:sp>
      <p:sp>
        <p:nvSpPr>
          <p:cNvPr id="40" name="Прямоугольник 39">
            <a:extLst>
              <a:ext uri="{FF2B5EF4-FFF2-40B4-BE49-F238E27FC236}">
                <a16:creationId xmlns:a16="http://schemas.microsoft.com/office/drawing/2014/main" xmlns="" id="{7DBE3ADE-DA3A-4851-A2E5-620BD562A996}"/>
              </a:ext>
            </a:extLst>
          </p:cNvPr>
          <p:cNvSpPr/>
          <p:nvPr/>
        </p:nvSpPr>
        <p:spPr>
          <a:xfrm>
            <a:off x="5306330" y="3637457"/>
            <a:ext cx="1785950" cy="500066"/>
          </a:xfrm>
          <a:prstGeom prst="rect">
            <a:avLst/>
          </a:prstGeom>
          <a:solidFill>
            <a:srgbClr val="FFCE54"/>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ru-RU" sz="1200" dirty="0">
                <a:solidFill>
                  <a:srgbClr val="000000"/>
                </a:solidFill>
              </a:rPr>
              <a:t>Корпоративные налоги</a:t>
            </a:r>
          </a:p>
        </p:txBody>
      </p:sp>
      <p:grpSp>
        <p:nvGrpSpPr>
          <p:cNvPr id="4" name="Группа 3">
            <a:extLst>
              <a:ext uri="{FF2B5EF4-FFF2-40B4-BE49-F238E27FC236}">
                <a16:creationId xmlns:a16="http://schemas.microsoft.com/office/drawing/2014/main" xmlns="" id="{A6F2BA18-EE2E-48EE-9740-C418421657FD}"/>
              </a:ext>
            </a:extLst>
          </p:cNvPr>
          <p:cNvGrpSpPr/>
          <p:nvPr/>
        </p:nvGrpSpPr>
        <p:grpSpPr>
          <a:xfrm>
            <a:off x="7721390" y="4131922"/>
            <a:ext cx="1315042" cy="622420"/>
            <a:chOff x="7721390" y="4131922"/>
            <a:chExt cx="1315042" cy="622420"/>
          </a:xfrm>
        </p:grpSpPr>
        <p:sp>
          <p:nvSpPr>
            <p:cNvPr id="50" name="Прямоугольник 49"/>
            <p:cNvSpPr/>
            <p:nvPr/>
          </p:nvSpPr>
          <p:spPr>
            <a:xfrm rot="1378565">
              <a:off x="7721390" y="4131922"/>
              <a:ext cx="1315042" cy="500066"/>
            </a:xfrm>
            <a:prstGeom prst="rect">
              <a:avLst/>
            </a:prstGeom>
            <a:solidFill>
              <a:srgbClr val="FFCE54"/>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ru-RU" sz="1200" dirty="0">
                  <a:solidFill>
                    <a:srgbClr val="000000"/>
                  </a:solidFill>
                </a:rPr>
                <a:t>Бухгалтерский учет</a:t>
              </a:r>
            </a:p>
          </p:txBody>
        </p:sp>
        <p:sp>
          <p:nvSpPr>
            <p:cNvPr id="3" name="TextBox 2">
              <a:extLst>
                <a:ext uri="{FF2B5EF4-FFF2-40B4-BE49-F238E27FC236}">
                  <a16:creationId xmlns:a16="http://schemas.microsoft.com/office/drawing/2014/main" xmlns="" id="{BF2E644A-8B9A-4017-BBAF-6147048BA860}"/>
                </a:ext>
              </a:extLst>
            </p:cNvPr>
            <p:cNvSpPr txBox="1"/>
            <p:nvPr/>
          </p:nvSpPr>
          <p:spPr>
            <a:xfrm rot="1370452">
              <a:off x="8423434" y="4492732"/>
              <a:ext cx="495649" cy="261610"/>
            </a:xfrm>
            <a:prstGeom prst="rect">
              <a:avLst/>
            </a:prstGeom>
            <a:noFill/>
          </p:spPr>
          <p:txBody>
            <a:bodyPr wrap="none" rtlCol="0">
              <a:spAutoFit/>
            </a:bodyPr>
            <a:lstStyle/>
            <a:p>
              <a:r>
                <a:rPr lang="ru-RU" sz="1100" dirty="0">
                  <a:solidFill>
                    <a:srgbClr val="000000"/>
                  </a:solidFill>
                </a:rPr>
                <a:t>БП 3</a:t>
              </a:r>
            </a:p>
          </p:txBody>
        </p:sp>
      </p:grpSp>
      <p:sp>
        <p:nvSpPr>
          <p:cNvPr id="42" name="Прямоугольник 41">
            <a:extLst>
              <a:ext uri="{FF2B5EF4-FFF2-40B4-BE49-F238E27FC236}">
                <a16:creationId xmlns:a16="http://schemas.microsoft.com/office/drawing/2014/main" xmlns="" id="{607092E9-4196-494C-99F9-3BD730268DE5}"/>
              </a:ext>
            </a:extLst>
          </p:cNvPr>
          <p:cNvSpPr/>
          <p:nvPr/>
        </p:nvSpPr>
        <p:spPr>
          <a:xfrm>
            <a:off x="3500430" y="4123471"/>
            <a:ext cx="1785950" cy="500066"/>
          </a:xfrm>
          <a:prstGeom prst="rect">
            <a:avLst/>
          </a:prstGeom>
          <a:solidFill>
            <a:srgbClr val="FFCE54"/>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ru-RU" sz="1200" dirty="0">
                <a:solidFill>
                  <a:srgbClr val="000000"/>
                </a:solidFill>
              </a:rPr>
              <a:t>Управление рисками</a:t>
            </a:r>
          </a:p>
        </p:txBody>
      </p:sp>
    </p:spTree>
    <p:extLst>
      <p:ext uri="{BB962C8B-B14F-4D97-AF65-F5344CB8AC3E}">
        <p14:creationId xmlns:p14="http://schemas.microsoft.com/office/powerpoint/2010/main" val="31167873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Скругленный прямоугольник 5"/>
          <p:cNvSpPr/>
          <p:nvPr/>
        </p:nvSpPr>
        <p:spPr>
          <a:xfrm>
            <a:off x="359534" y="1777084"/>
            <a:ext cx="7380818" cy="2627456"/>
          </a:xfrm>
          <a:prstGeom prst="roundRect">
            <a:avLst>
              <a:gd name="adj" fmla="val 11746"/>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99722"/>
            <a:endParaRPr lang="ru-RU" sz="1071" b="1" dirty="0">
              <a:solidFill>
                <a:srgbClr val="FFFFFF"/>
              </a:solidFill>
            </a:endParaRPr>
          </a:p>
        </p:txBody>
      </p:sp>
      <p:pic>
        <p:nvPicPr>
          <p:cNvPr id="73" name="Picture 2" descr="text file 3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2" y="3127235"/>
            <a:ext cx="299809" cy="29980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Соединительная линия уступом 8"/>
          <p:cNvCxnSpPr>
            <a:endCxn id="53" idx="0"/>
          </p:cNvCxnSpPr>
          <p:nvPr/>
        </p:nvCxnSpPr>
        <p:spPr>
          <a:xfrm>
            <a:off x="3846957" y="2069227"/>
            <a:ext cx="1163880" cy="912696"/>
          </a:xfrm>
          <a:prstGeom prst="bentConnector2">
            <a:avLst/>
          </a:prstGeom>
          <a:ln w="19050">
            <a:solidFill>
              <a:schemeClr val="accent3">
                <a:lumMod val="75000"/>
              </a:schemeClr>
            </a:solidFill>
            <a:tailEnd type="arrow" w="sm" len="sm"/>
          </a:ln>
        </p:spPr>
        <p:style>
          <a:lnRef idx="1">
            <a:schemeClr val="accent1"/>
          </a:lnRef>
          <a:fillRef idx="0">
            <a:schemeClr val="accent1"/>
          </a:fillRef>
          <a:effectRef idx="0">
            <a:schemeClr val="accent1"/>
          </a:effectRef>
          <a:fontRef idx="minor">
            <a:schemeClr val="tx1"/>
          </a:fontRef>
        </p:style>
      </p:cxnSp>
      <p:pic>
        <p:nvPicPr>
          <p:cNvPr id="40" name="Picture 31" descr="data001"/>
          <p:cNvPicPr>
            <a:picLocks noChangeAspect="1" noChangeArrowheads="1"/>
          </p:cNvPicPr>
          <p:nvPr/>
        </p:nvPicPr>
        <p:blipFill>
          <a:blip r:embed="rId3" cstate="print"/>
          <a:srcRect/>
          <a:stretch>
            <a:fillRect/>
          </a:stretch>
        </p:blipFill>
        <p:spPr bwMode="gray">
          <a:xfrm>
            <a:off x="1473694" y="4809621"/>
            <a:ext cx="1154090" cy="755360"/>
          </a:xfrm>
          <a:prstGeom prst="rect">
            <a:avLst/>
          </a:prstGeom>
          <a:noFill/>
        </p:spPr>
      </p:pic>
      <p:sp>
        <p:nvSpPr>
          <p:cNvPr id="41" name="Text Box 156"/>
          <p:cNvSpPr txBox="1">
            <a:spLocks noChangeArrowheads="1"/>
          </p:cNvSpPr>
          <p:nvPr/>
        </p:nvSpPr>
        <p:spPr bwMode="gray">
          <a:xfrm>
            <a:off x="1439653" y="4963439"/>
            <a:ext cx="1230722" cy="626595"/>
          </a:xfrm>
          <a:prstGeom prst="rect">
            <a:avLst/>
          </a:prstGeom>
          <a:noFill/>
          <a:ln w="9525" algn="ctr">
            <a:noFill/>
            <a:miter lim="800000"/>
            <a:headEnd/>
            <a:tailEnd/>
          </a:ln>
        </p:spPr>
        <p:txBody>
          <a:bodyPr lIns="67496" tIns="35099" rIns="67496" bIns="0" anchor="ctr"/>
          <a:lstStyle/>
          <a:p>
            <a:pPr algn="ctr" defTabSz="746312">
              <a:spcBef>
                <a:spcPct val="30000"/>
              </a:spcBef>
            </a:pPr>
            <a:r>
              <a:rPr lang="ru-RU" sz="900" b="1" dirty="0">
                <a:solidFill>
                  <a:srgbClr val="000000"/>
                </a:solidFill>
                <a:latin typeface="Tahoma" panose="020B0604030504040204" pitchFamily="34" charset="0"/>
                <a:ea typeface="Tahoma" panose="020B0604030504040204" pitchFamily="34" charset="0"/>
                <a:cs typeface="Tahoma" panose="020B0604030504040204" pitchFamily="34" charset="0"/>
              </a:rPr>
              <a:t>Внешние учетные системы (не 1С)</a:t>
            </a:r>
            <a:endParaRPr lang="en-US" sz="9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42" name="Picture 724"/>
          <p:cNvPicPr>
            <a:picLocks noChangeAspect="1" noChangeArrowheads="1"/>
          </p:cNvPicPr>
          <p:nvPr/>
        </p:nvPicPr>
        <p:blipFill>
          <a:blip r:embed="rId4" cstate="print">
            <a:lum bright="14000"/>
            <a:grayscl/>
          </a:blip>
          <a:srcRect/>
          <a:stretch>
            <a:fillRect/>
          </a:stretch>
        </p:blipFill>
        <p:spPr bwMode="auto">
          <a:xfrm>
            <a:off x="2770711" y="3060085"/>
            <a:ext cx="855409" cy="714417"/>
          </a:xfrm>
          <a:prstGeom prst="rect">
            <a:avLst/>
          </a:prstGeom>
          <a:noFill/>
          <a:ln w="1270" algn="ctr">
            <a:noFill/>
            <a:miter lim="800000"/>
            <a:headEnd/>
            <a:tailEnd/>
          </a:ln>
          <a:effectLst/>
        </p:spPr>
      </p:pic>
      <p:sp>
        <p:nvSpPr>
          <p:cNvPr id="43" name="TextBox 70"/>
          <p:cNvSpPr txBox="1"/>
          <p:nvPr/>
        </p:nvSpPr>
        <p:spPr>
          <a:xfrm>
            <a:off x="2267744" y="2748184"/>
            <a:ext cx="604442" cy="4219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99722"/>
            <a:r>
              <a:rPr lang="ru-RU" sz="1071" b="1" dirty="0">
                <a:solidFill>
                  <a:srgbClr val="393C55"/>
                </a:solidFill>
              </a:rPr>
              <a:t>АОСВ</a:t>
            </a:r>
          </a:p>
          <a:p>
            <a:pPr defTabSz="699722"/>
            <a:r>
              <a:rPr lang="ru-RU" sz="1071" b="1" dirty="0">
                <a:solidFill>
                  <a:srgbClr val="393C55"/>
                </a:solidFill>
              </a:rPr>
              <a:t>РСБУ </a:t>
            </a:r>
          </a:p>
        </p:txBody>
      </p:sp>
      <p:sp>
        <p:nvSpPr>
          <p:cNvPr id="47" name="TextBox 70"/>
          <p:cNvSpPr txBox="1"/>
          <p:nvPr/>
        </p:nvSpPr>
        <p:spPr>
          <a:xfrm>
            <a:off x="433210" y="2767193"/>
            <a:ext cx="1310759" cy="4219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99722"/>
            <a:r>
              <a:rPr lang="ru-RU" sz="1071" b="1" dirty="0">
                <a:solidFill>
                  <a:srgbClr val="393C55"/>
                </a:solidFill>
              </a:rPr>
              <a:t>ФСД</a:t>
            </a:r>
            <a:r>
              <a:rPr lang="en-US" sz="1071" b="1" dirty="0">
                <a:solidFill>
                  <a:srgbClr val="393C55"/>
                </a:solidFill>
              </a:rPr>
              <a:t> </a:t>
            </a:r>
            <a:r>
              <a:rPr lang="ru-RU" sz="1071" b="1" dirty="0">
                <a:solidFill>
                  <a:srgbClr val="393C55"/>
                </a:solidFill>
              </a:rPr>
              <a:t>в системе</a:t>
            </a:r>
          </a:p>
          <a:p>
            <a:pPr defTabSz="699722"/>
            <a:r>
              <a:rPr lang="ru-RU" sz="1071" b="1" dirty="0">
                <a:solidFill>
                  <a:srgbClr val="393C55"/>
                </a:solidFill>
              </a:rPr>
              <a:t>+ </a:t>
            </a:r>
            <a:r>
              <a:rPr lang="en-US" sz="1071" b="1" dirty="0">
                <a:solidFill>
                  <a:srgbClr val="393C55"/>
                </a:solidFill>
              </a:rPr>
              <a:t>check list!</a:t>
            </a:r>
            <a:endParaRPr lang="ru-RU" sz="1071" b="1" dirty="0">
              <a:solidFill>
                <a:srgbClr val="393C55"/>
              </a:solidFill>
            </a:endParaRPr>
          </a:p>
        </p:txBody>
      </p:sp>
      <p:cxnSp>
        <p:nvCxnSpPr>
          <p:cNvPr id="48" name="Соединительная линия уступом 47"/>
          <p:cNvCxnSpPr>
            <a:stCxn id="41" idx="1"/>
          </p:cNvCxnSpPr>
          <p:nvPr/>
        </p:nvCxnSpPr>
        <p:spPr>
          <a:xfrm rot="10800000">
            <a:off x="1372491" y="3680410"/>
            <a:ext cx="67163" cy="1596327"/>
          </a:xfrm>
          <a:prstGeom prst="bentConnector2">
            <a:avLst/>
          </a:prstGeom>
          <a:ln w="19050">
            <a:solidFill>
              <a:schemeClr val="accent3">
                <a:lumMod val="75000"/>
              </a:schemeClr>
            </a:solidFill>
            <a:tailEnd type="arrow" w="sm" len="sm"/>
          </a:ln>
        </p:spPr>
        <p:style>
          <a:lnRef idx="1">
            <a:schemeClr val="accent1"/>
          </a:lnRef>
          <a:fillRef idx="0">
            <a:schemeClr val="accent1"/>
          </a:fillRef>
          <a:effectRef idx="0">
            <a:schemeClr val="accent1"/>
          </a:effectRef>
          <a:fontRef idx="minor">
            <a:schemeClr val="tx1"/>
          </a:fontRef>
        </p:style>
      </p:cxnSp>
      <p:cxnSp>
        <p:nvCxnSpPr>
          <p:cNvPr id="49" name="Соединительная линия уступом 48"/>
          <p:cNvCxnSpPr>
            <a:stCxn id="57" idx="3"/>
          </p:cNvCxnSpPr>
          <p:nvPr/>
        </p:nvCxnSpPr>
        <p:spPr>
          <a:xfrm flipV="1">
            <a:off x="1121217" y="3680408"/>
            <a:ext cx="251275" cy="1180104"/>
          </a:xfrm>
          <a:prstGeom prst="bentConnector2">
            <a:avLst/>
          </a:prstGeom>
          <a:ln w="19050">
            <a:solidFill>
              <a:schemeClr val="accent3">
                <a:lumMod val="75000"/>
              </a:schemeClr>
            </a:solidFill>
            <a:tailEnd type="arrow" w="sm" len="sm"/>
          </a:ln>
        </p:spPr>
        <p:style>
          <a:lnRef idx="1">
            <a:schemeClr val="accent1"/>
          </a:lnRef>
          <a:fillRef idx="0">
            <a:schemeClr val="accent1"/>
          </a:fillRef>
          <a:effectRef idx="0">
            <a:schemeClr val="accent1"/>
          </a:effectRef>
          <a:fontRef idx="minor">
            <a:schemeClr val="tx1"/>
          </a:fontRef>
        </p:style>
      </p:cxnSp>
      <p:cxnSp>
        <p:nvCxnSpPr>
          <p:cNvPr id="50" name="Прямая со стрелкой 49"/>
          <p:cNvCxnSpPr/>
          <p:nvPr/>
        </p:nvCxnSpPr>
        <p:spPr>
          <a:xfrm>
            <a:off x="1828855" y="3435810"/>
            <a:ext cx="863042" cy="0"/>
          </a:xfrm>
          <a:prstGeom prst="straightConnector1">
            <a:avLst/>
          </a:prstGeom>
          <a:ln w="19050">
            <a:solidFill>
              <a:schemeClr val="accent3">
                <a:lumMod val="75000"/>
              </a:schemeClr>
            </a:solidFill>
            <a:tailEnd type="arrow" w="sm" len="sm"/>
          </a:ln>
        </p:spPr>
        <p:style>
          <a:lnRef idx="1">
            <a:schemeClr val="accent1"/>
          </a:lnRef>
          <a:fillRef idx="0">
            <a:schemeClr val="accent1"/>
          </a:fillRef>
          <a:effectRef idx="0">
            <a:schemeClr val="accent1"/>
          </a:effectRef>
          <a:fontRef idx="minor">
            <a:schemeClr val="tx1"/>
          </a:fontRef>
        </p:style>
      </p:cxnSp>
      <p:sp>
        <p:nvSpPr>
          <p:cNvPr id="51" name="TextBox 70"/>
          <p:cNvSpPr txBox="1"/>
          <p:nvPr/>
        </p:nvSpPr>
        <p:spPr>
          <a:xfrm>
            <a:off x="308811" y="4463894"/>
            <a:ext cx="1094189" cy="2308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99722"/>
            <a:r>
              <a:rPr lang="ru-RU" sz="900" dirty="0">
                <a:solidFill>
                  <a:srgbClr val="393C55"/>
                </a:solidFill>
                <a:cs typeface="Arial" charset="0"/>
              </a:rPr>
              <a:t>ФСД по РСБУ</a:t>
            </a:r>
          </a:p>
        </p:txBody>
      </p:sp>
      <p:sp>
        <p:nvSpPr>
          <p:cNvPr id="52" name="TextBox 70"/>
          <p:cNvSpPr txBox="1"/>
          <p:nvPr/>
        </p:nvSpPr>
        <p:spPr>
          <a:xfrm>
            <a:off x="1743969" y="3477981"/>
            <a:ext cx="1094189"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99722"/>
            <a:r>
              <a:rPr lang="ru-RU" sz="900" dirty="0">
                <a:solidFill>
                  <a:srgbClr val="FFFFFF">
                    <a:lumMod val="50000"/>
                  </a:srgbClr>
                </a:solidFill>
              </a:rPr>
              <a:t>правила сбора данных</a:t>
            </a:r>
          </a:p>
        </p:txBody>
      </p:sp>
      <p:pic>
        <p:nvPicPr>
          <p:cNvPr id="53" name="Picture 724"/>
          <p:cNvPicPr>
            <a:picLocks noChangeAspect="1" noChangeArrowheads="1"/>
          </p:cNvPicPr>
          <p:nvPr/>
        </p:nvPicPr>
        <p:blipFill>
          <a:blip r:embed="rId4" cstate="print">
            <a:lum bright="14000"/>
            <a:grayscl/>
          </a:blip>
          <a:srcRect/>
          <a:stretch>
            <a:fillRect/>
          </a:stretch>
        </p:blipFill>
        <p:spPr bwMode="auto">
          <a:xfrm>
            <a:off x="4583132" y="2981923"/>
            <a:ext cx="855409" cy="714417"/>
          </a:xfrm>
          <a:prstGeom prst="rect">
            <a:avLst/>
          </a:prstGeom>
          <a:noFill/>
          <a:ln w="1270" algn="ctr">
            <a:noFill/>
            <a:miter lim="800000"/>
            <a:headEnd/>
            <a:tailEnd/>
          </a:ln>
          <a:effectLst/>
        </p:spPr>
      </p:pic>
      <p:sp>
        <p:nvSpPr>
          <p:cNvPr id="54" name="TextBox 70"/>
          <p:cNvSpPr txBox="1"/>
          <p:nvPr/>
        </p:nvSpPr>
        <p:spPr>
          <a:xfrm>
            <a:off x="4012527" y="2754274"/>
            <a:ext cx="718591" cy="4219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99722"/>
            <a:r>
              <a:rPr lang="ru-RU" sz="1071" b="1" dirty="0">
                <a:solidFill>
                  <a:srgbClr val="393C55"/>
                </a:solidFill>
              </a:rPr>
              <a:t>АОСВ</a:t>
            </a:r>
          </a:p>
          <a:p>
            <a:pPr defTabSz="699722"/>
            <a:r>
              <a:rPr lang="ru-RU" sz="1071" b="1" dirty="0">
                <a:solidFill>
                  <a:srgbClr val="393C55"/>
                </a:solidFill>
              </a:rPr>
              <a:t>МСФО</a:t>
            </a:r>
          </a:p>
        </p:txBody>
      </p:sp>
      <p:cxnSp>
        <p:nvCxnSpPr>
          <p:cNvPr id="55" name="Прямая со стрелкой 54"/>
          <p:cNvCxnSpPr/>
          <p:nvPr/>
        </p:nvCxnSpPr>
        <p:spPr>
          <a:xfrm>
            <a:off x="3743954" y="3396412"/>
            <a:ext cx="756038" cy="0"/>
          </a:xfrm>
          <a:prstGeom prst="straightConnector1">
            <a:avLst/>
          </a:prstGeom>
          <a:ln w="19050">
            <a:solidFill>
              <a:schemeClr val="accent3">
                <a:lumMod val="75000"/>
              </a:schemeClr>
            </a:solidFill>
            <a:tailEnd type="arrow" w="sm" len="sm"/>
          </a:ln>
        </p:spPr>
        <p:style>
          <a:lnRef idx="1">
            <a:schemeClr val="accent1"/>
          </a:lnRef>
          <a:fillRef idx="0">
            <a:schemeClr val="accent1"/>
          </a:fillRef>
          <a:effectRef idx="0">
            <a:schemeClr val="accent1"/>
          </a:effectRef>
          <a:fontRef idx="minor">
            <a:schemeClr val="tx1"/>
          </a:fontRef>
        </p:style>
      </p:cxnSp>
      <p:sp>
        <p:nvSpPr>
          <p:cNvPr id="56" name="TextBox 70"/>
          <p:cNvSpPr txBox="1"/>
          <p:nvPr/>
        </p:nvSpPr>
        <p:spPr>
          <a:xfrm>
            <a:off x="3656171" y="3472465"/>
            <a:ext cx="1094189" cy="2308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99722"/>
            <a:r>
              <a:rPr lang="ru-RU" sz="900" dirty="0">
                <a:solidFill>
                  <a:srgbClr val="FFFFFF">
                    <a:lumMod val="50000"/>
                  </a:srgbClr>
                </a:solidFill>
              </a:rPr>
              <a:t>трансляция</a:t>
            </a:r>
          </a:p>
        </p:txBody>
      </p:sp>
      <p:pic>
        <p:nvPicPr>
          <p:cNvPr id="57" name="Picture 6" descr="Картинки по запросу excel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061" y="4577935"/>
            <a:ext cx="565154" cy="565154"/>
          </a:xfrm>
          <a:prstGeom prst="rect">
            <a:avLst/>
          </a:prstGeom>
          <a:noFill/>
          <a:extLst>
            <a:ext uri="{909E8E84-426E-40DD-AFC4-6F175D3DCCD1}">
              <a14:hiddenFill xmlns:a14="http://schemas.microsoft.com/office/drawing/2010/main">
                <a:solidFill>
                  <a:srgbClr val="FFFFFF"/>
                </a:solidFill>
              </a14:hiddenFill>
            </a:ext>
          </a:extLst>
        </p:spPr>
      </p:pic>
      <p:cxnSp>
        <p:nvCxnSpPr>
          <p:cNvPr id="61" name="Соединительная линия уступом 60"/>
          <p:cNvCxnSpPr>
            <a:stCxn id="63" idx="1"/>
          </p:cNvCxnSpPr>
          <p:nvPr/>
        </p:nvCxnSpPr>
        <p:spPr>
          <a:xfrm rot="10800000">
            <a:off x="3108891" y="3757399"/>
            <a:ext cx="80179" cy="1231093"/>
          </a:xfrm>
          <a:prstGeom prst="bentConnector2">
            <a:avLst/>
          </a:prstGeom>
          <a:ln w="19050">
            <a:solidFill>
              <a:schemeClr val="accent3">
                <a:lumMod val="75000"/>
              </a:schemeClr>
            </a:solidFill>
            <a:tailEnd type="arrow" w="sm" len="sm"/>
          </a:ln>
        </p:spPr>
        <p:style>
          <a:lnRef idx="1">
            <a:schemeClr val="accent1"/>
          </a:lnRef>
          <a:fillRef idx="0">
            <a:schemeClr val="accent1"/>
          </a:fillRef>
          <a:effectRef idx="0">
            <a:schemeClr val="accent1"/>
          </a:effectRef>
          <a:fontRef idx="minor">
            <a:schemeClr val="tx1"/>
          </a:fontRef>
        </p:style>
      </p:cxnSp>
      <p:pic>
        <p:nvPicPr>
          <p:cNvPr id="62" name="Picture 31" descr="data001"/>
          <p:cNvPicPr>
            <a:picLocks noChangeAspect="1" noChangeArrowheads="1"/>
          </p:cNvPicPr>
          <p:nvPr/>
        </p:nvPicPr>
        <p:blipFill>
          <a:blip r:embed="rId3" cstate="print"/>
          <a:srcRect/>
          <a:stretch>
            <a:fillRect/>
          </a:stretch>
        </p:blipFill>
        <p:spPr bwMode="gray">
          <a:xfrm>
            <a:off x="3223109" y="4521375"/>
            <a:ext cx="1154090" cy="755360"/>
          </a:xfrm>
          <a:prstGeom prst="rect">
            <a:avLst/>
          </a:prstGeom>
          <a:noFill/>
        </p:spPr>
      </p:pic>
      <p:sp>
        <p:nvSpPr>
          <p:cNvPr id="63" name="Text Box 156"/>
          <p:cNvSpPr txBox="1">
            <a:spLocks noChangeArrowheads="1"/>
          </p:cNvSpPr>
          <p:nvPr/>
        </p:nvSpPr>
        <p:spPr bwMode="gray">
          <a:xfrm>
            <a:off x="3189067" y="4675193"/>
            <a:ext cx="1230722" cy="626595"/>
          </a:xfrm>
          <a:prstGeom prst="rect">
            <a:avLst/>
          </a:prstGeom>
          <a:noFill/>
          <a:ln w="9525" algn="ctr">
            <a:noFill/>
            <a:miter lim="800000"/>
            <a:headEnd/>
            <a:tailEnd/>
          </a:ln>
        </p:spPr>
        <p:txBody>
          <a:bodyPr lIns="67496" tIns="35099" rIns="67496" bIns="0" anchor="ctr"/>
          <a:lstStyle/>
          <a:p>
            <a:pPr algn="ctr" defTabSz="746312">
              <a:spcBef>
                <a:spcPct val="30000"/>
              </a:spcBef>
            </a:pPr>
            <a:r>
              <a:rPr lang="ru-RU" sz="900" b="1" dirty="0">
                <a:solidFill>
                  <a:srgbClr val="000000"/>
                </a:solidFill>
                <a:latin typeface="Tahoma" panose="020B0604030504040204" pitchFamily="34" charset="0"/>
                <a:ea typeface="Tahoma" panose="020B0604030504040204" pitchFamily="34" charset="0"/>
                <a:cs typeface="Tahoma" panose="020B0604030504040204" pitchFamily="34" charset="0"/>
              </a:rPr>
              <a:t>Внешние учетные системы (1С)</a:t>
            </a:r>
            <a:endParaRPr lang="en-US" sz="9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65" name="TextBox 70"/>
          <p:cNvSpPr txBox="1"/>
          <p:nvPr/>
        </p:nvSpPr>
        <p:spPr>
          <a:xfrm>
            <a:off x="2374547" y="4034954"/>
            <a:ext cx="1094189"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99722"/>
            <a:r>
              <a:rPr lang="ru-RU" sz="900" dirty="0">
                <a:solidFill>
                  <a:srgbClr val="FFFFFF">
                    <a:lumMod val="50000"/>
                  </a:srgbClr>
                </a:solidFill>
              </a:rPr>
              <a:t>бесшовная интеграция</a:t>
            </a:r>
          </a:p>
        </p:txBody>
      </p:sp>
      <p:sp>
        <p:nvSpPr>
          <p:cNvPr id="67" name="Прямоугольник 66"/>
          <p:cNvSpPr/>
          <p:nvPr/>
        </p:nvSpPr>
        <p:spPr>
          <a:xfrm>
            <a:off x="4655777" y="4581922"/>
            <a:ext cx="4229814" cy="1092607"/>
          </a:xfrm>
          <a:prstGeom prst="rect">
            <a:avLst/>
          </a:prstGeom>
        </p:spPr>
        <p:txBody>
          <a:bodyPr wrap="square">
            <a:spAutoFit/>
          </a:bodyPr>
          <a:lstStyle/>
          <a:p>
            <a:pPr marL="214313" indent="-214313" eaLnBrk="1" hangingPunct="1">
              <a:buClr>
                <a:schemeClr val="accent1">
                  <a:lumMod val="75000"/>
                </a:schemeClr>
              </a:buClr>
              <a:buFont typeface="Wingdings" panose="05000000000000000000" pitchFamily="2" charset="2"/>
              <a:buChar char="§"/>
            </a:pPr>
            <a:r>
              <a:rPr lang="ru-RU" sz="1300" dirty="0">
                <a:solidFill>
                  <a:schemeClr val="bg2">
                    <a:lumMod val="75000"/>
                  </a:schemeClr>
                </a:solidFill>
                <a:latin typeface="Arial" charset="0"/>
                <a:cs typeface="Arial" charset="0"/>
              </a:rPr>
              <a:t>К сформированной модели данных АОСВ МСФО применяются корректировки и </a:t>
            </a:r>
            <a:r>
              <a:rPr lang="ru-RU" sz="1300" dirty="0" err="1">
                <a:solidFill>
                  <a:schemeClr val="bg2">
                    <a:lumMod val="75000"/>
                  </a:schemeClr>
                </a:solidFill>
                <a:latin typeface="Arial" charset="0"/>
                <a:cs typeface="Arial" charset="0"/>
              </a:rPr>
              <a:t>реклассы</a:t>
            </a:r>
            <a:r>
              <a:rPr lang="ru-RU" sz="1300" dirty="0">
                <a:solidFill>
                  <a:schemeClr val="bg2">
                    <a:lumMod val="75000"/>
                  </a:schemeClr>
                </a:solidFill>
                <a:latin typeface="Arial" charset="0"/>
                <a:cs typeface="Arial" charset="0"/>
              </a:rPr>
              <a:t> МСФО (аналогично </a:t>
            </a:r>
            <a:r>
              <a:rPr lang="ru-RU" sz="1300" dirty="0" smtClean="0">
                <a:solidFill>
                  <a:schemeClr val="bg2">
                    <a:lumMod val="75000"/>
                  </a:schemeClr>
                </a:solidFill>
                <a:latin typeface="Arial" charset="0"/>
                <a:cs typeface="Arial" charset="0"/>
              </a:rPr>
              <a:t>транзакционной </a:t>
            </a:r>
            <a:r>
              <a:rPr lang="ru-RU" sz="1300" dirty="0">
                <a:solidFill>
                  <a:schemeClr val="bg2">
                    <a:lumMod val="75000"/>
                  </a:schemeClr>
                </a:solidFill>
                <a:latin typeface="Arial" charset="0"/>
                <a:cs typeface="Arial" charset="0"/>
              </a:rPr>
              <a:t>модели + повтор корректировок прошлого периода</a:t>
            </a:r>
            <a:r>
              <a:rPr lang="ru-RU" sz="1300" dirty="0" smtClean="0">
                <a:solidFill>
                  <a:srgbClr val="FFFFFF">
                    <a:lumMod val="50000"/>
                  </a:srgbClr>
                </a:solidFill>
                <a:latin typeface="Arial" charset="0"/>
                <a:cs typeface="Arial" charset="0"/>
              </a:rPr>
              <a:t>).</a:t>
            </a:r>
          </a:p>
          <a:p>
            <a:pPr marL="214313" indent="-214313" eaLnBrk="1" hangingPunct="1">
              <a:buClr>
                <a:schemeClr val="accent1">
                  <a:lumMod val="75000"/>
                </a:schemeClr>
              </a:buClr>
              <a:buFont typeface="Wingdings" panose="05000000000000000000" pitchFamily="2" charset="2"/>
              <a:buChar char="§"/>
            </a:pPr>
            <a:r>
              <a:rPr lang="ru-RU" sz="1300" dirty="0">
                <a:solidFill>
                  <a:schemeClr val="bg2">
                    <a:lumMod val="75000"/>
                  </a:schemeClr>
                </a:solidFill>
                <a:latin typeface="Arial" charset="0"/>
                <a:cs typeface="Arial" charset="0"/>
              </a:rPr>
              <a:t>Менее точна чем транзакционная модель</a:t>
            </a:r>
          </a:p>
        </p:txBody>
      </p:sp>
      <p:sp>
        <p:nvSpPr>
          <p:cNvPr id="58" name="Заголовок 1"/>
          <p:cNvSpPr txBox="1">
            <a:spLocks/>
          </p:cNvSpPr>
          <p:nvPr/>
        </p:nvSpPr>
        <p:spPr>
          <a:xfrm>
            <a:off x="1498642" y="443318"/>
            <a:ext cx="6241710" cy="4367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ru-RU"/>
            </a:defPPr>
            <a:lvl1pPr eaLnBrk="1" hangingPunct="1">
              <a:defRPr sz="2000" b="1">
                <a:solidFill>
                  <a:schemeClr val="bg2"/>
                </a:solidFill>
                <a:latin typeface="+mn-lt"/>
                <a:ea typeface="+mj-ea"/>
                <a:cs typeface="+mj-cs"/>
              </a:defRPr>
            </a:lvl1pPr>
            <a:lvl2pPr>
              <a:defRPr sz="2000" b="1">
                <a:solidFill>
                  <a:schemeClr val="bg2"/>
                </a:solidFill>
                <a:latin typeface="Proxima Nova Lt" pitchFamily="50" charset="0"/>
              </a:defRPr>
            </a:lvl2pPr>
            <a:lvl3pPr>
              <a:defRPr sz="2000" b="1">
                <a:solidFill>
                  <a:schemeClr val="bg2"/>
                </a:solidFill>
                <a:latin typeface="Proxima Nova Lt" pitchFamily="50" charset="0"/>
              </a:defRPr>
            </a:lvl3pPr>
            <a:lvl4pPr>
              <a:defRPr sz="2000" b="1">
                <a:solidFill>
                  <a:schemeClr val="bg2"/>
                </a:solidFill>
                <a:latin typeface="Proxima Nova Lt" pitchFamily="50" charset="0"/>
              </a:defRPr>
            </a:lvl4pPr>
            <a:lvl5pPr>
              <a:defRPr sz="2000" b="1">
                <a:solidFill>
                  <a:schemeClr val="bg2"/>
                </a:solidFill>
                <a:latin typeface="Proxima Nova Lt" pitchFamily="50" charset="0"/>
              </a:defRPr>
            </a:lvl5pPr>
            <a:lvl6pPr marL="457200" fontAlgn="base">
              <a:spcBef>
                <a:spcPct val="0"/>
              </a:spcBef>
              <a:spcAft>
                <a:spcPct val="0"/>
              </a:spcAft>
              <a:defRPr sz="2000" b="1">
                <a:solidFill>
                  <a:schemeClr val="bg2"/>
                </a:solidFill>
                <a:latin typeface="Proxima Nova Lt" pitchFamily="50" charset="0"/>
              </a:defRPr>
            </a:lvl6pPr>
            <a:lvl7pPr marL="914400" fontAlgn="base">
              <a:spcBef>
                <a:spcPct val="0"/>
              </a:spcBef>
              <a:spcAft>
                <a:spcPct val="0"/>
              </a:spcAft>
              <a:defRPr sz="2000" b="1">
                <a:solidFill>
                  <a:schemeClr val="bg2"/>
                </a:solidFill>
                <a:latin typeface="Proxima Nova Lt" pitchFamily="50" charset="0"/>
              </a:defRPr>
            </a:lvl7pPr>
            <a:lvl8pPr marL="1371600" fontAlgn="base">
              <a:spcBef>
                <a:spcPct val="0"/>
              </a:spcBef>
              <a:spcAft>
                <a:spcPct val="0"/>
              </a:spcAft>
              <a:defRPr sz="2000" b="1">
                <a:solidFill>
                  <a:schemeClr val="bg2"/>
                </a:solidFill>
                <a:latin typeface="Proxima Nova Lt" pitchFamily="50" charset="0"/>
              </a:defRPr>
            </a:lvl8pPr>
            <a:lvl9pPr marL="1828800" fontAlgn="base">
              <a:spcBef>
                <a:spcPct val="0"/>
              </a:spcBef>
              <a:spcAft>
                <a:spcPct val="0"/>
              </a:spcAft>
              <a:defRPr sz="2000" b="1">
                <a:solidFill>
                  <a:schemeClr val="bg2"/>
                </a:solidFill>
                <a:latin typeface="Proxima Nova Lt" pitchFamily="50" charset="0"/>
              </a:defRPr>
            </a:lvl9pPr>
          </a:lstStyle>
          <a:p>
            <a:pPr algn="ctr"/>
            <a:r>
              <a:rPr lang="ru-RU" altLang="ru-RU" sz="2400" dirty="0" smtClean="0">
                <a:solidFill>
                  <a:srgbClr val="808080"/>
                </a:solidFill>
              </a:rPr>
              <a:t>Учетный процесс в трансформационной модели</a:t>
            </a:r>
            <a:endParaRPr lang="ru-RU" altLang="ru-RU" sz="2400" dirty="0">
              <a:solidFill>
                <a:srgbClr val="808080"/>
              </a:solidFill>
            </a:endParaRPr>
          </a:p>
        </p:txBody>
      </p:sp>
      <p:sp>
        <p:nvSpPr>
          <p:cNvPr id="39" name="Блок-схема: несколько документов 38"/>
          <p:cNvSpPr/>
          <p:nvPr/>
        </p:nvSpPr>
        <p:spPr>
          <a:xfrm>
            <a:off x="1767821" y="1903097"/>
            <a:ext cx="2084101" cy="612554"/>
          </a:xfrm>
          <a:prstGeom prst="flowChartMultidocument">
            <a:avLst/>
          </a:prstGeom>
          <a:solidFill>
            <a:srgbClr val="FFD653"/>
          </a:solidFill>
          <a:ln w="9525">
            <a:solidFill>
              <a:srgbClr val="F2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99722"/>
            <a:r>
              <a:rPr lang="ru-RU" sz="1071" dirty="0">
                <a:solidFill>
                  <a:srgbClr val="000000"/>
                </a:solidFill>
              </a:rPr>
              <a:t>16 объектов параллельного учета</a:t>
            </a:r>
          </a:p>
        </p:txBody>
      </p:sp>
      <p:pic>
        <p:nvPicPr>
          <p:cNvPr id="60" name="Рисунок 37" descr="Mimetypes-application-vnd-sun-xml-calc-template-icon.png"/>
          <p:cNvPicPr>
            <a:picLocks noChangeAspect="1"/>
          </p:cNvPicPr>
          <p:nvPr/>
        </p:nvPicPr>
        <p:blipFill>
          <a:blip r:embed="rId6" cstate="print"/>
          <a:stretch>
            <a:fillRect/>
          </a:stretch>
        </p:blipFill>
        <p:spPr>
          <a:xfrm>
            <a:off x="6626351" y="2877326"/>
            <a:ext cx="393923" cy="393923"/>
          </a:xfrm>
          <a:prstGeom prst="rect">
            <a:avLst/>
          </a:prstGeom>
        </p:spPr>
      </p:pic>
      <p:pic>
        <p:nvPicPr>
          <p:cNvPr id="64" name="Рисунок 63" descr="Mimetypes-application-vnd-sun-xml-calc-template-icon.png"/>
          <p:cNvPicPr>
            <a:picLocks noChangeAspect="1"/>
          </p:cNvPicPr>
          <p:nvPr/>
        </p:nvPicPr>
        <p:blipFill>
          <a:blip r:embed="rId6" cstate="print"/>
          <a:stretch>
            <a:fillRect/>
          </a:stretch>
        </p:blipFill>
        <p:spPr>
          <a:xfrm>
            <a:off x="6377004" y="2814403"/>
            <a:ext cx="398510" cy="398510"/>
          </a:xfrm>
          <a:prstGeom prst="rect">
            <a:avLst/>
          </a:prstGeom>
        </p:spPr>
      </p:pic>
      <p:sp>
        <p:nvSpPr>
          <p:cNvPr id="66" name="TextBox 70"/>
          <p:cNvSpPr txBox="1"/>
          <p:nvPr/>
        </p:nvSpPr>
        <p:spPr>
          <a:xfrm>
            <a:off x="6228184" y="3680408"/>
            <a:ext cx="1427788" cy="4219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99722"/>
            <a:r>
              <a:rPr lang="ru-RU" sz="1071" b="1" dirty="0" smtClean="0">
                <a:solidFill>
                  <a:srgbClr val="808080">
                    <a:lumMod val="75000"/>
                  </a:srgbClr>
                </a:solidFill>
              </a:rPr>
              <a:t>Индивидуальная отчетность</a:t>
            </a:r>
            <a:endParaRPr lang="ru-RU" sz="1071" b="1" dirty="0">
              <a:solidFill>
                <a:srgbClr val="808080">
                  <a:lumMod val="75000"/>
                </a:srgbClr>
              </a:solidFill>
            </a:endParaRPr>
          </a:p>
        </p:txBody>
      </p:sp>
      <p:pic>
        <p:nvPicPr>
          <p:cNvPr id="69" name="Рисунок 6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486968" y="2973679"/>
            <a:ext cx="677322" cy="585602"/>
          </a:xfrm>
          <a:prstGeom prst="rect">
            <a:avLst/>
          </a:prstGeom>
        </p:spPr>
      </p:pic>
      <p:cxnSp>
        <p:nvCxnSpPr>
          <p:cNvPr id="70" name="Прямая со стрелкой 69"/>
          <p:cNvCxnSpPr/>
          <p:nvPr/>
        </p:nvCxnSpPr>
        <p:spPr>
          <a:xfrm>
            <a:off x="5580112" y="3379491"/>
            <a:ext cx="734638" cy="0"/>
          </a:xfrm>
          <a:prstGeom prst="straightConnector1">
            <a:avLst/>
          </a:prstGeom>
          <a:ln w="19050">
            <a:solidFill>
              <a:schemeClr val="accent3">
                <a:lumMod val="75000"/>
              </a:schemeClr>
            </a:solidFill>
            <a:tailEnd type="arrow" w="sm" len="sm"/>
          </a:ln>
        </p:spPr>
        <p:style>
          <a:lnRef idx="1">
            <a:schemeClr val="accent1"/>
          </a:lnRef>
          <a:fillRef idx="0">
            <a:schemeClr val="accent1"/>
          </a:fillRef>
          <a:effectRef idx="0">
            <a:schemeClr val="accent1"/>
          </a:effectRef>
          <a:fontRef idx="minor">
            <a:schemeClr val="tx1"/>
          </a:fontRef>
        </p:style>
      </p:cxnSp>
      <p:sp>
        <p:nvSpPr>
          <p:cNvPr id="3" name="Прямоугольник 2"/>
          <p:cNvSpPr/>
          <p:nvPr/>
        </p:nvSpPr>
        <p:spPr bwMode="auto">
          <a:xfrm>
            <a:off x="1315761" y="3342921"/>
            <a:ext cx="299809" cy="90895"/>
          </a:xfrm>
          <a:prstGeom prst="rect">
            <a:avLst/>
          </a:prstGeom>
          <a:solidFill>
            <a:schemeClr val="bg1">
              <a:lumMod val="95000"/>
            </a:schemeClr>
          </a:solidFill>
          <a:ln w="4445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nSpc>
                <a:spcPct val="110000"/>
              </a:lnSpc>
              <a:spcBef>
                <a:spcPct val="50000"/>
              </a:spcBef>
            </a:pPr>
            <a:endParaRPr lang="ru-RU" sz="2000">
              <a:solidFill>
                <a:srgbClr val="5F0000"/>
              </a:solidFill>
              <a:latin typeface="Arial" charset="0"/>
            </a:endParaRPr>
          </a:p>
        </p:txBody>
      </p:sp>
      <p:sp>
        <p:nvSpPr>
          <p:cNvPr id="74" name="Прямоугольник 73"/>
          <p:cNvSpPr/>
          <p:nvPr/>
        </p:nvSpPr>
        <p:spPr bwMode="auto">
          <a:xfrm>
            <a:off x="1498960" y="3288598"/>
            <a:ext cx="299809" cy="90895"/>
          </a:xfrm>
          <a:prstGeom prst="rect">
            <a:avLst/>
          </a:prstGeom>
          <a:solidFill>
            <a:schemeClr val="bg1">
              <a:lumMod val="95000"/>
            </a:schemeClr>
          </a:solidFill>
          <a:ln w="4445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nSpc>
                <a:spcPct val="110000"/>
              </a:lnSpc>
              <a:spcBef>
                <a:spcPct val="50000"/>
              </a:spcBef>
            </a:pPr>
            <a:endParaRPr lang="ru-RU" sz="2000">
              <a:solidFill>
                <a:srgbClr val="5F0000"/>
              </a:solidFill>
              <a:latin typeface="Arial" charset="0"/>
            </a:endParaRPr>
          </a:p>
        </p:txBody>
      </p:sp>
      <p:pic>
        <p:nvPicPr>
          <p:cNvPr id="71" name="Picture 2" descr="text file 3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3881" y="3271251"/>
            <a:ext cx="299809" cy="299809"/>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text file 3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7857" y="3343259"/>
            <a:ext cx="299809" cy="29980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59" descr="http://v8.1c.ru/cpm/images/s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62393" y="5932706"/>
            <a:ext cx="98107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7170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Заголовок 1"/>
          <p:cNvSpPr txBox="1">
            <a:spLocks/>
          </p:cNvSpPr>
          <p:nvPr/>
        </p:nvSpPr>
        <p:spPr>
          <a:xfrm>
            <a:off x="1115616" y="261442"/>
            <a:ext cx="6943788" cy="4367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ru-RU"/>
            </a:defPPr>
            <a:lvl1pPr algn="ctr" eaLnBrk="1" hangingPunct="1">
              <a:defRPr sz="2400" b="1">
                <a:solidFill>
                  <a:srgbClr val="808080"/>
                </a:solidFill>
                <a:latin typeface="+mn-lt"/>
                <a:ea typeface="+mj-ea"/>
                <a:cs typeface="+mj-cs"/>
              </a:defRPr>
            </a:lvl1pPr>
            <a:lvl2pPr>
              <a:defRPr sz="2000" b="1">
                <a:solidFill>
                  <a:schemeClr val="bg2"/>
                </a:solidFill>
                <a:latin typeface="Proxima Nova Lt" pitchFamily="50" charset="0"/>
              </a:defRPr>
            </a:lvl2pPr>
            <a:lvl3pPr>
              <a:defRPr sz="2000" b="1">
                <a:solidFill>
                  <a:schemeClr val="bg2"/>
                </a:solidFill>
                <a:latin typeface="Proxima Nova Lt" pitchFamily="50" charset="0"/>
              </a:defRPr>
            </a:lvl3pPr>
            <a:lvl4pPr>
              <a:defRPr sz="2000" b="1">
                <a:solidFill>
                  <a:schemeClr val="bg2"/>
                </a:solidFill>
                <a:latin typeface="Proxima Nova Lt" pitchFamily="50" charset="0"/>
              </a:defRPr>
            </a:lvl4pPr>
            <a:lvl5pPr>
              <a:defRPr sz="2000" b="1">
                <a:solidFill>
                  <a:schemeClr val="bg2"/>
                </a:solidFill>
                <a:latin typeface="Proxima Nova Lt" pitchFamily="50" charset="0"/>
              </a:defRPr>
            </a:lvl5pPr>
            <a:lvl6pPr marL="457200" fontAlgn="base">
              <a:spcBef>
                <a:spcPct val="0"/>
              </a:spcBef>
              <a:spcAft>
                <a:spcPct val="0"/>
              </a:spcAft>
              <a:defRPr sz="2000" b="1">
                <a:solidFill>
                  <a:schemeClr val="bg2"/>
                </a:solidFill>
                <a:latin typeface="Proxima Nova Lt" pitchFamily="50" charset="0"/>
              </a:defRPr>
            </a:lvl6pPr>
            <a:lvl7pPr marL="914400" fontAlgn="base">
              <a:spcBef>
                <a:spcPct val="0"/>
              </a:spcBef>
              <a:spcAft>
                <a:spcPct val="0"/>
              </a:spcAft>
              <a:defRPr sz="2000" b="1">
                <a:solidFill>
                  <a:schemeClr val="bg2"/>
                </a:solidFill>
                <a:latin typeface="Proxima Nova Lt" pitchFamily="50" charset="0"/>
              </a:defRPr>
            </a:lvl7pPr>
            <a:lvl8pPr marL="1371600" fontAlgn="base">
              <a:spcBef>
                <a:spcPct val="0"/>
              </a:spcBef>
              <a:spcAft>
                <a:spcPct val="0"/>
              </a:spcAft>
              <a:defRPr sz="2000" b="1">
                <a:solidFill>
                  <a:schemeClr val="bg2"/>
                </a:solidFill>
                <a:latin typeface="Proxima Nova Lt" pitchFamily="50" charset="0"/>
              </a:defRPr>
            </a:lvl8pPr>
            <a:lvl9pPr marL="1828800" fontAlgn="base">
              <a:spcBef>
                <a:spcPct val="0"/>
              </a:spcBef>
              <a:spcAft>
                <a:spcPct val="0"/>
              </a:spcAft>
              <a:defRPr sz="2000" b="1">
                <a:solidFill>
                  <a:schemeClr val="bg2"/>
                </a:solidFill>
                <a:latin typeface="Proxima Nova Lt" pitchFamily="50" charset="0"/>
              </a:defRPr>
            </a:lvl9pPr>
          </a:lstStyle>
          <a:p>
            <a:r>
              <a:rPr lang="ru-RU" altLang="ru-RU" dirty="0" smtClean="0"/>
              <a:t>Области параллельной оценки</a:t>
            </a:r>
            <a:endParaRPr lang="ru-RU" alt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343370186"/>
              </p:ext>
            </p:extLst>
          </p:nvPr>
        </p:nvGraphicFramePr>
        <p:xfrm>
          <a:off x="323528" y="1269554"/>
          <a:ext cx="8154907" cy="4023360"/>
        </p:xfrm>
        <a:graphic>
          <a:graphicData uri="http://schemas.openxmlformats.org/drawingml/2006/table">
            <a:tbl>
              <a:tblPr firstRow="1" bandRow="1">
                <a:tableStyleId>{5C22544A-7EE6-4342-B048-85BDC9FD1C3A}</a:tableStyleId>
              </a:tblPr>
              <a:tblGrid>
                <a:gridCol w="537381">
                  <a:extLst>
                    <a:ext uri="{9D8B030D-6E8A-4147-A177-3AD203B41FA5}">
                      <a16:colId xmlns="" xmlns:a16="http://schemas.microsoft.com/office/drawing/2014/main" val="2087139937"/>
                    </a:ext>
                  </a:extLst>
                </a:gridCol>
                <a:gridCol w="2810990">
                  <a:extLst>
                    <a:ext uri="{9D8B030D-6E8A-4147-A177-3AD203B41FA5}">
                      <a16:colId xmlns="" xmlns:a16="http://schemas.microsoft.com/office/drawing/2014/main" val="1931884657"/>
                    </a:ext>
                  </a:extLst>
                </a:gridCol>
                <a:gridCol w="4806536">
                  <a:extLst>
                    <a:ext uri="{9D8B030D-6E8A-4147-A177-3AD203B41FA5}">
                      <a16:colId xmlns="" xmlns:a16="http://schemas.microsoft.com/office/drawing/2014/main" val="2798680791"/>
                    </a:ext>
                  </a:extLst>
                </a:gridCol>
              </a:tblGrid>
              <a:tr h="278130">
                <a:tc>
                  <a:txBody>
                    <a:bodyPr/>
                    <a:lstStyle/>
                    <a:p>
                      <a:pPr algn="ctr"/>
                      <a:r>
                        <a:rPr lang="ru-RU" sz="1800" b="1" kern="1200" dirty="0" smtClean="0">
                          <a:solidFill>
                            <a:schemeClr val="bg2">
                              <a:lumMod val="75000"/>
                            </a:schemeClr>
                          </a:solidFill>
                          <a:latin typeface="+mn-lt"/>
                          <a:ea typeface="+mn-ea"/>
                          <a:cs typeface="+mn-cs"/>
                        </a:rPr>
                        <a:t>№</a:t>
                      </a:r>
                      <a:endParaRPr lang="ru-RU" sz="1800" b="1" kern="1200" dirty="0">
                        <a:solidFill>
                          <a:schemeClr val="bg2">
                            <a:lumMod val="75000"/>
                          </a:schemeClr>
                        </a:solidFill>
                        <a:latin typeface="+mn-lt"/>
                        <a:ea typeface="+mn-ea"/>
                        <a:cs typeface="+mn-cs"/>
                      </a:endParaRPr>
                    </a:p>
                  </a:txBody>
                  <a:tcPr marL="68580" marR="68580" marT="34290" marB="34290">
                    <a:solidFill>
                      <a:srgbClr val="FFCC00"/>
                    </a:solidFill>
                  </a:tcPr>
                </a:tc>
                <a:tc>
                  <a:txBody>
                    <a:bodyPr/>
                    <a:lstStyle/>
                    <a:p>
                      <a:pPr algn="ctr"/>
                      <a:r>
                        <a:rPr lang="ru-RU" sz="1800" b="1" kern="1200" dirty="0" smtClean="0">
                          <a:solidFill>
                            <a:schemeClr val="bg2">
                              <a:lumMod val="75000"/>
                            </a:schemeClr>
                          </a:solidFill>
                          <a:latin typeface="+mn-lt"/>
                          <a:ea typeface="+mn-ea"/>
                          <a:cs typeface="+mn-cs"/>
                        </a:rPr>
                        <a:t>Области</a:t>
                      </a:r>
                      <a:endParaRPr lang="ru-RU" sz="1800" b="1" kern="1200" dirty="0">
                        <a:solidFill>
                          <a:schemeClr val="bg2">
                            <a:lumMod val="75000"/>
                          </a:schemeClr>
                        </a:solidFill>
                        <a:latin typeface="+mn-lt"/>
                        <a:ea typeface="+mn-ea"/>
                        <a:cs typeface="+mn-cs"/>
                      </a:endParaRPr>
                    </a:p>
                  </a:txBody>
                  <a:tcPr marL="68580" marR="68580" marT="34290" marB="34290">
                    <a:solidFill>
                      <a:srgbClr val="FFCC00"/>
                    </a:solidFill>
                  </a:tcPr>
                </a:tc>
                <a:tc>
                  <a:txBody>
                    <a:bodyPr/>
                    <a:lstStyle/>
                    <a:p>
                      <a:pPr algn="ctr"/>
                      <a:r>
                        <a:rPr lang="ru-RU" sz="1800" b="1" kern="1200" dirty="0" smtClean="0">
                          <a:solidFill>
                            <a:schemeClr val="bg2">
                              <a:lumMod val="75000"/>
                            </a:schemeClr>
                          </a:solidFill>
                          <a:latin typeface="+mn-lt"/>
                          <a:ea typeface="+mn-ea"/>
                          <a:cs typeface="+mn-cs"/>
                        </a:rPr>
                        <a:t>Перечень корректировок</a:t>
                      </a:r>
                      <a:endParaRPr lang="ru-RU" sz="1800" b="1" kern="1200" dirty="0">
                        <a:solidFill>
                          <a:schemeClr val="bg2">
                            <a:lumMod val="75000"/>
                          </a:schemeClr>
                        </a:solidFill>
                        <a:latin typeface="+mn-lt"/>
                        <a:ea typeface="+mn-ea"/>
                        <a:cs typeface="+mn-cs"/>
                      </a:endParaRPr>
                    </a:p>
                  </a:txBody>
                  <a:tcPr marL="68580" marR="68580" marT="34290" marB="34290">
                    <a:solidFill>
                      <a:srgbClr val="FFCC00"/>
                    </a:solidFill>
                  </a:tcPr>
                </a:tc>
                <a:extLst>
                  <a:ext uri="{0D108BD9-81ED-4DB2-BD59-A6C34878D82A}">
                    <a16:rowId xmlns="" xmlns:a16="http://schemas.microsoft.com/office/drawing/2014/main" val="2115887357"/>
                  </a:ext>
                </a:extLst>
              </a:tr>
              <a:tr h="514350">
                <a:tc>
                  <a:txBody>
                    <a:bodyPr/>
                    <a:lstStyle/>
                    <a:p>
                      <a:pPr algn="ctr" rtl="0" fontAlgn="ctr"/>
                      <a:r>
                        <a:rPr lang="en-US" sz="1000" b="1" i="0" u="none" strike="noStrike" dirty="0" smtClean="0">
                          <a:solidFill>
                            <a:srgbClr val="000000"/>
                          </a:solidFill>
                          <a:latin typeface="+mj-lt"/>
                        </a:rPr>
                        <a:t>1</a:t>
                      </a:r>
                      <a:endParaRPr lang="ru-RU" sz="1000" b="1" i="0" u="none" strike="noStrike" dirty="0">
                        <a:solidFill>
                          <a:srgbClr val="000000"/>
                        </a:solidFill>
                        <a:latin typeface="+mj-lt"/>
                      </a:endParaRPr>
                    </a:p>
                  </a:txBody>
                  <a:tcPr marL="7144" marR="7144" marT="7144" marB="0" anchor="ctr">
                    <a:solidFill>
                      <a:srgbClr val="FFF6D9"/>
                    </a:solidFill>
                  </a:tcPr>
                </a:tc>
                <a:tc>
                  <a:txBody>
                    <a:bodyPr/>
                    <a:lstStyle/>
                    <a:p>
                      <a:pPr algn="l"/>
                      <a:r>
                        <a:rPr lang="ru-RU" sz="1000" dirty="0" smtClean="0">
                          <a:solidFill>
                            <a:srgbClr val="000000"/>
                          </a:solidFill>
                          <a:latin typeface="+mj-lt"/>
                        </a:rPr>
                        <a:t>Основные средства</a:t>
                      </a:r>
                      <a:endParaRPr lang="en-US" sz="1000" dirty="0">
                        <a:solidFill>
                          <a:srgbClr val="000000"/>
                        </a:solidFill>
                        <a:latin typeface="+mj-lt"/>
                      </a:endParaRPr>
                    </a:p>
                  </a:txBody>
                  <a:tcPr marL="68580" marR="68580" marT="34290" marB="34290" anchor="ctr">
                    <a:solidFill>
                      <a:srgbClr val="FFF6D9"/>
                    </a:solidFill>
                  </a:tcPr>
                </a:tc>
                <a:tc>
                  <a:txBody>
                    <a:bodyPr/>
                    <a:lstStyle/>
                    <a:p>
                      <a:pPr algn="l">
                        <a:buFontTx/>
                        <a:buChar char="-"/>
                      </a:pPr>
                      <a:r>
                        <a:rPr lang="ru-RU" sz="1000" dirty="0" smtClean="0">
                          <a:solidFill>
                            <a:srgbClr val="000000"/>
                          </a:solidFill>
                          <a:latin typeface="+mj-lt"/>
                        </a:rPr>
                        <a:t> изменение</a:t>
                      </a:r>
                      <a:r>
                        <a:rPr lang="ru-RU" sz="1000" baseline="0" dirty="0" smtClean="0">
                          <a:solidFill>
                            <a:srgbClr val="000000"/>
                          </a:solidFill>
                          <a:latin typeface="+mj-lt"/>
                        </a:rPr>
                        <a:t> первоначальной стоимости объектов;</a:t>
                      </a:r>
                    </a:p>
                    <a:p>
                      <a:pPr algn="l">
                        <a:buFontTx/>
                        <a:buChar char="-"/>
                      </a:pPr>
                      <a:r>
                        <a:rPr lang="ru-RU" sz="1000" baseline="0" dirty="0" smtClean="0">
                          <a:solidFill>
                            <a:srgbClr val="000000"/>
                          </a:solidFill>
                          <a:latin typeface="+mj-lt"/>
                        </a:rPr>
                        <a:t> параллельный учет (амортизация, выбытие, обесценение, переоценка);</a:t>
                      </a:r>
                    </a:p>
                    <a:p>
                      <a:pPr algn="l">
                        <a:buFontTx/>
                        <a:buChar char="-"/>
                      </a:pPr>
                      <a:r>
                        <a:rPr lang="ru-RU" sz="1000" baseline="0" dirty="0" smtClean="0">
                          <a:solidFill>
                            <a:srgbClr val="000000"/>
                          </a:solidFill>
                          <a:latin typeface="+mj-lt"/>
                        </a:rPr>
                        <a:t> учет МОС;</a:t>
                      </a:r>
                    </a:p>
                  </a:txBody>
                  <a:tcPr marL="68580" marR="68580" marT="34290" marB="34290">
                    <a:solidFill>
                      <a:srgbClr val="FFF6D9"/>
                    </a:solidFill>
                  </a:tcPr>
                </a:tc>
                <a:extLst>
                  <a:ext uri="{0D108BD9-81ED-4DB2-BD59-A6C34878D82A}">
                    <a16:rowId xmlns="" xmlns:a16="http://schemas.microsoft.com/office/drawing/2014/main" val="2034563321"/>
                  </a:ext>
                </a:extLst>
              </a:tr>
              <a:tr h="365760">
                <a:tc>
                  <a:txBody>
                    <a:bodyPr/>
                    <a:lstStyle/>
                    <a:p>
                      <a:pPr algn="ctr" rtl="0" fontAlgn="ctr"/>
                      <a:r>
                        <a:rPr lang="en-US" sz="1000" b="1" i="0" u="none" strike="noStrike" dirty="0" smtClean="0">
                          <a:solidFill>
                            <a:srgbClr val="000000"/>
                          </a:solidFill>
                          <a:latin typeface="+mj-lt"/>
                        </a:rPr>
                        <a:t>2</a:t>
                      </a:r>
                      <a:endParaRPr lang="ru-RU" sz="1000" b="1" i="0" u="none" strike="noStrike" dirty="0">
                        <a:solidFill>
                          <a:srgbClr val="000000"/>
                        </a:solidFill>
                        <a:latin typeface="+mj-lt"/>
                      </a:endParaRPr>
                    </a:p>
                  </a:txBody>
                  <a:tcPr marL="7144" marR="7144" marT="7144" marB="0" anchor="ctr"/>
                </a:tc>
                <a:tc>
                  <a:txBody>
                    <a:bodyPr/>
                    <a:lstStyle/>
                    <a:p>
                      <a:pPr algn="l"/>
                      <a:r>
                        <a:rPr lang="ru-RU" sz="1000" dirty="0" smtClean="0">
                          <a:solidFill>
                            <a:srgbClr val="000000"/>
                          </a:solidFill>
                          <a:latin typeface="+mj-lt"/>
                        </a:rPr>
                        <a:t>НМА</a:t>
                      </a:r>
                      <a:endParaRPr lang="en-US" sz="1000" dirty="0">
                        <a:solidFill>
                          <a:srgbClr val="000000"/>
                        </a:solidFill>
                        <a:latin typeface="+mj-lt"/>
                      </a:endParaRPr>
                    </a:p>
                  </a:txBody>
                  <a:tcPr marL="68580" marR="68580" marT="34290" marB="34290" anchor="ctr"/>
                </a:tc>
                <a:tc>
                  <a:txBody>
                    <a:bodyPr/>
                    <a:lstStyle/>
                    <a:p>
                      <a:pPr algn="l"/>
                      <a:r>
                        <a:rPr lang="ru-RU" sz="1000" dirty="0" smtClean="0">
                          <a:solidFill>
                            <a:srgbClr val="000000"/>
                          </a:solidFill>
                          <a:latin typeface="+mj-lt"/>
                        </a:rPr>
                        <a:t>- </a:t>
                      </a:r>
                      <a:r>
                        <a:rPr lang="ru-RU" sz="1000" baseline="0" dirty="0" smtClean="0">
                          <a:solidFill>
                            <a:srgbClr val="000000"/>
                          </a:solidFill>
                          <a:latin typeface="+mj-lt"/>
                        </a:rPr>
                        <a:t>параллельный учет (амортизация, выбытие, переоценка);</a:t>
                      </a:r>
                      <a:endParaRPr lang="ru-RU" sz="1000" dirty="0" smtClean="0">
                        <a:solidFill>
                          <a:srgbClr val="000000"/>
                        </a:solidFill>
                        <a:latin typeface="+mj-lt"/>
                      </a:endParaRPr>
                    </a:p>
                    <a:p>
                      <a:pPr algn="l"/>
                      <a:r>
                        <a:rPr lang="ru-RU" sz="1000" dirty="0" smtClean="0">
                          <a:solidFill>
                            <a:srgbClr val="000000"/>
                          </a:solidFill>
                          <a:latin typeface="+mj-lt"/>
                        </a:rPr>
                        <a:t>- </a:t>
                      </a:r>
                      <a:r>
                        <a:rPr lang="ru-RU" sz="1000" dirty="0" err="1" smtClean="0">
                          <a:solidFill>
                            <a:srgbClr val="000000"/>
                          </a:solidFill>
                          <a:latin typeface="+mj-lt"/>
                        </a:rPr>
                        <a:t>рекласс</a:t>
                      </a:r>
                      <a:r>
                        <a:rPr lang="ru-RU" sz="1000" dirty="0" smtClean="0">
                          <a:solidFill>
                            <a:srgbClr val="000000"/>
                          </a:solidFill>
                          <a:latin typeface="+mj-lt"/>
                        </a:rPr>
                        <a:t> лицензий</a:t>
                      </a:r>
                      <a:r>
                        <a:rPr lang="ru-RU" sz="1000" baseline="0" dirty="0" smtClean="0">
                          <a:solidFill>
                            <a:srgbClr val="000000"/>
                          </a:solidFill>
                          <a:latin typeface="+mj-lt"/>
                        </a:rPr>
                        <a:t> на </a:t>
                      </a:r>
                      <a:r>
                        <a:rPr lang="ru-RU" sz="1000" dirty="0" smtClean="0">
                          <a:solidFill>
                            <a:srgbClr val="000000"/>
                          </a:solidFill>
                          <a:latin typeface="+mj-lt"/>
                        </a:rPr>
                        <a:t>программное обеспечение;</a:t>
                      </a:r>
                      <a:endParaRPr lang="en-US" sz="1000" dirty="0">
                        <a:solidFill>
                          <a:srgbClr val="000000"/>
                        </a:solidFill>
                        <a:latin typeface="+mj-lt"/>
                      </a:endParaRPr>
                    </a:p>
                  </a:txBody>
                  <a:tcPr marL="68580" marR="68580" marT="34290" marB="34290"/>
                </a:tc>
                <a:extLst>
                  <a:ext uri="{0D108BD9-81ED-4DB2-BD59-A6C34878D82A}">
                    <a16:rowId xmlns="" xmlns:a16="http://schemas.microsoft.com/office/drawing/2014/main" val="1588240758"/>
                  </a:ext>
                </a:extLst>
              </a:tr>
              <a:tr h="278130">
                <a:tc>
                  <a:txBody>
                    <a:bodyPr/>
                    <a:lstStyle/>
                    <a:p>
                      <a:pPr algn="ctr" rtl="0" fontAlgn="ctr"/>
                      <a:r>
                        <a:rPr lang="en-US" sz="1000" b="1" i="0" u="none" strike="noStrike" dirty="0" smtClean="0">
                          <a:solidFill>
                            <a:srgbClr val="000000"/>
                          </a:solidFill>
                          <a:latin typeface="+mj-lt"/>
                        </a:rPr>
                        <a:t>3</a:t>
                      </a:r>
                      <a:endParaRPr lang="ru-RU" sz="1000" b="1" i="0" u="none" strike="noStrike" dirty="0">
                        <a:solidFill>
                          <a:srgbClr val="000000"/>
                        </a:solidFill>
                        <a:latin typeface="+mj-lt"/>
                      </a:endParaRPr>
                    </a:p>
                  </a:txBody>
                  <a:tcPr marL="7144" marR="7144" marT="7144" marB="0" anchor="ctr">
                    <a:solidFill>
                      <a:srgbClr val="FFF6D9"/>
                    </a:solidFill>
                  </a:tcPr>
                </a:tc>
                <a:tc>
                  <a:txBody>
                    <a:bodyPr/>
                    <a:lstStyle/>
                    <a:p>
                      <a:pPr marL="0" algn="l" defTabSz="914400" rtl="0" eaLnBrk="1" latinLnBrk="0" hangingPunct="1"/>
                      <a:r>
                        <a:rPr lang="ru-RU" sz="1000" kern="1200" dirty="0" smtClean="0">
                          <a:solidFill>
                            <a:srgbClr val="000000"/>
                          </a:solidFill>
                          <a:latin typeface="+mj-lt"/>
                          <a:ea typeface="+mn-ea"/>
                          <a:cs typeface="+mn-cs"/>
                        </a:rPr>
                        <a:t>Кредиты и займы</a:t>
                      </a:r>
                      <a:endParaRPr lang="en-US" sz="1000" kern="1200" dirty="0">
                        <a:solidFill>
                          <a:srgbClr val="000000"/>
                        </a:solidFill>
                        <a:latin typeface="+mj-lt"/>
                        <a:ea typeface="+mn-ea"/>
                        <a:cs typeface="+mn-cs"/>
                      </a:endParaRPr>
                    </a:p>
                  </a:txBody>
                  <a:tcPr marL="68580" marR="68580" marT="34290" marB="34290" anchor="ctr">
                    <a:solidFill>
                      <a:srgbClr val="FFF6D9"/>
                    </a:solidFill>
                  </a:tcPr>
                </a:tc>
                <a:tc rowSpan="4">
                  <a:txBody>
                    <a:bodyPr/>
                    <a:lstStyle/>
                    <a:p>
                      <a:pPr algn="l">
                        <a:buFontTx/>
                        <a:buChar char="-"/>
                      </a:pPr>
                      <a:r>
                        <a:rPr lang="ru-RU" sz="1000" dirty="0" smtClean="0">
                          <a:solidFill>
                            <a:srgbClr val="000000"/>
                          </a:solidFill>
                          <a:latin typeface="+mj-lt"/>
                        </a:rPr>
                        <a:t> признание актива / обязательства (по аренде);</a:t>
                      </a:r>
                    </a:p>
                    <a:p>
                      <a:pPr algn="l">
                        <a:buFontTx/>
                        <a:buChar char="-"/>
                      </a:pPr>
                      <a:r>
                        <a:rPr lang="ru-RU" sz="1000" dirty="0" smtClean="0">
                          <a:solidFill>
                            <a:srgbClr val="000000"/>
                          </a:solidFill>
                          <a:latin typeface="+mj-lt"/>
                        </a:rPr>
                        <a:t> поправка по эффективной</a:t>
                      </a:r>
                      <a:r>
                        <a:rPr lang="ru-RU" sz="1000" baseline="0" dirty="0" smtClean="0">
                          <a:solidFill>
                            <a:srgbClr val="000000"/>
                          </a:solidFill>
                          <a:latin typeface="+mj-lt"/>
                        </a:rPr>
                        <a:t> процентной ставке (учет комиссий);</a:t>
                      </a:r>
                    </a:p>
                    <a:p>
                      <a:pPr algn="l">
                        <a:buFontTx/>
                        <a:buChar char="-"/>
                      </a:pPr>
                      <a:r>
                        <a:rPr lang="ru-RU" sz="1000" baseline="0" dirty="0" smtClean="0">
                          <a:solidFill>
                            <a:srgbClr val="000000"/>
                          </a:solidFill>
                          <a:latin typeface="+mj-lt"/>
                        </a:rPr>
                        <a:t> поправка по справедливой стоимости;</a:t>
                      </a:r>
                      <a:endParaRPr lang="en-US" sz="1000" dirty="0">
                        <a:solidFill>
                          <a:srgbClr val="000000"/>
                        </a:solidFill>
                        <a:latin typeface="+mj-lt"/>
                      </a:endParaRPr>
                    </a:p>
                    <a:p>
                      <a:pPr algn="l">
                        <a:buFontTx/>
                        <a:buChar char="-"/>
                      </a:pPr>
                      <a:r>
                        <a:rPr lang="ru-RU" sz="1000" dirty="0" smtClean="0">
                          <a:solidFill>
                            <a:srgbClr val="000000"/>
                          </a:solidFill>
                          <a:latin typeface="+mj-lt"/>
                        </a:rPr>
                        <a:t> учет задолженност</a:t>
                      </a:r>
                      <a:r>
                        <a:rPr lang="ru-RU" sz="1000" baseline="0" dirty="0" smtClean="0">
                          <a:solidFill>
                            <a:srgbClr val="000000"/>
                          </a:solidFill>
                          <a:latin typeface="+mj-lt"/>
                        </a:rPr>
                        <a:t>и, классификация краткосрочной и долгосрочной задолженности;</a:t>
                      </a:r>
                    </a:p>
                    <a:p>
                      <a:pPr algn="l">
                        <a:buFontTx/>
                        <a:buChar char="-"/>
                      </a:pPr>
                      <a:r>
                        <a:rPr lang="ru-RU" sz="1000" baseline="0" dirty="0" smtClean="0">
                          <a:solidFill>
                            <a:srgbClr val="000000"/>
                          </a:solidFill>
                          <a:latin typeface="+mj-lt"/>
                        </a:rPr>
                        <a:t> расчет и признание процентов;</a:t>
                      </a:r>
                    </a:p>
                    <a:p>
                      <a:pPr algn="l">
                        <a:buFontTx/>
                        <a:buChar char="-"/>
                      </a:pPr>
                      <a:r>
                        <a:rPr lang="ru-RU" sz="1000" baseline="0" dirty="0" smtClean="0">
                          <a:solidFill>
                            <a:srgbClr val="000000"/>
                          </a:solidFill>
                          <a:latin typeface="+mj-lt"/>
                        </a:rPr>
                        <a:t> распределение платежей;</a:t>
                      </a:r>
                      <a:endParaRPr lang="en-US" sz="1000" dirty="0">
                        <a:solidFill>
                          <a:srgbClr val="000000"/>
                        </a:solidFill>
                        <a:latin typeface="+mj-lt"/>
                      </a:endParaRPr>
                    </a:p>
                  </a:txBody>
                  <a:tcPr marL="68580" marR="68580" marT="34290" marB="34290">
                    <a:solidFill>
                      <a:srgbClr val="FFF6D9"/>
                    </a:solidFill>
                  </a:tcPr>
                </a:tc>
                <a:extLst>
                  <a:ext uri="{0D108BD9-81ED-4DB2-BD59-A6C34878D82A}">
                    <a16:rowId xmlns="" xmlns:a16="http://schemas.microsoft.com/office/drawing/2014/main" val="3749005372"/>
                  </a:ext>
                </a:extLst>
              </a:tr>
              <a:tr h="278130">
                <a:tc>
                  <a:txBody>
                    <a:bodyPr/>
                    <a:lstStyle/>
                    <a:p>
                      <a:pPr algn="ctr" rtl="0" fontAlgn="ctr"/>
                      <a:r>
                        <a:rPr lang="en-US" sz="1000" b="1" i="0" u="none" strike="noStrike" dirty="0" smtClean="0">
                          <a:solidFill>
                            <a:srgbClr val="000000"/>
                          </a:solidFill>
                          <a:latin typeface="+mj-lt"/>
                        </a:rPr>
                        <a:t>4</a:t>
                      </a:r>
                      <a:endParaRPr lang="ru-RU" sz="1000" b="1" i="0" u="none" strike="noStrike" dirty="0">
                        <a:solidFill>
                          <a:srgbClr val="000000"/>
                        </a:solidFill>
                        <a:latin typeface="+mj-lt"/>
                      </a:endParaRPr>
                    </a:p>
                  </a:txBody>
                  <a:tcPr marL="7144" marR="7144" marT="7144" marB="0" anchor="ctr"/>
                </a:tc>
                <a:tc>
                  <a:txBody>
                    <a:bodyPr/>
                    <a:lstStyle/>
                    <a:p>
                      <a:pPr algn="l"/>
                      <a:r>
                        <a:rPr lang="ru-RU" sz="1000" dirty="0" smtClean="0">
                          <a:solidFill>
                            <a:srgbClr val="000000"/>
                          </a:solidFill>
                          <a:latin typeface="+mj-lt"/>
                        </a:rPr>
                        <a:t>Ценные бумаги</a:t>
                      </a:r>
                      <a:endParaRPr lang="en-US" sz="1000" dirty="0">
                        <a:solidFill>
                          <a:srgbClr val="000000"/>
                        </a:solidFill>
                        <a:latin typeface="+mj-lt"/>
                      </a:endParaRPr>
                    </a:p>
                  </a:txBody>
                  <a:tcPr marL="68580" marR="68580" marT="34290" marB="34290" anchor="ctr"/>
                </a:tc>
                <a:tc vMerge="1">
                  <a:txBody>
                    <a:bodyPr/>
                    <a:lstStyle/>
                    <a:p>
                      <a:pPr>
                        <a:buFontTx/>
                        <a:buChar char="-"/>
                      </a:pPr>
                      <a:endParaRPr lang="en-US" sz="1200" dirty="0">
                        <a:solidFill>
                          <a:srgbClr val="000000"/>
                        </a:solidFill>
                      </a:endParaRPr>
                    </a:p>
                  </a:txBody>
                  <a:tcPr/>
                </a:tc>
                <a:extLst>
                  <a:ext uri="{0D108BD9-81ED-4DB2-BD59-A6C34878D82A}">
                    <a16:rowId xmlns="" xmlns:a16="http://schemas.microsoft.com/office/drawing/2014/main" val="100857127"/>
                  </a:ext>
                </a:extLst>
              </a:tr>
              <a:tr h="278130">
                <a:tc>
                  <a:txBody>
                    <a:bodyPr/>
                    <a:lstStyle/>
                    <a:p>
                      <a:pPr algn="ctr" rtl="0" fontAlgn="ctr"/>
                      <a:r>
                        <a:rPr lang="en-US" sz="1000" b="1" i="0" u="none" strike="noStrike" dirty="0" smtClean="0">
                          <a:solidFill>
                            <a:srgbClr val="000000"/>
                          </a:solidFill>
                          <a:latin typeface="+mj-lt"/>
                        </a:rPr>
                        <a:t>5</a:t>
                      </a:r>
                      <a:endParaRPr lang="ru-RU" sz="1000" b="1" i="0" u="none" strike="noStrike" dirty="0">
                        <a:solidFill>
                          <a:srgbClr val="000000"/>
                        </a:solidFill>
                        <a:latin typeface="+mj-lt"/>
                      </a:endParaRPr>
                    </a:p>
                  </a:txBody>
                  <a:tcPr marL="7144" marR="7144" marT="7144" marB="0" anchor="ctr">
                    <a:solidFill>
                      <a:srgbClr val="FFF6D9"/>
                    </a:solidFill>
                  </a:tcPr>
                </a:tc>
                <a:tc>
                  <a:txBody>
                    <a:bodyPr/>
                    <a:lstStyle/>
                    <a:p>
                      <a:pPr algn="l"/>
                      <a:r>
                        <a:rPr lang="ru-RU" sz="1000" dirty="0" smtClean="0">
                          <a:solidFill>
                            <a:srgbClr val="000000"/>
                          </a:solidFill>
                          <a:latin typeface="+mj-lt"/>
                        </a:rPr>
                        <a:t>Аренда </a:t>
                      </a:r>
                      <a:endParaRPr lang="en-US" sz="1000" dirty="0">
                        <a:solidFill>
                          <a:srgbClr val="000000"/>
                        </a:solidFill>
                        <a:latin typeface="+mj-lt"/>
                      </a:endParaRPr>
                    </a:p>
                  </a:txBody>
                  <a:tcPr marL="68580" marR="68580" marT="34290" marB="34290" anchor="ctr">
                    <a:solidFill>
                      <a:srgbClr val="FFF6D9"/>
                    </a:solidFill>
                  </a:tcPr>
                </a:tc>
                <a:tc vMerge="1">
                  <a:txBody>
                    <a:bodyPr/>
                    <a:lstStyle/>
                    <a:p>
                      <a:pPr>
                        <a:buFontTx/>
                        <a:buChar char="-"/>
                      </a:pPr>
                      <a:endParaRPr lang="en-US" sz="1200" dirty="0">
                        <a:solidFill>
                          <a:srgbClr val="000000"/>
                        </a:solidFill>
                      </a:endParaRPr>
                    </a:p>
                  </a:txBody>
                  <a:tcPr/>
                </a:tc>
                <a:extLst>
                  <a:ext uri="{0D108BD9-81ED-4DB2-BD59-A6C34878D82A}">
                    <a16:rowId xmlns="" xmlns:a16="http://schemas.microsoft.com/office/drawing/2014/main" val="3498315898"/>
                  </a:ext>
                </a:extLst>
              </a:tr>
              <a:tr h="278130">
                <a:tc>
                  <a:txBody>
                    <a:bodyPr/>
                    <a:lstStyle/>
                    <a:p>
                      <a:pPr algn="ctr" rtl="0" fontAlgn="ctr"/>
                      <a:r>
                        <a:rPr lang="ru-RU" sz="1000" b="1" i="0" u="none" strike="noStrike" dirty="0" smtClean="0">
                          <a:solidFill>
                            <a:srgbClr val="000000"/>
                          </a:solidFill>
                          <a:latin typeface="+mj-lt"/>
                        </a:rPr>
                        <a:t>6</a:t>
                      </a:r>
                      <a:endParaRPr lang="ru-RU" sz="1000" b="1" i="0" u="none" strike="noStrike" dirty="0">
                        <a:solidFill>
                          <a:srgbClr val="000000"/>
                        </a:solidFill>
                        <a:latin typeface="+mj-lt"/>
                      </a:endParaRPr>
                    </a:p>
                  </a:txBody>
                  <a:tcPr marL="7144" marR="7144" marT="7144" marB="0" anchor="ctr"/>
                </a:tc>
                <a:tc>
                  <a:txBody>
                    <a:bodyPr/>
                    <a:lstStyle/>
                    <a:p>
                      <a:pPr algn="l"/>
                      <a:r>
                        <a:rPr lang="ru-RU" sz="1000" dirty="0" smtClean="0">
                          <a:solidFill>
                            <a:srgbClr val="000000"/>
                          </a:solidFill>
                          <a:latin typeface="+mj-lt"/>
                        </a:rPr>
                        <a:t>Дебиторская задолженность (долгосрочная)</a:t>
                      </a:r>
                    </a:p>
                  </a:txBody>
                  <a:tcPr marL="68580" marR="68580" marT="34290" marB="34290" anchor="ctr"/>
                </a:tc>
                <a:tc vMerge="1">
                  <a:txBody>
                    <a:bodyPr/>
                    <a:lstStyle/>
                    <a:p>
                      <a:pPr>
                        <a:buFontTx/>
                        <a:buChar char="-"/>
                      </a:pPr>
                      <a:endParaRPr lang="ru-RU" sz="1100" baseline="0" dirty="0" smtClean="0">
                        <a:solidFill>
                          <a:srgbClr val="000000"/>
                        </a:solidFill>
                      </a:endParaRPr>
                    </a:p>
                  </a:txBody>
                  <a:tcPr/>
                </a:tc>
                <a:extLst>
                  <a:ext uri="{0D108BD9-81ED-4DB2-BD59-A6C34878D82A}">
                    <a16:rowId xmlns="" xmlns:a16="http://schemas.microsoft.com/office/drawing/2014/main" val="2445801767"/>
                  </a:ext>
                </a:extLst>
              </a:tr>
              <a:tr h="365760">
                <a:tc>
                  <a:txBody>
                    <a:bodyPr/>
                    <a:lstStyle/>
                    <a:p>
                      <a:pPr algn="ctr" rtl="0" fontAlgn="ctr"/>
                      <a:r>
                        <a:rPr lang="ru-RU" sz="1000" b="1" i="0" u="none" strike="noStrike" dirty="0" smtClean="0">
                          <a:solidFill>
                            <a:srgbClr val="000000"/>
                          </a:solidFill>
                          <a:latin typeface="+mj-lt"/>
                        </a:rPr>
                        <a:t>7</a:t>
                      </a:r>
                      <a:endParaRPr lang="ru-RU" sz="1000" b="1" i="0" u="none" strike="noStrike" dirty="0">
                        <a:solidFill>
                          <a:srgbClr val="000000"/>
                        </a:solidFill>
                        <a:latin typeface="+mj-lt"/>
                      </a:endParaRPr>
                    </a:p>
                  </a:txBody>
                  <a:tcPr marL="7144" marR="7144" marT="7144" marB="0" anchor="ctr">
                    <a:solidFill>
                      <a:srgbClr val="FFF6D9"/>
                    </a:solidFill>
                  </a:tcPr>
                </a:tc>
                <a:tc>
                  <a:txBody>
                    <a:bodyPr/>
                    <a:lstStyle/>
                    <a:p>
                      <a:pPr algn="l"/>
                      <a:r>
                        <a:rPr lang="ru-RU" sz="1000" dirty="0" smtClean="0">
                          <a:solidFill>
                            <a:srgbClr val="000000"/>
                          </a:solidFill>
                          <a:latin typeface="+mj-lt"/>
                        </a:rPr>
                        <a:t>Резервы</a:t>
                      </a:r>
                    </a:p>
                  </a:txBody>
                  <a:tcPr marL="68580" marR="68580" marT="34290" marB="34290" anchor="ctr">
                    <a:solidFill>
                      <a:srgbClr val="FFF6D9"/>
                    </a:solidFill>
                  </a:tcPr>
                </a:tc>
                <a:tc>
                  <a:txBody>
                    <a:bodyPr/>
                    <a:lstStyle/>
                    <a:p>
                      <a:pPr algn="l">
                        <a:buFontTx/>
                        <a:buChar char="-"/>
                      </a:pPr>
                      <a:r>
                        <a:rPr lang="ru-RU" sz="1000" dirty="0" smtClean="0">
                          <a:solidFill>
                            <a:srgbClr val="000000"/>
                          </a:solidFill>
                          <a:latin typeface="+mj-lt"/>
                        </a:rPr>
                        <a:t> резерв по обесценению МПЗ;</a:t>
                      </a:r>
                      <a:endParaRPr lang="ru-RU" sz="1000" baseline="0" dirty="0" smtClean="0">
                        <a:solidFill>
                          <a:srgbClr val="000000"/>
                        </a:solidFill>
                        <a:latin typeface="+mj-lt"/>
                      </a:endParaRPr>
                    </a:p>
                    <a:p>
                      <a:pPr algn="l">
                        <a:buFontTx/>
                        <a:buChar char="-"/>
                      </a:pPr>
                      <a:r>
                        <a:rPr lang="ru-RU" sz="1000" baseline="0" dirty="0" smtClean="0">
                          <a:solidFill>
                            <a:srgbClr val="000000"/>
                          </a:solidFill>
                          <a:latin typeface="+mj-lt"/>
                        </a:rPr>
                        <a:t> резерв под ожидаемые кредитные убытки;</a:t>
                      </a:r>
                    </a:p>
                  </a:txBody>
                  <a:tcPr marL="68580" marR="68580" marT="34290" marB="34290">
                    <a:solidFill>
                      <a:srgbClr val="FFF6D9"/>
                    </a:solidFill>
                  </a:tcPr>
                </a:tc>
                <a:extLst>
                  <a:ext uri="{0D108BD9-81ED-4DB2-BD59-A6C34878D82A}">
                    <a16:rowId xmlns="" xmlns:a16="http://schemas.microsoft.com/office/drawing/2014/main" val="3918329400"/>
                  </a:ext>
                </a:extLst>
              </a:tr>
              <a:tr h="365760">
                <a:tc>
                  <a:txBody>
                    <a:bodyPr/>
                    <a:lstStyle/>
                    <a:p>
                      <a:pPr algn="ctr" rtl="0" fontAlgn="ctr"/>
                      <a:r>
                        <a:rPr lang="ru-RU" sz="1000" b="1" i="0" u="none" strike="noStrike" dirty="0" smtClean="0">
                          <a:solidFill>
                            <a:srgbClr val="000000"/>
                          </a:solidFill>
                          <a:latin typeface="+mj-lt"/>
                        </a:rPr>
                        <a:t>8</a:t>
                      </a:r>
                      <a:endParaRPr lang="ru-RU" sz="1000" b="1" i="0" u="none" strike="noStrike" dirty="0">
                        <a:solidFill>
                          <a:srgbClr val="000000"/>
                        </a:solidFill>
                        <a:latin typeface="+mj-lt"/>
                      </a:endParaRPr>
                    </a:p>
                  </a:txBody>
                  <a:tcPr marL="7144" marR="7144" marT="7144" marB="0" anchor="ctr"/>
                </a:tc>
                <a:tc>
                  <a:txBody>
                    <a:bodyPr/>
                    <a:lstStyle/>
                    <a:p>
                      <a:pPr algn="l"/>
                      <a:r>
                        <a:rPr lang="ru-RU" sz="1000" dirty="0" smtClean="0">
                          <a:solidFill>
                            <a:srgbClr val="000000"/>
                          </a:solidFill>
                          <a:latin typeface="+mj-lt"/>
                        </a:rPr>
                        <a:t>Производные</a:t>
                      </a:r>
                      <a:r>
                        <a:rPr lang="ru-RU" sz="1000" baseline="0" dirty="0" smtClean="0">
                          <a:solidFill>
                            <a:srgbClr val="000000"/>
                          </a:solidFill>
                          <a:latin typeface="+mj-lt"/>
                        </a:rPr>
                        <a:t> финансовые инструменты</a:t>
                      </a:r>
                      <a:endParaRPr lang="ru-RU" sz="1000" dirty="0" smtClean="0">
                        <a:solidFill>
                          <a:srgbClr val="000000"/>
                        </a:solidFill>
                        <a:latin typeface="+mj-lt"/>
                      </a:endParaRPr>
                    </a:p>
                  </a:txBody>
                  <a:tcPr marL="68580" marR="68580" marT="34290" marB="34290" anchor="ctr"/>
                </a:tc>
                <a:tc>
                  <a:txBody>
                    <a:bodyPr/>
                    <a:lstStyle/>
                    <a:p>
                      <a:pPr algn="l">
                        <a:buFontTx/>
                        <a:buChar char="-"/>
                      </a:pPr>
                      <a:r>
                        <a:rPr lang="ru-RU" sz="1000" baseline="0" dirty="0" smtClean="0">
                          <a:solidFill>
                            <a:srgbClr val="000000"/>
                          </a:solidFill>
                          <a:latin typeface="+mj-lt"/>
                        </a:rPr>
                        <a:t> признание актива </a:t>
                      </a:r>
                      <a:r>
                        <a:rPr lang="en-US" sz="1000" baseline="0" dirty="0" smtClean="0">
                          <a:solidFill>
                            <a:srgbClr val="000000"/>
                          </a:solidFill>
                          <a:latin typeface="+mj-lt"/>
                        </a:rPr>
                        <a:t>/</a:t>
                      </a:r>
                      <a:r>
                        <a:rPr lang="ru-RU" sz="1000" baseline="0" dirty="0" smtClean="0">
                          <a:solidFill>
                            <a:srgbClr val="000000"/>
                          </a:solidFill>
                          <a:latin typeface="+mj-lt"/>
                        </a:rPr>
                        <a:t> обязательства;</a:t>
                      </a:r>
                    </a:p>
                    <a:p>
                      <a:pPr algn="l">
                        <a:buFontTx/>
                        <a:buChar char="-"/>
                      </a:pPr>
                      <a:r>
                        <a:rPr lang="ru-RU" sz="1000" baseline="0" dirty="0" smtClean="0">
                          <a:solidFill>
                            <a:srgbClr val="000000"/>
                          </a:solidFill>
                          <a:latin typeface="+mj-lt"/>
                        </a:rPr>
                        <a:t> переоценка на отчетную дату;</a:t>
                      </a:r>
                    </a:p>
                  </a:txBody>
                  <a:tcPr marL="68580" marR="68580" marT="34290" marB="34290"/>
                </a:tc>
                <a:extLst>
                  <a:ext uri="{0D108BD9-81ED-4DB2-BD59-A6C34878D82A}">
                    <a16:rowId xmlns="" xmlns:a16="http://schemas.microsoft.com/office/drawing/2014/main" val="3866804812"/>
                  </a:ext>
                </a:extLst>
              </a:tr>
              <a:tr h="365760">
                <a:tc>
                  <a:txBody>
                    <a:bodyPr/>
                    <a:lstStyle/>
                    <a:p>
                      <a:pPr algn="ctr" rtl="0" fontAlgn="ctr"/>
                      <a:r>
                        <a:rPr lang="ru-RU" sz="1000" b="1" i="0" u="none" strike="noStrike" dirty="0" smtClean="0">
                          <a:solidFill>
                            <a:srgbClr val="000000"/>
                          </a:solidFill>
                          <a:latin typeface="+mj-lt"/>
                        </a:rPr>
                        <a:t>9</a:t>
                      </a:r>
                      <a:endParaRPr lang="ru-RU" sz="1000" b="1" i="0" u="none" strike="noStrike" dirty="0">
                        <a:solidFill>
                          <a:srgbClr val="000000"/>
                        </a:solidFill>
                        <a:latin typeface="+mj-lt"/>
                      </a:endParaRPr>
                    </a:p>
                  </a:txBody>
                  <a:tcPr marL="7144" marR="7144" marT="7144" marB="0" anchor="ctr">
                    <a:solidFill>
                      <a:srgbClr val="FFF6D9"/>
                    </a:solidFill>
                  </a:tcPr>
                </a:tc>
                <a:tc>
                  <a:txBody>
                    <a:bodyPr/>
                    <a:lstStyle/>
                    <a:p>
                      <a:pPr algn="l"/>
                      <a:r>
                        <a:rPr lang="ru-RU" sz="1000" dirty="0" smtClean="0">
                          <a:solidFill>
                            <a:srgbClr val="000000"/>
                          </a:solidFill>
                          <a:latin typeface="+mj-lt"/>
                        </a:rPr>
                        <a:t>Себестоимость</a:t>
                      </a:r>
                    </a:p>
                  </a:txBody>
                  <a:tcPr marL="68580" marR="68580" marT="34290" marB="34290" anchor="ctr">
                    <a:solidFill>
                      <a:srgbClr val="FFF6D9"/>
                    </a:solidFill>
                  </a:tcPr>
                </a:tc>
                <a:tc>
                  <a:txBody>
                    <a:bodyPr/>
                    <a:lstStyle/>
                    <a:p>
                      <a:pPr algn="l">
                        <a:buFontTx/>
                        <a:buChar char="-"/>
                      </a:pPr>
                      <a:r>
                        <a:rPr lang="ru-RU" sz="1000" baseline="0" dirty="0" smtClean="0">
                          <a:solidFill>
                            <a:srgbClr val="000000"/>
                          </a:solidFill>
                          <a:latin typeface="+mj-lt"/>
                        </a:rPr>
                        <a:t> калькуляция себестоимости МСФО в части поправок по затратам;</a:t>
                      </a:r>
                    </a:p>
                    <a:p>
                      <a:pPr algn="l">
                        <a:buFontTx/>
                        <a:buChar char="-"/>
                      </a:pPr>
                      <a:r>
                        <a:rPr lang="ru-RU" sz="1000" baseline="0" dirty="0" smtClean="0">
                          <a:solidFill>
                            <a:srgbClr val="000000"/>
                          </a:solidFill>
                          <a:latin typeface="+mj-lt"/>
                        </a:rPr>
                        <a:t> расшифровка структуры себестоимости по элементам затрат;</a:t>
                      </a:r>
                    </a:p>
                  </a:txBody>
                  <a:tcPr marL="68580" marR="68580" marT="34290" marB="34290">
                    <a:solidFill>
                      <a:srgbClr val="FFF6D9"/>
                    </a:solidFill>
                  </a:tcPr>
                </a:tc>
                <a:extLst>
                  <a:ext uri="{0D108BD9-81ED-4DB2-BD59-A6C34878D82A}">
                    <a16:rowId xmlns="" xmlns:a16="http://schemas.microsoft.com/office/drawing/2014/main" val="1859820005"/>
                  </a:ext>
                </a:extLst>
              </a:tr>
              <a:tr h="514350">
                <a:tc>
                  <a:txBody>
                    <a:bodyPr/>
                    <a:lstStyle/>
                    <a:p>
                      <a:pPr algn="ctr" rtl="0" fontAlgn="ctr"/>
                      <a:r>
                        <a:rPr lang="ru-RU" sz="1000" b="1" i="0" u="none" strike="noStrike" dirty="0" smtClean="0">
                          <a:solidFill>
                            <a:srgbClr val="000000"/>
                          </a:solidFill>
                          <a:latin typeface="+mj-lt"/>
                        </a:rPr>
                        <a:t>10</a:t>
                      </a:r>
                      <a:endParaRPr lang="ru-RU" sz="1000" b="1" i="0" u="none" strike="noStrike" dirty="0">
                        <a:solidFill>
                          <a:srgbClr val="000000"/>
                        </a:solidFill>
                        <a:latin typeface="+mj-lt"/>
                      </a:endParaRPr>
                    </a:p>
                  </a:txBody>
                  <a:tcPr marL="7144" marR="7144" marT="7144" marB="0" anchor="ctr"/>
                </a:tc>
                <a:tc>
                  <a:txBody>
                    <a:bodyPr/>
                    <a:lstStyle/>
                    <a:p>
                      <a:pPr algn="l"/>
                      <a:r>
                        <a:rPr lang="ru-RU" sz="1000" dirty="0" smtClean="0">
                          <a:solidFill>
                            <a:srgbClr val="000000"/>
                          </a:solidFill>
                          <a:latin typeface="+mj-lt"/>
                        </a:rPr>
                        <a:t>Закрытие периода</a:t>
                      </a:r>
                    </a:p>
                  </a:txBody>
                  <a:tcPr marL="68580" marR="68580" marT="34290" marB="34290" anchor="ctr"/>
                </a:tc>
                <a:tc>
                  <a:txBody>
                    <a:bodyPr/>
                    <a:lstStyle/>
                    <a:p>
                      <a:pPr algn="l">
                        <a:buFontTx/>
                        <a:buChar char="-"/>
                      </a:pPr>
                      <a:r>
                        <a:rPr lang="ru-RU" sz="1000" baseline="0" dirty="0" smtClean="0">
                          <a:solidFill>
                            <a:srgbClr val="000000"/>
                          </a:solidFill>
                          <a:latin typeface="+mj-lt"/>
                        </a:rPr>
                        <a:t> переоценка валютных активов и обязательств;</a:t>
                      </a:r>
                    </a:p>
                    <a:p>
                      <a:pPr algn="l">
                        <a:buFontTx/>
                        <a:buChar char="-"/>
                      </a:pPr>
                      <a:r>
                        <a:rPr lang="ru-RU" sz="1000" baseline="0" dirty="0" smtClean="0">
                          <a:solidFill>
                            <a:srgbClr val="000000"/>
                          </a:solidFill>
                          <a:latin typeface="+mj-lt"/>
                        </a:rPr>
                        <a:t> расчет отложенных налогов;</a:t>
                      </a:r>
                    </a:p>
                    <a:p>
                      <a:pPr algn="l">
                        <a:buFontTx/>
                        <a:buChar char="-"/>
                      </a:pPr>
                      <a:r>
                        <a:rPr lang="ru-RU" sz="1000" baseline="0" dirty="0" smtClean="0">
                          <a:solidFill>
                            <a:srgbClr val="000000"/>
                          </a:solidFill>
                          <a:latin typeface="+mj-lt"/>
                        </a:rPr>
                        <a:t> формирование фин. результата, реформация баланса.</a:t>
                      </a:r>
                    </a:p>
                  </a:txBody>
                  <a:tcPr marL="68580" marR="68580" marT="34290" marB="34290"/>
                </a:tc>
                <a:extLst>
                  <a:ext uri="{0D108BD9-81ED-4DB2-BD59-A6C34878D82A}">
                    <a16:rowId xmlns="" xmlns:a16="http://schemas.microsoft.com/office/drawing/2014/main" val="277850390"/>
                  </a:ext>
                </a:extLst>
              </a:tr>
            </a:tbl>
          </a:graphicData>
        </a:graphic>
      </p:graphicFrame>
    </p:spTree>
    <p:extLst>
      <p:ext uri="{BB962C8B-B14F-4D97-AF65-F5344CB8AC3E}">
        <p14:creationId xmlns:p14="http://schemas.microsoft.com/office/powerpoint/2010/main" val="8662652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 name="Прямоугольник 34"/>
          <p:cNvSpPr/>
          <p:nvPr/>
        </p:nvSpPr>
        <p:spPr bwMode="auto">
          <a:xfrm>
            <a:off x="2774092" y="2076404"/>
            <a:ext cx="1576263" cy="990132"/>
          </a:xfrm>
          <a:prstGeom prst="rect">
            <a:avLst/>
          </a:prstGeom>
          <a:solidFill>
            <a:srgbClr val="F9E9AC"/>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Справедливая стоимость ВНА</a:t>
            </a:r>
            <a:r>
              <a:rPr lang="en-US" sz="1200" dirty="0">
                <a:solidFill>
                  <a:srgbClr val="808080">
                    <a:lumMod val="50000"/>
                  </a:srgbClr>
                </a:solidFill>
                <a:latin typeface="Arial" charset="0"/>
                <a:cs typeface="Arial" charset="0"/>
              </a:rPr>
              <a:t>, </a:t>
            </a:r>
            <a:r>
              <a:rPr lang="ru-RU" sz="1200" dirty="0">
                <a:solidFill>
                  <a:srgbClr val="808080">
                    <a:lumMod val="50000"/>
                  </a:srgbClr>
                </a:solidFill>
                <a:latin typeface="Arial" charset="0"/>
                <a:cs typeface="Arial" charset="0"/>
              </a:rPr>
              <a:t>ценность использования группы объектов</a:t>
            </a:r>
          </a:p>
        </p:txBody>
      </p:sp>
      <p:pic>
        <p:nvPicPr>
          <p:cNvPr id="10" name="Picture 2"/>
          <p:cNvPicPr>
            <a:picLocks noChangeAspect="1" noChangeArrowheads="1"/>
          </p:cNvPicPr>
          <p:nvPr/>
        </p:nvPicPr>
        <p:blipFill>
          <a:blip r:embed="rId3" cstate="print">
            <a:clrChange>
              <a:clrFrom>
                <a:srgbClr val="FFFFFF"/>
              </a:clrFrom>
              <a:clrTo>
                <a:srgbClr val="FFFFFF">
                  <a:alpha val="0"/>
                </a:srgbClr>
              </a:clrTo>
            </a:clrChange>
            <a:grayscl/>
          </a:blip>
          <a:srcRect/>
          <a:stretch>
            <a:fillRect/>
          </a:stretch>
        </p:blipFill>
        <p:spPr bwMode="auto">
          <a:xfrm>
            <a:off x="4975134" y="6293326"/>
            <a:ext cx="285752" cy="376240"/>
          </a:xfrm>
          <a:prstGeom prst="rect">
            <a:avLst/>
          </a:prstGeom>
          <a:noFill/>
          <a:ln w="9525">
            <a:noFill/>
            <a:miter lim="800000"/>
            <a:headEnd/>
            <a:tailEnd/>
          </a:ln>
        </p:spPr>
      </p:pic>
      <p:pic>
        <p:nvPicPr>
          <p:cNvPr id="11" name="Picture 29"/>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70816" y="5784336"/>
            <a:ext cx="337186" cy="3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437204" y="5784333"/>
            <a:ext cx="2915300" cy="292388"/>
          </a:xfrm>
          <a:prstGeom prst="rect">
            <a:avLst/>
          </a:prstGeom>
          <a:noFill/>
        </p:spPr>
        <p:txBody>
          <a:bodyPr wrap="square" rtlCol="0">
            <a:spAutoFit/>
          </a:bodyPr>
          <a:lstStyle/>
          <a:p>
            <a:pPr eaLnBrk="1" hangingPunct="1"/>
            <a:r>
              <a:rPr lang="ru-RU" sz="1300" dirty="0">
                <a:solidFill>
                  <a:schemeClr val="bg2">
                    <a:lumMod val="75000"/>
                  </a:schemeClr>
                </a:solidFill>
                <a:latin typeface="Arial" charset="0"/>
                <a:cs typeface="Arial" charset="0"/>
              </a:rPr>
              <a:t>Автоматизированная процедура</a:t>
            </a:r>
          </a:p>
        </p:txBody>
      </p:sp>
      <p:sp>
        <p:nvSpPr>
          <p:cNvPr id="13" name="TextBox 12"/>
          <p:cNvSpPr txBox="1"/>
          <p:nvPr/>
        </p:nvSpPr>
        <p:spPr>
          <a:xfrm>
            <a:off x="5562127" y="6335252"/>
            <a:ext cx="2915300" cy="292388"/>
          </a:xfrm>
          <a:prstGeom prst="rect">
            <a:avLst/>
          </a:prstGeom>
          <a:noFill/>
        </p:spPr>
        <p:txBody>
          <a:bodyPr wrap="square" rtlCol="0">
            <a:spAutoFit/>
          </a:bodyPr>
          <a:lstStyle/>
          <a:p>
            <a:pPr eaLnBrk="1" hangingPunct="1"/>
            <a:r>
              <a:rPr lang="ru-RU" sz="1300" dirty="0">
                <a:solidFill>
                  <a:schemeClr val="bg2">
                    <a:lumMod val="75000"/>
                  </a:schemeClr>
                </a:solidFill>
                <a:latin typeface="Arial" charset="0"/>
                <a:cs typeface="Arial" charset="0"/>
              </a:rPr>
              <a:t>Ручной ввод</a:t>
            </a:r>
          </a:p>
        </p:txBody>
      </p:sp>
      <p:sp>
        <p:nvSpPr>
          <p:cNvPr id="17" name="Прямоугольник 16"/>
          <p:cNvSpPr/>
          <p:nvPr/>
        </p:nvSpPr>
        <p:spPr bwMode="auto">
          <a:xfrm>
            <a:off x="4775973" y="2068244"/>
            <a:ext cx="1576263" cy="990132"/>
          </a:xfrm>
          <a:prstGeom prst="rect">
            <a:avLst/>
          </a:prstGeom>
          <a:solidFill>
            <a:srgbClr val="F9E9AC"/>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Информация о параметрах ВНА</a:t>
            </a:r>
          </a:p>
        </p:txBody>
      </p:sp>
      <p:pic>
        <p:nvPicPr>
          <p:cNvPr id="18" name="Picture 2"/>
          <p:cNvPicPr>
            <a:picLocks noChangeAspect="1" noChangeArrowheads="1"/>
          </p:cNvPicPr>
          <p:nvPr/>
        </p:nvPicPr>
        <p:blipFill>
          <a:blip r:embed="rId3" cstate="print">
            <a:clrChange>
              <a:clrFrom>
                <a:srgbClr val="FFFFFF"/>
              </a:clrFrom>
              <a:clrTo>
                <a:srgbClr val="FFFFFF">
                  <a:alpha val="0"/>
                </a:srgbClr>
              </a:clrTo>
            </a:clrChange>
            <a:grayscl/>
          </a:blip>
          <a:srcRect/>
          <a:stretch>
            <a:fillRect/>
          </a:stretch>
        </p:blipFill>
        <p:spPr bwMode="auto">
          <a:xfrm>
            <a:off x="2631213" y="1928262"/>
            <a:ext cx="285752" cy="376240"/>
          </a:xfrm>
          <a:prstGeom prst="rect">
            <a:avLst/>
          </a:prstGeom>
          <a:noFill/>
          <a:ln w="9525">
            <a:noFill/>
            <a:miter lim="800000"/>
            <a:headEnd/>
            <a:tailEnd/>
          </a:ln>
        </p:spPr>
      </p:pic>
      <p:sp>
        <p:nvSpPr>
          <p:cNvPr id="19" name="Прямоугольник 18"/>
          <p:cNvSpPr/>
          <p:nvPr/>
        </p:nvSpPr>
        <p:spPr bwMode="auto">
          <a:xfrm>
            <a:off x="2811269" y="3430225"/>
            <a:ext cx="1576263" cy="990132"/>
          </a:xfrm>
          <a:prstGeom prst="rect">
            <a:avLst/>
          </a:prstGeom>
          <a:solidFill>
            <a:schemeClr val="bg1">
              <a:lumMod val="85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eaLnBrk="1" hangingPunct="1">
              <a:lnSpc>
                <a:spcPct val="90000"/>
              </a:lnSpc>
              <a:spcBef>
                <a:spcPct val="50000"/>
              </a:spcBef>
            </a:pPr>
            <a:r>
              <a:rPr lang="ru-RU" sz="1300" dirty="0">
                <a:solidFill>
                  <a:srgbClr val="808080">
                    <a:lumMod val="75000"/>
                  </a:srgbClr>
                </a:solidFill>
              </a:rPr>
              <a:t>Пересчет амортизации пропорционально выработке</a:t>
            </a:r>
          </a:p>
        </p:txBody>
      </p:sp>
      <p:pic>
        <p:nvPicPr>
          <p:cNvPr id="20" name="Picture 29"/>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74089" y="3312293"/>
            <a:ext cx="337186" cy="3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Прямоугольник 20"/>
          <p:cNvSpPr/>
          <p:nvPr/>
        </p:nvSpPr>
        <p:spPr bwMode="auto">
          <a:xfrm>
            <a:off x="4775972" y="3430225"/>
            <a:ext cx="1576263" cy="990132"/>
          </a:xfrm>
          <a:prstGeom prst="rect">
            <a:avLst/>
          </a:prstGeom>
          <a:solidFill>
            <a:schemeClr val="bg1">
              <a:lumMod val="85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eaLnBrk="1" hangingPunct="1">
              <a:lnSpc>
                <a:spcPct val="90000"/>
              </a:lnSpc>
              <a:spcBef>
                <a:spcPct val="50000"/>
              </a:spcBef>
            </a:pPr>
            <a:r>
              <a:rPr lang="ru-RU" sz="1300" dirty="0">
                <a:solidFill>
                  <a:srgbClr val="808080">
                    <a:lumMod val="75000"/>
                  </a:srgbClr>
                </a:solidFill>
              </a:rPr>
              <a:t>Корректировка финансового результата выбытия ОС</a:t>
            </a:r>
          </a:p>
        </p:txBody>
      </p:sp>
      <p:pic>
        <p:nvPicPr>
          <p:cNvPr id="22" name="Picture 29"/>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98373" y="3318741"/>
            <a:ext cx="337186" cy="3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Группа 1"/>
          <p:cNvGrpSpPr>
            <a:grpSpLocks/>
          </p:cNvGrpSpPr>
          <p:nvPr/>
        </p:nvGrpSpPr>
        <p:grpSpPr bwMode="auto">
          <a:xfrm>
            <a:off x="5065891" y="4716172"/>
            <a:ext cx="925862" cy="466868"/>
            <a:chOff x="5633938" y="1700501"/>
            <a:chExt cx="4103735" cy="1555080"/>
          </a:xfrm>
        </p:grpSpPr>
        <p:pic>
          <p:nvPicPr>
            <p:cNvPr id="28" name="Picture 16"/>
            <p:cNvPicPr>
              <a:picLocks noChangeAspect="1" noChangeArrowheads="1"/>
            </p:cNvPicPr>
            <p:nvPr/>
          </p:nvPicPr>
          <p:blipFill>
            <a:blip r:embed="rId5"/>
            <a:srcRect/>
            <a:stretch>
              <a:fillRect/>
            </a:stretch>
          </p:blipFill>
          <p:spPr bwMode="auto">
            <a:xfrm>
              <a:off x="5633938" y="1700501"/>
              <a:ext cx="2740024" cy="1555080"/>
            </a:xfrm>
            <a:prstGeom prst="rect">
              <a:avLst/>
            </a:prstGeom>
            <a:noFill/>
            <a:ln w="9525">
              <a:noFill/>
              <a:miter lim="800000"/>
              <a:headEnd/>
              <a:tailEnd/>
            </a:ln>
          </p:spPr>
        </p:pic>
        <p:pic>
          <p:nvPicPr>
            <p:cNvPr id="29" name="Picture 17"/>
            <p:cNvPicPr>
              <a:picLocks noChangeAspect="1" noChangeArrowheads="1"/>
            </p:cNvPicPr>
            <p:nvPr/>
          </p:nvPicPr>
          <p:blipFill>
            <a:blip r:embed="rId6"/>
            <a:srcRect/>
            <a:stretch>
              <a:fillRect/>
            </a:stretch>
          </p:blipFill>
          <p:spPr bwMode="auto">
            <a:xfrm>
              <a:off x="8442250" y="1709761"/>
              <a:ext cx="1295423" cy="1545820"/>
            </a:xfrm>
            <a:prstGeom prst="rect">
              <a:avLst/>
            </a:prstGeom>
            <a:noFill/>
            <a:ln w="9525">
              <a:noFill/>
              <a:miter lim="800000"/>
              <a:headEnd/>
              <a:tailEnd/>
            </a:ln>
          </p:spPr>
        </p:pic>
      </p:grpSp>
      <p:sp>
        <p:nvSpPr>
          <p:cNvPr id="30" name="TextBox 29"/>
          <p:cNvSpPr txBox="1"/>
          <p:nvPr/>
        </p:nvSpPr>
        <p:spPr>
          <a:xfrm>
            <a:off x="4739174" y="5283175"/>
            <a:ext cx="1583067" cy="400110"/>
          </a:xfrm>
          <a:prstGeom prst="rect">
            <a:avLst/>
          </a:prstGeom>
          <a:noFill/>
        </p:spPr>
        <p:txBody>
          <a:bodyPr wrap="square" rtlCol="0">
            <a:spAutoFit/>
          </a:bodyPr>
          <a:lstStyle/>
          <a:p>
            <a:pPr algn="ctr" eaLnBrk="1" hangingPunct="1"/>
            <a:r>
              <a:rPr lang="en-US" sz="2000" dirty="0">
                <a:solidFill>
                  <a:schemeClr val="bg2">
                    <a:lumMod val="75000"/>
                  </a:schemeClr>
                </a:solidFill>
                <a:latin typeface="Arial" charset="0"/>
                <a:cs typeface="Arial" charset="0"/>
              </a:rPr>
              <a:t>IAS 16</a:t>
            </a:r>
            <a:endParaRPr lang="ru-RU" sz="2000" dirty="0">
              <a:solidFill>
                <a:schemeClr val="bg2">
                  <a:lumMod val="75000"/>
                </a:schemeClr>
              </a:solidFill>
              <a:latin typeface="Arial" charset="0"/>
              <a:cs typeface="Arial" charset="0"/>
            </a:endParaRPr>
          </a:p>
        </p:txBody>
      </p:sp>
      <p:grpSp>
        <p:nvGrpSpPr>
          <p:cNvPr id="31" name="Группа 1"/>
          <p:cNvGrpSpPr>
            <a:grpSpLocks/>
          </p:cNvGrpSpPr>
          <p:nvPr/>
        </p:nvGrpSpPr>
        <p:grpSpPr bwMode="auto">
          <a:xfrm>
            <a:off x="6930085" y="4716172"/>
            <a:ext cx="925862" cy="466868"/>
            <a:chOff x="5633938" y="1700501"/>
            <a:chExt cx="4103735" cy="1555080"/>
          </a:xfrm>
        </p:grpSpPr>
        <p:pic>
          <p:nvPicPr>
            <p:cNvPr id="32" name="Picture 16"/>
            <p:cNvPicPr>
              <a:picLocks noChangeAspect="1" noChangeArrowheads="1"/>
            </p:cNvPicPr>
            <p:nvPr/>
          </p:nvPicPr>
          <p:blipFill>
            <a:blip r:embed="rId5"/>
            <a:srcRect/>
            <a:stretch>
              <a:fillRect/>
            </a:stretch>
          </p:blipFill>
          <p:spPr bwMode="auto">
            <a:xfrm>
              <a:off x="5633938" y="1700501"/>
              <a:ext cx="2740024" cy="1555080"/>
            </a:xfrm>
            <a:prstGeom prst="rect">
              <a:avLst/>
            </a:prstGeom>
            <a:noFill/>
            <a:ln w="9525">
              <a:noFill/>
              <a:miter lim="800000"/>
              <a:headEnd/>
              <a:tailEnd/>
            </a:ln>
          </p:spPr>
        </p:pic>
        <p:pic>
          <p:nvPicPr>
            <p:cNvPr id="33" name="Picture 17"/>
            <p:cNvPicPr>
              <a:picLocks noChangeAspect="1" noChangeArrowheads="1"/>
            </p:cNvPicPr>
            <p:nvPr/>
          </p:nvPicPr>
          <p:blipFill>
            <a:blip r:embed="rId6"/>
            <a:srcRect/>
            <a:stretch>
              <a:fillRect/>
            </a:stretch>
          </p:blipFill>
          <p:spPr bwMode="auto">
            <a:xfrm>
              <a:off x="8442250" y="1709761"/>
              <a:ext cx="1295423" cy="1545820"/>
            </a:xfrm>
            <a:prstGeom prst="rect">
              <a:avLst/>
            </a:prstGeom>
            <a:noFill/>
            <a:ln w="9525">
              <a:noFill/>
              <a:miter lim="800000"/>
              <a:headEnd/>
              <a:tailEnd/>
            </a:ln>
          </p:spPr>
        </p:pic>
      </p:grpSp>
      <p:sp>
        <p:nvSpPr>
          <p:cNvPr id="34" name="TextBox 33"/>
          <p:cNvSpPr txBox="1"/>
          <p:nvPr/>
        </p:nvSpPr>
        <p:spPr>
          <a:xfrm>
            <a:off x="6603368" y="5283175"/>
            <a:ext cx="1667731" cy="400110"/>
          </a:xfrm>
          <a:prstGeom prst="rect">
            <a:avLst/>
          </a:prstGeom>
          <a:noFill/>
        </p:spPr>
        <p:txBody>
          <a:bodyPr wrap="square" rtlCol="0">
            <a:spAutoFit/>
          </a:bodyPr>
          <a:lstStyle/>
          <a:p>
            <a:pPr algn="ctr" eaLnBrk="1" hangingPunct="1"/>
            <a:r>
              <a:rPr lang="en-US" sz="2000" dirty="0">
                <a:solidFill>
                  <a:schemeClr val="bg2">
                    <a:lumMod val="75000"/>
                  </a:schemeClr>
                </a:solidFill>
                <a:latin typeface="Arial" charset="0"/>
                <a:cs typeface="Arial" charset="0"/>
              </a:rPr>
              <a:t>IAS 38</a:t>
            </a:r>
            <a:endParaRPr lang="ru-RU" sz="2000" dirty="0">
              <a:solidFill>
                <a:schemeClr val="bg2">
                  <a:lumMod val="75000"/>
                </a:schemeClr>
              </a:solidFill>
              <a:latin typeface="Arial" charset="0"/>
              <a:cs typeface="Arial" charset="0"/>
            </a:endParaRPr>
          </a:p>
        </p:txBody>
      </p:sp>
      <p:pic>
        <p:nvPicPr>
          <p:cNvPr id="36" name="Picture 2"/>
          <p:cNvPicPr>
            <a:picLocks noChangeAspect="1" noChangeArrowheads="1"/>
          </p:cNvPicPr>
          <p:nvPr/>
        </p:nvPicPr>
        <p:blipFill>
          <a:blip r:embed="rId3" cstate="print">
            <a:clrChange>
              <a:clrFrom>
                <a:srgbClr val="FFFFFF"/>
              </a:clrFrom>
              <a:clrTo>
                <a:srgbClr val="FFFFFF">
                  <a:alpha val="0"/>
                </a:srgbClr>
              </a:clrTo>
            </a:clrChange>
            <a:grayscl/>
          </a:blip>
          <a:srcRect/>
          <a:stretch>
            <a:fillRect/>
          </a:stretch>
        </p:blipFill>
        <p:spPr bwMode="auto">
          <a:xfrm>
            <a:off x="4618883" y="1928262"/>
            <a:ext cx="285752" cy="376240"/>
          </a:xfrm>
          <a:prstGeom prst="rect">
            <a:avLst/>
          </a:prstGeom>
          <a:noFill/>
          <a:ln w="9525">
            <a:noFill/>
            <a:miter lim="800000"/>
            <a:headEnd/>
            <a:tailEnd/>
          </a:ln>
        </p:spPr>
      </p:pic>
      <p:sp>
        <p:nvSpPr>
          <p:cNvPr id="37" name="Прямоугольник 36"/>
          <p:cNvSpPr/>
          <p:nvPr/>
        </p:nvSpPr>
        <p:spPr bwMode="auto">
          <a:xfrm>
            <a:off x="6628846" y="2068244"/>
            <a:ext cx="1576263" cy="990132"/>
          </a:xfrm>
          <a:prstGeom prst="rect">
            <a:avLst/>
          </a:prstGeom>
          <a:solidFill>
            <a:srgbClr val="F9E9AC"/>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Группировка расходов будущих периодов (РБП) по видам</a:t>
            </a:r>
          </a:p>
        </p:txBody>
      </p:sp>
      <p:pic>
        <p:nvPicPr>
          <p:cNvPr id="38" name="Picture 2"/>
          <p:cNvPicPr>
            <a:picLocks noChangeAspect="1" noChangeArrowheads="1"/>
          </p:cNvPicPr>
          <p:nvPr/>
        </p:nvPicPr>
        <p:blipFill>
          <a:blip r:embed="rId3" cstate="print">
            <a:clrChange>
              <a:clrFrom>
                <a:srgbClr val="FFFFFF"/>
              </a:clrFrom>
              <a:clrTo>
                <a:srgbClr val="FFFFFF">
                  <a:alpha val="0"/>
                </a:srgbClr>
              </a:clrTo>
            </a:clrChange>
            <a:grayscl/>
          </a:blip>
          <a:srcRect/>
          <a:stretch>
            <a:fillRect/>
          </a:stretch>
        </p:blipFill>
        <p:spPr bwMode="auto">
          <a:xfrm>
            <a:off x="6494655" y="1928262"/>
            <a:ext cx="285752" cy="376240"/>
          </a:xfrm>
          <a:prstGeom prst="rect">
            <a:avLst/>
          </a:prstGeom>
          <a:noFill/>
          <a:ln w="9525">
            <a:noFill/>
            <a:miter lim="800000"/>
            <a:headEnd/>
            <a:tailEnd/>
          </a:ln>
        </p:spPr>
      </p:pic>
      <p:sp>
        <p:nvSpPr>
          <p:cNvPr id="39" name="Прямоугольник 38"/>
          <p:cNvSpPr/>
          <p:nvPr/>
        </p:nvSpPr>
        <p:spPr bwMode="auto">
          <a:xfrm>
            <a:off x="6628845" y="3430225"/>
            <a:ext cx="1576263" cy="990132"/>
          </a:xfrm>
          <a:prstGeom prst="rect">
            <a:avLst/>
          </a:prstGeom>
          <a:solidFill>
            <a:schemeClr val="bg1">
              <a:lumMod val="85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eaLnBrk="1" hangingPunct="1">
              <a:lnSpc>
                <a:spcPct val="90000"/>
              </a:lnSpc>
              <a:spcBef>
                <a:spcPct val="50000"/>
              </a:spcBef>
            </a:pPr>
            <a:r>
              <a:rPr lang="ru-RU" sz="1300" dirty="0">
                <a:solidFill>
                  <a:srgbClr val="808080">
                    <a:lumMod val="75000"/>
                  </a:srgbClr>
                </a:solidFill>
              </a:rPr>
              <a:t>Перенос РБП в НМА, отнесение РБП на затраты</a:t>
            </a:r>
          </a:p>
        </p:txBody>
      </p:sp>
      <p:pic>
        <p:nvPicPr>
          <p:cNvPr id="40" name="Picture 29"/>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12608" y="3304128"/>
            <a:ext cx="337186" cy="3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 name="Соединительная линия уступом 40"/>
          <p:cNvCxnSpPr>
            <a:stCxn id="17" idx="1"/>
            <a:endCxn id="19" idx="3"/>
          </p:cNvCxnSpPr>
          <p:nvPr/>
        </p:nvCxnSpPr>
        <p:spPr bwMode="auto">
          <a:xfrm rot="10800000" flipV="1">
            <a:off x="4387533" y="2563312"/>
            <a:ext cx="388441" cy="1361981"/>
          </a:xfrm>
          <a:prstGeom prst="bentConnector3">
            <a:avLst>
              <a:gd name="adj1" fmla="val 50000"/>
            </a:avLst>
          </a:prstGeom>
          <a:ln w="19050">
            <a:headEnd type="none" w="med" len="med"/>
            <a:tailEnd type="arrow"/>
          </a:ln>
        </p:spPr>
        <p:style>
          <a:lnRef idx="2">
            <a:schemeClr val="accent3">
              <a:shade val="50000"/>
            </a:schemeClr>
          </a:lnRef>
          <a:fillRef idx="1">
            <a:schemeClr val="accent3"/>
          </a:fillRef>
          <a:effectRef idx="0">
            <a:schemeClr val="accent3"/>
          </a:effectRef>
          <a:fontRef idx="minor">
            <a:schemeClr val="lt1"/>
          </a:fontRef>
        </p:style>
      </p:cxnSp>
      <p:sp>
        <p:nvSpPr>
          <p:cNvPr id="42" name="Прямоугольник 41"/>
          <p:cNvSpPr/>
          <p:nvPr/>
        </p:nvSpPr>
        <p:spPr bwMode="auto">
          <a:xfrm>
            <a:off x="2811269" y="4794201"/>
            <a:ext cx="1576263" cy="990132"/>
          </a:xfrm>
          <a:prstGeom prst="rect">
            <a:avLst/>
          </a:prstGeom>
          <a:solidFill>
            <a:schemeClr val="bg1">
              <a:lumMod val="85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eaLnBrk="1" hangingPunct="1">
              <a:lnSpc>
                <a:spcPct val="90000"/>
              </a:lnSpc>
              <a:spcBef>
                <a:spcPct val="50000"/>
              </a:spcBef>
            </a:pPr>
            <a:r>
              <a:rPr lang="ru-RU" sz="1300" dirty="0">
                <a:solidFill>
                  <a:srgbClr val="808080">
                    <a:lumMod val="75000"/>
                  </a:srgbClr>
                </a:solidFill>
              </a:rPr>
              <a:t>Переоценка основных средств, обесценение</a:t>
            </a:r>
          </a:p>
        </p:txBody>
      </p:sp>
      <p:pic>
        <p:nvPicPr>
          <p:cNvPr id="43" name="Picture 29"/>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48372" y="4655971"/>
            <a:ext cx="337186" cy="3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6" name="Соединительная линия уступом 45"/>
          <p:cNvCxnSpPr>
            <a:stCxn id="35" idx="1"/>
            <a:endCxn id="42" idx="1"/>
          </p:cNvCxnSpPr>
          <p:nvPr/>
        </p:nvCxnSpPr>
        <p:spPr bwMode="auto">
          <a:xfrm rot="10800000" flipH="1" flipV="1">
            <a:off x="2774091" y="2571472"/>
            <a:ext cx="37177" cy="2717797"/>
          </a:xfrm>
          <a:prstGeom prst="bentConnector3">
            <a:avLst>
              <a:gd name="adj1" fmla="val -455182"/>
            </a:avLst>
          </a:prstGeom>
          <a:ln w="19050">
            <a:headEnd type="none" w="med" len="med"/>
            <a:tailEnd type="arrow"/>
          </a:ln>
        </p:spPr>
        <p:style>
          <a:lnRef idx="2">
            <a:schemeClr val="accent3">
              <a:shade val="50000"/>
            </a:schemeClr>
          </a:lnRef>
          <a:fillRef idx="1">
            <a:schemeClr val="accent3"/>
          </a:fillRef>
          <a:effectRef idx="0">
            <a:schemeClr val="accent3"/>
          </a:effectRef>
          <a:fontRef idx="minor">
            <a:schemeClr val="lt1"/>
          </a:fontRef>
        </p:style>
      </p:cxnSp>
      <p:cxnSp>
        <p:nvCxnSpPr>
          <p:cNvPr id="50" name="Соединительная линия уступом 49"/>
          <p:cNvCxnSpPr>
            <a:stCxn id="17" idx="2"/>
            <a:endCxn id="21" idx="0"/>
          </p:cNvCxnSpPr>
          <p:nvPr/>
        </p:nvCxnSpPr>
        <p:spPr bwMode="auto">
          <a:xfrm rot="5400000">
            <a:off x="5378181" y="3244303"/>
            <a:ext cx="371849" cy="1"/>
          </a:xfrm>
          <a:prstGeom prst="bentConnector3">
            <a:avLst>
              <a:gd name="adj1" fmla="val 50000"/>
            </a:avLst>
          </a:prstGeom>
          <a:ln w="19050">
            <a:headEnd type="none" w="med" len="med"/>
            <a:tailEnd type="arrow"/>
          </a:ln>
        </p:spPr>
        <p:style>
          <a:lnRef idx="2">
            <a:schemeClr val="accent3">
              <a:shade val="50000"/>
            </a:schemeClr>
          </a:lnRef>
          <a:fillRef idx="1">
            <a:schemeClr val="accent3"/>
          </a:fillRef>
          <a:effectRef idx="0">
            <a:schemeClr val="accent3"/>
          </a:effectRef>
          <a:fontRef idx="minor">
            <a:schemeClr val="lt1"/>
          </a:fontRef>
        </p:style>
      </p:cxnSp>
      <p:cxnSp>
        <p:nvCxnSpPr>
          <p:cNvPr id="55" name="Соединительная линия уступом 54"/>
          <p:cNvCxnSpPr>
            <a:stCxn id="37" idx="2"/>
            <a:endCxn id="39" idx="0"/>
          </p:cNvCxnSpPr>
          <p:nvPr/>
        </p:nvCxnSpPr>
        <p:spPr bwMode="auto">
          <a:xfrm rot="5400000">
            <a:off x="7231054" y="3244303"/>
            <a:ext cx="371849" cy="1"/>
          </a:xfrm>
          <a:prstGeom prst="bentConnector3">
            <a:avLst>
              <a:gd name="adj1" fmla="val 50000"/>
            </a:avLst>
          </a:prstGeom>
          <a:ln w="19050">
            <a:headEnd type="none" w="med" len="med"/>
            <a:tailEnd type="arrow"/>
          </a:ln>
        </p:spPr>
        <p:style>
          <a:lnRef idx="2">
            <a:schemeClr val="accent3">
              <a:shade val="50000"/>
            </a:schemeClr>
          </a:lnRef>
          <a:fillRef idx="1">
            <a:schemeClr val="accent3"/>
          </a:fillRef>
          <a:effectRef idx="0">
            <a:schemeClr val="accent3"/>
          </a:effectRef>
          <a:fontRef idx="minor">
            <a:schemeClr val="lt1"/>
          </a:fontRef>
        </p:style>
      </p:cxnSp>
      <p:grpSp>
        <p:nvGrpSpPr>
          <p:cNvPr id="44" name="Группа 1"/>
          <p:cNvGrpSpPr>
            <a:grpSpLocks/>
          </p:cNvGrpSpPr>
          <p:nvPr/>
        </p:nvGrpSpPr>
        <p:grpSpPr bwMode="auto">
          <a:xfrm>
            <a:off x="3113012" y="5884924"/>
            <a:ext cx="925862" cy="466868"/>
            <a:chOff x="5633938" y="1700501"/>
            <a:chExt cx="4103735" cy="1555080"/>
          </a:xfrm>
        </p:grpSpPr>
        <p:pic>
          <p:nvPicPr>
            <p:cNvPr id="45" name="Picture 16"/>
            <p:cNvPicPr>
              <a:picLocks noChangeAspect="1" noChangeArrowheads="1"/>
            </p:cNvPicPr>
            <p:nvPr/>
          </p:nvPicPr>
          <p:blipFill>
            <a:blip r:embed="rId5"/>
            <a:srcRect/>
            <a:stretch>
              <a:fillRect/>
            </a:stretch>
          </p:blipFill>
          <p:spPr bwMode="auto">
            <a:xfrm>
              <a:off x="5633938" y="1700501"/>
              <a:ext cx="2740024" cy="1555080"/>
            </a:xfrm>
            <a:prstGeom prst="rect">
              <a:avLst/>
            </a:prstGeom>
            <a:noFill/>
            <a:ln w="9525">
              <a:noFill/>
              <a:miter lim="800000"/>
              <a:headEnd/>
              <a:tailEnd/>
            </a:ln>
          </p:spPr>
        </p:pic>
        <p:pic>
          <p:nvPicPr>
            <p:cNvPr id="47" name="Picture 17"/>
            <p:cNvPicPr>
              <a:picLocks noChangeAspect="1" noChangeArrowheads="1"/>
            </p:cNvPicPr>
            <p:nvPr/>
          </p:nvPicPr>
          <p:blipFill>
            <a:blip r:embed="rId6"/>
            <a:srcRect/>
            <a:stretch>
              <a:fillRect/>
            </a:stretch>
          </p:blipFill>
          <p:spPr bwMode="auto">
            <a:xfrm>
              <a:off x="8442250" y="1709761"/>
              <a:ext cx="1295423" cy="1545820"/>
            </a:xfrm>
            <a:prstGeom prst="rect">
              <a:avLst/>
            </a:prstGeom>
            <a:noFill/>
            <a:ln w="9525">
              <a:noFill/>
              <a:miter lim="800000"/>
              <a:headEnd/>
              <a:tailEnd/>
            </a:ln>
          </p:spPr>
        </p:pic>
      </p:grpSp>
      <p:sp>
        <p:nvSpPr>
          <p:cNvPr id="48" name="TextBox 47"/>
          <p:cNvSpPr txBox="1"/>
          <p:nvPr/>
        </p:nvSpPr>
        <p:spPr>
          <a:xfrm>
            <a:off x="2435577" y="6351792"/>
            <a:ext cx="2183309" cy="400110"/>
          </a:xfrm>
          <a:prstGeom prst="rect">
            <a:avLst/>
          </a:prstGeom>
          <a:noFill/>
        </p:spPr>
        <p:txBody>
          <a:bodyPr wrap="square" rtlCol="0">
            <a:spAutoFit/>
          </a:bodyPr>
          <a:lstStyle/>
          <a:p>
            <a:pPr algn="ctr" eaLnBrk="1" hangingPunct="1"/>
            <a:r>
              <a:rPr lang="en-US" sz="2000" dirty="0">
                <a:solidFill>
                  <a:schemeClr val="bg2">
                    <a:lumMod val="75000"/>
                  </a:schemeClr>
                </a:solidFill>
                <a:latin typeface="Arial" charset="0"/>
                <a:cs typeface="Arial" charset="0"/>
              </a:rPr>
              <a:t>IAS </a:t>
            </a:r>
            <a:r>
              <a:rPr lang="ru-RU" sz="2000" dirty="0">
                <a:solidFill>
                  <a:schemeClr val="bg2">
                    <a:lumMod val="75000"/>
                  </a:schemeClr>
                </a:solidFill>
                <a:latin typeface="Arial" charset="0"/>
                <a:cs typeface="Arial" charset="0"/>
              </a:rPr>
              <a:t>36</a:t>
            </a:r>
            <a:r>
              <a:rPr lang="en-US" sz="2000" dirty="0">
                <a:solidFill>
                  <a:schemeClr val="bg2">
                    <a:lumMod val="75000"/>
                  </a:schemeClr>
                </a:solidFill>
                <a:latin typeface="Arial" charset="0"/>
                <a:cs typeface="Arial" charset="0"/>
              </a:rPr>
              <a:t>, IAS 40</a:t>
            </a:r>
            <a:endParaRPr lang="ru-RU" sz="2000" dirty="0">
              <a:solidFill>
                <a:schemeClr val="bg2">
                  <a:lumMod val="75000"/>
                </a:schemeClr>
              </a:solidFill>
              <a:latin typeface="Arial" charset="0"/>
              <a:cs typeface="Arial" charset="0"/>
            </a:endParaRPr>
          </a:p>
        </p:txBody>
      </p:sp>
      <p:sp>
        <p:nvSpPr>
          <p:cNvPr id="49" name="Title 1"/>
          <p:cNvSpPr>
            <a:spLocks noGrp="1"/>
          </p:cNvSpPr>
          <p:nvPr>
            <p:ph type="title"/>
          </p:nvPr>
        </p:nvSpPr>
        <p:spPr>
          <a:xfrm>
            <a:off x="545108" y="280940"/>
            <a:ext cx="8229600" cy="860425"/>
          </a:xfrm>
        </p:spPr>
        <p:txBody>
          <a:bodyPr/>
          <a:lstStyle/>
          <a:p>
            <a:pPr algn="ctr"/>
            <a:r>
              <a:rPr lang="ru-RU" sz="2400" dirty="0" smtClean="0"/>
              <a:t>Обзор автоматических корректировок МСФО по </a:t>
            </a:r>
            <a:br>
              <a:rPr lang="ru-RU" sz="2400" dirty="0" smtClean="0"/>
            </a:br>
            <a:r>
              <a:rPr lang="ru-RU" sz="2400" dirty="0" err="1" smtClean="0"/>
              <a:t>внеоборотным</a:t>
            </a:r>
            <a:r>
              <a:rPr lang="ru-RU" sz="2400" dirty="0" smtClean="0"/>
              <a:t> активам</a:t>
            </a:r>
            <a:endParaRPr lang="en-US" altLang="en-US" sz="2400" dirty="0" smtClean="0"/>
          </a:p>
        </p:txBody>
      </p:sp>
      <p:sp>
        <p:nvSpPr>
          <p:cNvPr id="52" name="TextBox 51"/>
          <p:cNvSpPr txBox="1"/>
          <p:nvPr/>
        </p:nvSpPr>
        <p:spPr>
          <a:xfrm>
            <a:off x="1031323" y="2304502"/>
            <a:ext cx="1269487" cy="646331"/>
          </a:xfrm>
          <a:prstGeom prst="rect">
            <a:avLst/>
          </a:prstGeom>
          <a:noFill/>
        </p:spPr>
        <p:txBody>
          <a:bodyPr wrap="square" rtlCol="0">
            <a:spAutoFit/>
          </a:bodyPr>
          <a:lstStyle/>
          <a:p>
            <a:pPr algn="ctr" eaLnBrk="1" hangingPunct="1"/>
            <a:r>
              <a:rPr lang="ru-RU" sz="1200" b="1" dirty="0">
                <a:solidFill>
                  <a:schemeClr val="bg2">
                    <a:lumMod val="75000"/>
                  </a:schemeClr>
                </a:solidFill>
                <a:latin typeface="Arial" charset="0"/>
                <a:cs typeface="Arial" charset="0"/>
              </a:rPr>
              <a:t>Исходная информация для ввода</a:t>
            </a:r>
          </a:p>
        </p:txBody>
      </p:sp>
      <p:sp>
        <p:nvSpPr>
          <p:cNvPr id="53" name="TextBox 52"/>
          <p:cNvSpPr txBox="1"/>
          <p:nvPr/>
        </p:nvSpPr>
        <p:spPr>
          <a:xfrm>
            <a:off x="952628" y="3671415"/>
            <a:ext cx="1561877" cy="461665"/>
          </a:xfrm>
          <a:prstGeom prst="rect">
            <a:avLst/>
          </a:prstGeom>
          <a:noFill/>
        </p:spPr>
        <p:txBody>
          <a:bodyPr wrap="square" rtlCol="0">
            <a:spAutoFit/>
          </a:bodyPr>
          <a:lstStyle/>
          <a:p>
            <a:pPr algn="ctr" eaLnBrk="1" hangingPunct="1"/>
            <a:r>
              <a:rPr lang="ru-RU" sz="1200" b="1" dirty="0">
                <a:solidFill>
                  <a:schemeClr val="bg2">
                    <a:lumMod val="75000"/>
                  </a:schemeClr>
                </a:solidFill>
                <a:latin typeface="Arial" charset="0"/>
                <a:cs typeface="Arial" charset="0"/>
              </a:rPr>
              <a:t>Автоматический расчет</a:t>
            </a:r>
          </a:p>
        </p:txBody>
      </p:sp>
    </p:spTree>
    <p:extLst>
      <p:ext uri="{BB962C8B-B14F-4D97-AF65-F5344CB8AC3E}">
        <p14:creationId xmlns:p14="http://schemas.microsoft.com/office/powerpoint/2010/main" val="193518829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Заголовок 1"/>
          <p:cNvSpPr>
            <a:spLocks noGrp="1"/>
          </p:cNvSpPr>
          <p:nvPr>
            <p:ph type="title"/>
          </p:nvPr>
        </p:nvSpPr>
        <p:spPr>
          <a:xfrm>
            <a:off x="1111992" y="86711"/>
            <a:ext cx="6984181" cy="1081088"/>
          </a:xfrm>
        </p:spPr>
        <p:txBody>
          <a:bodyPr/>
          <a:lstStyle/>
          <a:p>
            <a:pPr algn="ctr"/>
            <a:r>
              <a:rPr lang="ru-RU" altLang="ru-RU" sz="2400" dirty="0" smtClean="0"/>
              <a:t>Параллельный учет по выборочным объектам</a:t>
            </a:r>
          </a:p>
        </p:txBody>
      </p:sp>
      <p:pic>
        <p:nvPicPr>
          <p:cNvPr id="1026" name="Picture 2" descr="C:\Users\Shuklov_L\Desktop\скриншот1_презентация.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4683" y="4581925"/>
            <a:ext cx="5975583" cy="2026683"/>
          </a:xfrm>
          <a:prstGeom prst="rect">
            <a:avLst/>
          </a:prstGeom>
          <a:noFill/>
          <a:extLst>
            <a:ext uri="{909E8E84-426E-40DD-AFC4-6F175D3DCCD1}">
              <a14:hiddenFill xmlns:a14="http://schemas.microsoft.com/office/drawing/2010/main">
                <a:solidFill>
                  <a:srgbClr val="FFFFFF"/>
                </a:solidFill>
              </a14:hiddenFill>
            </a:ext>
          </a:extLst>
        </p:spPr>
      </p:pic>
      <p:sp>
        <p:nvSpPr>
          <p:cNvPr id="29" name="Прямоугольник 28"/>
          <p:cNvSpPr/>
          <p:nvPr/>
        </p:nvSpPr>
        <p:spPr bwMode="auto">
          <a:xfrm>
            <a:off x="4949666" y="2356722"/>
            <a:ext cx="1666276" cy="990132"/>
          </a:xfrm>
          <a:prstGeom prst="rect">
            <a:avLst/>
          </a:prstGeom>
          <a:solidFill>
            <a:srgbClr val="FC6E51"/>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eaLnBrk="1" hangingPunct="1">
              <a:lnSpc>
                <a:spcPct val="90000"/>
              </a:lnSpc>
              <a:spcBef>
                <a:spcPct val="50000"/>
              </a:spcBef>
            </a:pPr>
            <a:r>
              <a:rPr lang="ru-RU" sz="1300" b="1" dirty="0">
                <a:solidFill>
                  <a:srgbClr val="FFFFCC"/>
                </a:solidFill>
                <a:latin typeface="+mn-lt"/>
              </a:rPr>
              <a:t>Здания и сооружения</a:t>
            </a:r>
          </a:p>
        </p:txBody>
      </p:sp>
      <p:sp>
        <p:nvSpPr>
          <p:cNvPr id="30" name="Прямоугольник 29"/>
          <p:cNvSpPr/>
          <p:nvPr/>
        </p:nvSpPr>
        <p:spPr bwMode="auto">
          <a:xfrm>
            <a:off x="3158478" y="2547500"/>
            <a:ext cx="1666276" cy="990132"/>
          </a:xfrm>
          <a:prstGeom prst="rect">
            <a:avLst/>
          </a:prstGeom>
          <a:solidFill>
            <a:schemeClr val="bg1">
              <a:lumMod val="85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eaLnBrk="1" hangingPunct="1">
              <a:lnSpc>
                <a:spcPct val="90000"/>
              </a:lnSpc>
              <a:spcBef>
                <a:spcPct val="50000"/>
              </a:spcBef>
            </a:pPr>
            <a:r>
              <a:rPr lang="ru-RU" sz="1300" dirty="0">
                <a:solidFill>
                  <a:srgbClr val="808080">
                    <a:lumMod val="75000"/>
                  </a:srgbClr>
                </a:solidFill>
              </a:rPr>
              <a:t>Машины и оборудование</a:t>
            </a:r>
          </a:p>
        </p:txBody>
      </p:sp>
      <p:sp>
        <p:nvSpPr>
          <p:cNvPr id="31" name="Прямоугольник 30"/>
          <p:cNvSpPr/>
          <p:nvPr/>
        </p:nvSpPr>
        <p:spPr bwMode="auto">
          <a:xfrm>
            <a:off x="6758878" y="2547500"/>
            <a:ext cx="1666276" cy="990132"/>
          </a:xfrm>
          <a:prstGeom prst="rect">
            <a:avLst/>
          </a:prstGeom>
          <a:solidFill>
            <a:schemeClr val="bg1">
              <a:lumMod val="85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eaLnBrk="1" hangingPunct="1">
              <a:lnSpc>
                <a:spcPct val="90000"/>
              </a:lnSpc>
              <a:spcBef>
                <a:spcPct val="50000"/>
              </a:spcBef>
            </a:pPr>
            <a:r>
              <a:rPr lang="ru-RU" sz="1300" dirty="0">
                <a:solidFill>
                  <a:srgbClr val="808080">
                    <a:lumMod val="75000"/>
                  </a:srgbClr>
                </a:solidFill>
              </a:rPr>
              <a:t>Транспорт</a:t>
            </a:r>
          </a:p>
        </p:txBody>
      </p:sp>
      <p:pic>
        <p:nvPicPr>
          <p:cNvPr id="33" name="Picture 24"/>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127030" y="3240770"/>
            <a:ext cx="4492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4"/>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509416" y="3339588"/>
            <a:ext cx="4492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Прямоугольник 35"/>
          <p:cNvSpPr/>
          <p:nvPr/>
        </p:nvSpPr>
        <p:spPr bwMode="auto">
          <a:xfrm>
            <a:off x="3150164" y="3717814"/>
            <a:ext cx="5266676" cy="404664"/>
          </a:xfrm>
          <a:prstGeom prst="rect">
            <a:avLst/>
          </a:prstGeom>
          <a:solidFill>
            <a:srgbClr val="F9E9AC"/>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Трансляция</a:t>
            </a:r>
          </a:p>
        </p:txBody>
      </p:sp>
      <p:sp>
        <p:nvSpPr>
          <p:cNvPr id="37" name="Прямоугольник 36"/>
          <p:cNvSpPr/>
          <p:nvPr/>
        </p:nvSpPr>
        <p:spPr bwMode="auto">
          <a:xfrm>
            <a:off x="3151280" y="1733929"/>
            <a:ext cx="5266676" cy="404664"/>
          </a:xfrm>
          <a:prstGeom prst="rect">
            <a:avLst/>
          </a:prstGeom>
          <a:solidFill>
            <a:srgbClr val="F9E9AC"/>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Параллельный учет</a:t>
            </a:r>
          </a:p>
        </p:txBody>
      </p:sp>
      <p:cxnSp>
        <p:nvCxnSpPr>
          <p:cNvPr id="38" name="Соединительная линия уступом 37"/>
          <p:cNvCxnSpPr>
            <a:stCxn id="30" idx="1"/>
            <a:endCxn id="36" idx="1"/>
          </p:cNvCxnSpPr>
          <p:nvPr/>
        </p:nvCxnSpPr>
        <p:spPr bwMode="auto">
          <a:xfrm rot="10800000" flipV="1">
            <a:off x="3150164" y="3042566"/>
            <a:ext cx="8314" cy="877580"/>
          </a:xfrm>
          <a:prstGeom prst="bentConnector3">
            <a:avLst>
              <a:gd name="adj1" fmla="val 2849579"/>
            </a:avLst>
          </a:prstGeom>
          <a:ln w="19050">
            <a:headEnd type="none" w="med" len="med"/>
            <a:tailEnd type="arrow"/>
          </a:ln>
          <a:extLst/>
        </p:spPr>
        <p:style>
          <a:lnRef idx="2">
            <a:schemeClr val="accent3">
              <a:shade val="50000"/>
            </a:schemeClr>
          </a:lnRef>
          <a:fillRef idx="1">
            <a:schemeClr val="accent3"/>
          </a:fillRef>
          <a:effectRef idx="0">
            <a:schemeClr val="accent3"/>
          </a:effectRef>
          <a:fontRef idx="minor">
            <a:schemeClr val="lt1"/>
          </a:fontRef>
        </p:style>
      </p:cxnSp>
      <p:cxnSp>
        <p:nvCxnSpPr>
          <p:cNvPr id="39" name="Соединительная линия уступом 38"/>
          <p:cNvCxnSpPr>
            <a:stCxn id="31" idx="3"/>
            <a:endCxn id="36" idx="3"/>
          </p:cNvCxnSpPr>
          <p:nvPr/>
        </p:nvCxnSpPr>
        <p:spPr bwMode="auto">
          <a:xfrm flipH="1">
            <a:off x="8416840" y="3042566"/>
            <a:ext cx="8314" cy="877580"/>
          </a:xfrm>
          <a:prstGeom prst="bentConnector3">
            <a:avLst>
              <a:gd name="adj1" fmla="val -2749579"/>
            </a:avLst>
          </a:prstGeom>
          <a:ln w="19050">
            <a:headEnd type="none" w="med" len="med"/>
            <a:tailEnd type="arrow"/>
          </a:ln>
          <a:extLst/>
        </p:spPr>
        <p:style>
          <a:lnRef idx="2">
            <a:schemeClr val="accent3">
              <a:shade val="50000"/>
            </a:schemeClr>
          </a:lnRef>
          <a:fillRef idx="1">
            <a:schemeClr val="accent3"/>
          </a:fillRef>
          <a:effectRef idx="0">
            <a:schemeClr val="accent3"/>
          </a:effectRef>
          <a:fontRef idx="minor">
            <a:schemeClr val="lt1"/>
          </a:fontRef>
        </p:style>
      </p:cxnSp>
      <p:cxnSp>
        <p:nvCxnSpPr>
          <p:cNvPr id="40" name="Соединительная линия уступом 39"/>
          <p:cNvCxnSpPr>
            <a:stCxn id="29" idx="0"/>
            <a:endCxn id="37" idx="2"/>
          </p:cNvCxnSpPr>
          <p:nvPr/>
        </p:nvCxnSpPr>
        <p:spPr bwMode="auto">
          <a:xfrm rot="5400000" flipH="1" flipV="1">
            <a:off x="5674650" y="2246751"/>
            <a:ext cx="218129" cy="1814"/>
          </a:xfrm>
          <a:prstGeom prst="bentConnector3">
            <a:avLst>
              <a:gd name="adj1" fmla="val 50000"/>
            </a:avLst>
          </a:prstGeom>
          <a:ln w="19050">
            <a:headEnd type="none" w="med" len="med"/>
            <a:tailEnd type="arrow"/>
          </a:ln>
          <a:extLst/>
        </p:spPr>
        <p:style>
          <a:lnRef idx="2">
            <a:schemeClr val="accent3">
              <a:shade val="50000"/>
            </a:schemeClr>
          </a:lnRef>
          <a:fillRef idx="1">
            <a:schemeClr val="accent3"/>
          </a:fillRef>
          <a:effectRef idx="0">
            <a:schemeClr val="accent3"/>
          </a:effectRef>
          <a:fontRef idx="minor">
            <a:schemeClr val="lt1"/>
          </a:fontRef>
        </p:style>
      </p:cxnSp>
      <p:cxnSp>
        <p:nvCxnSpPr>
          <p:cNvPr id="62" name="Соединительная линия уступом 61"/>
          <p:cNvCxnSpPr/>
          <p:nvPr/>
        </p:nvCxnSpPr>
        <p:spPr bwMode="auto">
          <a:xfrm rot="16200000" flipV="1">
            <a:off x="180419" y="3788928"/>
            <a:ext cx="5184576" cy="1812"/>
          </a:xfrm>
          <a:prstGeom prst="bentConnector3">
            <a:avLst>
              <a:gd name="adj1" fmla="val 50000"/>
            </a:avLst>
          </a:prstGeom>
          <a:ln w="19050">
            <a:solidFill>
              <a:schemeClr val="bg2"/>
            </a:solidFill>
            <a:prstDash val="dash"/>
            <a:headEnd type="arrow" w="med" len="med"/>
            <a:tailEnd type="arrow" w="med" len="med"/>
          </a:ln>
          <a:extLst/>
        </p:spPr>
        <p:style>
          <a:lnRef idx="1">
            <a:schemeClr val="accent4"/>
          </a:lnRef>
          <a:fillRef idx="0">
            <a:schemeClr val="accent4"/>
          </a:fillRef>
          <a:effectRef idx="0">
            <a:schemeClr val="accent4"/>
          </a:effectRef>
          <a:fontRef idx="minor">
            <a:schemeClr val="tx1"/>
          </a:fontRef>
        </p:style>
      </p:cxnSp>
      <p:sp>
        <p:nvSpPr>
          <p:cNvPr id="65" name="TextBox 64"/>
          <p:cNvSpPr txBox="1"/>
          <p:nvPr/>
        </p:nvSpPr>
        <p:spPr>
          <a:xfrm>
            <a:off x="629244" y="1289033"/>
            <a:ext cx="1332783" cy="461665"/>
          </a:xfrm>
          <a:prstGeom prst="rect">
            <a:avLst/>
          </a:prstGeom>
          <a:noFill/>
        </p:spPr>
        <p:txBody>
          <a:bodyPr wrap="square" rtlCol="0">
            <a:spAutoFit/>
          </a:bodyPr>
          <a:lstStyle/>
          <a:p>
            <a:pPr algn="ctr" eaLnBrk="1" hangingPunct="1"/>
            <a:r>
              <a:rPr lang="ru-RU" sz="1200" b="1" dirty="0">
                <a:solidFill>
                  <a:schemeClr val="bg2">
                    <a:lumMod val="75000"/>
                  </a:schemeClr>
                </a:solidFill>
                <a:latin typeface="Arial" charset="0"/>
                <a:cs typeface="Arial" charset="0"/>
              </a:rPr>
              <a:t>Практическая потребность</a:t>
            </a:r>
          </a:p>
        </p:txBody>
      </p:sp>
      <p:sp>
        <p:nvSpPr>
          <p:cNvPr id="66" name="TextBox 65"/>
          <p:cNvSpPr txBox="1"/>
          <p:nvPr/>
        </p:nvSpPr>
        <p:spPr>
          <a:xfrm>
            <a:off x="4509416" y="1289033"/>
            <a:ext cx="2330894" cy="276999"/>
          </a:xfrm>
          <a:prstGeom prst="rect">
            <a:avLst/>
          </a:prstGeom>
          <a:noFill/>
        </p:spPr>
        <p:txBody>
          <a:bodyPr wrap="square" rtlCol="0">
            <a:spAutoFit/>
          </a:bodyPr>
          <a:lstStyle/>
          <a:p>
            <a:pPr algn="ctr" eaLnBrk="1" hangingPunct="1"/>
            <a:r>
              <a:rPr lang="ru-RU" sz="1200" b="1" dirty="0">
                <a:solidFill>
                  <a:schemeClr val="bg2">
                    <a:lumMod val="75000"/>
                  </a:schemeClr>
                </a:solidFill>
                <a:latin typeface="Arial" charset="0"/>
                <a:cs typeface="Arial" charset="0"/>
              </a:rPr>
              <a:t>Реализация в системе</a:t>
            </a:r>
          </a:p>
        </p:txBody>
      </p:sp>
      <p:sp>
        <p:nvSpPr>
          <p:cNvPr id="25" name="Прямоугольная выноска 24"/>
          <p:cNvSpPr/>
          <p:nvPr/>
        </p:nvSpPr>
        <p:spPr bwMode="auto">
          <a:xfrm>
            <a:off x="395536" y="5302002"/>
            <a:ext cx="1458204" cy="1023160"/>
          </a:xfrm>
          <a:prstGeom prst="wedgeRectCallout">
            <a:avLst>
              <a:gd name="adj1" fmla="val 103393"/>
              <a:gd name="adj2" fmla="val -65586"/>
            </a:avLst>
          </a:prstGeom>
          <a:solidFill>
            <a:schemeClr val="accent3">
              <a:lumMod val="95000"/>
            </a:schemeClr>
          </a:solidFill>
          <a:ln w="4445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eaLnBrk="1" hangingPunct="1"/>
            <a:endParaRPr lang="ru-RU" sz="1200" dirty="0">
              <a:solidFill>
                <a:srgbClr val="5F0000"/>
              </a:solidFill>
              <a:latin typeface="Arial" charset="0"/>
              <a:cs typeface="Arial" charset="0"/>
            </a:endParaRPr>
          </a:p>
        </p:txBody>
      </p:sp>
      <p:sp>
        <p:nvSpPr>
          <p:cNvPr id="26" name="Прямоугольник 25"/>
          <p:cNvSpPr/>
          <p:nvPr/>
        </p:nvSpPr>
        <p:spPr bwMode="auto">
          <a:xfrm>
            <a:off x="251520" y="1845621"/>
            <a:ext cx="2088232" cy="4824535"/>
          </a:xfrm>
          <a:prstGeom prst="rect">
            <a:avLst/>
          </a:prstGeom>
          <a:solidFill>
            <a:schemeClr val="bg1">
              <a:lumMod val="85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eaLnBrk="1" hangingPunct="1">
              <a:lnSpc>
                <a:spcPct val="90000"/>
              </a:lnSpc>
              <a:spcBef>
                <a:spcPct val="50000"/>
              </a:spcBef>
            </a:pPr>
            <a:r>
              <a:rPr lang="ru-RU" sz="1300" dirty="0">
                <a:solidFill>
                  <a:srgbClr val="808080">
                    <a:lumMod val="75000"/>
                  </a:srgbClr>
                </a:solidFill>
              </a:rPr>
              <a:t>Стоимость мелких объектов, таких как офисное оборудование, инвентарь, как правило, не отличается от РСБУ и данные учета транслируются. </a:t>
            </a:r>
          </a:p>
          <a:p>
            <a:pPr algn="ctr" eaLnBrk="1" hangingPunct="1">
              <a:lnSpc>
                <a:spcPct val="90000"/>
              </a:lnSpc>
              <a:spcBef>
                <a:spcPct val="50000"/>
              </a:spcBef>
            </a:pPr>
            <a:endParaRPr lang="ru-RU" sz="1300" dirty="0">
              <a:solidFill>
                <a:srgbClr val="808080">
                  <a:lumMod val="75000"/>
                </a:srgbClr>
              </a:solidFill>
            </a:endParaRPr>
          </a:p>
          <a:p>
            <a:pPr algn="ctr" eaLnBrk="1" hangingPunct="1">
              <a:lnSpc>
                <a:spcPct val="90000"/>
              </a:lnSpc>
              <a:spcBef>
                <a:spcPct val="50000"/>
              </a:spcBef>
            </a:pPr>
            <a:r>
              <a:rPr lang="ru-RU" sz="1300" dirty="0">
                <a:solidFill>
                  <a:srgbClr val="808080">
                    <a:lumMod val="75000"/>
                  </a:srgbClr>
                </a:solidFill>
              </a:rPr>
              <a:t>Различия касаются стоимости, даты ввода и способа амортизации зданий, сооружений, дорогостоящего оборудования.</a:t>
            </a:r>
          </a:p>
          <a:p>
            <a:pPr algn="ctr" eaLnBrk="1" hangingPunct="1">
              <a:lnSpc>
                <a:spcPct val="90000"/>
              </a:lnSpc>
              <a:spcBef>
                <a:spcPct val="50000"/>
              </a:spcBef>
            </a:pPr>
            <a:endParaRPr lang="ru-RU" sz="1300" dirty="0">
              <a:solidFill>
                <a:srgbClr val="808080">
                  <a:lumMod val="75000"/>
                </a:srgbClr>
              </a:solidFill>
            </a:endParaRPr>
          </a:p>
          <a:p>
            <a:pPr algn="ctr" eaLnBrk="1" hangingPunct="1">
              <a:lnSpc>
                <a:spcPct val="90000"/>
              </a:lnSpc>
              <a:spcBef>
                <a:spcPct val="50000"/>
              </a:spcBef>
            </a:pPr>
            <a:r>
              <a:rPr lang="ru-RU" sz="1300" dirty="0">
                <a:solidFill>
                  <a:srgbClr val="808080">
                    <a:lumMod val="75000"/>
                  </a:srgbClr>
                </a:solidFill>
              </a:rPr>
              <a:t>Параметры можно задавать как для групп, так и для отдельных объектов</a:t>
            </a:r>
          </a:p>
        </p:txBody>
      </p:sp>
    </p:spTree>
    <p:extLst>
      <p:ext uri="{BB962C8B-B14F-4D97-AF65-F5344CB8AC3E}">
        <p14:creationId xmlns:p14="http://schemas.microsoft.com/office/powerpoint/2010/main" val="187449913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784" y="1917626"/>
            <a:ext cx="3827454" cy="4477722"/>
          </a:xfrm>
          <a:prstGeom prst="rect">
            <a:avLst/>
          </a:prstGeom>
        </p:spPr>
      </p:pic>
      <p:sp>
        <p:nvSpPr>
          <p:cNvPr id="14385" name="Title 1"/>
          <p:cNvSpPr>
            <a:spLocks noGrp="1"/>
          </p:cNvSpPr>
          <p:nvPr>
            <p:ph type="title"/>
          </p:nvPr>
        </p:nvSpPr>
        <p:spPr>
          <a:xfrm>
            <a:off x="426711" y="277696"/>
            <a:ext cx="8229600" cy="860425"/>
          </a:xfr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ru-RU" altLang="en-US" sz="2400" dirty="0">
                <a:latin typeface="+mn-lt"/>
              </a:rPr>
              <a:t>Ключевые возможности параллельного учета</a:t>
            </a:r>
            <a:br>
              <a:rPr lang="ru-RU" altLang="en-US" sz="2400" dirty="0">
                <a:latin typeface="+mn-lt"/>
              </a:rPr>
            </a:br>
            <a:r>
              <a:rPr lang="ru-RU" altLang="en-US" sz="2400" dirty="0">
                <a:latin typeface="+mn-lt"/>
              </a:rPr>
              <a:t>финансовых инструментов</a:t>
            </a:r>
            <a:endParaRPr lang="en-US" altLang="en-US" sz="2400" dirty="0">
              <a:latin typeface="+mn-lt"/>
            </a:endParaRPr>
          </a:p>
        </p:txBody>
      </p:sp>
      <p:sp>
        <p:nvSpPr>
          <p:cNvPr id="9" name="Прямоугольник 8"/>
          <p:cNvSpPr/>
          <p:nvPr/>
        </p:nvSpPr>
        <p:spPr bwMode="auto">
          <a:xfrm>
            <a:off x="179515" y="1557586"/>
            <a:ext cx="2321109" cy="1206156"/>
          </a:xfrm>
          <a:prstGeom prst="rect">
            <a:avLst/>
          </a:prstGeom>
          <a:solidFill>
            <a:srgbClr val="F9E9AC"/>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Начисление дисконта по долгосрочным договорам и его амортизация</a:t>
            </a:r>
          </a:p>
        </p:txBody>
      </p:sp>
      <p:sp>
        <p:nvSpPr>
          <p:cNvPr id="11" name="Прямоугольник 10"/>
          <p:cNvSpPr/>
          <p:nvPr/>
        </p:nvSpPr>
        <p:spPr bwMode="auto">
          <a:xfrm>
            <a:off x="6565863" y="1486469"/>
            <a:ext cx="2321109" cy="1233732"/>
          </a:xfrm>
          <a:prstGeom prst="rect">
            <a:avLst/>
          </a:prstGeom>
          <a:solidFill>
            <a:srgbClr val="F9E9AC"/>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Включение расходов (комиссий, страховок и т.п.) в процентную ставку и признание их расходом в течение срока действия договора</a:t>
            </a:r>
          </a:p>
        </p:txBody>
      </p:sp>
      <p:sp>
        <p:nvSpPr>
          <p:cNvPr id="12" name="Прямоугольник 11"/>
          <p:cNvSpPr/>
          <p:nvPr/>
        </p:nvSpPr>
        <p:spPr bwMode="auto">
          <a:xfrm>
            <a:off x="6558822" y="3379396"/>
            <a:ext cx="2321109" cy="1233732"/>
          </a:xfrm>
          <a:prstGeom prst="rect">
            <a:avLst/>
          </a:prstGeom>
          <a:solidFill>
            <a:srgbClr val="F9E9AC"/>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Пересчет начислений процентов по эффективной ставке по договорам с отсрочкой выплаты процентов</a:t>
            </a:r>
          </a:p>
        </p:txBody>
      </p:sp>
      <p:sp>
        <p:nvSpPr>
          <p:cNvPr id="13" name="Прямоугольник 12"/>
          <p:cNvSpPr/>
          <p:nvPr/>
        </p:nvSpPr>
        <p:spPr bwMode="auto">
          <a:xfrm>
            <a:off x="6525058" y="5391401"/>
            <a:ext cx="2321109" cy="1233732"/>
          </a:xfrm>
          <a:prstGeom prst="rect">
            <a:avLst/>
          </a:prstGeom>
          <a:solidFill>
            <a:srgbClr val="F9E9AC"/>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Поддержка аннуитетных платежей и их распределение на основной долг и проценты</a:t>
            </a:r>
          </a:p>
        </p:txBody>
      </p:sp>
      <p:sp>
        <p:nvSpPr>
          <p:cNvPr id="15" name="Прямоугольник 14"/>
          <p:cNvSpPr/>
          <p:nvPr/>
        </p:nvSpPr>
        <p:spPr bwMode="auto">
          <a:xfrm>
            <a:off x="179513" y="3379396"/>
            <a:ext cx="2321109" cy="1233732"/>
          </a:xfrm>
          <a:prstGeom prst="rect">
            <a:avLst/>
          </a:prstGeom>
          <a:solidFill>
            <a:srgbClr val="F9E9AC"/>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Автоматическая переоценка котируемых финансовых инструментов в соответствии с актуальными котировками</a:t>
            </a:r>
          </a:p>
        </p:txBody>
      </p:sp>
      <p:sp>
        <p:nvSpPr>
          <p:cNvPr id="14" name="Прямоугольник 13"/>
          <p:cNvSpPr/>
          <p:nvPr/>
        </p:nvSpPr>
        <p:spPr bwMode="auto">
          <a:xfrm>
            <a:off x="179515" y="5309824"/>
            <a:ext cx="2321109" cy="1233732"/>
          </a:xfrm>
          <a:prstGeom prst="rect">
            <a:avLst/>
          </a:prstGeom>
          <a:solidFill>
            <a:srgbClr val="F9E9AC"/>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Перевод задолженности из долгосрочной в краткосрочную по графику, актуализация аналитики интервалов погашения задолженности по месяцам</a:t>
            </a:r>
          </a:p>
        </p:txBody>
      </p:sp>
    </p:spTree>
    <p:extLst>
      <p:ext uri="{BB962C8B-B14F-4D97-AF65-F5344CB8AC3E}">
        <p14:creationId xmlns:p14="http://schemas.microsoft.com/office/powerpoint/2010/main" val="70214872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85" name="Title 1"/>
          <p:cNvSpPr>
            <a:spLocks noGrp="1"/>
          </p:cNvSpPr>
          <p:nvPr>
            <p:ph type="title"/>
          </p:nvPr>
        </p:nvSpPr>
        <p:spPr>
          <a:xfrm>
            <a:off x="457200" y="289746"/>
            <a:ext cx="8229600" cy="860425"/>
          </a:xfr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ru-RU" altLang="en-US" sz="2400" dirty="0">
                <a:latin typeface="+mn-lt"/>
              </a:rPr>
              <a:t>Классификация договоров по </a:t>
            </a:r>
            <a:r>
              <a:rPr lang="en-US" altLang="en-US" sz="2400" dirty="0">
                <a:latin typeface="+mn-lt"/>
              </a:rPr>
              <a:t>IFRS 9</a:t>
            </a:r>
            <a:r>
              <a:rPr lang="ru-RU" altLang="en-US" sz="2400" dirty="0">
                <a:latin typeface="+mn-lt"/>
              </a:rPr>
              <a:t> и </a:t>
            </a:r>
            <a:r>
              <a:rPr lang="en-US" altLang="en-US" sz="2400" dirty="0">
                <a:latin typeface="+mn-lt"/>
              </a:rPr>
              <a:t>IFRS </a:t>
            </a:r>
            <a:r>
              <a:rPr lang="ru-RU" altLang="en-US" sz="2400" dirty="0">
                <a:latin typeface="+mn-lt"/>
              </a:rPr>
              <a:t>16</a:t>
            </a:r>
            <a:endParaRPr lang="en-US" altLang="en-US" sz="2400" dirty="0">
              <a:latin typeface="+mn-lt"/>
            </a:endParaRP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413570"/>
            <a:ext cx="8604448" cy="5092428"/>
          </a:xfrm>
          <a:prstGeom prst="rect">
            <a:avLst/>
          </a:prstGeom>
          <a:solidFill>
            <a:srgbClr val="F9E9AC"/>
          </a:solidFill>
          <a:ln w="12700" cap="flat" cmpd="sng" algn="ctr">
            <a:solidFill>
              <a:schemeClr val="tx1"/>
            </a:solidFill>
            <a:prstDash val="solid"/>
            <a:round/>
            <a:headEnd type="none" w="med" len="med"/>
            <a:tailEnd type="none" w="med" len="med"/>
          </a:ln>
          <a:effectLst/>
        </p:spPr>
      </p:pic>
      <p:sp>
        <p:nvSpPr>
          <p:cNvPr id="8" name="Прямоугольник 7"/>
          <p:cNvSpPr/>
          <p:nvPr/>
        </p:nvSpPr>
        <p:spPr bwMode="auto">
          <a:xfrm>
            <a:off x="6443757" y="1125538"/>
            <a:ext cx="2574096" cy="990132"/>
          </a:xfrm>
          <a:prstGeom prst="rect">
            <a:avLst/>
          </a:prstGeom>
          <a:solidFill>
            <a:srgbClr val="F9E9AC"/>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Мастер классификации договоров аренды и финансовых инструментов</a:t>
            </a:r>
          </a:p>
        </p:txBody>
      </p:sp>
      <p:sp>
        <p:nvSpPr>
          <p:cNvPr id="9" name="Прямоугольник 8"/>
          <p:cNvSpPr/>
          <p:nvPr/>
        </p:nvSpPr>
        <p:spPr bwMode="auto">
          <a:xfrm>
            <a:off x="6462403" y="3963554"/>
            <a:ext cx="2537133" cy="990132"/>
          </a:xfrm>
          <a:prstGeom prst="rect">
            <a:avLst/>
          </a:prstGeom>
          <a:solidFill>
            <a:srgbClr val="F9E9AC"/>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Формирует аналитический отчет по сравнению параметров договоров  и их классификации в учете</a:t>
            </a:r>
          </a:p>
        </p:txBody>
      </p:sp>
      <p:cxnSp>
        <p:nvCxnSpPr>
          <p:cNvPr id="10" name="Соединительная линия уступом 9"/>
          <p:cNvCxnSpPr>
            <a:stCxn id="8" idx="2"/>
          </p:cNvCxnSpPr>
          <p:nvPr/>
        </p:nvCxnSpPr>
        <p:spPr bwMode="auto">
          <a:xfrm>
            <a:off x="7730805" y="2115670"/>
            <a:ext cx="0" cy="428876"/>
          </a:xfrm>
          <a:prstGeom prst="straightConnector1">
            <a:avLst/>
          </a:prstGeom>
          <a:ln w="19050">
            <a:solidFill>
              <a:schemeClr val="bg1">
                <a:lumMod val="50000"/>
              </a:schemeClr>
            </a:solidFill>
            <a:headEnd type="none" w="med" len="med"/>
            <a:tailEnd type="arrow"/>
          </a:ln>
        </p:spPr>
        <p:style>
          <a:lnRef idx="2">
            <a:schemeClr val="accent3">
              <a:shade val="50000"/>
            </a:schemeClr>
          </a:lnRef>
          <a:fillRef idx="1">
            <a:schemeClr val="accent3"/>
          </a:fillRef>
          <a:effectRef idx="0">
            <a:schemeClr val="accent3"/>
          </a:effectRef>
          <a:fontRef idx="minor">
            <a:schemeClr val="lt1"/>
          </a:fontRef>
        </p:style>
      </p:cxnSp>
      <p:sp>
        <p:nvSpPr>
          <p:cNvPr id="11" name="Прямоугольник 10"/>
          <p:cNvSpPr/>
          <p:nvPr/>
        </p:nvSpPr>
        <p:spPr bwMode="auto">
          <a:xfrm>
            <a:off x="6462400" y="2544546"/>
            <a:ext cx="2574096" cy="990132"/>
          </a:xfrm>
          <a:prstGeom prst="rect">
            <a:avLst/>
          </a:prstGeom>
          <a:solidFill>
            <a:srgbClr val="F9E9AC"/>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Запоминает ответы пользователя на вопросы чек-листа</a:t>
            </a:r>
          </a:p>
        </p:txBody>
      </p:sp>
      <p:cxnSp>
        <p:nvCxnSpPr>
          <p:cNvPr id="12" name="Соединительная линия уступом 9"/>
          <p:cNvCxnSpPr/>
          <p:nvPr/>
        </p:nvCxnSpPr>
        <p:spPr bwMode="auto">
          <a:xfrm>
            <a:off x="7730805" y="3534678"/>
            <a:ext cx="0" cy="428876"/>
          </a:xfrm>
          <a:prstGeom prst="straightConnector1">
            <a:avLst/>
          </a:prstGeom>
          <a:ln w="19050">
            <a:solidFill>
              <a:schemeClr val="bg1">
                <a:lumMod val="50000"/>
              </a:schemeClr>
            </a:solidFill>
            <a:headEnd type="none" w="med" len="med"/>
            <a:tailEnd type="arrow"/>
          </a:ln>
        </p:spPr>
        <p:style>
          <a:lnRef idx="2">
            <a:schemeClr val="accent3">
              <a:shade val="50000"/>
            </a:schemeClr>
          </a:lnRef>
          <a:fillRef idx="1">
            <a:schemeClr val="accent3"/>
          </a:fillRef>
          <a:effectRef idx="0">
            <a:schemeClr val="accent3"/>
          </a:effectRef>
          <a:fontRef idx="minor">
            <a:schemeClr val="lt1"/>
          </a:fontRef>
        </p:style>
      </p:cxnSp>
    </p:spTree>
    <p:extLst>
      <p:ext uri="{BB962C8B-B14F-4D97-AF65-F5344CB8AC3E}">
        <p14:creationId xmlns:p14="http://schemas.microsoft.com/office/powerpoint/2010/main" val="290697731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Прямоугольник 8"/>
          <p:cNvSpPr/>
          <p:nvPr/>
        </p:nvSpPr>
        <p:spPr bwMode="auto">
          <a:xfrm>
            <a:off x="6562463" y="3705111"/>
            <a:ext cx="2376264" cy="1143759"/>
          </a:xfrm>
          <a:prstGeom prst="rect">
            <a:avLst/>
          </a:prstGeom>
          <a:solidFill>
            <a:srgbClr val="F9E9AC"/>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Амортизация резерва при помощи документа «Отражение финансовых инструментов по амортизированной стоимости»</a:t>
            </a:r>
          </a:p>
        </p:txBody>
      </p:sp>
      <p:sp>
        <p:nvSpPr>
          <p:cNvPr id="14385" name="Title 1"/>
          <p:cNvSpPr>
            <a:spLocks noGrp="1"/>
          </p:cNvSpPr>
          <p:nvPr>
            <p:ph type="title"/>
          </p:nvPr>
        </p:nvSpPr>
        <p:spPr>
          <a:xfrm>
            <a:off x="-1" y="302867"/>
            <a:ext cx="9144002" cy="860425"/>
          </a:xfr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ru-RU" altLang="en-US" sz="2400" dirty="0">
                <a:latin typeface="+mn-lt"/>
              </a:rPr>
              <a:t>Поддержка начисления резерва по сомнительным долгам под ожидаемые кредитные убытки</a:t>
            </a:r>
            <a:endParaRPr lang="en-US" altLang="en-US" sz="2400" dirty="0">
              <a:latin typeface="+mn-lt"/>
            </a:endParaRPr>
          </a:p>
        </p:txBody>
      </p:sp>
      <p:grpSp>
        <p:nvGrpSpPr>
          <p:cNvPr id="27" name="Группа 1"/>
          <p:cNvGrpSpPr>
            <a:grpSpLocks/>
          </p:cNvGrpSpPr>
          <p:nvPr/>
        </p:nvGrpSpPr>
        <p:grpSpPr bwMode="auto">
          <a:xfrm>
            <a:off x="310724" y="5843445"/>
            <a:ext cx="925862" cy="466868"/>
            <a:chOff x="5633938" y="1700501"/>
            <a:chExt cx="4103735" cy="1555080"/>
          </a:xfrm>
        </p:grpSpPr>
        <p:pic>
          <p:nvPicPr>
            <p:cNvPr id="28" name="Picture 16"/>
            <p:cNvPicPr>
              <a:picLocks noChangeAspect="1" noChangeArrowheads="1"/>
            </p:cNvPicPr>
            <p:nvPr/>
          </p:nvPicPr>
          <p:blipFill>
            <a:blip r:embed="rId3"/>
            <a:srcRect/>
            <a:stretch>
              <a:fillRect/>
            </a:stretch>
          </p:blipFill>
          <p:spPr bwMode="auto">
            <a:xfrm>
              <a:off x="5633938" y="1700501"/>
              <a:ext cx="2740024" cy="1555080"/>
            </a:xfrm>
            <a:prstGeom prst="rect">
              <a:avLst/>
            </a:prstGeom>
            <a:noFill/>
            <a:ln w="9525">
              <a:noFill/>
              <a:miter lim="800000"/>
              <a:headEnd/>
              <a:tailEnd/>
            </a:ln>
          </p:spPr>
        </p:pic>
        <p:pic>
          <p:nvPicPr>
            <p:cNvPr id="29" name="Picture 17"/>
            <p:cNvPicPr>
              <a:picLocks noChangeAspect="1" noChangeArrowheads="1"/>
            </p:cNvPicPr>
            <p:nvPr/>
          </p:nvPicPr>
          <p:blipFill>
            <a:blip r:embed="rId4"/>
            <a:srcRect/>
            <a:stretch>
              <a:fillRect/>
            </a:stretch>
          </p:blipFill>
          <p:spPr bwMode="auto">
            <a:xfrm>
              <a:off x="8442250" y="1709761"/>
              <a:ext cx="1295423" cy="1545820"/>
            </a:xfrm>
            <a:prstGeom prst="rect">
              <a:avLst/>
            </a:prstGeom>
            <a:noFill/>
            <a:ln w="9525">
              <a:noFill/>
              <a:miter lim="800000"/>
              <a:headEnd/>
              <a:tailEnd/>
            </a:ln>
          </p:spPr>
        </p:pic>
      </p:grpSp>
      <p:sp>
        <p:nvSpPr>
          <p:cNvPr id="30" name="TextBox 29"/>
          <p:cNvSpPr txBox="1"/>
          <p:nvPr/>
        </p:nvSpPr>
        <p:spPr>
          <a:xfrm>
            <a:off x="3001" y="6310313"/>
            <a:ext cx="1583067" cy="400110"/>
          </a:xfrm>
          <a:prstGeom prst="rect">
            <a:avLst/>
          </a:prstGeom>
          <a:noFill/>
        </p:spPr>
        <p:txBody>
          <a:bodyPr wrap="square" rtlCol="0">
            <a:spAutoFit/>
          </a:bodyPr>
          <a:lstStyle/>
          <a:p>
            <a:pPr algn="ctr" eaLnBrk="1" hangingPunct="1"/>
            <a:r>
              <a:rPr lang="en-US" sz="2000" dirty="0">
                <a:solidFill>
                  <a:schemeClr val="bg2">
                    <a:lumMod val="75000"/>
                  </a:schemeClr>
                </a:solidFill>
                <a:latin typeface="Arial" charset="0"/>
                <a:cs typeface="Arial" charset="0"/>
              </a:rPr>
              <a:t>IFRS </a:t>
            </a:r>
            <a:r>
              <a:rPr lang="ru-RU" sz="2000" dirty="0">
                <a:solidFill>
                  <a:schemeClr val="bg2">
                    <a:lumMod val="75000"/>
                  </a:schemeClr>
                </a:solidFill>
                <a:latin typeface="Arial" charset="0"/>
                <a:cs typeface="Arial" charset="0"/>
              </a:rPr>
              <a:t>9</a:t>
            </a:r>
          </a:p>
        </p:txBody>
      </p:sp>
      <p:sp>
        <p:nvSpPr>
          <p:cNvPr id="26" name="Прямоугольник 25"/>
          <p:cNvSpPr/>
          <p:nvPr/>
        </p:nvSpPr>
        <p:spPr bwMode="auto">
          <a:xfrm>
            <a:off x="6598467" y="1885733"/>
            <a:ext cx="2304256" cy="1135750"/>
          </a:xfrm>
          <a:prstGeom prst="rect">
            <a:avLst/>
          </a:prstGeom>
          <a:solidFill>
            <a:srgbClr val="F9E9AC"/>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Создание резерва под </a:t>
            </a:r>
            <a:r>
              <a:rPr lang="ru-RU" sz="1200" dirty="0" smtClean="0">
                <a:solidFill>
                  <a:srgbClr val="808080">
                    <a:lumMod val="50000"/>
                  </a:srgbClr>
                </a:solidFill>
                <a:latin typeface="Arial" charset="0"/>
                <a:cs typeface="Arial" charset="0"/>
              </a:rPr>
              <a:t>ОКУ</a:t>
            </a:r>
            <a:r>
              <a:rPr lang="en-US" sz="1200" dirty="0" smtClean="0">
                <a:solidFill>
                  <a:srgbClr val="808080">
                    <a:lumMod val="50000"/>
                  </a:srgbClr>
                </a:solidFill>
                <a:latin typeface="Arial" charset="0"/>
                <a:cs typeface="Arial" charset="0"/>
              </a:rPr>
              <a:t> </a:t>
            </a:r>
            <a:r>
              <a:rPr lang="ru-RU" sz="1200" dirty="0">
                <a:solidFill>
                  <a:srgbClr val="808080">
                    <a:lumMod val="50000"/>
                  </a:srgbClr>
                </a:solidFill>
                <a:latin typeface="Arial" charset="0"/>
                <a:cs typeface="Arial" charset="0"/>
              </a:rPr>
              <a:t>при помощи документа «Резервы по дебиторской задолженности и авансам»</a:t>
            </a:r>
          </a:p>
        </p:txBody>
      </p:sp>
      <p:cxnSp>
        <p:nvCxnSpPr>
          <p:cNvPr id="31" name="Соединительная линия уступом 30"/>
          <p:cNvCxnSpPr>
            <a:stCxn id="15" idx="0"/>
            <a:endCxn id="26" idx="0"/>
          </p:cNvCxnSpPr>
          <p:nvPr/>
        </p:nvCxnSpPr>
        <p:spPr bwMode="auto">
          <a:xfrm rot="5400000" flipH="1" flipV="1">
            <a:off x="4401876" y="-1411236"/>
            <a:ext cx="51750" cy="6645688"/>
          </a:xfrm>
          <a:prstGeom prst="bentConnector3">
            <a:avLst>
              <a:gd name="adj1" fmla="val 541739"/>
            </a:avLst>
          </a:prstGeom>
          <a:ln w="19050">
            <a:headEnd type="none" w="med" len="med"/>
            <a:tailEnd type="arrow"/>
          </a:ln>
          <a:extLst/>
        </p:spPr>
        <p:style>
          <a:lnRef idx="2">
            <a:schemeClr val="accent3">
              <a:shade val="50000"/>
            </a:schemeClr>
          </a:lnRef>
          <a:fillRef idx="1">
            <a:schemeClr val="accent3"/>
          </a:fillRef>
          <a:effectRef idx="0">
            <a:schemeClr val="accent3"/>
          </a:effectRef>
          <a:fontRef idx="minor">
            <a:schemeClr val="lt1"/>
          </a:fontRef>
        </p:style>
      </p:cxnSp>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6007" y="3021483"/>
            <a:ext cx="4354794" cy="2696562"/>
          </a:xfrm>
          <a:prstGeom prst="rect">
            <a:avLst/>
          </a:prstGeom>
        </p:spPr>
      </p:pic>
      <p:sp>
        <p:nvSpPr>
          <p:cNvPr id="14" name="Прямоугольник 13"/>
          <p:cNvSpPr/>
          <p:nvPr/>
        </p:nvSpPr>
        <p:spPr bwMode="auto">
          <a:xfrm>
            <a:off x="267587" y="3705109"/>
            <a:ext cx="1674640" cy="1008112"/>
          </a:xfrm>
          <a:prstGeom prst="rect">
            <a:avLst/>
          </a:prstGeom>
          <a:solidFill>
            <a:srgbClr val="F9E9AC"/>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Оборачиваемость Класс надежности Местоположение Срок просрочки</a:t>
            </a:r>
          </a:p>
        </p:txBody>
      </p:sp>
      <p:sp>
        <p:nvSpPr>
          <p:cNvPr id="15" name="Прямоугольник 14"/>
          <p:cNvSpPr/>
          <p:nvPr/>
        </p:nvSpPr>
        <p:spPr bwMode="auto">
          <a:xfrm>
            <a:off x="267587" y="1937485"/>
            <a:ext cx="1674640" cy="1032249"/>
          </a:xfrm>
          <a:prstGeom prst="rect">
            <a:avLst/>
          </a:prstGeom>
          <a:solidFill>
            <a:srgbClr val="F9E9AC"/>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Установите % резервирования в зависимости от комбинации параметров</a:t>
            </a:r>
          </a:p>
        </p:txBody>
      </p:sp>
      <p:pic>
        <p:nvPicPr>
          <p:cNvPr id="17" name="Picture 29"/>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39288" y="1534687"/>
            <a:ext cx="337186" cy="3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Прямая со стрелкой 9"/>
          <p:cNvCxnSpPr>
            <a:stCxn id="26" idx="2"/>
            <a:endCxn id="9" idx="0"/>
          </p:cNvCxnSpPr>
          <p:nvPr/>
        </p:nvCxnSpPr>
        <p:spPr bwMode="auto">
          <a:xfrm>
            <a:off x="7750595" y="3021483"/>
            <a:ext cx="0" cy="683626"/>
          </a:xfrm>
          <a:prstGeom prst="straightConnector1">
            <a:avLst/>
          </a:prstGeom>
          <a:ln w="19050">
            <a:headEnd type="none" w="med" len="med"/>
            <a:tailEnd type="arrow"/>
          </a:ln>
          <a:extLst/>
        </p:spPr>
        <p:style>
          <a:lnRef idx="2">
            <a:schemeClr val="accent3">
              <a:shade val="50000"/>
            </a:schemeClr>
          </a:lnRef>
          <a:fillRef idx="1">
            <a:schemeClr val="accent3"/>
          </a:fillRef>
          <a:effectRef idx="0">
            <a:schemeClr val="accent3"/>
          </a:effectRef>
          <a:fontRef idx="minor">
            <a:schemeClr val="lt1"/>
          </a:fontRef>
        </p:style>
      </p:cxnSp>
      <p:cxnSp>
        <p:nvCxnSpPr>
          <p:cNvPr id="32" name="Прямая со стрелкой 31"/>
          <p:cNvCxnSpPr>
            <a:stCxn id="14" idx="0"/>
            <a:endCxn id="15" idx="2"/>
          </p:cNvCxnSpPr>
          <p:nvPr/>
        </p:nvCxnSpPr>
        <p:spPr bwMode="auto">
          <a:xfrm flipV="1">
            <a:off x="1104907" y="2969734"/>
            <a:ext cx="0" cy="735377"/>
          </a:xfrm>
          <a:prstGeom prst="straightConnector1">
            <a:avLst/>
          </a:prstGeom>
          <a:ln w="19050">
            <a:headEnd type="none" w="med" len="med"/>
            <a:tailEnd type="arrow"/>
          </a:ln>
          <a:extLst/>
        </p:spPr>
        <p:style>
          <a:lnRef idx="2">
            <a:schemeClr val="accent3">
              <a:shade val="50000"/>
            </a:schemeClr>
          </a:lnRef>
          <a:fillRef idx="1">
            <a:schemeClr val="accent3"/>
          </a:fillRef>
          <a:effectRef idx="0">
            <a:schemeClr val="accent3"/>
          </a:effectRef>
          <a:fontRef idx="minor">
            <a:schemeClr val="lt1"/>
          </a:fontRef>
        </p:style>
      </p:cxnSp>
    </p:spTree>
    <p:extLst>
      <p:ext uri="{BB962C8B-B14F-4D97-AF65-F5344CB8AC3E}">
        <p14:creationId xmlns:p14="http://schemas.microsoft.com/office/powerpoint/2010/main" val="5834423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Прямоугольник 8"/>
          <p:cNvSpPr/>
          <p:nvPr/>
        </p:nvSpPr>
        <p:spPr bwMode="auto">
          <a:xfrm>
            <a:off x="5735730" y="1818834"/>
            <a:ext cx="1889061" cy="990132"/>
          </a:xfrm>
          <a:prstGeom prst="rect">
            <a:avLst/>
          </a:prstGeom>
          <a:solidFill>
            <a:srgbClr val="F9E9AC"/>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Поле для ввода неарендного компонента (коммунальный платеж)</a:t>
            </a:r>
          </a:p>
        </p:txBody>
      </p:sp>
      <p:sp>
        <p:nvSpPr>
          <p:cNvPr id="14385" name="Title 1"/>
          <p:cNvSpPr>
            <a:spLocks noGrp="1"/>
          </p:cNvSpPr>
          <p:nvPr>
            <p:ph type="title"/>
          </p:nvPr>
        </p:nvSpPr>
        <p:spPr>
          <a:xfrm>
            <a:off x="491582" y="285424"/>
            <a:ext cx="8229600" cy="860425"/>
          </a:xfr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en-US" sz="2400" kern="1200" dirty="0">
                <a:solidFill>
                  <a:srgbClr val="808080"/>
                </a:solidFill>
                <a:latin typeface="+mn-lt"/>
              </a:rPr>
              <a:t>Поддержка </a:t>
            </a:r>
            <a:r>
              <a:rPr lang="en-US" altLang="en-US" sz="2400" kern="1200" dirty="0">
                <a:solidFill>
                  <a:srgbClr val="808080"/>
                </a:solidFill>
                <a:latin typeface="+mn-lt"/>
              </a:rPr>
              <a:t>IFRS 1</a:t>
            </a:r>
            <a:r>
              <a:rPr lang="ru-RU" altLang="en-US" sz="2400" kern="1200" dirty="0">
                <a:solidFill>
                  <a:srgbClr val="808080"/>
                </a:solidFill>
                <a:latin typeface="+mn-lt"/>
              </a:rPr>
              <a:t>6</a:t>
            </a:r>
            <a:r>
              <a:rPr lang="en-US" altLang="en-US" sz="2400" kern="1200" dirty="0">
                <a:solidFill>
                  <a:srgbClr val="808080"/>
                </a:solidFill>
                <a:latin typeface="+mn-lt"/>
              </a:rPr>
              <a:t> </a:t>
            </a:r>
            <a:r>
              <a:rPr lang="ru-RU" altLang="en-US" sz="2400" kern="1200" dirty="0">
                <a:solidFill>
                  <a:srgbClr val="808080"/>
                </a:solidFill>
                <a:latin typeface="+mn-lt"/>
              </a:rPr>
              <a:t>«Аренда»</a:t>
            </a:r>
            <a:endParaRPr lang="en-US" altLang="en-US" sz="2400" kern="1200" dirty="0">
              <a:solidFill>
                <a:srgbClr val="808080"/>
              </a:solidFill>
              <a:latin typeface="+mn-lt"/>
            </a:endParaRPr>
          </a:p>
        </p:txBody>
      </p:sp>
      <p:sp>
        <p:nvSpPr>
          <p:cNvPr id="7" name="Прямоугольник 6"/>
          <p:cNvSpPr/>
          <p:nvPr/>
        </p:nvSpPr>
        <p:spPr bwMode="auto">
          <a:xfrm>
            <a:off x="1002610" y="1826844"/>
            <a:ext cx="2246537" cy="982125"/>
          </a:xfrm>
          <a:prstGeom prst="rect">
            <a:avLst/>
          </a:prstGeom>
          <a:solidFill>
            <a:schemeClr val="bg1">
              <a:lumMod val="85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eaLnBrk="1" hangingPunct="1">
              <a:lnSpc>
                <a:spcPct val="90000"/>
              </a:lnSpc>
              <a:spcBef>
                <a:spcPct val="50000"/>
              </a:spcBef>
            </a:pPr>
            <a:r>
              <a:rPr lang="ru-RU" sz="1300" dirty="0">
                <a:solidFill>
                  <a:srgbClr val="808080">
                    <a:lumMod val="75000"/>
                  </a:srgbClr>
                </a:solidFill>
              </a:rPr>
              <a:t>В долгосрочную аренду получено помещение, арендодатель платит коммунальные платежи</a:t>
            </a:r>
          </a:p>
        </p:txBody>
      </p:sp>
      <p:pic>
        <p:nvPicPr>
          <p:cNvPr id="10" name="Picture 2"/>
          <p:cNvPicPr>
            <a:picLocks noChangeAspect="1" noChangeArrowheads="1"/>
          </p:cNvPicPr>
          <p:nvPr/>
        </p:nvPicPr>
        <p:blipFill>
          <a:blip r:embed="rId3" cstate="print">
            <a:clrChange>
              <a:clrFrom>
                <a:srgbClr val="FFFFFF"/>
              </a:clrFrom>
              <a:clrTo>
                <a:srgbClr val="FFFFFF">
                  <a:alpha val="0"/>
                </a:srgbClr>
              </a:clrTo>
            </a:clrChange>
            <a:grayscl/>
          </a:blip>
          <a:srcRect/>
          <a:stretch>
            <a:fillRect/>
          </a:stretch>
        </p:blipFill>
        <p:spPr bwMode="auto">
          <a:xfrm>
            <a:off x="7398601" y="6163790"/>
            <a:ext cx="285752" cy="376240"/>
          </a:xfrm>
          <a:prstGeom prst="rect">
            <a:avLst/>
          </a:prstGeom>
          <a:noFill/>
          <a:ln w="9525">
            <a:noFill/>
            <a:miter lim="800000"/>
            <a:headEnd/>
            <a:tailEnd/>
          </a:ln>
        </p:spPr>
      </p:pic>
      <p:sp>
        <p:nvSpPr>
          <p:cNvPr id="13" name="TextBox 12"/>
          <p:cNvSpPr txBox="1"/>
          <p:nvPr/>
        </p:nvSpPr>
        <p:spPr>
          <a:xfrm>
            <a:off x="7740352" y="6205716"/>
            <a:ext cx="1210868" cy="292388"/>
          </a:xfrm>
          <a:prstGeom prst="rect">
            <a:avLst/>
          </a:prstGeom>
          <a:noFill/>
        </p:spPr>
        <p:txBody>
          <a:bodyPr wrap="square" rtlCol="0">
            <a:spAutoFit/>
          </a:bodyPr>
          <a:lstStyle/>
          <a:p>
            <a:pPr eaLnBrk="1" hangingPunct="1"/>
            <a:r>
              <a:rPr lang="ru-RU" sz="1300" dirty="0">
                <a:solidFill>
                  <a:schemeClr val="bg2">
                    <a:lumMod val="75000"/>
                  </a:schemeClr>
                </a:solidFill>
                <a:latin typeface="Arial" charset="0"/>
                <a:cs typeface="Arial" charset="0"/>
              </a:rPr>
              <a:t>Ручной ввод</a:t>
            </a:r>
          </a:p>
        </p:txBody>
      </p:sp>
      <p:sp>
        <p:nvSpPr>
          <p:cNvPr id="21" name="Прямоугольник 20"/>
          <p:cNvSpPr/>
          <p:nvPr/>
        </p:nvSpPr>
        <p:spPr bwMode="auto">
          <a:xfrm>
            <a:off x="3609188" y="4429102"/>
            <a:ext cx="1964703" cy="990132"/>
          </a:xfrm>
          <a:prstGeom prst="rect">
            <a:avLst/>
          </a:prstGeom>
          <a:solidFill>
            <a:srgbClr val="F9E9AC"/>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Обязательство по аренде – приведенная стоимость будущих платежей</a:t>
            </a:r>
          </a:p>
        </p:txBody>
      </p:sp>
      <p:grpSp>
        <p:nvGrpSpPr>
          <p:cNvPr id="27" name="Группа 1"/>
          <p:cNvGrpSpPr>
            <a:grpSpLocks/>
          </p:cNvGrpSpPr>
          <p:nvPr/>
        </p:nvGrpSpPr>
        <p:grpSpPr bwMode="auto">
          <a:xfrm>
            <a:off x="619386" y="5955495"/>
            <a:ext cx="925862" cy="466868"/>
            <a:chOff x="5633938" y="1700501"/>
            <a:chExt cx="4103735" cy="1555080"/>
          </a:xfrm>
        </p:grpSpPr>
        <p:pic>
          <p:nvPicPr>
            <p:cNvPr id="28" name="Picture 16"/>
            <p:cNvPicPr>
              <a:picLocks noChangeAspect="1" noChangeArrowheads="1"/>
            </p:cNvPicPr>
            <p:nvPr/>
          </p:nvPicPr>
          <p:blipFill>
            <a:blip r:embed="rId4"/>
            <a:srcRect/>
            <a:stretch>
              <a:fillRect/>
            </a:stretch>
          </p:blipFill>
          <p:spPr bwMode="auto">
            <a:xfrm>
              <a:off x="5633938" y="1700501"/>
              <a:ext cx="2740024" cy="1555080"/>
            </a:xfrm>
            <a:prstGeom prst="rect">
              <a:avLst/>
            </a:prstGeom>
            <a:noFill/>
            <a:ln w="9525">
              <a:noFill/>
              <a:miter lim="800000"/>
              <a:headEnd/>
              <a:tailEnd/>
            </a:ln>
          </p:spPr>
        </p:pic>
        <p:pic>
          <p:nvPicPr>
            <p:cNvPr id="29" name="Picture 17"/>
            <p:cNvPicPr>
              <a:picLocks noChangeAspect="1" noChangeArrowheads="1"/>
            </p:cNvPicPr>
            <p:nvPr/>
          </p:nvPicPr>
          <p:blipFill>
            <a:blip r:embed="rId5"/>
            <a:srcRect/>
            <a:stretch>
              <a:fillRect/>
            </a:stretch>
          </p:blipFill>
          <p:spPr bwMode="auto">
            <a:xfrm>
              <a:off x="8442250" y="1709761"/>
              <a:ext cx="1295423" cy="1545820"/>
            </a:xfrm>
            <a:prstGeom prst="rect">
              <a:avLst/>
            </a:prstGeom>
            <a:noFill/>
            <a:ln w="9525">
              <a:noFill/>
              <a:miter lim="800000"/>
              <a:headEnd/>
              <a:tailEnd/>
            </a:ln>
          </p:spPr>
        </p:pic>
      </p:grpSp>
      <p:sp>
        <p:nvSpPr>
          <p:cNvPr id="30" name="TextBox 29"/>
          <p:cNvSpPr txBox="1"/>
          <p:nvPr/>
        </p:nvSpPr>
        <p:spPr>
          <a:xfrm>
            <a:off x="323528" y="6436061"/>
            <a:ext cx="1583067" cy="400110"/>
          </a:xfrm>
          <a:prstGeom prst="rect">
            <a:avLst/>
          </a:prstGeom>
          <a:noFill/>
        </p:spPr>
        <p:txBody>
          <a:bodyPr wrap="square" rtlCol="0">
            <a:spAutoFit/>
          </a:bodyPr>
          <a:lstStyle/>
          <a:p>
            <a:pPr algn="ctr" eaLnBrk="1" hangingPunct="1"/>
            <a:r>
              <a:rPr lang="en-US" sz="2000" dirty="0">
                <a:solidFill>
                  <a:schemeClr val="bg2">
                    <a:lumMod val="75000"/>
                  </a:schemeClr>
                </a:solidFill>
                <a:latin typeface="Arial" charset="0"/>
                <a:cs typeface="Arial" charset="0"/>
              </a:rPr>
              <a:t>IFRS </a:t>
            </a:r>
            <a:r>
              <a:rPr lang="ru-RU" sz="2000" dirty="0">
                <a:solidFill>
                  <a:schemeClr val="bg2">
                    <a:lumMod val="75000"/>
                  </a:schemeClr>
                </a:solidFill>
                <a:latin typeface="Arial" charset="0"/>
                <a:cs typeface="Arial" charset="0"/>
              </a:rPr>
              <a:t>16</a:t>
            </a:r>
          </a:p>
        </p:txBody>
      </p:sp>
      <p:sp>
        <p:nvSpPr>
          <p:cNvPr id="39" name="Прямоугольник 38"/>
          <p:cNvSpPr/>
          <p:nvPr/>
        </p:nvSpPr>
        <p:spPr bwMode="auto">
          <a:xfrm>
            <a:off x="5910738" y="4429102"/>
            <a:ext cx="2045638" cy="990132"/>
          </a:xfrm>
          <a:prstGeom prst="rect">
            <a:avLst/>
          </a:prstGeom>
          <a:solidFill>
            <a:srgbClr val="F9E9AC"/>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Коммунальные платежи в арендном платеже</a:t>
            </a:r>
          </a:p>
        </p:txBody>
      </p:sp>
      <p:cxnSp>
        <p:nvCxnSpPr>
          <p:cNvPr id="50" name="Соединительная линия уступом 49"/>
          <p:cNvCxnSpPr>
            <a:endCxn id="39" idx="0"/>
          </p:cNvCxnSpPr>
          <p:nvPr/>
        </p:nvCxnSpPr>
        <p:spPr bwMode="auto">
          <a:xfrm>
            <a:off x="5588175" y="3737056"/>
            <a:ext cx="1345382" cy="692049"/>
          </a:xfrm>
          <a:prstGeom prst="bentConnector2">
            <a:avLst/>
          </a:prstGeom>
          <a:ln w="19050">
            <a:solidFill>
              <a:schemeClr val="bg1">
                <a:lumMod val="50000"/>
              </a:schemeClr>
            </a:solidFill>
            <a:headEnd type="none" w="med" len="med"/>
            <a:tailEnd type="arrow"/>
          </a:ln>
        </p:spPr>
        <p:style>
          <a:lnRef idx="2">
            <a:schemeClr val="accent3">
              <a:shade val="50000"/>
            </a:schemeClr>
          </a:lnRef>
          <a:fillRef idx="1">
            <a:schemeClr val="accent3"/>
          </a:fillRef>
          <a:effectRef idx="0">
            <a:schemeClr val="accent3"/>
          </a:effectRef>
          <a:fontRef idx="minor">
            <a:schemeClr val="lt1"/>
          </a:fontRef>
        </p:style>
      </p:cxnSp>
      <p:cxnSp>
        <p:nvCxnSpPr>
          <p:cNvPr id="55" name="Соединительная линия уступом 54"/>
          <p:cNvCxnSpPr>
            <a:stCxn id="25" idx="1"/>
            <a:endCxn id="48" idx="0"/>
          </p:cNvCxnSpPr>
          <p:nvPr/>
        </p:nvCxnSpPr>
        <p:spPr bwMode="auto">
          <a:xfrm rot="10800000" flipV="1">
            <a:off x="2212041" y="3705509"/>
            <a:ext cx="1238843" cy="723595"/>
          </a:xfrm>
          <a:prstGeom prst="bentConnector2">
            <a:avLst/>
          </a:prstGeom>
          <a:ln w="19050">
            <a:solidFill>
              <a:schemeClr val="bg1">
                <a:lumMod val="50000"/>
              </a:schemeClr>
            </a:solidFill>
            <a:headEnd type="none" w="med" len="med"/>
            <a:tailEnd type="arrow"/>
          </a:ln>
        </p:spPr>
        <p:style>
          <a:lnRef idx="2">
            <a:schemeClr val="accent3">
              <a:shade val="50000"/>
            </a:schemeClr>
          </a:lnRef>
          <a:fillRef idx="1">
            <a:schemeClr val="accent3"/>
          </a:fillRef>
          <a:effectRef idx="0">
            <a:schemeClr val="accent3"/>
          </a:effectRef>
          <a:fontRef idx="minor">
            <a:schemeClr val="lt1"/>
          </a:fontRef>
        </p:style>
      </p:cxnSp>
      <p:sp>
        <p:nvSpPr>
          <p:cNvPr id="48" name="Прямоугольник 47"/>
          <p:cNvSpPr/>
          <p:nvPr/>
        </p:nvSpPr>
        <p:spPr bwMode="auto">
          <a:xfrm>
            <a:off x="1189220" y="4429102"/>
            <a:ext cx="2045639" cy="990132"/>
          </a:xfrm>
          <a:prstGeom prst="rect">
            <a:avLst/>
          </a:prstGeom>
          <a:solidFill>
            <a:srgbClr val="F9E9AC"/>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Основное средство = расходы на организацию аренды + приведенная стоимость будущих платежей </a:t>
            </a:r>
          </a:p>
        </p:txBody>
      </p:sp>
      <p:cxnSp>
        <p:nvCxnSpPr>
          <p:cNvPr id="68" name="Соединительная линия уступом 67"/>
          <p:cNvCxnSpPr>
            <a:stCxn id="7" idx="0"/>
            <a:endCxn id="9" idx="0"/>
          </p:cNvCxnSpPr>
          <p:nvPr/>
        </p:nvCxnSpPr>
        <p:spPr bwMode="auto">
          <a:xfrm rot="5400000" flipH="1" flipV="1">
            <a:off x="4399065" y="-454353"/>
            <a:ext cx="8007" cy="4554382"/>
          </a:xfrm>
          <a:prstGeom prst="bentConnector3">
            <a:avLst>
              <a:gd name="adj1" fmla="val 2955002"/>
            </a:avLst>
          </a:prstGeom>
          <a:ln w="19050">
            <a:solidFill>
              <a:schemeClr val="bg1">
                <a:lumMod val="50000"/>
              </a:schemeClr>
            </a:solidFill>
            <a:headEnd type="none" w="med" len="med"/>
            <a:tailEnd type="arrow"/>
          </a:ln>
        </p:spPr>
        <p:style>
          <a:lnRef idx="2">
            <a:schemeClr val="accent3">
              <a:shade val="50000"/>
            </a:schemeClr>
          </a:lnRef>
          <a:fillRef idx="1">
            <a:schemeClr val="accent3"/>
          </a:fillRef>
          <a:effectRef idx="0">
            <a:schemeClr val="accent3"/>
          </a:effectRef>
          <a:fontRef idx="minor">
            <a:schemeClr val="lt1"/>
          </a:fontRef>
        </p:style>
      </p:cxnSp>
      <p:cxnSp>
        <p:nvCxnSpPr>
          <p:cNvPr id="71" name="Соединительная линия уступом 70"/>
          <p:cNvCxnSpPr>
            <a:endCxn id="21" idx="0"/>
          </p:cNvCxnSpPr>
          <p:nvPr/>
        </p:nvCxnSpPr>
        <p:spPr bwMode="auto">
          <a:xfrm rot="16200000" flipH="1">
            <a:off x="4479974" y="4317542"/>
            <a:ext cx="223124" cy="1"/>
          </a:xfrm>
          <a:prstGeom prst="bentConnector3">
            <a:avLst>
              <a:gd name="adj1" fmla="val 50000"/>
            </a:avLst>
          </a:prstGeom>
          <a:ln w="19050">
            <a:solidFill>
              <a:schemeClr val="bg1">
                <a:lumMod val="50000"/>
              </a:schemeClr>
            </a:solidFill>
            <a:headEnd type="none" w="med" len="med"/>
            <a:tailEnd type="arrow"/>
          </a:ln>
        </p:spPr>
        <p:style>
          <a:lnRef idx="2">
            <a:schemeClr val="accent3">
              <a:shade val="50000"/>
            </a:schemeClr>
          </a:lnRef>
          <a:fillRef idx="1">
            <a:schemeClr val="accent3"/>
          </a:fillRef>
          <a:effectRef idx="0">
            <a:schemeClr val="accent3"/>
          </a:effectRef>
          <a:fontRef idx="minor">
            <a:schemeClr val="lt1"/>
          </a:fontRef>
        </p:style>
      </p:cxnSp>
      <p:sp>
        <p:nvSpPr>
          <p:cNvPr id="25" name="Прямоугольник 24"/>
          <p:cNvSpPr/>
          <p:nvPr/>
        </p:nvSpPr>
        <p:spPr bwMode="auto">
          <a:xfrm>
            <a:off x="3450880" y="3210441"/>
            <a:ext cx="2293362" cy="990132"/>
          </a:xfrm>
          <a:prstGeom prst="rect">
            <a:avLst/>
          </a:prstGeom>
          <a:solidFill>
            <a:srgbClr val="F9E9AC"/>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Автоматический расчет стоимости объекта аренды, как чистой приведенной стоимости арендных платежей</a:t>
            </a:r>
          </a:p>
        </p:txBody>
      </p:sp>
      <p:sp>
        <p:nvSpPr>
          <p:cNvPr id="26" name="Прямоугольник 25"/>
          <p:cNvSpPr/>
          <p:nvPr/>
        </p:nvSpPr>
        <p:spPr bwMode="auto">
          <a:xfrm>
            <a:off x="3668496" y="1826842"/>
            <a:ext cx="1889061" cy="990132"/>
          </a:xfrm>
          <a:prstGeom prst="rect">
            <a:avLst/>
          </a:prstGeom>
          <a:solidFill>
            <a:srgbClr val="F9E9AC"/>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Поле для ввода дополнительных расходов на организацию аренды (расходы риелтору)</a:t>
            </a:r>
          </a:p>
        </p:txBody>
      </p:sp>
      <p:cxnSp>
        <p:nvCxnSpPr>
          <p:cNvPr id="31" name="Соединительная линия уступом 30"/>
          <p:cNvCxnSpPr>
            <a:stCxn id="7" idx="0"/>
            <a:endCxn id="26" idx="0"/>
          </p:cNvCxnSpPr>
          <p:nvPr/>
        </p:nvCxnSpPr>
        <p:spPr bwMode="auto">
          <a:xfrm rot="16200000" flipH="1">
            <a:off x="3369452" y="583267"/>
            <a:ext cx="1" cy="2487148"/>
          </a:xfrm>
          <a:prstGeom prst="bentConnector3">
            <a:avLst>
              <a:gd name="adj1" fmla="val -22860000000"/>
            </a:avLst>
          </a:prstGeom>
          <a:ln w="19050">
            <a:solidFill>
              <a:schemeClr val="bg1">
                <a:lumMod val="50000"/>
              </a:schemeClr>
            </a:solidFill>
            <a:headEnd type="none" w="med" len="med"/>
            <a:tailEnd type="arrow"/>
          </a:ln>
        </p:spPr>
        <p:style>
          <a:lnRef idx="2">
            <a:schemeClr val="accent3">
              <a:shade val="50000"/>
            </a:schemeClr>
          </a:lnRef>
          <a:fillRef idx="1">
            <a:schemeClr val="accent3"/>
          </a:fillRef>
          <a:effectRef idx="0">
            <a:schemeClr val="accent3"/>
          </a:effectRef>
          <a:fontRef idx="minor">
            <a:schemeClr val="lt1"/>
          </a:fontRef>
        </p:style>
      </p:cxnSp>
      <p:pic>
        <p:nvPicPr>
          <p:cNvPr id="22" name="Picture 2"/>
          <p:cNvPicPr>
            <a:picLocks noChangeAspect="1" noChangeArrowheads="1"/>
          </p:cNvPicPr>
          <p:nvPr/>
        </p:nvPicPr>
        <p:blipFill>
          <a:blip r:embed="rId3" cstate="print">
            <a:clrChange>
              <a:clrFrom>
                <a:srgbClr val="FFFFFF"/>
              </a:clrFrom>
              <a:clrTo>
                <a:srgbClr val="FFFFFF">
                  <a:alpha val="0"/>
                </a:srgbClr>
              </a:clrTo>
            </a:clrChange>
            <a:grayscl/>
          </a:blip>
          <a:srcRect/>
          <a:stretch>
            <a:fillRect/>
          </a:stretch>
        </p:blipFill>
        <p:spPr bwMode="auto">
          <a:xfrm>
            <a:off x="3525617" y="1638722"/>
            <a:ext cx="285752" cy="376240"/>
          </a:xfrm>
          <a:prstGeom prst="rect">
            <a:avLst/>
          </a:prstGeom>
          <a:noFill/>
          <a:ln w="9525">
            <a:noFill/>
            <a:miter lim="800000"/>
            <a:headEnd/>
            <a:tailEnd/>
          </a:ln>
        </p:spPr>
      </p:pic>
      <p:pic>
        <p:nvPicPr>
          <p:cNvPr id="23" name="Picture 2"/>
          <p:cNvPicPr>
            <a:picLocks noChangeAspect="1" noChangeArrowheads="1"/>
          </p:cNvPicPr>
          <p:nvPr/>
        </p:nvPicPr>
        <p:blipFill>
          <a:blip r:embed="rId3" cstate="print">
            <a:clrChange>
              <a:clrFrom>
                <a:srgbClr val="FFFFFF"/>
              </a:clrFrom>
              <a:clrTo>
                <a:srgbClr val="FFFFFF">
                  <a:alpha val="0"/>
                </a:srgbClr>
              </a:clrTo>
            </a:clrChange>
            <a:grayscl/>
          </a:blip>
          <a:srcRect/>
          <a:stretch>
            <a:fillRect/>
          </a:stretch>
        </p:blipFill>
        <p:spPr bwMode="auto">
          <a:xfrm>
            <a:off x="5615074" y="1629594"/>
            <a:ext cx="285752" cy="376240"/>
          </a:xfrm>
          <a:prstGeom prst="rect">
            <a:avLst/>
          </a:prstGeom>
          <a:noFill/>
          <a:ln w="9525">
            <a:noFill/>
            <a:miter lim="800000"/>
            <a:headEnd/>
            <a:tailEnd/>
          </a:ln>
        </p:spPr>
      </p:pic>
    </p:spTree>
    <p:extLst>
      <p:ext uri="{BB962C8B-B14F-4D97-AF65-F5344CB8AC3E}">
        <p14:creationId xmlns:p14="http://schemas.microsoft.com/office/powerpoint/2010/main" val="148686103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89" name="Рисунок 14388"/>
          <p:cNvPicPr>
            <a:picLocks noChangeAspect="1"/>
          </p:cNvPicPr>
          <p:nvPr/>
        </p:nvPicPr>
        <p:blipFill rotWithShape="1">
          <a:blip r:embed="rId3">
            <a:extLst>
              <a:ext uri="{28A0092B-C50C-407E-A947-70E740481C1C}">
                <a14:useLocalDpi xmlns:a14="http://schemas.microsoft.com/office/drawing/2010/main" val="0"/>
              </a:ext>
            </a:extLst>
          </a:blip>
          <a:srcRect t="9640" b="2018"/>
          <a:stretch/>
        </p:blipFill>
        <p:spPr>
          <a:xfrm>
            <a:off x="1501794" y="2205658"/>
            <a:ext cx="6166553" cy="4255588"/>
          </a:xfrm>
          <a:prstGeom prst="rect">
            <a:avLst/>
          </a:prstGeom>
        </p:spPr>
      </p:pic>
      <p:sp>
        <p:nvSpPr>
          <p:cNvPr id="7" name="Прямоугольник 6"/>
          <p:cNvSpPr/>
          <p:nvPr/>
        </p:nvSpPr>
        <p:spPr bwMode="auto">
          <a:xfrm>
            <a:off x="3131840" y="1495780"/>
            <a:ext cx="2952328" cy="637873"/>
          </a:xfrm>
          <a:prstGeom prst="rect">
            <a:avLst/>
          </a:prstGeom>
          <a:solidFill>
            <a:srgbClr val="F9E9AC"/>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Разделение выручки на компоненты по разной номенклатуре</a:t>
            </a:r>
          </a:p>
        </p:txBody>
      </p:sp>
      <p:sp>
        <p:nvSpPr>
          <p:cNvPr id="19" name="Прямоугольник 18"/>
          <p:cNvSpPr/>
          <p:nvPr/>
        </p:nvSpPr>
        <p:spPr bwMode="auto">
          <a:xfrm>
            <a:off x="179512" y="1508206"/>
            <a:ext cx="2448272" cy="625447"/>
          </a:xfrm>
          <a:prstGeom prst="rect">
            <a:avLst/>
          </a:prstGeom>
          <a:solidFill>
            <a:schemeClr val="bg1">
              <a:lumMod val="85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eaLnBrk="1" hangingPunct="1">
              <a:lnSpc>
                <a:spcPct val="90000"/>
              </a:lnSpc>
              <a:spcBef>
                <a:spcPct val="50000"/>
              </a:spcBef>
            </a:pPr>
            <a:r>
              <a:rPr lang="ru-RU" sz="1300" dirty="0">
                <a:solidFill>
                  <a:srgbClr val="808080">
                    <a:lumMod val="75000"/>
                  </a:srgbClr>
                </a:solidFill>
              </a:rPr>
              <a:t>Несколько компонентов товаров/услуг в одном договоре</a:t>
            </a:r>
          </a:p>
        </p:txBody>
      </p:sp>
      <p:cxnSp>
        <p:nvCxnSpPr>
          <p:cNvPr id="46" name="Соединительная линия уступом 45"/>
          <p:cNvCxnSpPr>
            <a:stCxn id="19" idx="3"/>
            <a:endCxn id="7" idx="1"/>
          </p:cNvCxnSpPr>
          <p:nvPr/>
        </p:nvCxnSpPr>
        <p:spPr bwMode="auto">
          <a:xfrm flipV="1">
            <a:off x="2627784" y="1814717"/>
            <a:ext cx="504056" cy="6213"/>
          </a:xfrm>
          <a:prstGeom prst="straightConnector1">
            <a:avLst/>
          </a:prstGeom>
          <a:ln w="19050">
            <a:headEnd type="none" w="med" len="med"/>
            <a:tailEnd type="arrow"/>
          </a:ln>
        </p:spPr>
        <p:style>
          <a:lnRef idx="2">
            <a:schemeClr val="accent3">
              <a:shade val="50000"/>
            </a:schemeClr>
          </a:lnRef>
          <a:fillRef idx="1">
            <a:schemeClr val="accent3"/>
          </a:fillRef>
          <a:effectRef idx="0">
            <a:schemeClr val="accent3"/>
          </a:effectRef>
          <a:fontRef idx="minor">
            <a:schemeClr val="lt1"/>
          </a:fontRef>
        </p:style>
      </p:cxnSp>
      <p:cxnSp>
        <p:nvCxnSpPr>
          <p:cNvPr id="50" name="Соединительная линия уступом 49"/>
          <p:cNvCxnSpPr>
            <a:endCxn id="48" idx="0"/>
          </p:cNvCxnSpPr>
          <p:nvPr/>
        </p:nvCxnSpPr>
        <p:spPr bwMode="auto">
          <a:xfrm>
            <a:off x="8342716" y="2133650"/>
            <a:ext cx="0" cy="864096"/>
          </a:xfrm>
          <a:prstGeom prst="straightConnector1">
            <a:avLst/>
          </a:prstGeom>
          <a:ln w="19050">
            <a:headEnd type="none" w="med" len="med"/>
            <a:tailEnd type="arrow"/>
          </a:ln>
        </p:spPr>
        <p:style>
          <a:lnRef idx="2">
            <a:schemeClr val="accent3">
              <a:shade val="50000"/>
            </a:schemeClr>
          </a:lnRef>
          <a:fillRef idx="1">
            <a:schemeClr val="accent3"/>
          </a:fillRef>
          <a:effectRef idx="0">
            <a:schemeClr val="accent3"/>
          </a:effectRef>
          <a:fontRef idx="minor">
            <a:schemeClr val="lt1"/>
          </a:fontRef>
        </p:style>
      </p:cxnSp>
      <p:sp>
        <p:nvSpPr>
          <p:cNvPr id="48" name="Прямоугольник 47"/>
          <p:cNvSpPr/>
          <p:nvPr/>
        </p:nvSpPr>
        <p:spPr bwMode="auto">
          <a:xfrm>
            <a:off x="7668347" y="2997749"/>
            <a:ext cx="1348743" cy="2114415"/>
          </a:xfrm>
          <a:prstGeom prst="rect">
            <a:avLst/>
          </a:prstGeom>
          <a:solidFill>
            <a:srgbClr val="F9E9AC"/>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Признание авансов в отношении одного из компонентов (отложенный доход)</a:t>
            </a:r>
          </a:p>
        </p:txBody>
      </p:sp>
      <p:cxnSp>
        <p:nvCxnSpPr>
          <p:cNvPr id="22" name="Соединительная линия уступом 21"/>
          <p:cNvCxnSpPr>
            <a:stCxn id="7" idx="3"/>
            <a:endCxn id="25" idx="1"/>
          </p:cNvCxnSpPr>
          <p:nvPr/>
        </p:nvCxnSpPr>
        <p:spPr bwMode="auto">
          <a:xfrm>
            <a:off x="6084171" y="1814714"/>
            <a:ext cx="476081" cy="0"/>
          </a:xfrm>
          <a:prstGeom prst="straightConnector1">
            <a:avLst/>
          </a:prstGeom>
          <a:ln w="19050">
            <a:headEnd type="none" w="med" len="med"/>
            <a:tailEnd type="arrow"/>
          </a:ln>
        </p:spPr>
        <p:style>
          <a:lnRef idx="2">
            <a:schemeClr val="accent3">
              <a:shade val="50000"/>
            </a:schemeClr>
          </a:lnRef>
          <a:fillRef idx="1">
            <a:schemeClr val="accent3"/>
          </a:fillRef>
          <a:effectRef idx="0">
            <a:schemeClr val="accent3"/>
          </a:effectRef>
          <a:fontRef idx="minor">
            <a:schemeClr val="lt1"/>
          </a:fontRef>
        </p:style>
      </p:cxnSp>
      <p:sp>
        <p:nvSpPr>
          <p:cNvPr id="25" name="Прямоугольник 24"/>
          <p:cNvSpPr/>
          <p:nvPr/>
        </p:nvSpPr>
        <p:spPr bwMode="auto">
          <a:xfrm>
            <a:off x="6560249" y="1516432"/>
            <a:ext cx="2448272" cy="596569"/>
          </a:xfrm>
          <a:prstGeom prst="rect">
            <a:avLst/>
          </a:prstGeom>
          <a:solidFill>
            <a:schemeClr val="bg1">
              <a:lumMod val="85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eaLnBrk="1" hangingPunct="1">
              <a:lnSpc>
                <a:spcPct val="90000"/>
              </a:lnSpc>
              <a:spcBef>
                <a:spcPct val="50000"/>
              </a:spcBef>
            </a:pPr>
            <a:r>
              <a:rPr lang="ru-RU" sz="1300" dirty="0">
                <a:solidFill>
                  <a:srgbClr val="808080">
                    <a:lumMod val="75000"/>
                  </a:srgbClr>
                </a:solidFill>
              </a:rPr>
              <a:t>Разный момент признания доходов по разным компонентам</a:t>
            </a:r>
          </a:p>
        </p:txBody>
      </p:sp>
      <p:cxnSp>
        <p:nvCxnSpPr>
          <p:cNvPr id="30" name="Соединительная линия уступом 29"/>
          <p:cNvCxnSpPr>
            <a:endCxn id="33" idx="0"/>
          </p:cNvCxnSpPr>
          <p:nvPr/>
        </p:nvCxnSpPr>
        <p:spPr bwMode="auto">
          <a:xfrm>
            <a:off x="827584" y="2133653"/>
            <a:ext cx="0" cy="949195"/>
          </a:xfrm>
          <a:prstGeom prst="straightConnector1">
            <a:avLst/>
          </a:prstGeom>
          <a:ln w="19050">
            <a:headEnd type="none" w="med" len="med"/>
            <a:tailEnd type="arrow"/>
          </a:ln>
        </p:spPr>
        <p:style>
          <a:lnRef idx="2">
            <a:schemeClr val="accent3">
              <a:shade val="50000"/>
            </a:schemeClr>
          </a:lnRef>
          <a:fillRef idx="1">
            <a:schemeClr val="accent3"/>
          </a:fillRef>
          <a:effectRef idx="0">
            <a:schemeClr val="accent3"/>
          </a:effectRef>
          <a:fontRef idx="minor">
            <a:schemeClr val="lt1"/>
          </a:fontRef>
        </p:style>
      </p:cxnSp>
      <p:sp>
        <p:nvSpPr>
          <p:cNvPr id="33" name="Прямоугольник 32"/>
          <p:cNvSpPr/>
          <p:nvPr/>
        </p:nvSpPr>
        <p:spPr bwMode="auto">
          <a:xfrm>
            <a:off x="179512" y="3082845"/>
            <a:ext cx="1296144" cy="1944216"/>
          </a:xfrm>
          <a:prstGeom prst="rect">
            <a:avLst/>
          </a:prstGeom>
          <a:solidFill>
            <a:srgbClr val="F9E9AC"/>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Возможность свернуть затраты и доход, если он является компенсацией затрат</a:t>
            </a:r>
          </a:p>
        </p:txBody>
      </p:sp>
      <p:grpSp>
        <p:nvGrpSpPr>
          <p:cNvPr id="14" name="Группа 1"/>
          <p:cNvGrpSpPr>
            <a:grpSpLocks/>
          </p:cNvGrpSpPr>
          <p:nvPr/>
        </p:nvGrpSpPr>
        <p:grpSpPr bwMode="auto">
          <a:xfrm>
            <a:off x="280308" y="5396870"/>
            <a:ext cx="925862" cy="466868"/>
            <a:chOff x="5633938" y="1700501"/>
            <a:chExt cx="4103735" cy="1555080"/>
          </a:xfrm>
        </p:grpSpPr>
        <p:pic>
          <p:nvPicPr>
            <p:cNvPr id="15" name="Picture 16"/>
            <p:cNvPicPr>
              <a:picLocks noChangeAspect="1" noChangeArrowheads="1"/>
            </p:cNvPicPr>
            <p:nvPr/>
          </p:nvPicPr>
          <p:blipFill>
            <a:blip r:embed="rId4"/>
            <a:srcRect/>
            <a:stretch>
              <a:fillRect/>
            </a:stretch>
          </p:blipFill>
          <p:spPr bwMode="auto">
            <a:xfrm>
              <a:off x="5633938" y="1700501"/>
              <a:ext cx="2740024" cy="1555080"/>
            </a:xfrm>
            <a:prstGeom prst="rect">
              <a:avLst/>
            </a:prstGeom>
            <a:noFill/>
            <a:ln w="9525">
              <a:noFill/>
              <a:miter lim="800000"/>
              <a:headEnd/>
              <a:tailEnd/>
            </a:ln>
          </p:spPr>
        </p:pic>
        <p:pic>
          <p:nvPicPr>
            <p:cNvPr id="16" name="Picture 17"/>
            <p:cNvPicPr>
              <a:picLocks noChangeAspect="1" noChangeArrowheads="1"/>
            </p:cNvPicPr>
            <p:nvPr/>
          </p:nvPicPr>
          <p:blipFill>
            <a:blip r:embed="rId5"/>
            <a:srcRect/>
            <a:stretch>
              <a:fillRect/>
            </a:stretch>
          </p:blipFill>
          <p:spPr bwMode="auto">
            <a:xfrm>
              <a:off x="8442250" y="1709761"/>
              <a:ext cx="1295423" cy="1545820"/>
            </a:xfrm>
            <a:prstGeom prst="rect">
              <a:avLst/>
            </a:prstGeom>
            <a:noFill/>
            <a:ln w="9525">
              <a:noFill/>
              <a:miter lim="800000"/>
              <a:headEnd/>
              <a:tailEnd/>
            </a:ln>
          </p:spPr>
        </p:pic>
      </p:grpSp>
      <p:sp>
        <p:nvSpPr>
          <p:cNvPr id="17" name="TextBox 16"/>
          <p:cNvSpPr txBox="1"/>
          <p:nvPr/>
        </p:nvSpPr>
        <p:spPr>
          <a:xfrm>
            <a:off x="-15552" y="5877436"/>
            <a:ext cx="1583067" cy="400110"/>
          </a:xfrm>
          <a:prstGeom prst="rect">
            <a:avLst/>
          </a:prstGeom>
          <a:noFill/>
        </p:spPr>
        <p:txBody>
          <a:bodyPr wrap="square" rtlCol="0">
            <a:spAutoFit/>
          </a:bodyPr>
          <a:lstStyle/>
          <a:p>
            <a:pPr algn="ctr" eaLnBrk="1" hangingPunct="1"/>
            <a:r>
              <a:rPr lang="en-US" sz="2000" dirty="0">
                <a:solidFill>
                  <a:srgbClr val="808080">
                    <a:lumMod val="75000"/>
                  </a:srgbClr>
                </a:solidFill>
                <a:latin typeface="Arial" charset="0"/>
                <a:cs typeface="Arial" charset="0"/>
              </a:rPr>
              <a:t>IFRS </a:t>
            </a:r>
            <a:r>
              <a:rPr lang="ru-RU" sz="2000" dirty="0">
                <a:solidFill>
                  <a:srgbClr val="808080">
                    <a:lumMod val="75000"/>
                  </a:srgbClr>
                </a:solidFill>
                <a:latin typeface="Arial" charset="0"/>
                <a:cs typeface="Arial" charset="0"/>
              </a:rPr>
              <a:t>15</a:t>
            </a:r>
          </a:p>
        </p:txBody>
      </p:sp>
      <p:sp>
        <p:nvSpPr>
          <p:cNvPr id="18" name="Прямоугольник 17"/>
          <p:cNvSpPr/>
          <p:nvPr/>
        </p:nvSpPr>
        <p:spPr bwMode="auto">
          <a:xfrm>
            <a:off x="7702072" y="5452855"/>
            <a:ext cx="1300886" cy="990132"/>
          </a:xfrm>
          <a:prstGeom prst="rect">
            <a:avLst/>
          </a:prstGeom>
          <a:solidFill>
            <a:srgbClr val="F9E9AC"/>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Дисконт по долгосрочной задолженности</a:t>
            </a:r>
          </a:p>
        </p:txBody>
      </p:sp>
      <p:cxnSp>
        <p:nvCxnSpPr>
          <p:cNvPr id="20" name="Соединительная линия уступом 49"/>
          <p:cNvCxnSpPr>
            <a:endCxn id="18" idx="0"/>
          </p:cNvCxnSpPr>
          <p:nvPr/>
        </p:nvCxnSpPr>
        <p:spPr bwMode="auto">
          <a:xfrm>
            <a:off x="8337153" y="5112164"/>
            <a:ext cx="15362" cy="340693"/>
          </a:xfrm>
          <a:prstGeom prst="straightConnector1">
            <a:avLst/>
          </a:prstGeom>
          <a:ln w="19050">
            <a:headEnd type="none" w="med" len="med"/>
            <a:tailEnd type="arrow"/>
          </a:ln>
        </p:spPr>
        <p:style>
          <a:lnRef idx="2">
            <a:schemeClr val="accent3">
              <a:shade val="50000"/>
            </a:schemeClr>
          </a:lnRef>
          <a:fillRef idx="1">
            <a:schemeClr val="accent3"/>
          </a:fillRef>
          <a:effectRef idx="0">
            <a:schemeClr val="accent3"/>
          </a:effectRef>
          <a:fontRef idx="minor">
            <a:schemeClr val="lt1"/>
          </a:fontRef>
        </p:style>
      </p:cxnSp>
      <p:sp>
        <p:nvSpPr>
          <p:cNvPr id="21" name="Title 1"/>
          <p:cNvSpPr>
            <a:spLocks noGrp="1"/>
          </p:cNvSpPr>
          <p:nvPr>
            <p:ph type="title"/>
          </p:nvPr>
        </p:nvSpPr>
        <p:spPr>
          <a:xfrm>
            <a:off x="470270" y="304569"/>
            <a:ext cx="8229600" cy="860425"/>
          </a:xfr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r>
              <a:rPr lang="ru-RU" altLang="en-US" sz="2400" kern="1200" dirty="0" smtClean="0">
                <a:solidFill>
                  <a:srgbClr val="808080"/>
                </a:solidFill>
                <a:latin typeface="+mn-lt"/>
              </a:rPr>
              <a:t>Компонентный учет выручки по </a:t>
            </a:r>
            <a:r>
              <a:rPr lang="en-US" altLang="en-US" sz="2400" kern="1200" dirty="0" smtClean="0">
                <a:solidFill>
                  <a:srgbClr val="808080"/>
                </a:solidFill>
                <a:latin typeface="+mn-lt"/>
              </a:rPr>
              <a:t>IFRS 15</a:t>
            </a:r>
            <a:endParaRPr lang="en-US" altLang="en-US" sz="2400" kern="1200" dirty="0">
              <a:solidFill>
                <a:srgbClr val="808080"/>
              </a:solidFill>
              <a:latin typeface="+mn-lt"/>
            </a:endParaRPr>
          </a:p>
        </p:txBody>
      </p:sp>
    </p:spTree>
    <p:extLst>
      <p:ext uri="{BB962C8B-B14F-4D97-AF65-F5344CB8AC3E}">
        <p14:creationId xmlns:p14="http://schemas.microsoft.com/office/powerpoint/2010/main" val="322154629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4930635" y="1341562"/>
            <a:ext cx="4033853" cy="3888432"/>
          </a:xfrm>
          <a:prstGeom prst="rect">
            <a:avLst/>
          </a:prstGeom>
          <a:noFill/>
          <a:ln w="6350">
            <a:solidFill>
              <a:srgbClr val="3E5057"/>
            </a:solidFill>
            <a:miter lim="800000"/>
            <a:headEnd/>
            <a:tailEnd/>
          </a:ln>
          <a:effectLst>
            <a:outerShdw blurRad="254000" dist="50800" dir="5400000" algn="ctr" rotWithShape="0">
              <a:srgbClr val="000000">
                <a:alpha val="43137"/>
              </a:srgbClr>
            </a:outerShdw>
          </a:effectLst>
        </p:spPr>
      </p:pic>
      <p:sp>
        <p:nvSpPr>
          <p:cNvPr id="8" name="Заголовок 1"/>
          <p:cNvSpPr txBox="1">
            <a:spLocks/>
          </p:cNvSpPr>
          <p:nvPr/>
        </p:nvSpPr>
        <p:spPr>
          <a:xfrm>
            <a:off x="971600" y="310826"/>
            <a:ext cx="7200800" cy="4367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lnSpc>
                <a:spcPct val="80000"/>
              </a:lnSpc>
              <a:defRPr sz="2400" b="1">
                <a:solidFill>
                  <a:srgbClr val="808080"/>
                </a:solidFill>
                <a:latin typeface="+mn-lt"/>
                <a:ea typeface="+mj-ea"/>
                <a:cs typeface="+mj-cs"/>
              </a:defRPr>
            </a:lvl1pPr>
            <a:lvl2pPr>
              <a:lnSpc>
                <a:spcPct val="80000"/>
              </a:lnSpc>
              <a:defRPr sz="2000" b="1">
                <a:solidFill>
                  <a:srgbClr val="D20000"/>
                </a:solidFill>
                <a:latin typeface="Arial" charset="0"/>
              </a:defRPr>
            </a:lvl2pPr>
            <a:lvl3pPr>
              <a:lnSpc>
                <a:spcPct val="80000"/>
              </a:lnSpc>
              <a:defRPr sz="2000" b="1">
                <a:solidFill>
                  <a:srgbClr val="D20000"/>
                </a:solidFill>
                <a:latin typeface="Arial" charset="0"/>
              </a:defRPr>
            </a:lvl3pPr>
            <a:lvl4pPr>
              <a:lnSpc>
                <a:spcPct val="80000"/>
              </a:lnSpc>
              <a:defRPr sz="2000" b="1">
                <a:solidFill>
                  <a:srgbClr val="D20000"/>
                </a:solidFill>
                <a:latin typeface="Arial" charset="0"/>
              </a:defRPr>
            </a:lvl4pPr>
            <a:lvl5pPr>
              <a:lnSpc>
                <a:spcPct val="80000"/>
              </a:lnSpc>
              <a:defRPr sz="2000" b="1">
                <a:solidFill>
                  <a:srgbClr val="D20000"/>
                </a:solidFill>
                <a:latin typeface="Arial" charset="0"/>
              </a:defRPr>
            </a:lvl5pPr>
            <a:lvl6pPr marL="457200" fontAlgn="base">
              <a:lnSpc>
                <a:spcPct val="80000"/>
              </a:lnSpc>
              <a:spcBef>
                <a:spcPct val="0"/>
              </a:spcBef>
              <a:spcAft>
                <a:spcPct val="0"/>
              </a:spcAft>
              <a:defRPr sz="2000" b="1">
                <a:solidFill>
                  <a:srgbClr val="E2271E"/>
                </a:solidFill>
                <a:latin typeface="Arial" charset="0"/>
              </a:defRPr>
            </a:lvl6pPr>
            <a:lvl7pPr marL="914400" fontAlgn="base">
              <a:lnSpc>
                <a:spcPct val="80000"/>
              </a:lnSpc>
              <a:spcBef>
                <a:spcPct val="0"/>
              </a:spcBef>
              <a:spcAft>
                <a:spcPct val="0"/>
              </a:spcAft>
              <a:defRPr sz="2000" b="1">
                <a:solidFill>
                  <a:srgbClr val="E2271E"/>
                </a:solidFill>
                <a:latin typeface="Arial" charset="0"/>
              </a:defRPr>
            </a:lvl7pPr>
            <a:lvl8pPr marL="1371600" fontAlgn="base">
              <a:lnSpc>
                <a:spcPct val="80000"/>
              </a:lnSpc>
              <a:spcBef>
                <a:spcPct val="0"/>
              </a:spcBef>
              <a:spcAft>
                <a:spcPct val="0"/>
              </a:spcAft>
              <a:defRPr sz="2000" b="1">
                <a:solidFill>
                  <a:srgbClr val="E2271E"/>
                </a:solidFill>
                <a:latin typeface="Arial" charset="0"/>
              </a:defRPr>
            </a:lvl8pPr>
            <a:lvl9pPr marL="1828800" fontAlgn="base">
              <a:lnSpc>
                <a:spcPct val="80000"/>
              </a:lnSpc>
              <a:spcBef>
                <a:spcPct val="0"/>
              </a:spcBef>
              <a:spcAft>
                <a:spcPct val="0"/>
              </a:spcAft>
              <a:defRPr sz="2000" b="1">
                <a:solidFill>
                  <a:srgbClr val="E2271E"/>
                </a:solidFill>
                <a:latin typeface="Arial" charset="0"/>
              </a:defRPr>
            </a:lvl9pPr>
          </a:lstStyle>
          <a:p>
            <a:r>
              <a:rPr lang="ru-RU" altLang="ru-RU" dirty="0" smtClean="0"/>
              <a:t>Закрытие периода на уровне БЕ</a:t>
            </a:r>
            <a:endParaRPr lang="ru-RU" altLang="ru-RU" dirty="0"/>
          </a:p>
        </p:txBody>
      </p:sp>
      <p:grpSp>
        <p:nvGrpSpPr>
          <p:cNvPr id="5" name="Группа 4"/>
          <p:cNvGrpSpPr/>
          <p:nvPr/>
        </p:nvGrpSpPr>
        <p:grpSpPr>
          <a:xfrm>
            <a:off x="395536" y="1269554"/>
            <a:ext cx="3171825" cy="2112965"/>
            <a:chOff x="457203" y="1046957"/>
            <a:chExt cx="3171825" cy="2112965"/>
          </a:xfrm>
        </p:grpSpPr>
        <p:pic>
          <p:nvPicPr>
            <p:cNvPr id="9" name="Picture 2"/>
            <p:cNvPicPr>
              <a:picLocks noChangeAspect="1" noChangeArrowheads="1"/>
            </p:cNvPicPr>
            <p:nvPr/>
          </p:nvPicPr>
          <p:blipFill>
            <a:blip r:embed="rId3"/>
            <a:srcRect/>
            <a:stretch>
              <a:fillRect/>
            </a:stretch>
          </p:blipFill>
          <p:spPr bwMode="auto">
            <a:xfrm>
              <a:off x="457203" y="1169197"/>
              <a:ext cx="3171825" cy="1990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783090">
              <a:off x="2601913" y="1046957"/>
              <a:ext cx="86995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Объект 2"/>
          <p:cNvSpPr>
            <a:spLocks noGrp="1"/>
          </p:cNvSpPr>
          <p:nvPr>
            <p:ph idx="1"/>
          </p:nvPr>
        </p:nvSpPr>
        <p:spPr>
          <a:xfrm>
            <a:off x="-36512" y="3789834"/>
            <a:ext cx="5220072" cy="929313"/>
          </a:xfrm>
          <a:noFill/>
        </p:spPr>
        <p:txBody>
          <a:bodyPr/>
          <a:lstStyle/>
          <a:p>
            <a:pPr lvl="1">
              <a:spcAft>
                <a:spcPts val="0"/>
              </a:spcAft>
              <a:buClr>
                <a:srgbClr val="C00000"/>
              </a:buClr>
              <a:buSzPct val="100000"/>
              <a:defRPr/>
            </a:pPr>
            <a:r>
              <a:rPr lang="ru-RU" sz="2000" dirty="0" smtClean="0">
                <a:solidFill>
                  <a:schemeClr val="bg2">
                    <a:lumMod val="75000"/>
                  </a:schemeClr>
                </a:solidFill>
              </a:rPr>
              <a:t>В редакции 3.1 реализованы:</a:t>
            </a:r>
          </a:p>
          <a:p>
            <a:pPr lvl="2">
              <a:spcAft>
                <a:spcPts val="0"/>
              </a:spcAft>
              <a:buClr>
                <a:srgbClr val="C00000"/>
              </a:buClr>
              <a:buSzPct val="100000"/>
              <a:buFont typeface="Arial" panose="020B0604020202020204" pitchFamily="34" charset="0"/>
              <a:buChar char="•"/>
              <a:defRPr/>
            </a:pPr>
            <a:r>
              <a:rPr lang="ru-RU" sz="1900" dirty="0" smtClean="0">
                <a:solidFill>
                  <a:schemeClr val="bg2">
                    <a:lumMod val="75000"/>
                  </a:schemeClr>
                </a:solidFill>
              </a:rPr>
              <a:t>4 варианта распределения затрат</a:t>
            </a:r>
          </a:p>
          <a:p>
            <a:pPr lvl="2">
              <a:spcAft>
                <a:spcPts val="0"/>
              </a:spcAft>
              <a:buClr>
                <a:srgbClr val="C00000"/>
              </a:buClr>
              <a:buSzPct val="100000"/>
              <a:buFont typeface="Arial" panose="020B0604020202020204" pitchFamily="34" charset="0"/>
              <a:buChar char="•"/>
              <a:defRPr/>
            </a:pPr>
            <a:r>
              <a:rPr lang="ru-RU" sz="1900" dirty="0" smtClean="0">
                <a:solidFill>
                  <a:schemeClr val="bg2">
                    <a:lumMod val="75000"/>
                  </a:schemeClr>
                </a:solidFill>
              </a:rPr>
              <a:t>Улучшена производительность</a:t>
            </a:r>
          </a:p>
          <a:p>
            <a:pPr lvl="2">
              <a:spcAft>
                <a:spcPts val="0"/>
              </a:spcAft>
              <a:buClr>
                <a:srgbClr val="C00000"/>
              </a:buClr>
              <a:buSzPct val="100000"/>
              <a:buFont typeface="Arial" panose="020B0604020202020204" pitchFamily="34" charset="0"/>
              <a:buChar char="•"/>
              <a:defRPr/>
            </a:pPr>
            <a:r>
              <a:rPr lang="ru-RU" sz="1900" dirty="0" smtClean="0">
                <a:solidFill>
                  <a:schemeClr val="bg2">
                    <a:lumMod val="75000"/>
                  </a:schemeClr>
                </a:solidFill>
              </a:rPr>
              <a:t>Учет по подразделениям</a:t>
            </a:r>
            <a:endParaRPr lang="ru-RU" sz="1900" dirty="0">
              <a:solidFill>
                <a:schemeClr val="bg2">
                  <a:lumMod val="75000"/>
                </a:schemeClr>
              </a:solidFill>
            </a:endParaRPr>
          </a:p>
        </p:txBody>
      </p:sp>
    </p:spTree>
    <p:extLst>
      <p:ext uri="{BB962C8B-B14F-4D97-AF65-F5344CB8AC3E}">
        <p14:creationId xmlns:p14="http://schemas.microsoft.com/office/powerpoint/2010/main" val="32025747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6" descr="C:\Users\user\Desktop\КЛИПАРТ и Примеры\shutterstock_152680601.jpg"/>
          <p:cNvPicPr>
            <a:picLocks noChangeAspect="1" noChangeArrowheads="1"/>
          </p:cNvPicPr>
          <p:nvPr/>
        </p:nvPicPr>
        <p:blipFill>
          <a:blip r:embed="rId2" cstate="print">
            <a:extLst>
              <a:ext uri="{28A0092B-C50C-407E-A947-70E740481C1C}">
                <a14:useLocalDpi xmlns:a14="http://schemas.microsoft.com/office/drawing/2010/main" val="0"/>
              </a:ext>
            </a:extLst>
          </a:blip>
          <a:srcRect t="12526" b="3941"/>
          <a:stretch>
            <a:fillRect/>
          </a:stretch>
        </p:blipFill>
        <p:spPr bwMode="auto">
          <a:xfrm>
            <a:off x="5118935" y="0"/>
            <a:ext cx="6509849" cy="685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bwMode="auto">
          <a:xfrm rot="16200000">
            <a:off x="-729000" y="730588"/>
            <a:ext cx="6858000" cy="5400000"/>
          </a:xfrm>
          <a:prstGeom prst="rect">
            <a:avLst/>
          </a:prstGeom>
          <a:solidFill>
            <a:srgbClr val="FFC000"/>
          </a:solidFill>
          <a:ln w="4445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nSpc>
                <a:spcPct val="110000"/>
              </a:lnSpc>
              <a:spcBef>
                <a:spcPct val="50000"/>
              </a:spcBef>
            </a:pPr>
            <a:endParaRPr lang="ru-RU" sz="2000">
              <a:solidFill>
                <a:srgbClr val="5F0000"/>
              </a:solidFill>
              <a:latin typeface="Arial" charset="0"/>
            </a:endParaRPr>
          </a:p>
        </p:txBody>
      </p:sp>
      <p:sp>
        <p:nvSpPr>
          <p:cNvPr id="349" name="Google Shape;401;p55"/>
          <p:cNvSpPr txBox="1">
            <a:spLocks noGrp="1"/>
          </p:cNvSpPr>
          <p:nvPr>
            <p:ph type="title"/>
          </p:nvPr>
        </p:nvSpPr>
        <p:spPr>
          <a:xfrm>
            <a:off x="-72008" y="981522"/>
            <a:ext cx="5220072" cy="2014538"/>
          </a:xfrm>
        </p:spPr>
        <p:txBody>
          <a:bodyPr>
            <a:normAutofit/>
          </a:bodyPr>
          <a:lstStyle/>
          <a:p>
            <a:pPr algn="r" defTabSz="868363" eaLnBrk="1" hangingPunct="1"/>
            <a:r>
              <a:rPr lang="ru-RU" sz="4000" dirty="0" smtClean="0">
                <a:solidFill>
                  <a:srgbClr val="CC0066"/>
                </a:solidFill>
                <a:sym typeface="Arial" charset="0"/>
              </a:rPr>
              <a:t>Бюджет 2021:</a:t>
            </a:r>
            <a:br>
              <a:rPr lang="ru-RU" sz="4000" dirty="0" smtClean="0">
                <a:solidFill>
                  <a:srgbClr val="CC0066"/>
                </a:solidFill>
                <a:sym typeface="Arial" charset="0"/>
              </a:rPr>
            </a:br>
            <a:r>
              <a:rPr lang="ru-RU" sz="4000" dirty="0" smtClean="0">
                <a:solidFill>
                  <a:srgbClr val="CC0066"/>
                </a:solidFill>
                <a:sym typeface="Arial" charset="0"/>
              </a:rPr>
              <a:t>Быть или казаться?</a:t>
            </a:r>
            <a:endParaRPr lang="ru-RU" sz="4000" dirty="0">
              <a:solidFill>
                <a:srgbClr val="CC0066"/>
              </a:solidFill>
              <a:sym typeface="Arial" charset="0"/>
            </a:endParaRPr>
          </a:p>
        </p:txBody>
      </p:sp>
      <p:sp>
        <p:nvSpPr>
          <p:cNvPr id="8" name="Прямоугольник 7"/>
          <p:cNvSpPr/>
          <p:nvPr/>
        </p:nvSpPr>
        <p:spPr bwMode="auto">
          <a:xfrm rot="5400000">
            <a:off x="2006316" y="3364769"/>
            <a:ext cx="6859586" cy="130054"/>
          </a:xfrm>
          <a:prstGeom prst="rect">
            <a:avLst/>
          </a:prstGeom>
          <a:solidFill>
            <a:srgbClr val="CC0066"/>
          </a:solidFill>
          <a:ln w="4445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nSpc>
                <a:spcPct val="110000"/>
              </a:lnSpc>
              <a:spcBef>
                <a:spcPct val="50000"/>
              </a:spcBef>
            </a:pPr>
            <a:endParaRPr lang="ru-RU" sz="2000">
              <a:solidFill>
                <a:srgbClr val="CC0000"/>
              </a:solidFill>
              <a:latin typeface="Arial" charset="0"/>
            </a:endParaRPr>
          </a:p>
        </p:txBody>
      </p:sp>
    </p:spTree>
    <p:extLst>
      <p:ext uri="{BB962C8B-B14F-4D97-AF65-F5344CB8AC3E}">
        <p14:creationId xmlns:p14="http://schemas.microsoft.com/office/powerpoint/2010/main" val="2625966908"/>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322" name="Picture 2" descr="C:\Users\Shuklov_L\Desktop\быстрое закрытие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9670" y="2916478"/>
            <a:ext cx="6403880" cy="37075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9" name="Rectangle 8"/>
          <p:cNvSpPr>
            <a:spLocks noGrp="1" noChangeArrowheads="1"/>
          </p:cNvSpPr>
          <p:nvPr>
            <p:ph type="title"/>
          </p:nvPr>
        </p:nvSpPr>
        <p:spPr>
          <a:xfrm>
            <a:off x="1016863" y="107126"/>
            <a:ext cx="7110273" cy="1081088"/>
          </a:xfr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ru-RU" altLang="en-US" sz="2400" kern="1200" dirty="0">
                <a:solidFill>
                  <a:schemeClr val="bg2"/>
                </a:solidFill>
                <a:latin typeface="+mn-lt"/>
              </a:rPr>
              <a:t>Быстрое </a:t>
            </a:r>
            <a:r>
              <a:rPr lang="ru-RU" altLang="en-US" sz="2400" kern="1200" dirty="0" smtClean="0">
                <a:solidFill>
                  <a:schemeClr val="bg2"/>
                </a:solidFill>
                <a:latin typeface="+mn-lt"/>
              </a:rPr>
              <a:t>закрытие на уровне БЕ</a:t>
            </a:r>
            <a:endParaRPr lang="en-US" altLang="en-US" sz="2400" kern="1200" dirty="0">
              <a:solidFill>
                <a:schemeClr val="bg2"/>
              </a:solidFill>
              <a:latin typeface="+mn-lt"/>
            </a:endParaRPr>
          </a:p>
        </p:txBody>
      </p:sp>
      <p:sp>
        <p:nvSpPr>
          <p:cNvPr id="10" name="Прямоугольная выноска 9"/>
          <p:cNvSpPr/>
          <p:nvPr/>
        </p:nvSpPr>
        <p:spPr bwMode="auto">
          <a:xfrm>
            <a:off x="5796136" y="1197546"/>
            <a:ext cx="3006412" cy="1403254"/>
          </a:xfrm>
          <a:prstGeom prst="wedgeRectCallout">
            <a:avLst>
              <a:gd name="adj1" fmla="val -13353"/>
              <a:gd name="adj2" fmla="val 105561"/>
            </a:avLst>
          </a:prstGeom>
          <a:solidFill>
            <a:schemeClr val="accent1">
              <a:lumMod val="40000"/>
              <a:lumOff val="60000"/>
            </a:schemeClr>
          </a:solidFill>
          <a:ln w="4445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eaLnBrk="1" hangingPunct="1"/>
            <a:r>
              <a:rPr lang="ru-RU" sz="1200" dirty="0" smtClean="0">
                <a:solidFill>
                  <a:schemeClr val="bg2">
                    <a:lumMod val="75000"/>
                  </a:schemeClr>
                </a:solidFill>
                <a:latin typeface="Arial" charset="0"/>
                <a:cs typeface="Arial" charset="0"/>
              </a:rPr>
              <a:t>Автоматический поиск </a:t>
            </a:r>
            <a:r>
              <a:rPr lang="ru-RU" sz="1200" dirty="0">
                <a:solidFill>
                  <a:schemeClr val="bg2">
                    <a:lumMod val="75000"/>
                  </a:schemeClr>
                </a:solidFill>
                <a:latin typeface="Arial" charset="0"/>
                <a:cs typeface="Arial" charset="0"/>
              </a:rPr>
              <a:t>фактических данных, соответствующих начислениям (</a:t>
            </a:r>
            <a:r>
              <a:rPr lang="en-US" sz="1200" dirty="0">
                <a:solidFill>
                  <a:schemeClr val="bg2">
                    <a:lumMod val="75000"/>
                  </a:schemeClr>
                </a:solidFill>
                <a:latin typeface="Arial" charset="0"/>
                <a:cs typeface="Arial" charset="0"/>
              </a:rPr>
              <a:t>accruals) </a:t>
            </a:r>
            <a:r>
              <a:rPr lang="ru-RU" sz="1200" dirty="0">
                <a:solidFill>
                  <a:schemeClr val="bg2">
                    <a:lumMod val="75000"/>
                  </a:schemeClr>
                </a:solidFill>
                <a:latin typeface="Arial" charset="0"/>
                <a:cs typeface="Arial" charset="0"/>
              </a:rPr>
              <a:t>сделанным в прошлых периодах.</a:t>
            </a:r>
          </a:p>
          <a:p>
            <a:pPr eaLnBrk="1" hangingPunct="1"/>
            <a:endParaRPr lang="ru-RU" sz="1200" dirty="0">
              <a:solidFill>
                <a:schemeClr val="bg2">
                  <a:lumMod val="75000"/>
                </a:schemeClr>
              </a:solidFill>
              <a:latin typeface="Arial" charset="0"/>
              <a:cs typeface="Arial" charset="0"/>
            </a:endParaRPr>
          </a:p>
        </p:txBody>
      </p:sp>
      <p:sp>
        <p:nvSpPr>
          <p:cNvPr id="6" name="Прямоугольная выноска 5"/>
          <p:cNvSpPr/>
          <p:nvPr/>
        </p:nvSpPr>
        <p:spPr bwMode="auto">
          <a:xfrm>
            <a:off x="5436096" y="5032544"/>
            <a:ext cx="3366452" cy="1591444"/>
          </a:xfrm>
          <a:prstGeom prst="wedgeRectCallout">
            <a:avLst>
              <a:gd name="adj1" fmla="val -85184"/>
              <a:gd name="adj2" fmla="val 36575"/>
            </a:avLst>
          </a:prstGeom>
          <a:solidFill>
            <a:schemeClr val="accent1">
              <a:lumMod val="40000"/>
              <a:lumOff val="60000"/>
            </a:schemeClr>
          </a:solidFill>
          <a:ln w="4445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eaLnBrk="1" hangingPunct="1"/>
            <a:r>
              <a:rPr lang="ru-RU" sz="1200" dirty="0">
                <a:solidFill>
                  <a:schemeClr val="bg2">
                    <a:lumMod val="75000"/>
                  </a:schemeClr>
                </a:solidFill>
                <a:latin typeface="Arial" charset="0"/>
                <a:cs typeface="Arial" charset="0"/>
              </a:rPr>
              <a:t>Пользователю необходимо подтвердить </a:t>
            </a:r>
            <a:r>
              <a:rPr lang="ru-RU" sz="1200" b="1" dirty="0">
                <a:solidFill>
                  <a:schemeClr val="bg2">
                    <a:lumMod val="75000"/>
                  </a:schemeClr>
                </a:solidFill>
                <a:latin typeface="Arial" charset="0"/>
                <a:cs typeface="Arial" charset="0"/>
              </a:rPr>
              <a:t>какие документы факта соответствуют текущим начислениям</a:t>
            </a:r>
            <a:r>
              <a:rPr lang="ru-RU" sz="1200" dirty="0">
                <a:solidFill>
                  <a:schemeClr val="bg2">
                    <a:lumMod val="75000"/>
                  </a:schemeClr>
                </a:solidFill>
                <a:latin typeface="Arial" charset="0"/>
                <a:cs typeface="Arial" charset="0"/>
              </a:rPr>
              <a:t>, после чего программа автоматически сторнирует неактуальные начисления или сделает проводку на разницу между планом и фактом</a:t>
            </a:r>
          </a:p>
        </p:txBody>
      </p:sp>
      <p:sp>
        <p:nvSpPr>
          <p:cNvPr id="11" name="Прямоугольник с двумя вырезанными противолежащими углами 10"/>
          <p:cNvSpPr/>
          <p:nvPr/>
        </p:nvSpPr>
        <p:spPr bwMode="auto">
          <a:xfrm>
            <a:off x="166664" y="2421682"/>
            <a:ext cx="1847300" cy="720080"/>
          </a:xfrm>
          <a:prstGeom prst="snip2DiagRect">
            <a:avLst/>
          </a:prstGeom>
          <a:solidFill>
            <a:schemeClr val="accent5">
              <a:lumMod val="75000"/>
              <a:alpha val="50000"/>
            </a:schemeClr>
          </a:solidFill>
          <a:ln w="4445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eaLnBrk="1" hangingPunct="1"/>
            <a:r>
              <a:rPr lang="ru-RU" sz="1200" dirty="0" smtClean="0">
                <a:solidFill>
                  <a:schemeClr val="bg2">
                    <a:lumMod val="75000"/>
                  </a:schemeClr>
                </a:solidFill>
                <a:latin typeface="Arial" charset="0"/>
                <a:cs typeface="Arial" charset="0"/>
              </a:rPr>
              <a:t>Онлайн-проведение</a:t>
            </a:r>
          </a:p>
          <a:p>
            <a:pPr algn="ctr" eaLnBrk="1" hangingPunct="1"/>
            <a:r>
              <a:rPr lang="ru-RU" sz="1200" dirty="0" smtClean="0">
                <a:solidFill>
                  <a:schemeClr val="bg2">
                    <a:lumMod val="75000"/>
                  </a:schemeClr>
                </a:solidFill>
                <a:latin typeface="Arial" charset="0"/>
                <a:cs typeface="Arial" charset="0"/>
              </a:rPr>
              <a:t>Двойное </a:t>
            </a:r>
            <a:r>
              <a:rPr lang="ru-RU" sz="1200" dirty="0">
                <a:solidFill>
                  <a:schemeClr val="bg2">
                    <a:lumMod val="75000"/>
                  </a:schemeClr>
                </a:solidFill>
                <a:latin typeface="Arial" charset="0"/>
                <a:cs typeface="Arial" charset="0"/>
              </a:rPr>
              <a:t>закрытие</a:t>
            </a:r>
            <a:endParaRPr lang="ru-RU" sz="1200" b="1" dirty="0">
              <a:solidFill>
                <a:schemeClr val="bg2">
                  <a:lumMod val="75000"/>
                </a:schemeClr>
              </a:solidFill>
              <a:latin typeface="Arial" charset="0"/>
              <a:cs typeface="Arial" charset="0"/>
            </a:endParaRPr>
          </a:p>
        </p:txBody>
      </p:sp>
      <p:sp>
        <p:nvSpPr>
          <p:cNvPr id="12" name="Прямоугольник с двумя вырезанными противолежащими углами 11"/>
          <p:cNvSpPr/>
          <p:nvPr/>
        </p:nvSpPr>
        <p:spPr bwMode="auto">
          <a:xfrm>
            <a:off x="164882" y="3789834"/>
            <a:ext cx="1847300" cy="720080"/>
          </a:xfrm>
          <a:prstGeom prst="snip2DiagRect">
            <a:avLst/>
          </a:prstGeom>
          <a:solidFill>
            <a:schemeClr val="accent5">
              <a:lumMod val="75000"/>
              <a:alpha val="50000"/>
            </a:schemeClr>
          </a:solidFill>
          <a:ln w="4445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chemeClr val="bg2">
                    <a:lumMod val="75000"/>
                  </a:schemeClr>
                </a:solidFill>
                <a:latin typeface="Arial" charset="0"/>
                <a:cs typeface="Arial" charset="0"/>
              </a:rPr>
              <a:t>Ввод начислений</a:t>
            </a:r>
          </a:p>
        </p:txBody>
      </p:sp>
      <p:sp>
        <p:nvSpPr>
          <p:cNvPr id="13" name="Прямоугольник с двумя вырезанными противолежащими углами 12"/>
          <p:cNvSpPr/>
          <p:nvPr/>
        </p:nvSpPr>
        <p:spPr bwMode="auto">
          <a:xfrm>
            <a:off x="166664" y="5252142"/>
            <a:ext cx="1847300" cy="720080"/>
          </a:xfrm>
          <a:prstGeom prst="snip2DiagRect">
            <a:avLst/>
          </a:prstGeom>
          <a:solidFill>
            <a:schemeClr val="accent5">
              <a:lumMod val="75000"/>
              <a:alpha val="50000"/>
            </a:schemeClr>
          </a:solidFill>
          <a:ln w="4445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chemeClr val="bg2">
                    <a:lumMod val="75000"/>
                  </a:schemeClr>
                </a:solidFill>
                <a:latin typeface="Arial" charset="0"/>
                <a:cs typeface="Arial" charset="0"/>
              </a:rPr>
              <a:t>Выверка плана и факта по начислениям</a:t>
            </a:r>
          </a:p>
        </p:txBody>
      </p:sp>
      <p:sp>
        <p:nvSpPr>
          <p:cNvPr id="15" name="Прямоугольник с двумя вырезанными противолежащими углами 14"/>
          <p:cNvSpPr/>
          <p:nvPr/>
        </p:nvSpPr>
        <p:spPr bwMode="auto">
          <a:xfrm>
            <a:off x="2369670" y="1197547"/>
            <a:ext cx="3282450" cy="1390677"/>
          </a:xfrm>
          <a:prstGeom prst="snip2DiagRect">
            <a:avLst>
              <a:gd name="adj1" fmla="val 0"/>
              <a:gd name="adj2" fmla="val 0"/>
            </a:avLst>
          </a:prstGeom>
          <a:solidFill>
            <a:schemeClr val="accent3">
              <a:lumMod val="75000"/>
              <a:alpha val="50000"/>
            </a:schemeClr>
          </a:solidFill>
          <a:ln w="4445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chemeClr val="bg2">
                    <a:lumMod val="75000"/>
                  </a:schemeClr>
                </a:solidFill>
                <a:latin typeface="Arial" charset="0"/>
                <a:cs typeface="Arial" charset="0"/>
              </a:rPr>
              <a:t>Когда период в МСФО закрыт, а в РСБУ еще нет – документы РСБУ введенные после закрытия МСФО транслируются следующим периодом. Сумма исправлений в ранее проведенных документах также транслируется следующим периодом.</a:t>
            </a:r>
          </a:p>
        </p:txBody>
      </p:sp>
      <p:cxnSp>
        <p:nvCxnSpPr>
          <p:cNvPr id="5" name="Скругленная соединительная линия 4"/>
          <p:cNvCxnSpPr>
            <a:stCxn id="11" idx="3"/>
            <a:endCxn id="15" idx="2"/>
          </p:cNvCxnSpPr>
          <p:nvPr/>
        </p:nvCxnSpPr>
        <p:spPr bwMode="auto">
          <a:xfrm rot="5400000" flipH="1" flipV="1">
            <a:off x="1465595" y="1517606"/>
            <a:ext cx="528797" cy="1279356"/>
          </a:xfrm>
          <a:prstGeom prst="curvedConnector2">
            <a:avLst/>
          </a:prstGeom>
          <a:solidFill>
            <a:srgbClr val="F9E383">
              <a:alpha val="50000"/>
            </a:srgbClr>
          </a:solidFill>
          <a:ln w="44450" cap="flat" cmpd="sng" algn="ctr">
            <a:solidFill>
              <a:srgbClr val="CC33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Скругленная соединительная линия 15"/>
          <p:cNvCxnSpPr>
            <a:stCxn id="13" idx="3"/>
            <a:endCxn id="56322" idx="1"/>
          </p:cNvCxnSpPr>
          <p:nvPr/>
        </p:nvCxnSpPr>
        <p:spPr bwMode="auto">
          <a:xfrm rot="5400000" flipH="1" flipV="1">
            <a:off x="1489039" y="4371510"/>
            <a:ext cx="481909" cy="1279356"/>
          </a:xfrm>
          <a:prstGeom prst="curvedConnector2">
            <a:avLst/>
          </a:prstGeom>
          <a:solidFill>
            <a:srgbClr val="F9E383">
              <a:alpha val="50000"/>
            </a:srgbClr>
          </a:solidFill>
          <a:ln w="44450" cap="flat" cmpd="sng" algn="ctr">
            <a:solidFill>
              <a:srgbClr val="CC33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09561334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7" name="Rectangle 8"/>
          <p:cNvSpPr>
            <a:spLocks noGrp="1" noChangeArrowheads="1"/>
          </p:cNvSpPr>
          <p:nvPr>
            <p:ph type="title"/>
          </p:nvPr>
        </p:nvSpPr>
        <p:spPr>
          <a:xfrm>
            <a:off x="-17959" y="-22325"/>
            <a:ext cx="9179918" cy="1081088"/>
          </a:xfr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ru-RU" altLang="en-US" sz="2400" kern="1200" dirty="0">
                <a:solidFill>
                  <a:schemeClr val="bg2"/>
                </a:solidFill>
                <a:latin typeface="+mn-lt"/>
              </a:rPr>
              <a:t>Коммуникации между компаниями группы </a:t>
            </a:r>
            <a:br>
              <a:rPr lang="ru-RU" altLang="en-US" sz="2400" kern="1200" dirty="0">
                <a:solidFill>
                  <a:schemeClr val="bg2"/>
                </a:solidFill>
                <a:latin typeface="+mn-lt"/>
              </a:rPr>
            </a:br>
            <a:r>
              <a:rPr lang="ru-RU" altLang="en-US" sz="2400" kern="1200" dirty="0">
                <a:solidFill>
                  <a:schemeClr val="bg2"/>
                </a:solidFill>
                <a:latin typeface="+mn-lt"/>
              </a:rPr>
              <a:t>после внедрения портала сверки ВГО</a:t>
            </a:r>
            <a:endParaRPr lang="en-US" altLang="en-US" sz="2400" kern="1200" dirty="0">
              <a:solidFill>
                <a:schemeClr val="bg2"/>
              </a:solidFill>
              <a:latin typeface="+mn-lt"/>
            </a:endParaRPr>
          </a:p>
        </p:txBody>
      </p:sp>
      <p:sp>
        <p:nvSpPr>
          <p:cNvPr id="48" name="TextBox 47"/>
          <p:cNvSpPr txBox="1"/>
          <p:nvPr/>
        </p:nvSpPr>
        <p:spPr>
          <a:xfrm>
            <a:off x="281751" y="4971751"/>
            <a:ext cx="8880208" cy="861774"/>
          </a:xfrm>
          <a:prstGeom prst="rect">
            <a:avLst/>
          </a:prstGeom>
          <a:noFill/>
        </p:spPr>
        <p:txBody>
          <a:bodyPr wrap="square" rtlCol="0">
            <a:spAutoFit/>
          </a:bodyPr>
          <a:lstStyle/>
          <a:p>
            <a:pPr eaLnBrk="1" hangingPunct="1"/>
            <a:r>
              <a:rPr lang="ru-RU" sz="1400" b="1" dirty="0">
                <a:solidFill>
                  <a:srgbClr val="808080">
                    <a:lumMod val="50000"/>
                  </a:srgbClr>
                </a:solidFill>
                <a:latin typeface="Arial" charset="0"/>
                <a:cs typeface="Arial" charset="0"/>
              </a:rPr>
              <a:t>Портал сверки ВГО – эффективный инструмент коммуникации. </a:t>
            </a:r>
            <a:r>
              <a:rPr lang="ru-RU" sz="1400" dirty="0">
                <a:solidFill>
                  <a:srgbClr val="808080">
                    <a:lumMod val="50000"/>
                  </a:srgbClr>
                </a:solidFill>
                <a:latin typeface="Arial" charset="0"/>
                <a:cs typeface="Arial" charset="0"/>
              </a:rPr>
              <a:t/>
            </a:r>
            <a:br>
              <a:rPr lang="ru-RU" sz="1400" dirty="0">
                <a:solidFill>
                  <a:srgbClr val="808080">
                    <a:lumMod val="50000"/>
                  </a:srgbClr>
                </a:solidFill>
                <a:latin typeface="Arial" charset="0"/>
                <a:cs typeface="Arial" charset="0"/>
              </a:rPr>
            </a:br>
            <a:r>
              <a:rPr lang="ru-RU" sz="1200" dirty="0">
                <a:solidFill>
                  <a:srgbClr val="808080">
                    <a:lumMod val="50000"/>
                  </a:srgbClr>
                </a:solidFill>
                <a:latin typeface="Arial" charset="0"/>
                <a:cs typeface="Arial" charset="0"/>
              </a:rPr>
              <a:t>Он обеспечивает прямую сверку в режиме ДЗО – ДЗО с минимальным участием специалистов управляющей компании (только координация сверки). Это обеспечивает снижение затрат управляющей компании по выверке внутригрупповых расчетов и сокращение времени на сверку.</a:t>
            </a:r>
          </a:p>
        </p:txBody>
      </p:sp>
      <p:cxnSp>
        <p:nvCxnSpPr>
          <p:cNvPr id="3" name="Соединительная линия уступом 2"/>
          <p:cNvCxnSpPr>
            <a:stCxn id="3076" idx="3"/>
            <a:endCxn id="3092" idx="1"/>
          </p:cNvCxnSpPr>
          <p:nvPr/>
        </p:nvCxnSpPr>
        <p:spPr bwMode="auto">
          <a:xfrm>
            <a:off x="3733947" y="1835013"/>
            <a:ext cx="950160" cy="2191274"/>
          </a:xfrm>
          <a:prstGeom prst="bentConnector3">
            <a:avLst>
              <a:gd name="adj1" fmla="val 50000"/>
            </a:avLst>
          </a:prstGeom>
          <a:ln w="19050">
            <a:solidFill>
              <a:schemeClr val="bg2"/>
            </a:solidFill>
            <a:prstDash val="dash"/>
            <a:headEnd type="arrow" w="med" len="med"/>
            <a:tailEnd type="arrow" w="med" len="med"/>
          </a:ln>
          <a:extLst/>
        </p:spPr>
        <p:style>
          <a:lnRef idx="1">
            <a:schemeClr val="accent4"/>
          </a:lnRef>
          <a:fillRef idx="0">
            <a:schemeClr val="accent4"/>
          </a:fillRef>
          <a:effectRef idx="0">
            <a:schemeClr val="accent4"/>
          </a:effectRef>
          <a:fontRef idx="minor">
            <a:schemeClr val="tx1"/>
          </a:fontRef>
        </p:style>
      </p:cxnSp>
      <p:cxnSp>
        <p:nvCxnSpPr>
          <p:cNvPr id="57" name="Соединительная линия уступом 56"/>
          <p:cNvCxnSpPr>
            <a:endCxn id="3092" idx="1"/>
          </p:cNvCxnSpPr>
          <p:nvPr/>
        </p:nvCxnSpPr>
        <p:spPr bwMode="auto">
          <a:xfrm flipV="1">
            <a:off x="3733950" y="4026287"/>
            <a:ext cx="950157" cy="641040"/>
          </a:xfrm>
          <a:prstGeom prst="bentConnector3">
            <a:avLst/>
          </a:prstGeom>
          <a:ln w="19050">
            <a:solidFill>
              <a:schemeClr val="bg2"/>
            </a:solidFill>
            <a:prstDash val="dash"/>
            <a:headEnd type="arrow" w="med" len="med"/>
            <a:tailEnd type="arrow" w="med" len="med"/>
          </a:ln>
          <a:extLst/>
        </p:spPr>
        <p:style>
          <a:lnRef idx="1">
            <a:schemeClr val="accent4"/>
          </a:lnRef>
          <a:fillRef idx="0">
            <a:schemeClr val="accent4"/>
          </a:fillRef>
          <a:effectRef idx="0">
            <a:schemeClr val="accent4"/>
          </a:effectRef>
          <a:fontRef idx="minor">
            <a:schemeClr val="tx1"/>
          </a:fontRef>
        </p:style>
      </p:cxnSp>
      <p:cxnSp>
        <p:nvCxnSpPr>
          <p:cNvPr id="63" name="Соединительная линия уступом 62"/>
          <p:cNvCxnSpPr/>
          <p:nvPr/>
        </p:nvCxnSpPr>
        <p:spPr bwMode="auto">
          <a:xfrm rot="16200000" flipV="1">
            <a:off x="6350474" y="2730760"/>
            <a:ext cx="476236" cy="1"/>
          </a:xfrm>
          <a:prstGeom prst="bentConnector3">
            <a:avLst/>
          </a:prstGeom>
          <a:ln w="19050">
            <a:solidFill>
              <a:schemeClr val="bg2"/>
            </a:solidFill>
            <a:prstDash val="dash"/>
            <a:headEnd type="arrow" w="med" len="med"/>
            <a:tailEnd type="arrow" w="med" len="med"/>
          </a:ln>
          <a:extLst/>
        </p:spPr>
        <p:style>
          <a:lnRef idx="1">
            <a:schemeClr val="accent4"/>
          </a:lnRef>
          <a:fillRef idx="0">
            <a:schemeClr val="accent4"/>
          </a:fillRef>
          <a:effectRef idx="0">
            <a:schemeClr val="accent4"/>
          </a:effectRef>
          <a:fontRef idx="minor">
            <a:schemeClr val="tx1"/>
          </a:fontRef>
        </p:style>
      </p:cxnSp>
      <p:grpSp>
        <p:nvGrpSpPr>
          <p:cNvPr id="6" name="Группа 5"/>
          <p:cNvGrpSpPr/>
          <p:nvPr/>
        </p:nvGrpSpPr>
        <p:grpSpPr>
          <a:xfrm>
            <a:off x="2073147" y="1290613"/>
            <a:ext cx="1660800" cy="1088799"/>
            <a:chOff x="2073147" y="1047746"/>
            <a:chExt cx="1660800" cy="1088799"/>
          </a:xfrm>
        </p:grpSpPr>
        <p:sp>
          <p:nvSpPr>
            <p:cNvPr id="3076" name="Rectangle 65"/>
            <p:cNvSpPr>
              <a:spLocks noChangeArrowheads="1"/>
            </p:cNvSpPr>
            <p:nvPr/>
          </p:nvSpPr>
          <p:spPr bwMode="auto">
            <a:xfrm>
              <a:off x="2073147" y="1047746"/>
              <a:ext cx="1660800" cy="1088799"/>
            </a:xfrm>
            <a:prstGeom prst="roundRect">
              <a:avLst/>
            </a:prstGeom>
            <a:solidFill>
              <a:schemeClr val="bg2">
                <a:lumMod val="20000"/>
                <a:lumOff val="80000"/>
              </a:schemeClr>
            </a:solidFill>
            <a:ln w="9525" algn="ctr">
              <a:noFill/>
              <a:round/>
              <a:headEnd/>
              <a:tailEnd/>
            </a:ln>
          </p:spPr>
          <p:txBody>
            <a:bodyPr/>
            <a:lstStyle>
              <a:lvl1pPr defTabSz="912813" eaLnBrk="0" hangingPunct="0">
                <a:spcBef>
                  <a:spcPct val="50000"/>
                </a:spcBef>
                <a:buClr>
                  <a:srgbClr val="CC3300"/>
                </a:buClr>
                <a:buFont typeface="Wingdings" pitchFamily="2" charset="2"/>
                <a:buBlip>
                  <a:blip r:embed="rId3"/>
                </a:buBlip>
                <a:defRPr sz="1600">
                  <a:solidFill>
                    <a:schemeClr val="tx1"/>
                  </a:solidFill>
                  <a:latin typeface="Arial" charset="0"/>
                </a:defRPr>
              </a:lvl1pPr>
              <a:lvl2pPr marL="742950" indent="-285750" defTabSz="912813" eaLnBrk="0" hangingPunct="0">
                <a:spcBef>
                  <a:spcPct val="20000"/>
                </a:spcBef>
                <a:buBlip>
                  <a:blip r:embed="rId4"/>
                </a:buBlip>
                <a:defRPr sz="1600">
                  <a:solidFill>
                    <a:schemeClr val="tx1"/>
                  </a:solidFill>
                  <a:latin typeface="Arial" charset="0"/>
                </a:defRPr>
              </a:lvl2pPr>
              <a:lvl3pPr marL="1143000" indent="-228600" defTabSz="912813" eaLnBrk="0" hangingPunct="0">
                <a:spcBef>
                  <a:spcPct val="20000"/>
                </a:spcBef>
                <a:buChar char="•"/>
                <a:defRPr sz="1200">
                  <a:solidFill>
                    <a:schemeClr val="tx1"/>
                  </a:solidFill>
                  <a:latin typeface="Arial" charset="0"/>
                </a:defRPr>
              </a:lvl3pPr>
              <a:lvl4pPr marL="1600200" indent="-228600" defTabSz="912813" eaLnBrk="0" hangingPunct="0">
                <a:spcBef>
                  <a:spcPct val="20000"/>
                </a:spcBef>
                <a:buChar char="–"/>
                <a:defRPr sz="1000">
                  <a:solidFill>
                    <a:schemeClr val="tx1"/>
                  </a:solidFill>
                  <a:latin typeface="Arial" charset="0"/>
                </a:defRPr>
              </a:lvl4pPr>
              <a:lvl5pPr marL="2057400" indent="-228600" defTabSz="912813" eaLnBrk="0" hangingPunct="0">
                <a:spcBef>
                  <a:spcPct val="20000"/>
                </a:spcBef>
                <a:buChar char="»"/>
                <a:defRPr sz="800">
                  <a:solidFill>
                    <a:schemeClr val="tx1"/>
                  </a:solidFill>
                  <a:latin typeface="Arial" charset="0"/>
                </a:defRPr>
              </a:lvl5pPr>
              <a:lvl6pPr marL="2514600" indent="-228600" defTabSz="912813" eaLnBrk="0" fontAlgn="base" hangingPunct="0">
                <a:spcBef>
                  <a:spcPct val="20000"/>
                </a:spcBef>
                <a:spcAft>
                  <a:spcPct val="0"/>
                </a:spcAft>
                <a:buChar char="»"/>
                <a:defRPr sz="800">
                  <a:solidFill>
                    <a:schemeClr val="tx1"/>
                  </a:solidFill>
                  <a:latin typeface="Arial" charset="0"/>
                </a:defRPr>
              </a:lvl6pPr>
              <a:lvl7pPr marL="2971800" indent="-228600" defTabSz="912813" eaLnBrk="0" fontAlgn="base" hangingPunct="0">
                <a:spcBef>
                  <a:spcPct val="20000"/>
                </a:spcBef>
                <a:spcAft>
                  <a:spcPct val="0"/>
                </a:spcAft>
                <a:buChar char="»"/>
                <a:defRPr sz="800">
                  <a:solidFill>
                    <a:schemeClr val="tx1"/>
                  </a:solidFill>
                  <a:latin typeface="Arial" charset="0"/>
                </a:defRPr>
              </a:lvl7pPr>
              <a:lvl8pPr marL="3429000" indent="-228600" defTabSz="912813" eaLnBrk="0" fontAlgn="base" hangingPunct="0">
                <a:spcBef>
                  <a:spcPct val="20000"/>
                </a:spcBef>
                <a:spcAft>
                  <a:spcPct val="0"/>
                </a:spcAft>
                <a:buChar char="»"/>
                <a:defRPr sz="800">
                  <a:solidFill>
                    <a:schemeClr val="tx1"/>
                  </a:solidFill>
                  <a:latin typeface="Arial" charset="0"/>
                </a:defRPr>
              </a:lvl8pPr>
              <a:lvl9pPr marL="3886200" indent="-228600" defTabSz="912813" eaLnBrk="0" fontAlgn="base" hangingPunct="0">
                <a:spcBef>
                  <a:spcPct val="20000"/>
                </a:spcBef>
                <a:spcAft>
                  <a:spcPct val="0"/>
                </a:spcAft>
                <a:buChar char="»"/>
                <a:defRPr sz="800">
                  <a:solidFill>
                    <a:schemeClr val="tx1"/>
                  </a:solidFill>
                  <a:latin typeface="Arial" charset="0"/>
                </a:defRPr>
              </a:lvl9pPr>
            </a:lstStyle>
            <a:p>
              <a:pPr>
                <a:spcBef>
                  <a:spcPct val="0"/>
                </a:spcBef>
                <a:buClrTx/>
                <a:buFontTx/>
                <a:buNone/>
              </a:pPr>
              <a:endParaRPr lang="en-US" altLang="en-US" sz="2400" dirty="0">
                <a:solidFill>
                  <a:srgbClr val="5F0000"/>
                </a:solidFill>
                <a:ea typeface="Arial Unicode MS" pitchFamily="34" charset="-128"/>
                <a:cs typeface="Arial Unicode MS" pitchFamily="34" charset="-128"/>
              </a:endParaRPr>
            </a:p>
          </p:txBody>
        </p:sp>
        <p:sp>
          <p:nvSpPr>
            <p:cNvPr id="3085" name="Rectangle 58"/>
            <p:cNvSpPr>
              <a:spLocks noChangeArrowheads="1"/>
            </p:cNvSpPr>
            <p:nvPr/>
          </p:nvSpPr>
          <p:spPr bwMode="auto">
            <a:xfrm>
              <a:off x="2165223" y="1149146"/>
              <a:ext cx="13842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50000"/>
                </a:spcBef>
                <a:buClr>
                  <a:srgbClr val="CC3300"/>
                </a:buClr>
                <a:buFont typeface="Wingdings" pitchFamily="2" charset="2"/>
                <a:buBlip>
                  <a:blip r:embed="rId3"/>
                </a:buBlip>
                <a:defRPr sz="1600">
                  <a:solidFill>
                    <a:schemeClr val="tx1"/>
                  </a:solidFill>
                  <a:latin typeface="Arial" charset="0"/>
                </a:defRPr>
              </a:lvl1pPr>
              <a:lvl2pPr marL="742950" indent="-285750" eaLnBrk="0" hangingPunct="0">
                <a:spcBef>
                  <a:spcPct val="20000"/>
                </a:spcBef>
                <a:buBlip>
                  <a:blip r:embed="rId4"/>
                </a:buBlip>
                <a:defRPr sz="1600">
                  <a:solidFill>
                    <a:schemeClr val="tx1"/>
                  </a:solidFill>
                  <a:latin typeface="Arial" charset="0"/>
                </a:defRPr>
              </a:lvl2pPr>
              <a:lvl3pPr marL="1143000" indent="-228600" eaLnBrk="0" hangingPunct="0">
                <a:spcBef>
                  <a:spcPct val="20000"/>
                </a:spcBef>
                <a:buChar char="•"/>
                <a:defRPr sz="1200">
                  <a:solidFill>
                    <a:schemeClr val="tx1"/>
                  </a:solidFill>
                  <a:latin typeface="Arial" charset="0"/>
                </a:defRPr>
              </a:lvl3pPr>
              <a:lvl4pPr marL="1600200" indent="-228600" eaLnBrk="0" hangingPunct="0">
                <a:spcBef>
                  <a:spcPct val="20000"/>
                </a:spcBef>
                <a:buChar char="–"/>
                <a:defRPr sz="1000">
                  <a:solidFill>
                    <a:schemeClr val="tx1"/>
                  </a:solidFill>
                  <a:latin typeface="Arial" charset="0"/>
                </a:defRPr>
              </a:lvl4pPr>
              <a:lvl5pPr marL="2057400" indent="-228600" eaLnBrk="0" hangingPunct="0">
                <a:spcBef>
                  <a:spcPct val="20000"/>
                </a:spcBef>
                <a:buChar char="»"/>
                <a:defRPr sz="800">
                  <a:solidFill>
                    <a:schemeClr val="tx1"/>
                  </a:solidFill>
                  <a:latin typeface="Arial" charset="0"/>
                </a:defRPr>
              </a:lvl5pPr>
              <a:lvl6pPr marL="2514600" indent="-228600" eaLnBrk="0" fontAlgn="base" hangingPunct="0">
                <a:spcBef>
                  <a:spcPct val="20000"/>
                </a:spcBef>
                <a:spcAft>
                  <a:spcPct val="0"/>
                </a:spcAft>
                <a:buChar char="»"/>
                <a:defRPr sz="800">
                  <a:solidFill>
                    <a:schemeClr val="tx1"/>
                  </a:solidFill>
                  <a:latin typeface="Arial" charset="0"/>
                </a:defRPr>
              </a:lvl6pPr>
              <a:lvl7pPr marL="2971800" indent="-228600" eaLnBrk="0" fontAlgn="base" hangingPunct="0">
                <a:spcBef>
                  <a:spcPct val="20000"/>
                </a:spcBef>
                <a:spcAft>
                  <a:spcPct val="0"/>
                </a:spcAft>
                <a:buChar char="»"/>
                <a:defRPr sz="800">
                  <a:solidFill>
                    <a:schemeClr val="tx1"/>
                  </a:solidFill>
                  <a:latin typeface="Arial" charset="0"/>
                </a:defRPr>
              </a:lvl7pPr>
              <a:lvl8pPr marL="3429000" indent="-228600" eaLnBrk="0" fontAlgn="base" hangingPunct="0">
                <a:spcBef>
                  <a:spcPct val="20000"/>
                </a:spcBef>
                <a:spcAft>
                  <a:spcPct val="0"/>
                </a:spcAft>
                <a:buChar char="»"/>
                <a:defRPr sz="800">
                  <a:solidFill>
                    <a:schemeClr val="tx1"/>
                  </a:solidFill>
                  <a:latin typeface="Arial" charset="0"/>
                </a:defRPr>
              </a:lvl8pPr>
              <a:lvl9pPr marL="3886200" indent="-228600" eaLnBrk="0" fontAlgn="base" hangingPunct="0">
                <a:spcBef>
                  <a:spcPct val="20000"/>
                </a:spcBef>
                <a:spcAft>
                  <a:spcPct val="0"/>
                </a:spcAft>
                <a:buChar char="»"/>
                <a:defRPr sz="800">
                  <a:solidFill>
                    <a:schemeClr val="tx1"/>
                  </a:solidFill>
                  <a:latin typeface="Arial" charset="0"/>
                </a:defRPr>
              </a:lvl9pPr>
            </a:lstStyle>
            <a:p>
              <a:pPr eaLnBrk="1" hangingPunct="1">
                <a:spcBef>
                  <a:spcPct val="0"/>
                </a:spcBef>
                <a:buClrTx/>
                <a:buFontTx/>
                <a:buNone/>
              </a:pPr>
              <a:r>
                <a:rPr lang="ru-RU" altLang="en-US" sz="1200" b="1" dirty="0">
                  <a:solidFill>
                    <a:srgbClr val="808080">
                      <a:lumMod val="50000"/>
                    </a:srgbClr>
                  </a:solidFill>
                  <a:cs typeface="Arial" charset="0"/>
                </a:rPr>
                <a:t>ДЗО </a:t>
              </a:r>
              <a:r>
                <a:rPr lang="en-US" altLang="en-US" sz="1200" b="1" dirty="0">
                  <a:solidFill>
                    <a:srgbClr val="808080">
                      <a:lumMod val="50000"/>
                    </a:srgbClr>
                  </a:solidFill>
                  <a:cs typeface="Arial" charset="0"/>
                </a:rPr>
                <a:t># </a:t>
              </a:r>
              <a:r>
                <a:rPr lang="ru-RU" altLang="en-US" sz="1200" b="1" dirty="0">
                  <a:solidFill>
                    <a:srgbClr val="808080">
                      <a:lumMod val="50000"/>
                    </a:srgbClr>
                  </a:solidFill>
                  <a:cs typeface="Arial" charset="0"/>
                </a:rPr>
                <a:t>1</a:t>
              </a:r>
              <a:endParaRPr lang="ru-RU" altLang="en-US" b="1" dirty="0">
                <a:solidFill>
                  <a:srgbClr val="808080">
                    <a:lumMod val="50000"/>
                  </a:srgbClr>
                </a:solidFill>
                <a:cs typeface="Arial" charset="0"/>
              </a:endParaRPr>
            </a:p>
          </p:txBody>
        </p:sp>
        <p:sp>
          <p:nvSpPr>
            <p:cNvPr id="3089" name="Rectangle 2"/>
            <p:cNvSpPr txBox="1">
              <a:spLocks noChangeArrowheads="1"/>
            </p:cNvSpPr>
            <p:nvPr/>
          </p:nvSpPr>
          <p:spPr bwMode="auto">
            <a:xfrm>
              <a:off x="2771800" y="1799811"/>
              <a:ext cx="872284" cy="22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50000"/>
                </a:spcBef>
                <a:buClr>
                  <a:srgbClr val="CC3300"/>
                </a:buClr>
                <a:buFont typeface="Wingdings" pitchFamily="2" charset="2"/>
                <a:buBlip>
                  <a:blip r:embed="rId3"/>
                </a:buBlip>
                <a:tabLst>
                  <a:tab pos="984250" algn="l"/>
                  <a:tab pos="1252538" algn="l"/>
                </a:tabLst>
                <a:defRPr sz="1600">
                  <a:solidFill>
                    <a:schemeClr val="tx1"/>
                  </a:solidFill>
                  <a:latin typeface="Arial" charset="0"/>
                </a:defRPr>
              </a:lvl1pPr>
              <a:lvl2pPr marL="709613" indent="-354013" eaLnBrk="0" hangingPunct="0">
                <a:spcBef>
                  <a:spcPct val="20000"/>
                </a:spcBef>
                <a:buBlip>
                  <a:blip r:embed="rId4"/>
                </a:buBlip>
                <a:tabLst>
                  <a:tab pos="984250" algn="l"/>
                  <a:tab pos="1252538" algn="l"/>
                </a:tabLst>
                <a:defRPr sz="1600">
                  <a:solidFill>
                    <a:schemeClr val="tx1"/>
                  </a:solidFill>
                  <a:latin typeface="Arial" charset="0"/>
                </a:defRPr>
              </a:lvl2pPr>
              <a:lvl3pPr marL="19050" eaLnBrk="0" hangingPunct="0">
                <a:spcBef>
                  <a:spcPct val="20000"/>
                </a:spcBef>
                <a:buChar char="•"/>
                <a:tabLst>
                  <a:tab pos="984250" algn="l"/>
                  <a:tab pos="1252538" algn="l"/>
                </a:tabLst>
                <a:defRPr sz="1200">
                  <a:solidFill>
                    <a:schemeClr val="tx1"/>
                  </a:solidFill>
                  <a:latin typeface="Arial" charset="0"/>
                </a:defRPr>
              </a:lvl3pPr>
              <a:lvl4pPr marL="1433513" indent="-355600" eaLnBrk="0" hangingPunct="0">
                <a:spcBef>
                  <a:spcPct val="20000"/>
                </a:spcBef>
                <a:buChar char="–"/>
                <a:tabLst>
                  <a:tab pos="984250" algn="l"/>
                  <a:tab pos="1252538" algn="l"/>
                </a:tabLst>
                <a:defRPr sz="1000">
                  <a:solidFill>
                    <a:schemeClr val="tx1"/>
                  </a:solidFill>
                  <a:latin typeface="Arial" charset="0"/>
                </a:defRPr>
              </a:lvl4pPr>
              <a:lvl5pPr marL="1787525" indent="-354013" eaLnBrk="0" hangingPunct="0">
                <a:spcBef>
                  <a:spcPct val="20000"/>
                </a:spcBef>
                <a:buChar char="»"/>
                <a:tabLst>
                  <a:tab pos="984250" algn="l"/>
                  <a:tab pos="1252538" algn="l"/>
                </a:tabLst>
                <a:defRPr sz="800">
                  <a:solidFill>
                    <a:schemeClr val="tx1"/>
                  </a:solidFill>
                  <a:latin typeface="Arial" charset="0"/>
                </a:defRPr>
              </a:lvl5pPr>
              <a:lvl6pPr marL="2244725" indent="-354013" eaLnBrk="0" fontAlgn="base" hangingPunct="0">
                <a:spcBef>
                  <a:spcPct val="20000"/>
                </a:spcBef>
                <a:spcAft>
                  <a:spcPct val="0"/>
                </a:spcAft>
                <a:buChar char="»"/>
                <a:tabLst>
                  <a:tab pos="984250" algn="l"/>
                  <a:tab pos="1252538" algn="l"/>
                </a:tabLst>
                <a:defRPr sz="800">
                  <a:solidFill>
                    <a:schemeClr val="tx1"/>
                  </a:solidFill>
                  <a:latin typeface="Arial" charset="0"/>
                </a:defRPr>
              </a:lvl6pPr>
              <a:lvl7pPr marL="2701925" indent="-354013" eaLnBrk="0" fontAlgn="base" hangingPunct="0">
                <a:spcBef>
                  <a:spcPct val="20000"/>
                </a:spcBef>
                <a:spcAft>
                  <a:spcPct val="0"/>
                </a:spcAft>
                <a:buChar char="»"/>
                <a:tabLst>
                  <a:tab pos="984250" algn="l"/>
                  <a:tab pos="1252538" algn="l"/>
                </a:tabLst>
                <a:defRPr sz="800">
                  <a:solidFill>
                    <a:schemeClr val="tx1"/>
                  </a:solidFill>
                  <a:latin typeface="Arial" charset="0"/>
                </a:defRPr>
              </a:lvl7pPr>
              <a:lvl8pPr marL="3159125" indent="-354013" eaLnBrk="0" fontAlgn="base" hangingPunct="0">
                <a:spcBef>
                  <a:spcPct val="20000"/>
                </a:spcBef>
                <a:spcAft>
                  <a:spcPct val="0"/>
                </a:spcAft>
                <a:buChar char="»"/>
                <a:tabLst>
                  <a:tab pos="984250" algn="l"/>
                  <a:tab pos="1252538" algn="l"/>
                </a:tabLst>
                <a:defRPr sz="800">
                  <a:solidFill>
                    <a:schemeClr val="tx1"/>
                  </a:solidFill>
                  <a:latin typeface="Arial" charset="0"/>
                </a:defRPr>
              </a:lvl8pPr>
              <a:lvl9pPr marL="3616325" indent="-354013" eaLnBrk="0" fontAlgn="base" hangingPunct="0">
                <a:spcBef>
                  <a:spcPct val="20000"/>
                </a:spcBef>
                <a:spcAft>
                  <a:spcPct val="0"/>
                </a:spcAft>
                <a:buChar char="»"/>
                <a:tabLst>
                  <a:tab pos="984250" algn="l"/>
                  <a:tab pos="1252538" algn="l"/>
                </a:tabLst>
                <a:defRPr sz="800">
                  <a:solidFill>
                    <a:schemeClr val="tx1"/>
                  </a:solidFill>
                  <a:latin typeface="Arial" charset="0"/>
                </a:defRPr>
              </a:lvl9pPr>
            </a:lstStyle>
            <a:p>
              <a:pPr lvl="2" algn="just" eaLnBrk="1" hangingPunct="1">
                <a:spcBef>
                  <a:spcPct val="50000"/>
                </a:spcBef>
                <a:buClr>
                  <a:srgbClr val="FFF27F"/>
                </a:buClr>
                <a:buFontTx/>
                <a:buNone/>
              </a:pPr>
              <a:r>
                <a:rPr lang="ru-RU" altLang="en-US" sz="1000" dirty="0">
                  <a:solidFill>
                    <a:srgbClr val="808080">
                      <a:lumMod val="75000"/>
                    </a:srgbClr>
                  </a:solidFill>
                  <a:cs typeface="Arial" charset="0"/>
                </a:rPr>
                <a:t>Бухгалтер</a:t>
              </a:r>
            </a:p>
            <a:p>
              <a:pPr lvl="2" algn="just" eaLnBrk="1" hangingPunct="1">
                <a:spcBef>
                  <a:spcPct val="50000"/>
                </a:spcBef>
                <a:buClr>
                  <a:srgbClr val="FFF27F"/>
                </a:buClr>
                <a:buFontTx/>
                <a:buNone/>
              </a:pPr>
              <a:endParaRPr lang="ru-RU" altLang="en-US" sz="1000" dirty="0">
                <a:solidFill>
                  <a:srgbClr val="808080"/>
                </a:solidFill>
                <a:cs typeface="Arial" charset="0"/>
              </a:endParaRPr>
            </a:p>
          </p:txBody>
        </p:sp>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8467" y="1485579"/>
              <a:ext cx="348420" cy="338020"/>
            </a:xfrm>
            <a:prstGeom prst="rect">
              <a:avLst/>
            </a:prstGeom>
          </p:spPr>
        </p:pic>
        <p:pic>
          <p:nvPicPr>
            <p:cNvPr id="5" name="Рисунок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85145" y="1527545"/>
              <a:ext cx="224686" cy="238951"/>
            </a:xfrm>
            <a:prstGeom prst="rect">
              <a:avLst/>
            </a:prstGeom>
          </p:spPr>
        </p:pic>
      </p:grpSp>
      <p:grpSp>
        <p:nvGrpSpPr>
          <p:cNvPr id="49" name="Группа 48"/>
          <p:cNvGrpSpPr/>
          <p:nvPr/>
        </p:nvGrpSpPr>
        <p:grpSpPr>
          <a:xfrm>
            <a:off x="2073147" y="2545240"/>
            <a:ext cx="1660800" cy="1088799"/>
            <a:chOff x="2073147" y="1047746"/>
            <a:chExt cx="1660800" cy="1088799"/>
          </a:xfrm>
        </p:grpSpPr>
        <p:sp>
          <p:nvSpPr>
            <p:cNvPr id="55" name="Rectangle 65"/>
            <p:cNvSpPr>
              <a:spLocks noChangeArrowheads="1"/>
            </p:cNvSpPr>
            <p:nvPr/>
          </p:nvSpPr>
          <p:spPr bwMode="auto">
            <a:xfrm>
              <a:off x="2073147" y="1047746"/>
              <a:ext cx="1660800" cy="1088799"/>
            </a:xfrm>
            <a:prstGeom prst="roundRect">
              <a:avLst/>
            </a:prstGeom>
            <a:solidFill>
              <a:schemeClr val="bg2">
                <a:lumMod val="20000"/>
                <a:lumOff val="80000"/>
              </a:schemeClr>
            </a:solidFill>
            <a:ln w="9525" algn="ctr">
              <a:noFill/>
              <a:round/>
              <a:headEnd/>
              <a:tailEnd/>
            </a:ln>
          </p:spPr>
          <p:txBody>
            <a:bodyPr/>
            <a:lstStyle>
              <a:lvl1pPr defTabSz="912813" eaLnBrk="0" hangingPunct="0">
                <a:spcBef>
                  <a:spcPct val="50000"/>
                </a:spcBef>
                <a:buClr>
                  <a:srgbClr val="CC3300"/>
                </a:buClr>
                <a:buFont typeface="Wingdings" pitchFamily="2" charset="2"/>
                <a:buBlip>
                  <a:blip r:embed="rId3"/>
                </a:buBlip>
                <a:defRPr sz="1600">
                  <a:solidFill>
                    <a:schemeClr val="tx1"/>
                  </a:solidFill>
                  <a:latin typeface="Arial" charset="0"/>
                </a:defRPr>
              </a:lvl1pPr>
              <a:lvl2pPr marL="742950" indent="-285750" defTabSz="912813" eaLnBrk="0" hangingPunct="0">
                <a:spcBef>
                  <a:spcPct val="20000"/>
                </a:spcBef>
                <a:buBlip>
                  <a:blip r:embed="rId4"/>
                </a:buBlip>
                <a:defRPr sz="1600">
                  <a:solidFill>
                    <a:schemeClr val="tx1"/>
                  </a:solidFill>
                  <a:latin typeface="Arial" charset="0"/>
                </a:defRPr>
              </a:lvl2pPr>
              <a:lvl3pPr marL="1143000" indent="-228600" defTabSz="912813" eaLnBrk="0" hangingPunct="0">
                <a:spcBef>
                  <a:spcPct val="20000"/>
                </a:spcBef>
                <a:buChar char="•"/>
                <a:defRPr sz="1200">
                  <a:solidFill>
                    <a:schemeClr val="tx1"/>
                  </a:solidFill>
                  <a:latin typeface="Arial" charset="0"/>
                </a:defRPr>
              </a:lvl3pPr>
              <a:lvl4pPr marL="1600200" indent="-228600" defTabSz="912813" eaLnBrk="0" hangingPunct="0">
                <a:spcBef>
                  <a:spcPct val="20000"/>
                </a:spcBef>
                <a:buChar char="–"/>
                <a:defRPr sz="1000">
                  <a:solidFill>
                    <a:schemeClr val="tx1"/>
                  </a:solidFill>
                  <a:latin typeface="Arial" charset="0"/>
                </a:defRPr>
              </a:lvl4pPr>
              <a:lvl5pPr marL="2057400" indent="-228600" defTabSz="912813" eaLnBrk="0" hangingPunct="0">
                <a:spcBef>
                  <a:spcPct val="20000"/>
                </a:spcBef>
                <a:buChar char="»"/>
                <a:defRPr sz="800">
                  <a:solidFill>
                    <a:schemeClr val="tx1"/>
                  </a:solidFill>
                  <a:latin typeface="Arial" charset="0"/>
                </a:defRPr>
              </a:lvl5pPr>
              <a:lvl6pPr marL="2514600" indent="-228600" defTabSz="912813" eaLnBrk="0" fontAlgn="base" hangingPunct="0">
                <a:spcBef>
                  <a:spcPct val="20000"/>
                </a:spcBef>
                <a:spcAft>
                  <a:spcPct val="0"/>
                </a:spcAft>
                <a:buChar char="»"/>
                <a:defRPr sz="800">
                  <a:solidFill>
                    <a:schemeClr val="tx1"/>
                  </a:solidFill>
                  <a:latin typeface="Arial" charset="0"/>
                </a:defRPr>
              </a:lvl6pPr>
              <a:lvl7pPr marL="2971800" indent="-228600" defTabSz="912813" eaLnBrk="0" fontAlgn="base" hangingPunct="0">
                <a:spcBef>
                  <a:spcPct val="20000"/>
                </a:spcBef>
                <a:spcAft>
                  <a:spcPct val="0"/>
                </a:spcAft>
                <a:buChar char="»"/>
                <a:defRPr sz="800">
                  <a:solidFill>
                    <a:schemeClr val="tx1"/>
                  </a:solidFill>
                  <a:latin typeface="Arial" charset="0"/>
                </a:defRPr>
              </a:lvl7pPr>
              <a:lvl8pPr marL="3429000" indent="-228600" defTabSz="912813" eaLnBrk="0" fontAlgn="base" hangingPunct="0">
                <a:spcBef>
                  <a:spcPct val="20000"/>
                </a:spcBef>
                <a:spcAft>
                  <a:spcPct val="0"/>
                </a:spcAft>
                <a:buChar char="»"/>
                <a:defRPr sz="800">
                  <a:solidFill>
                    <a:schemeClr val="tx1"/>
                  </a:solidFill>
                  <a:latin typeface="Arial" charset="0"/>
                </a:defRPr>
              </a:lvl8pPr>
              <a:lvl9pPr marL="3886200" indent="-228600" defTabSz="912813" eaLnBrk="0" fontAlgn="base" hangingPunct="0">
                <a:spcBef>
                  <a:spcPct val="20000"/>
                </a:spcBef>
                <a:spcAft>
                  <a:spcPct val="0"/>
                </a:spcAft>
                <a:buChar char="»"/>
                <a:defRPr sz="800">
                  <a:solidFill>
                    <a:schemeClr val="tx1"/>
                  </a:solidFill>
                  <a:latin typeface="Arial" charset="0"/>
                </a:defRPr>
              </a:lvl9pPr>
            </a:lstStyle>
            <a:p>
              <a:pPr>
                <a:spcBef>
                  <a:spcPct val="0"/>
                </a:spcBef>
                <a:buClrTx/>
                <a:buFontTx/>
                <a:buNone/>
              </a:pPr>
              <a:endParaRPr lang="en-US" altLang="en-US" sz="2400" dirty="0">
                <a:solidFill>
                  <a:srgbClr val="5F0000"/>
                </a:solidFill>
                <a:ea typeface="Arial Unicode MS" pitchFamily="34" charset="-128"/>
                <a:cs typeface="Arial Unicode MS" pitchFamily="34" charset="-128"/>
              </a:endParaRPr>
            </a:p>
          </p:txBody>
        </p:sp>
        <p:sp>
          <p:nvSpPr>
            <p:cNvPr id="58" name="Rectangle 58"/>
            <p:cNvSpPr>
              <a:spLocks noChangeArrowheads="1"/>
            </p:cNvSpPr>
            <p:nvPr/>
          </p:nvSpPr>
          <p:spPr bwMode="auto">
            <a:xfrm>
              <a:off x="2165223" y="1149146"/>
              <a:ext cx="13842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50000"/>
                </a:spcBef>
                <a:buClr>
                  <a:srgbClr val="CC3300"/>
                </a:buClr>
                <a:buFont typeface="Wingdings" pitchFamily="2" charset="2"/>
                <a:buBlip>
                  <a:blip r:embed="rId3"/>
                </a:buBlip>
                <a:defRPr sz="1600">
                  <a:solidFill>
                    <a:schemeClr val="tx1"/>
                  </a:solidFill>
                  <a:latin typeface="Arial" charset="0"/>
                </a:defRPr>
              </a:lvl1pPr>
              <a:lvl2pPr marL="742950" indent="-285750" eaLnBrk="0" hangingPunct="0">
                <a:spcBef>
                  <a:spcPct val="20000"/>
                </a:spcBef>
                <a:buBlip>
                  <a:blip r:embed="rId4"/>
                </a:buBlip>
                <a:defRPr sz="1600">
                  <a:solidFill>
                    <a:schemeClr val="tx1"/>
                  </a:solidFill>
                  <a:latin typeface="Arial" charset="0"/>
                </a:defRPr>
              </a:lvl2pPr>
              <a:lvl3pPr marL="1143000" indent="-228600" eaLnBrk="0" hangingPunct="0">
                <a:spcBef>
                  <a:spcPct val="20000"/>
                </a:spcBef>
                <a:buChar char="•"/>
                <a:defRPr sz="1200">
                  <a:solidFill>
                    <a:schemeClr val="tx1"/>
                  </a:solidFill>
                  <a:latin typeface="Arial" charset="0"/>
                </a:defRPr>
              </a:lvl3pPr>
              <a:lvl4pPr marL="1600200" indent="-228600" eaLnBrk="0" hangingPunct="0">
                <a:spcBef>
                  <a:spcPct val="20000"/>
                </a:spcBef>
                <a:buChar char="–"/>
                <a:defRPr sz="1000">
                  <a:solidFill>
                    <a:schemeClr val="tx1"/>
                  </a:solidFill>
                  <a:latin typeface="Arial" charset="0"/>
                </a:defRPr>
              </a:lvl4pPr>
              <a:lvl5pPr marL="2057400" indent="-228600" eaLnBrk="0" hangingPunct="0">
                <a:spcBef>
                  <a:spcPct val="20000"/>
                </a:spcBef>
                <a:buChar char="»"/>
                <a:defRPr sz="800">
                  <a:solidFill>
                    <a:schemeClr val="tx1"/>
                  </a:solidFill>
                  <a:latin typeface="Arial" charset="0"/>
                </a:defRPr>
              </a:lvl5pPr>
              <a:lvl6pPr marL="2514600" indent="-228600" eaLnBrk="0" fontAlgn="base" hangingPunct="0">
                <a:spcBef>
                  <a:spcPct val="20000"/>
                </a:spcBef>
                <a:spcAft>
                  <a:spcPct val="0"/>
                </a:spcAft>
                <a:buChar char="»"/>
                <a:defRPr sz="800">
                  <a:solidFill>
                    <a:schemeClr val="tx1"/>
                  </a:solidFill>
                  <a:latin typeface="Arial" charset="0"/>
                </a:defRPr>
              </a:lvl6pPr>
              <a:lvl7pPr marL="2971800" indent="-228600" eaLnBrk="0" fontAlgn="base" hangingPunct="0">
                <a:spcBef>
                  <a:spcPct val="20000"/>
                </a:spcBef>
                <a:spcAft>
                  <a:spcPct val="0"/>
                </a:spcAft>
                <a:buChar char="»"/>
                <a:defRPr sz="800">
                  <a:solidFill>
                    <a:schemeClr val="tx1"/>
                  </a:solidFill>
                  <a:latin typeface="Arial" charset="0"/>
                </a:defRPr>
              </a:lvl7pPr>
              <a:lvl8pPr marL="3429000" indent="-228600" eaLnBrk="0" fontAlgn="base" hangingPunct="0">
                <a:spcBef>
                  <a:spcPct val="20000"/>
                </a:spcBef>
                <a:spcAft>
                  <a:spcPct val="0"/>
                </a:spcAft>
                <a:buChar char="»"/>
                <a:defRPr sz="800">
                  <a:solidFill>
                    <a:schemeClr val="tx1"/>
                  </a:solidFill>
                  <a:latin typeface="Arial" charset="0"/>
                </a:defRPr>
              </a:lvl8pPr>
              <a:lvl9pPr marL="3886200" indent="-228600" eaLnBrk="0" fontAlgn="base" hangingPunct="0">
                <a:spcBef>
                  <a:spcPct val="20000"/>
                </a:spcBef>
                <a:spcAft>
                  <a:spcPct val="0"/>
                </a:spcAft>
                <a:buChar char="»"/>
                <a:defRPr sz="800">
                  <a:solidFill>
                    <a:schemeClr val="tx1"/>
                  </a:solidFill>
                  <a:latin typeface="Arial" charset="0"/>
                </a:defRPr>
              </a:lvl9pPr>
            </a:lstStyle>
            <a:p>
              <a:pPr eaLnBrk="1" hangingPunct="1">
                <a:spcBef>
                  <a:spcPct val="0"/>
                </a:spcBef>
                <a:buClrTx/>
                <a:buFontTx/>
                <a:buNone/>
              </a:pPr>
              <a:r>
                <a:rPr lang="ru-RU" altLang="en-US" sz="1200" b="1" dirty="0">
                  <a:solidFill>
                    <a:srgbClr val="808080">
                      <a:lumMod val="50000"/>
                    </a:srgbClr>
                  </a:solidFill>
                  <a:cs typeface="Arial" charset="0"/>
                </a:rPr>
                <a:t>ДЗО </a:t>
              </a:r>
              <a:r>
                <a:rPr lang="en-US" altLang="en-US" sz="1200" b="1" dirty="0">
                  <a:solidFill>
                    <a:srgbClr val="808080">
                      <a:lumMod val="50000"/>
                    </a:srgbClr>
                  </a:solidFill>
                  <a:cs typeface="Arial" charset="0"/>
                </a:rPr>
                <a:t># </a:t>
              </a:r>
              <a:r>
                <a:rPr lang="ru-RU" altLang="en-US" sz="1200" b="1" dirty="0">
                  <a:solidFill>
                    <a:srgbClr val="808080">
                      <a:lumMod val="50000"/>
                    </a:srgbClr>
                  </a:solidFill>
                  <a:cs typeface="Arial" charset="0"/>
                </a:rPr>
                <a:t>1</a:t>
              </a:r>
              <a:endParaRPr lang="ru-RU" altLang="en-US" b="1" dirty="0">
                <a:solidFill>
                  <a:srgbClr val="808080">
                    <a:lumMod val="50000"/>
                  </a:srgbClr>
                </a:solidFill>
                <a:cs typeface="Arial" charset="0"/>
              </a:endParaRPr>
            </a:p>
          </p:txBody>
        </p:sp>
        <p:sp>
          <p:nvSpPr>
            <p:cNvPr id="59" name="Rectangle 2"/>
            <p:cNvSpPr txBox="1">
              <a:spLocks noChangeArrowheads="1"/>
            </p:cNvSpPr>
            <p:nvPr/>
          </p:nvSpPr>
          <p:spPr bwMode="auto">
            <a:xfrm>
              <a:off x="2771800" y="1799811"/>
              <a:ext cx="872284" cy="22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50000"/>
                </a:spcBef>
                <a:buClr>
                  <a:srgbClr val="CC3300"/>
                </a:buClr>
                <a:buFont typeface="Wingdings" pitchFamily="2" charset="2"/>
                <a:buBlip>
                  <a:blip r:embed="rId3"/>
                </a:buBlip>
                <a:tabLst>
                  <a:tab pos="984250" algn="l"/>
                  <a:tab pos="1252538" algn="l"/>
                </a:tabLst>
                <a:defRPr sz="1600">
                  <a:solidFill>
                    <a:schemeClr val="tx1"/>
                  </a:solidFill>
                  <a:latin typeface="Arial" charset="0"/>
                </a:defRPr>
              </a:lvl1pPr>
              <a:lvl2pPr marL="709613" indent="-354013" eaLnBrk="0" hangingPunct="0">
                <a:spcBef>
                  <a:spcPct val="20000"/>
                </a:spcBef>
                <a:buBlip>
                  <a:blip r:embed="rId4"/>
                </a:buBlip>
                <a:tabLst>
                  <a:tab pos="984250" algn="l"/>
                  <a:tab pos="1252538" algn="l"/>
                </a:tabLst>
                <a:defRPr sz="1600">
                  <a:solidFill>
                    <a:schemeClr val="tx1"/>
                  </a:solidFill>
                  <a:latin typeface="Arial" charset="0"/>
                </a:defRPr>
              </a:lvl2pPr>
              <a:lvl3pPr marL="19050" eaLnBrk="0" hangingPunct="0">
                <a:spcBef>
                  <a:spcPct val="20000"/>
                </a:spcBef>
                <a:buChar char="•"/>
                <a:tabLst>
                  <a:tab pos="984250" algn="l"/>
                  <a:tab pos="1252538" algn="l"/>
                </a:tabLst>
                <a:defRPr sz="1200">
                  <a:solidFill>
                    <a:schemeClr val="tx1"/>
                  </a:solidFill>
                  <a:latin typeface="Arial" charset="0"/>
                </a:defRPr>
              </a:lvl3pPr>
              <a:lvl4pPr marL="1433513" indent="-355600" eaLnBrk="0" hangingPunct="0">
                <a:spcBef>
                  <a:spcPct val="20000"/>
                </a:spcBef>
                <a:buChar char="–"/>
                <a:tabLst>
                  <a:tab pos="984250" algn="l"/>
                  <a:tab pos="1252538" algn="l"/>
                </a:tabLst>
                <a:defRPr sz="1000">
                  <a:solidFill>
                    <a:schemeClr val="tx1"/>
                  </a:solidFill>
                  <a:latin typeface="Arial" charset="0"/>
                </a:defRPr>
              </a:lvl4pPr>
              <a:lvl5pPr marL="1787525" indent="-354013" eaLnBrk="0" hangingPunct="0">
                <a:spcBef>
                  <a:spcPct val="20000"/>
                </a:spcBef>
                <a:buChar char="»"/>
                <a:tabLst>
                  <a:tab pos="984250" algn="l"/>
                  <a:tab pos="1252538" algn="l"/>
                </a:tabLst>
                <a:defRPr sz="800">
                  <a:solidFill>
                    <a:schemeClr val="tx1"/>
                  </a:solidFill>
                  <a:latin typeface="Arial" charset="0"/>
                </a:defRPr>
              </a:lvl5pPr>
              <a:lvl6pPr marL="2244725" indent="-354013" eaLnBrk="0" fontAlgn="base" hangingPunct="0">
                <a:spcBef>
                  <a:spcPct val="20000"/>
                </a:spcBef>
                <a:spcAft>
                  <a:spcPct val="0"/>
                </a:spcAft>
                <a:buChar char="»"/>
                <a:tabLst>
                  <a:tab pos="984250" algn="l"/>
                  <a:tab pos="1252538" algn="l"/>
                </a:tabLst>
                <a:defRPr sz="800">
                  <a:solidFill>
                    <a:schemeClr val="tx1"/>
                  </a:solidFill>
                  <a:latin typeface="Arial" charset="0"/>
                </a:defRPr>
              </a:lvl6pPr>
              <a:lvl7pPr marL="2701925" indent="-354013" eaLnBrk="0" fontAlgn="base" hangingPunct="0">
                <a:spcBef>
                  <a:spcPct val="20000"/>
                </a:spcBef>
                <a:spcAft>
                  <a:spcPct val="0"/>
                </a:spcAft>
                <a:buChar char="»"/>
                <a:tabLst>
                  <a:tab pos="984250" algn="l"/>
                  <a:tab pos="1252538" algn="l"/>
                </a:tabLst>
                <a:defRPr sz="800">
                  <a:solidFill>
                    <a:schemeClr val="tx1"/>
                  </a:solidFill>
                  <a:latin typeface="Arial" charset="0"/>
                </a:defRPr>
              </a:lvl7pPr>
              <a:lvl8pPr marL="3159125" indent="-354013" eaLnBrk="0" fontAlgn="base" hangingPunct="0">
                <a:spcBef>
                  <a:spcPct val="20000"/>
                </a:spcBef>
                <a:spcAft>
                  <a:spcPct val="0"/>
                </a:spcAft>
                <a:buChar char="»"/>
                <a:tabLst>
                  <a:tab pos="984250" algn="l"/>
                  <a:tab pos="1252538" algn="l"/>
                </a:tabLst>
                <a:defRPr sz="800">
                  <a:solidFill>
                    <a:schemeClr val="tx1"/>
                  </a:solidFill>
                  <a:latin typeface="Arial" charset="0"/>
                </a:defRPr>
              </a:lvl8pPr>
              <a:lvl9pPr marL="3616325" indent="-354013" eaLnBrk="0" fontAlgn="base" hangingPunct="0">
                <a:spcBef>
                  <a:spcPct val="20000"/>
                </a:spcBef>
                <a:spcAft>
                  <a:spcPct val="0"/>
                </a:spcAft>
                <a:buChar char="»"/>
                <a:tabLst>
                  <a:tab pos="984250" algn="l"/>
                  <a:tab pos="1252538" algn="l"/>
                </a:tabLst>
                <a:defRPr sz="800">
                  <a:solidFill>
                    <a:schemeClr val="tx1"/>
                  </a:solidFill>
                  <a:latin typeface="Arial" charset="0"/>
                </a:defRPr>
              </a:lvl9pPr>
            </a:lstStyle>
            <a:p>
              <a:pPr lvl="2" algn="just" eaLnBrk="1" hangingPunct="1">
                <a:spcBef>
                  <a:spcPct val="50000"/>
                </a:spcBef>
                <a:buClr>
                  <a:srgbClr val="FFF27F"/>
                </a:buClr>
                <a:buFontTx/>
                <a:buNone/>
              </a:pPr>
              <a:r>
                <a:rPr lang="ru-RU" altLang="en-US" sz="1000" dirty="0">
                  <a:solidFill>
                    <a:srgbClr val="808080">
                      <a:lumMod val="75000"/>
                    </a:srgbClr>
                  </a:solidFill>
                  <a:cs typeface="Arial" charset="0"/>
                </a:rPr>
                <a:t>Бухгалтер</a:t>
              </a:r>
            </a:p>
            <a:p>
              <a:pPr lvl="2" algn="just" eaLnBrk="1" hangingPunct="1">
                <a:spcBef>
                  <a:spcPct val="50000"/>
                </a:spcBef>
                <a:buClr>
                  <a:srgbClr val="FFF27F"/>
                </a:buClr>
                <a:buFontTx/>
                <a:buNone/>
              </a:pPr>
              <a:endParaRPr lang="ru-RU" altLang="en-US" sz="1000" dirty="0">
                <a:solidFill>
                  <a:srgbClr val="808080"/>
                </a:solidFill>
                <a:cs typeface="Arial" charset="0"/>
              </a:endParaRPr>
            </a:p>
          </p:txBody>
        </p:sp>
        <p:pic>
          <p:nvPicPr>
            <p:cNvPr id="60" name="Рисунок 5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8467" y="1485579"/>
              <a:ext cx="348420" cy="338020"/>
            </a:xfrm>
            <a:prstGeom prst="rect">
              <a:avLst/>
            </a:prstGeom>
          </p:spPr>
        </p:pic>
        <p:pic>
          <p:nvPicPr>
            <p:cNvPr id="61" name="Рисунок 6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85145" y="1527545"/>
              <a:ext cx="224686" cy="238951"/>
            </a:xfrm>
            <a:prstGeom prst="rect">
              <a:avLst/>
            </a:prstGeom>
          </p:spPr>
        </p:pic>
      </p:grpSp>
      <p:grpSp>
        <p:nvGrpSpPr>
          <p:cNvPr id="62" name="Группа 61"/>
          <p:cNvGrpSpPr/>
          <p:nvPr/>
        </p:nvGrpSpPr>
        <p:grpSpPr>
          <a:xfrm>
            <a:off x="2073092" y="3799867"/>
            <a:ext cx="1660800" cy="1088799"/>
            <a:chOff x="2073147" y="1047746"/>
            <a:chExt cx="1660800" cy="1088799"/>
          </a:xfrm>
        </p:grpSpPr>
        <p:sp>
          <p:nvSpPr>
            <p:cNvPr id="64" name="Rectangle 65"/>
            <p:cNvSpPr>
              <a:spLocks noChangeArrowheads="1"/>
            </p:cNvSpPr>
            <p:nvPr/>
          </p:nvSpPr>
          <p:spPr bwMode="auto">
            <a:xfrm>
              <a:off x="2073147" y="1047746"/>
              <a:ext cx="1660800" cy="1088799"/>
            </a:xfrm>
            <a:prstGeom prst="roundRect">
              <a:avLst/>
            </a:prstGeom>
            <a:solidFill>
              <a:schemeClr val="bg2">
                <a:lumMod val="20000"/>
                <a:lumOff val="80000"/>
              </a:schemeClr>
            </a:solidFill>
            <a:ln w="9525" algn="ctr">
              <a:noFill/>
              <a:round/>
              <a:headEnd/>
              <a:tailEnd/>
            </a:ln>
          </p:spPr>
          <p:txBody>
            <a:bodyPr/>
            <a:lstStyle>
              <a:lvl1pPr defTabSz="912813" eaLnBrk="0" hangingPunct="0">
                <a:spcBef>
                  <a:spcPct val="50000"/>
                </a:spcBef>
                <a:buClr>
                  <a:srgbClr val="CC3300"/>
                </a:buClr>
                <a:buFont typeface="Wingdings" pitchFamily="2" charset="2"/>
                <a:buBlip>
                  <a:blip r:embed="rId3"/>
                </a:buBlip>
                <a:defRPr sz="1600">
                  <a:solidFill>
                    <a:schemeClr val="tx1"/>
                  </a:solidFill>
                  <a:latin typeface="Arial" charset="0"/>
                </a:defRPr>
              </a:lvl1pPr>
              <a:lvl2pPr marL="742950" indent="-285750" defTabSz="912813" eaLnBrk="0" hangingPunct="0">
                <a:spcBef>
                  <a:spcPct val="20000"/>
                </a:spcBef>
                <a:buBlip>
                  <a:blip r:embed="rId4"/>
                </a:buBlip>
                <a:defRPr sz="1600">
                  <a:solidFill>
                    <a:schemeClr val="tx1"/>
                  </a:solidFill>
                  <a:latin typeface="Arial" charset="0"/>
                </a:defRPr>
              </a:lvl2pPr>
              <a:lvl3pPr marL="1143000" indent="-228600" defTabSz="912813" eaLnBrk="0" hangingPunct="0">
                <a:spcBef>
                  <a:spcPct val="20000"/>
                </a:spcBef>
                <a:buChar char="•"/>
                <a:defRPr sz="1200">
                  <a:solidFill>
                    <a:schemeClr val="tx1"/>
                  </a:solidFill>
                  <a:latin typeface="Arial" charset="0"/>
                </a:defRPr>
              </a:lvl3pPr>
              <a:lvl4pPr marL="1600200" indent="-228600" defTabSz="912813" eaLnBrk="0" hangingPunct="0">
                <a:spcBef>
                  <a:spcPct val="20000"/>
                </a:spcBef>
                <a:buChar char="–"/>
                <a:defRPr sz="1000">
                  <a:solidFill>
                    <a:schemeClr val="tx1"/>
                  </a:solidFill>
                  <a:latin typeface="Arial" charset="0"/>
                </a:defRPr>
              </a:lvl4pPr>
              <a:lvl5pPr marL="2057400" indent="-228600" defTabSz="912813" eaLnBrk="0" hangingPunct="0">
                <a:spcBef>
                  <a:spcPct val="20000"/>
                </a:spcBef>
                <a:buChar char="»"/>
                <a:defRPr sz="800">
                  <a:solidFill>
                    <a:schemeClr val="tx1"/>
                  </a:solidFill>
                  <a:latin typeface="Arial" charset="0"/>
                </a:defRPr>
              </a:lvl5pPr>
              <a:lvl6pPr marL="2514600" indent="-228600" defTabSz="912813" eaLnBrk="0" fontAlgn="base" hangingPunct="0">
                <a:spcBef>
                  <a:spcPct val="20000"/>
                </a:spcBef>
                <a:spcAft>
                  <a:spcPct val="0"/>
                </a:spcAft>
                <a:buChar char="»"/>
                <a:defRPr sz="800">
                  <a:solidFill>
                    <a:schemeClr val="tx1"/>
                  </a:solidFill>
                  <a:latin typeface="Arial" charset="0"/>
                </a:defRPr>
              </a:lvl6pPr>
              <a:lvl7pPr marL="2971800" indent="-228600" defTabSz="912813" eaLnBrk="0" fontAlgn="base" hangingPunct="0">
                <a:spcBef>
                  <a:spcPct val="20000"/>
                </a:spcBef>
                <a:spcAft>
                  <a:spcPct val="0"/>
                </a:spcAft>
                <a:buChar char="»"/>
                <a:defRPr sz="800">
                  <a:solidFill>
                    <a:schemeClr val="tx1"/>
                  </a:solidFill>
                  <a:latin typeface="Arial" charset="0"/>
                </a:defRPr>
              </a:lvl7pPr>
              <a:lvl8pPr marL="3429000" indent="-228600" defTabSz="912813" eaLnBrk="0" fontAlgn="base" hangingPunct="0">
                <a:spcBef>
                  <a:spcPct val="20000"/>
                </a:spcBef>
                <a:spcAft>
                  <a:spcPct val="0"/>
                </a:spcAft>
                <a:buChar char="»"/>
                <a:defRPr sz="800">
                  <a:solidFill>
                    <a:schemeClr val="tx1"/>
                  </a:solidFill>
                  <a:latin typeface="Arial" charset="0"/>
                </a:defRPr>
              </a:lvl8pPr>
              <a:lvl9pPr marL="3886200" indent="-228600" defTabSz="912813" eaLnBrk="0" fontAlgn="base" hangingPunct="0">
                <a:spcBef>
                  <a:spcPct val="20000"/>
                </a:spcBef>
                <a:spcAft>
                  <a:spcPct val="0"/>
                </a:spcAft>
                <a:buChar char="»"/>
                <a:defRPr sz="800">
                  <a:solidFill>
                    <a:schemeClr val="tx1"/>
                  </a:solidFill>
                  <a:latin typeface="Arial" charset="0"/>
                </a:defRPr>
              </a:lvl9pPr>
            </a:lstStyle>
            <a:p>
              <a:pPr>
                <a:spcBef>
                  <a:spcPct val="0"/>
                </a:spcBef>
                <a:buClrTx/>
                <a:buFontTx/>
                <a:buNone/>
              </a:pPr>
              <a:endParaRPr lang="en-US" altLang="en-US" sz="2400" dirty="0">
                <a:solidFill>
                  <a:srgbClr val="5F0000"/>
                </a:solidFill>
                <a:ea typeface="Arial Unicode MS" pitchFamily="34" charset="-128"/>
                <a:cs typeface="Arial Unicode MS" pitchFamily="34" charset="-128"/>
              </a:endParaRPr>
            </a:p>
          </p:txBody>
        </p:sp>
        <p:sp>
          <p:nvSpPr>
            <p:cNvPr id="65" name="Rectangle 58"/>
            <p:cNvSpPr>
              <a:spLocks noChangeArrowheads="1"/>
            </p:cNvSpPr>
            <p:nvPr/>
          </p:nvSpPr>
          <p:spPr bwMode="auto">
            <a:xfrm>
              <a:off x="2165223" y="1149146"/>
              <a:ext cx="13842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50000"/>
                </a:spcBef>
                <a:buClr>
                  <a:srgbClr val="CC3300"/>
                </a:buClr>
                <a:buFont typeface="Wingdings" pitchFamily="2" charset="2"/>
                <a:buBlip>
                  <a:blip r:embed="rId3"/>
                </a:buBlip>
                <a:defRPr sz="1600">
                  <a:solidFill>
                    <a:schemeClr val="tx1"/>
                  </a:solidFill>
                  <a:latin typeface="Arial" charset="0"/>
                </a:defRPr>
              </a:lvl1pPr>
              <a:lvl2pPr marL="742950" indent="-285750" eaLnBrk="0" hangingPunct="0">
                <a:spcBef>
                  <a:spcPct val="20000"/>
                </a:spcBef>
                <a:buBlip>
                  <a:blip r:embed="rId4"/>
                </a:buBlip>
                <a:defRPr sz="1600">
                  <a:solidFill>
                    <a:schemeClr val="tx1"/>
                  </a:solidFill>
                  <a:latin typeface="Arial" charset="0"/>
                </a:defRPr>
              </a:lvl2pPr>
              <a:lvl3pPr marL="1143000" indent="-228600" eaLnBrk="0" hangingPunct="0">
                <a:spcBef>
                  <a:spcPct val="20000"/>
                </a:spcBef>
                <a:buChar char="•"/>
                <a:defRPr sz="1200">
                  <a:solidFill>
                    <a:schemeClr val="tx1"/>
                  </a:solidFill>
                  <a:latin typeface="Arial" charset="0"/>
                </a:defRPr>
              </a:lvl3pPr>
              <a:lvl4pPr marL="1600200" indent="-228600" eaLnBrk="0" hangingPunct="0">
                <a:spcBef>
                  <a:spcPct val="20000"/>
                </a:spcBef>
                <a:buChar char="–"/>
                <a:defRPr sz="1000">
                  <a:solidFill>
                    <a:schemeClr val="tx1"/>
                  </a:solidFill>
                  <a:latin typeface="Arial" charset="0"/>
                </a:defRPr>
              </a:lvl4pPr>
              <a:lvl5pPr marL="2057400" indent="-228600" eaLnBrk="0" hangingPunct="0">
                <a:spcBef>
                  <a:spcPct val="20000"/>
                </a:spcBef>
                <a:buChar char="»"/>
                <a:defRPr sz="800">
                  <a:solidFill>
                    <a:schemeClr val="tx1"/>
                  </a:solidFill>
                  <a:latin typeface="Arial" charset="0"/>
                </a:defRPr>
              </a:lvl5pPr>
              <a:lvl6pPr marL="2514600" indent="-228600" eaLnBrk="0" fontAlgn="base" hangingPunct="0">
                <a:spcBef>
                  <a:spcPct val="20000"/>
                </a:spcBef>
                <a:spcAft>
                  <a:spcPct val="0"/>
                </a:spcAft>
                <a:buChar char="»"/>
                <a:defRPr sz="800">
                  <a:solidFill>
                    <a:schemeClr val="tx1"/>
                  </a:solidFill>
                  <a:latin typeface="Arial" charset="0"/>
                </a:defRPr>
              </a:lvl6pPr>
              <a:lvl7pPr marL="2971800" indent="-228600" eaLnBrk="0" fontAlgn="base" hangingPunct="0">
                <a:spcBef>
                  <a:spcPct val="20000"/>
                </a:spcBef>
                <a:spcAft>
                  <a:spcPct val="0"/>
                </a:spcAft>
                <a:buChar char="»"/>
                <a:defRPr sz="800">
                  <a:solidFill>
                    <a:schemeClr val="tx1"/>
                  </a:solidFill>
                  <a:latin typeface="Arial" charset="0"/>
                </a:defRPr>
              </a:lvl7pPr>
              <a:lvl8pPr marL="3429000" indent="-228600" eaLnBrk="0" fontAlgn="base" hangingPunct="0">
                <a:spcBef>
                  <a:spcPct val="20000"/>
                </a:spcBef>
                <a:spcAft>
                  <a:spcPct val="0"/>
                </a:spcAft>
                <a:buChar char="»"/>
                <a:defRPr sz="800">
                  <a:solidFill>
                    <a:schemeClr val="tx1"/>
                  </a:solidFill>
                  <a:latin typeface="Arial" charset="0"/>
                </a:defRPr>
              </a:lvl8pPr>
              <a:lvl9pPr marL="3886200" indent="-228600" eaLnBrk="0" fontAlgn="base" hangingPunct="0">
                <a:spcBef>
                  <a:spcPct val="20000"/>
                </a:spcBef>
                <a:spcAft>
                  <a:spcPct val="0"/>
                </a:spcAft>
                <a:buChar char="»"/>
                <a:defRPr sz="800">
                  <a:solidFill>
                    <a:schemeClr val="tx1"/>
                  </a:solidFill>
                  <a:latin typeface="Arial" charset="0"/>
                </a:defRPr>
              </a:lvl9pPr>
            </a:lstStyle>
            <a:p>
              <a:pPr eaLnBrk="1" hangingPunct="1">
                <a:spcBef>
                  <a:spcPct val="0"/>
                </a:spcBef>
                <a:buClrTx/>
                <a:buFontTx/>
                <a:buNone/>
              </a:pPr>
              <a:r>
                <a:rPr lang="ru-RU" altLang="en-US" sz="1200" b="1" dirty="0">
                  <a:solidFill>
                    <a:srgbClr val="808080">
                      <a:lumMod val="50000"/>
                    </a:srgbClr>
                  </a:solidFill>
                  <a:cs typeface="Arial" charset="0"/>
                </a:rPr>
                <a:t>ДЗО </a:t>
              </a:r>
              <a:r>
                <a:rPr lang="en-US" altLang="en-US" sz="1200" b="1" dirty="0">
                  <a:solidFill>
                    <a:srgbClr val="808080">
                      <a:lumMod val="50000"/>
                    </a:srgbClr>
                  </a:solidFill>
                  <a:cs typeface="Arial" charset="0"/>
                </a:rPr>
                <a:t># </a:t>
              </a:r>
              <a:r>
                <a:rPr lang="ru-RU" altLang="en-US" sz="1200" b="1" dirty="0">
                  <a:solidFill>
                    <a:srgbClr val="808080">
                      <a:lumMod val="50000"/>
                    </a:srgbClr>
                  </a:solidFill>
                  <a:cs typeface="Arial" charset="0"/>
                </a:rPr>
                <a:t>1</a:t>
              </a:r>
              <a:endParaRPr lang="ru-RU" altLang="en-US" b="1" dirty="0">
                <a:solidFill>
                  <a:srgbClr val="808080">
                    <a:lumMod val="50000"/>
                  </a:srgbClr>
                </a:solidFill>
                <a:cs typeface="Arial" charset="0"/>
              </a:endParaRPr>
            </a:p>
          </p:txBody>
        </p:sp>
        <p:sp>
          <p:nvSpPr>
            <p:cNvPr id="66" name="Rectangle 2"/>
            <p:cNvSpPr txBox="1">
              <a:spLocks noChangeArrowheads="1"/>
            </p:cNvSpPr>
            <p:nvPr/>
          </p:nvSpPr>
          <p:spPr bwMode="auto">
            <a:xfrm>
              <a:off x="2771800" y="1799811"/>
              <a:ext cx="872284" cy="22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50000"/>
                </a:spcBef>
                <a:buClr>
                  <a:srgbClr val="CC3300"/>
                </a:buClr>
                <a:buFont typeface="Wingdings" pitchFamily="2" charset="2"/>
                <a:buBlip>
                  <a:blip r:embed="rId3"/>
                </a:buBlip>
                <a:tabLst>
                  <a:tab pos="984250" algn="l"/>
                  <a:tab pos="1252538" algn="l"/>
                </a:tabLst>
                <a:defRPr sz="1600">
                  <a:solidFill>
                    <a:schemeClr val="tx1"/>
                  </a:solidFill>
                  <a:latin typeface="Arial" charset="0"/>
                </a:defRPr>
              </a:lvl1pPr>
              <a:lvl2pPr marL="709613" indent="-354013" eaLnBrk="0" hangingPunct="0">
                <a:spcBef>
                  <a:spcPct val="20000"/>
                </a:spcBef>
                <a:buBlip>
                  <a:blip r:embed="rId4"/>
                </a:buBlip>
                <a:tabLst>
                  <a:tab pos="984250" algn="l"/>
                  <a:tab pos="1252538" algn="l"/>
                </a:tabLst>
                <a:defRPr sz="1600">
                  <a:solidFill>
                    <a:schemeClr val="tx1"/>
                  </a:solidFill>
                  <a:latin typeface="Arial" charset="0"/>
                </a:defRPr>
              </a:lvl2pPr>
              <a:lvl3pPr marL="19050" eaLnBrk="0" hangingPunct="0">
                <a:spcBef>
                  <a:spcPct val="20000"/>
                </a:spcBef>
                <a:buChar char="•"/>
                <a:tabLst>
                  <a:tab pos="984250" algn="l"/>
                  <a:tab pos="1252538" algn="l"/>
                </a:tabLst>
                <a:defRPr sz="1200">
                  <a:solidFill>
                    <a:schemeClr val="tx1"/>
                  </a:solidFill>
                  <a:latin typeface="Arial" charset="0"/>
                </a:defRPr>
              </a:lvl3pPr>
              <a:lvl4pPr marL="1433513" indent="-355600" eaLnBrk="0" hangingPunct="0">
                <a:spcBef>
                  <a:spcPct val="20000"/>
                </a:spcBef>
                <a:buChar char="–"/>
                <a:tabLst>
                  <a:tab pos="984250" algn="l"/>
                  <a:tab pos="1252538" algn="l"/>
                </a:tabLst>
                <a:defRPr sz="1000">
                  <a:solidFill>
                    <a:schemeClr val="tx1"/>
                  </a:solidFill>
                  <a:latin typeface="Arial" charset="0"/>
                </a:defRPr>
              </a:lvl4pPr>
              <a:lvl5pPr marL="1787525" indent="-354013" eaLnBrk="0" hangingPunct="0">
                <a:spcBef>
                  <a:spcPct val="20000"/>
                </a:spcBef>
                <a:buChar char="»"/>
                <a:tabLst>
                  <a:tab pos="984250" algn="l"/>
                  <a:tab pos="1252538" algn="l"/>
                </a:tabLst>
                <a:defRPr sz="800">
                  <a:solidFill>
                    <a:schemeClr val="tx1"/>
                  </a:solidFill>
                  <a:latin typeface="Arial" charset="0"/>
                </a:defRPr>
              </a:lvl5pPr>
              <a:lvl6pPr marL="2244725" indent="-354013" eaLnBrk="0" fontAlgn="base" hangingPunct="0">
                <a:spcBef>
                  <a:spcPct val="20000"/>
                </a:spcBef>
                <a:spcAft>
                  <a:spcPct val="0"/>
                </a:spcAft>
                <a:buChar char="»"/>
                <a:tabLst>
                  <a:tab pos="984250" algn="l"/>
                  <a:tab pos="1252538" algn="l"/>
                </a:tabLst>
                <a:defRPr sz="800">
                  <a:solidFill>
                    <a:schemeClr val="tx1"/>
                  </a:solidFill>
                  <a:latin typeface="Arial" charset="0"/>
                </a:defRPr>
              </a:lvl6pPr>
              <a:lvl7pPr marL="2701925" indent="-354013" eaLnBrk="0" fontAlgn="base" hangingPunct="0">
                <a:spcBef>
                  <a:spcPct val="20000"/>
                </a:spcBef>
                <a:spcAft>
                  <a:spcPct val="0"/>
                </a:spcAft>
                <a:buChar char="»"/>
                <a:tabLst>
                  <a:tab pos="984250" algn="l"/>
                  <a:tab pos="1252538" algn="l"/>
                </a:tabLst>
                <a:defRPr sz="800">
                  <a:solidFill>
                    <a:schemeClr val="tx1"/>
                  </a:solidFill>
                  <a:latin typeface="Arial" charset="0"/>
                </a:defRPr>
              </a:lvl7pPr>
              <a:lvl8pPr marL="3159125" indent="-354013" eaLnBrk="0" fontAlgn="base" hangingPunct="0">
                <a:spcBef>
                  <a:spcPct val="20000"/>
                </a:spcBef>
                <a:spcAft>
                  <a:spcPct val="0"/>
                </a:spcAft>
                <a:buChar char="»"/>
                <a:tabLst>
                  <a:tab pos="984250" algn="l"/>
                  <a:tab pos="1252538" algn="l"/>
                </a:tabLst>
                <a:defRPr sz="800">
                  <a:solidFill>
                    <a:schemeClr val="tx1"/>
                  </a:solidFill>
                  <a:latin typeface="Arial" charset="0"/>
                </a:defRPr>
              </a:lvl8pPr>
              <a:lvl9pPr marL="3616325" indent="-354013" eaLnBrk="0" fontAlgn="base" hangingPunct="0">
                <a:spcBef>
                  <a:spcPct val="20000"/>
                </a:spcBef>
                <a:spcAft>
                  <a:spcPct val="0"/>
                </a:spcAft>
                <a:buChar char="»"/>
                <a:tabLst>
                  <a:tab pos="984250" algn="l"/>
                  <a:tab pos="1252538" algn="l"/>
                </a:tabLst>
                <a:defRPr sz="800">
                  <a:solidFill>
                    <a:schemeClr val="tx1"/>
                  </a:solidFill>
                  <a:latin typeface="Arial" charset="0"/>
                </a:defRPr>
              </a:lvl9pPr>
            </a:lstStyle>
            <a:p>
              <a:pPr lvl="2" algn="just" eaLnBrk="1" hangingPunct="1">
                <a:spcBef>
                  <a:spcPct val="50000"/>
                </a:spcBef>
                <a:buClr>
                  <a:srgbClr val="FFF27F"/>
                </a:buClr>
                <a:buFontTx/>
                <a:buNone/>
              </a:pPr>
              <a:r>
                <a:rPr lang="ru-RU" altLang="en-US" sz="1000" dirty="0">
                  <a:solidFill>
                    <a:srgbClr val="808080">
                      <a:lumMod val="75000"/>
                    </a:srgbClr>
                  </a:solidFill>
                  <a:cs typeface="Arial" charset="0"/>
                </a:rPr>
                <a:t>Бухгалтер</a:t>
              </a:r>
            </a:p>
            <a:p>
              <a:pPr lvl="2" algn="just" eaLnBrk="1" hangingPunct="1">
                <a:spcBef>
                  <a:spcPct val="50000"/>
                </a:spcBef>
                <a:buClr>
                  <a:srgbClr val="FFF27F"/>
                </a:buClr>
                <a:buFontTx/>
                <a:buNone/>
              </a:pPr>
              <a:endParaRPr lang="ru-RU" altLang="en-US" sz="1000" dirty="0">
                <a:solidFill>
                  <a:srgbClr val="808080"/>
                </a:solidFill>
                <a:cs typeface="Arial" charset="0"/>
              </a:endParaRPr>
            </a:p>
          </p:txBody>
        </p:sp>
        <p:pic>
          <p:nvPicPr>
            <p:cNvPr id="67" name="Рисунок 6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8467" y="1485579"/>
              <a:ext cx="348420" cy="338020"/>
            </a:xfrm>
            <a:prstGeom prst="rect">
              <a:avLst/>
            </a:prstGeom>
          </p:spPr>
        </p:pic>
        <p:pic>
          <p:nvPicPr>
            <p:cNvPr id="68" name="Рисунок 6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85145" y="1527545"/>
              <a:ext cx="224686" cy="238951"/>
            </a:xfrm>
            <a:prstGeom prst="rect">
              <a:avLst/>
            </a:prstGeom>
          </p:spPr>
        </p:pic>
      </p:grpSp>
      <p:grpSp>
        <p:nvGrpSpPr>
          <p:cNvPr id="8" name="Группа 7"/>
          <p:cNvGrpSpPr/>
          <p:nvPr/>
        </p:nvGrpSpPr>
        <p:grpSpPr>
          <a:xfrm>
            <a:off x="5500776" y="1264819"/>
            <a:ext cx="2172442" cy="1088799"/>
            <a:chOff x="4684105" y="3799867"/>
            <a:chExt cx="2172442" cy="1088799"/>
          </a:xfrm>
        </p:grpSpPr>
        <p:grpSp>
          <p:nvGrpSpPr>
            <p:cNvPr id="72" name="Группа 71"/>
            <p:cNvGrpSpPr/>
            <p:nvPr/>
          </p:nvGrpSpPr>
          <p:grpSpPr>
            <a:xfrm>
              <a:off x="4684105" y="3799867"/>
              <a:ext cx="2172442" cy="1088799"/>
              <a:chOff x="2073147" y="1047746"/>
              <a:chExt cx="1660800" cy="1088799"/>
            </a:xfrm>
          </p:grpSpPr>
          <p:sp>
            <p:nvSpPr>
              <p:cNvPr id="73" name="Rectangle 65"/>
              <p:cNvSpPr>
                <a:spLocks noChangeArrowheads="1"/>
              </p:cNvSpPr>
              <p:nvPr/>
            </p:nvSpPr>
            <p:spPr bwMode="auto">
              <a:xfrm>
                <a:off x="2073147" y="1047746"/>
                <a:ext cx="1660800" cy="1088799"/>
              </a:xfrm>
              <a:prstGeom prst="roundRect">
                <a:avLst/>
              </a:prstGeom>
              <a:solidFill>
                <a:srgbClr val="FEF3CD"/>
              </a:solidFill>
              <a:ln w="9525" algn="ctr">
                <a:noFill/>
                <a:round/>
                <a:headEnd/>
                <a:tailEnd/>
              </a:ln>
            </p:spPr>
            <p:txBody>
              <a:bodyPr/>
              <a:lstStyle>
                <a:lvl1pPr defTabSz="912813" eaLnBrk="0" hangingPunct="0">
                  <a:spcBef>
                    <a:spcPct val="50000"/>
                  </a:spcBef>
                  <a:buClr>
                    <a:srgbClr val="CC3300"/>
                  </a:buClr>
                  <a:buFont typeface="Wingdings" pitchFamily="2" charset="2"/>
                  <a:buBlip>
                    <a:blip r:embed="rId3"/>
                  </a:buBlip>
                  <a:defRPr sz="1600">
                    <a:solidFill>
                      <a:schemeClr val="tx1"/>
                    </a:solidFill>
                    <a:latin typeface="Arial" charset="0"/>
                  </a:defRPr>
                </a:lvl1pPr>
                <a:lvl2pPr marL="742950" indent="-285750" defTabSz="912813" eaLnBrk="0" hangingPunct="0">
                  <a:spcBef>
                    <a:spcPct val="20000"/>
                  </a:spcBef>
                  <a:buBlip>
                    <a:blip r:embed="rId4"/>
                  </a:buBlip>
                  <a:defRPr sz="1600">
                    <a:solidFill>
                      <a:schemeClr val="tx1"/>
                    </a:solidFill>
                    <a:latin typeface="Arial" charset="0"/>
                  </a:defRPr>
                </a:lvl2pPr>
                <a:lvl3pPr marL="1143000" indent="-228600" defTabSz="912813" eaLnBrk="0" hangingPunct="0">
                  <a:spcBef>
                    <a:spcPct val="20000"/>
                  </a:spcBef>
                  <a:buChar char="•"/>
                  <a:defRPr sz="1200">
                    <a:solidFill>
                      <a:schemeClr val="tx1"/>
                    </a:solidFill>
                    <a:latin typeface="Arial" charset="0"/>
                  </a:defRPr>
                </a:lvl3pPr>
                <a:lvl4pPr marL="1600200" indent="-228600" defTabSz="912813" eaLnBrk="0" hangingPunct="0">
                  <a:spcBef>
                    <a:spcPct val="20000"/>
                  </a:spcBef>
                  <a:buChar char="–"/>
                  <a:defRPr sz="1000">
                    <a:solidFill>
                      <a:schemeClr val="tx1"/>
                    </a:solidFill>
                    <a:latin typeface="Arial" charset="0"/>
                  </a:defRPr>
                </a:lvl4pPr>
                <a:lvl5pPr marL="2057400" indent="-228600" defTabSz="912813" eaLnBrk="0" hangingPunct="0">
                  <a:spcBef>
                    <a:spcPct val="20000"/>
                  </a:spcBef>
                  <a:buChar char="»"/>
                  <a:defRPr sz="800">
                    <a:solidFill>
                      <a:schemeClr val="tx1"/>
                    </a:solidFill>
                    <a:latin typeface="Arial" charset="0"/>
                  </a:defRPr>
                </a:lvl5pPr>
                <a:lvl6pPr marL="2514600" indent="-228600" defTabSz="912813" eaLnBrk="0" fontAlgn="base" hangingPunct="0">
                  <a:spcBef>
                    <a:spcPct val="20000"/>
                  </a:spcBef>
                  <a:spcAft>
                    <a:spcPct val="0"/>
                  </a:spcAft>
                  <a:buChar char="»"/>
                  <a:defRPr sz="800">
                    <a:solidFill>
                      <a:schemeClr val="tx1"/>
                    </a:solidFill>
                    <a:latin typeface="Arial" charset="0"/>
                  </a:defRPr>
                </a:lvl6pPr>
                <a:lvl7pPr marL="2971800" indent="-228600" defTabSz="912813" eaLnBrk="0" fontAlgn="base" hangingPunct="0">
                  <a:spcBef>
                    <a:spcPct val="20000"/>
                  </a:spcBef>
                  <a:spcAft>
                    <a:spcPct val="0"/>
                  </a:spcAft>
                  <a:buChar char="»"/>
                  <a:defRPr sz="800">
                    <a:solidFill>
                      <a:schemeClr val="tx1"/>
                    </a:solidFill>
                    <a:latin typeface="Arial" charset="0"/>
                  </a:defRPr>
                </a:lvl7pPr>
                <a:lvl8pPr marL="3429000" indent="-228600" defTabSz="912813" eaLnBrk="0" fontAlgn="base" hangingPunct="0">
                  <a:spcBef>
                    <a:spcPct val="20000"/>
                  </a:spcBef>
                  <a:spcAft>
                    <a:spcPct val="0"/>
                  </a:spcAft>
                  <a:buChar char="»"/>
                  <a:defRPr sz="800">
                    <a:solidFill>
                      <a:schemeClr val="tx1"/>
                    </a:solidFill>
                    <a:latin typeface="Arial" charset="0"/>
                  </a:defRPr>
                </a:lvl8pPr>
                <a:lvl9pPr marL="3886200" indent="-228600" defTabSz="912813" eaLnBrk="0" fontAlgn="base" hangingPunct="0">
                  <a:spcBef>
                    <a:spcPct val="20000"/>
                  </a:spcBef>
                  <a:spcAft>
                    <a:spcPct val="0"/>
                  </a:spcAft>
                  <a:buChar char="»"/>
                  <a:defRPr sz="800">
                    <a:solidFill>
                      <a:schemeClr val="tx1"/>
                    </a:solidFill>
                    <a:latin typeface="Arial" charset="0"/>
                  </a:defRPr>
                </a:lvl9pPr>
              </a:lstStyle>
              <a:p>
                <a:pPr>
                  <a:spcBef>
                    <a:spcPct val="0"/>
                  </a:spcBef>
                  <a:buClrTx/>
                  <a:buFontTx/>
                  <a:buNone/>
                </a:pPr>
                <a:endParaRPr lang="en-US" altLang="en-US" sz="2400" dirty="0">
                  <a:solidFill>
                    <a:srgbClr val="5F0000"/>
                  </a:solidFill>
                  <a:ea typeface="Arial Unicode MS" pitchFamily="34" charset="-128"/>
                  <a:cs typeface="Arial Unicode MS" pitchFamily="34" charset="-128"/>
                </a:endParaRPr>
              </a:p>
            </p:txBody>
          </p:sp>
          <p:sp>
            <p:nvSpPr>
              <p:cNvPr id="74" name="Rectangle 58"/>
              <p:cNvSpPr>
                <a:spLocks noChangeArrowheads="1"/>
              </p:cNvSpPr>
              <p:nvPr/>
            </p:nvSpPr>
            <p:spPr bwMode="auto">
              <a:xfrm>
                <a:off x="2977290" y="1192764"/>
                <a:ext cx="6065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50000"/>
                  </a:spcBef>
                  <a:buClr>
                    <a:srgbClr val="CC3300"/>
                  </a:buClr>
                  <a:buFont typeface="Wingdings" pitchFamily="2" charset="2"/>
                  <a:buBlip>
                    <a:blip r:embed="rId3"/>
                  </a:buBlip>
                  <a:defRPr sz="1600">
                    <a:solidFill>
                      <a:schemeClr val="tx1"/>
                    </a:solidFill>
                    <a:latin typeface="Arial" charset="0"/>
                  </a:defRPr>
                </a:lvl1pPr>
                <a:lvl2pPr marL="742950" indent="-285750" eaLnBrk="0" hangingPunct="0">
                  <a:spcBef>
                    <a:spcPct val="20000"/>
                  </a:spcBef>
                  <a:buBlip>
                    <a:blip r:embed="rId4"/>
                  </a:buBlip>
                  <a:defRPr sz="1600">
                    <a:solidFill>
                      <a:schemeClr val="tx1"/>
                    </a:solidFill>
                    <a:latin typeface="Arial" charset="0"/>
                  </a:defRPr>
                </a:lvl2pPr>
                <a:lvl3pPr marL="1143000" indent="-228600" eaLnBrk="0" hangingPunct="0">
                  <a:spcBef>
                    <a:spcPct val="20000"/>
                  </a:spcBef>
                  <a:buChar char="•"/>
                  <a:defRPr sz="1200">
                    <a:solidFill>
                      <a:schemeClr val="tx1"/>
                    </a:solidFill>
                    <a:latin typeface="Arial" charset="0"/>
                  </a:defRPr>
                </a:lvl3pPr>
                <a:lvl4pPr marL="1600200" indent="-228600" eaLnBrk="0" hangingPunct="0">
                  <a:spcBef>
                    <a:spcPct val="20000"/>
                  </a:spcBef>
                  <a:buChar char="–"/>
                  <a:defRPr sz="1000">
                    <a:solidFill>
                      <a:schemeClr val="tx1"/>
                    </a:solidFill>
                    <a:latin typeface="Arial" charset="0"/>
                  </a:defRPr>
                </a:lvl4pPr>
                <a:lvl5pPr marL="2057400" indent="-228600" eaLnBrk="0" hangingPunct="0">
                  <a:spcBef>
                    <a:spcPct val="20000"/>
                  </a:spcBef>
                  <a:buChar char="»"/>
                  <a:defRPr sz="800">
                    <a:solidFill>
                      <a:schemeClr val="tx1"/>
                    </a:solidFill>
                    <a:latin typeface="Arial" charset="0"/>
                  </a:defRPr>
                </a:lvl5pPr>
                <a:lvl6pPr marL="2514600" indent="-228600" eaLnBrk="0" fontAlgn="base" hangingPunct="0">
                  <a:spcBef>
                    <a:spcPct val="20000"/>
                  </a:spcBef>
                  <a:spcAft>
                    <a:spcPct val="0"/>
                  </a:spcAft>
                  <a:buChar char="»"/>
                  <a:defRPr sz="800">
                    <a:solidFill>
                      <a:schemeClr val="tx1"/>
                    </a:solidFill>
                    <a:latin typeface="Arial" charset="0"/>
                  </a:defRPr>
                </a:lvl6pPr>
                <a:lvl7pPr marL="2971800" indent="-228600" eaLnBrk="0" fontAlgn="base" hangingPunct="0">
                  <a:spcBef>
                    <a:spcPct val="20000"/>
                  </a:spcBef>
                  <a:spcAft>
                    <a:spcPct val="0"/>
                  </a:spcAft>
                  <a:buChar char="»"/>
                  <a:defRPr sz="800">
                    <a:solidFill>
                      <a:schemeClr val="tx1"/>
                    </a:solidFill>
                    <a:latin typeface="Arial" charset="0"/>
                  </a:defRPr>
                </a:lvl7pPr>
                <a:lvl8pPr marL="3429000" indent="-228600" eaLnBrk="0" fontAlgn="base" hangingPunct="0">
                  <a:spcBef>
                    <a:spcPct val="20000"/>
                  </a:spcBef>
                  <a:spcAft>
                    <a:spcPct val="0"/>
                  </a:spcAft>
                  <a:buChar char="»"/>
                  <a:defRPr sz="800">
                    <a:solidFill>
                      <a:schemeClr val="tx1"/>
                    </a:solidFill>
                    <a:latin typeface="Arial" charset="0"/>
                  </a:defRPr>
                </a:lvl8pPr>
                <a:lvl9pPr marL="3886200" indent="-228600" eaLnBrk="0" fontAlgn="base" hangingPunct="0">
                  <a:spcBef>
                    <a:spcPct val="20000"/>
                  </a:spcBef>
                  <a:spcAft>
                    <a:spcPct val="0"/>
                  </a:spcAft>
                  <a:buChar char="»"/>
                  <a:defRPr sz="800">
                    <a:solidFill>
                      <a:schemeClr val="tx1"/>
                    </a:solidFill>
                    <a:latin typeface="Arial" charset="0"/>
                  </a:defRPr>
                </a:lvl9pPr>
              </a:lstStyle>
              <a:p>
                <a:pPr eaLnBrk="1" hangingPunct="1">
                  <a:spcBef>
                    <a:spcPct val="0"/>
                  </a:spcBef>
                  <a:buClrTx/>
                  <a:buFontTx/>
                  <a:buNone/>
                </a:pPr>
                <a:r>
                  <a:rPr lang="ru-RU" altLang="en-US" b="1" dirty="0" smtClean="0">
                    <a:solidFill>
                      <a:srgbClr val="808080">
                        <a:lumMod val="50000"/>
                      </a:srgbClr>
                    </a:solidFill>
                    <a:cs typeface="Arial" charset="0"/>
                  </a:rPr>
                  <a:t>УК</a:t>
                </a:r>
                <a:endParaRPr lang="ru-RU" altLang="en-US" b="1" dirty="0">
                  <a:solidFill>
                    <a:srgbClr val="808080">
                      <a:lumMod val="50000"/>
                    </a:srgbClr>
                  </a:solidFill>
                  <a:cs typeface="Arial" charset="0"/>
                </a:endParaRPr>
              </a:p>
            </p:txBody>
          </p:sp>
          <p:pic>
            <p:nvPicPr>
              <p:cNvPr id="76" name="Рисунок 7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6111" y="1350045"/>
                <a:ext cx="462989" cy="565160"/>
              </a:xfrm>
              <a:prstGeom prst="rect">
                <a:avLst/>
              </a:prstGeom>
            </p:spPr>
          </p:pic>
        </p:grpSp>
        <p:sp>
          <p:nvSpPr>
            <p:cNvPr id="78" name="Rectangle 2"/>
            <p:cNvSpPr txBox="1">
              <a:spLocks noChangeArrowheads="1"/>
            </p:cNvSpPr>
            <p:nvPr/>
          </p:nvSpPr>
          <p:spPr bwMode="auto">
            <a:xfrm>
              <a:off x="5004048" y="4431090"/>
              <a:ext cx="872284" cy="22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50000"/>
                </a:spcBef>
                <a:buClr>
                  <a:srgbClr val="CC3300"/>
                </a:buClr>
                <a:buFont typeface="Wingdings" pitchFamily="2" charset="2"/>
                <a:buBlip>
                  <a:blip r:embed="rId3"/>
                </a:buBlip>
                <a:tabLst>
                  <a:tab pos="984250" algn="l"/>
                  <a:tab pos="1252538" algn="l"/>
                </a:tabLst>
                <a:defRPr sz="1600">
                  <a:solidFill>
                    <a:schemeClr val="tx1"/>
                  </a:solidFill>
                  <a:latin typeface="Arial" charset="0"/>
                </a:defRPr>
              </a:lvl1pPr>
              <a:lvl2pPr marL="709613" indent="-354013" eaLnBrk="0" hangingPunct="0">
                <a:spcBef>
                  <a:spcPct val="20000"/>
                </a:spcBef>
                <a:buBlip>
                  <a:blip r:embed="rId4"/>
                </a:buBlip>
                <a:tabLst>
                  <a:tab pos="984250" algn="l"/>
                  <a:tab pos="1252538" algn="l"/>
                </a:tabLst>
                <a:defRPr sz="1600">
                  <a:solidFill>
                    <a:schemeClr val="tx1"/>
                  </a:solidFill>
                  <a:latin typeface="Arial" charset="0"/>
                </a:defRPr>
              </a:lvl2pPr>
              <a:lvl3pPr marL="19050" eaLnBrk="0" hangingPunct="0">
                <a:spcBef>
                  <a:spcPct val="20000"/>
                </a:spcBef>
                <a:buChar char="•"/>
                <a:tabLst>
                  <a:tab pos="984250" algn="l"/>
                  <a:tab pos="1252538" algn="l"/>
                </a:tabLst>
                <a:defRPr sz="1200">
                  <a:solidFill>
                    <a:schemeClr val="tx1"/>
                  </a:solidFill>
                  <a:latin typeface="Arial" charset="0"/>
                </a:defRPr>
              </a:lvl3pPr>
              <a:lvl4pPr marL="1433513" indent="-355600" eaLnBrk="0" hangingPunct="0">
                <a:spcBef>
                  <a:spcPct val="20000"/>
                </a:spcBef>
                <a:buChar char="–"/>
                <a:tabLst>
                  <a:tab pos="984250" algn="l"/>
                  <a:tab pos="1252538" algn="l"/>
                </a:tabLst>
                <a:defRPr sz="1000">
                  <a:solidFill>
                    <a:schemeClr val="tx1"/>
                  </a:solidFill>
                  <a:latin typeface="Arial" charset="0"/>
                </a:defRPr>
              </a:lvl4pPr>
              <a:lvl5pPr marL="1787525" indent="-354013" eaLnBrk="0" hangingPunct="0">
                <a:spcBef>
                  <a:spcPct val="20000"/>
                </a:spcBef>
                <a:buChar char="»"/>
                <a:tabLst>
                  <a:tab pos="984250" algn="l"/>
                  <a:tab pos="1252538" algn="l"/>
                </a:tabLst>
                <a:defRPr sz="800">
                  <a:solidFill>
                    <a:schemeClr val="tx1"/>
                  </a:solidFill>
                  <a:latin typeface="Arial" charset="0"/>
                </a:defRPr>
              </a:lvl5pPr>
              <a:lvl6pPr marL="2244725" indent="-354013" eaLnBrk="0" fontAlgn="base" hangingPunct="0">
                <a:spcBef>
                  <a:spcPct val="20000"/>
                </a:spcBef>
                <a:spcAft>
                  <a:spcPct val="0"/>
                </a:spcAft>
                <a:buChar char="»"/>
                <a:tabLst>
                  <a:tab pos="984250" algn="l"/>
                  <a:tab pos="1252538" algn="l"/>
                </a:tabLst>
                <a:defRPr sz="800">
                  <a:solidFill>
                    <a:schemeClr val="tx1"/>
                  </a:solidFill>
                  <a:latin typeface="Arial" charset="0"/>
                </a:defRPr>
              </a:lvl6pPr>
              <a:lvl7pPr marL="2701925" indent="-354013" eaLnBrk="0" fontAlgn="base" hangingPunct="0">
                <a:spcBef>
                  <a:spcPct val="20000"/>
                </a:spcBef>
                <a:spcAft>
                  <a:spcPct val="0"/>
                </a:spcAft>
                <a:buChar char="»"/>
                <a:tabLst>
                  <a:tab pos="984250" algn="l"/>
                  <a:tab pos="1252538" algn="l"/>
                </a:tabLst>
                <a:defRPr sz="800">
                  <a:solidFill>
                    <a:schemeClr val="tx1"/>
                  </a:solidFill>
                  <a:latin typeface="Arial" charset="0"/>
                </a:defRPr>
              </a:lvl7pPr>
              <a:lvl8pPr marL="3159125" indent="-354013" eaLnBrk="0" fontAlgn="base" hangingPunct="0">
                <a:spcBef>
                  <a:spcPct val="20000"/>
                </a:spcBef>
                <a:spcAft>
                  <a:spcPct val="0"/>
                </a:spcAft>
                <a:buChar char="»"/>
                <a:tabLst>
                  <a:tab pos="984250" algn="l"/>
                  <a:tab pos="1252538" algn="l"/>
                </a:tabLst>
                <a:defRPr sz="800">
                  <a:solidFill>
                    <a:schemeClr val="tx1"/>
                  </a:solidFill>
                  <a:latin typeface="Arial" charset="0"/>
                </a:defRPr>
              </a:lvl8pPr>
              <a:lvl9pPr marL="3616325" indent="-354013" eaLnBrk="0" fontAlgn="base" hangingPunct="0">
                <a:spcBef>
                  <a:spcPct val="20000"/>
                </a:spcBef>
                <a:spcAft>
                  <a:spcPct val="0"/>
                </a:spcAft>
                <a:buChar char="»"/>
                <a:tabLst>
                  <a:tab pos="984250" algn="l"/>
                  <a:tab pos="1252538" algn="l"/>
                </a:tabLst>
                <a:defRPr sz="800">
                  <a:solidFill>
                    <a:schemeClr val="tx1"/>
                  </a:solidFill>
                  <a:latin typeface="Arial" charset="0"/>
                </a:defRPr>
              </a:lvl9pPr>
            </a:lstStyle>
            <a:p>
              <a:pPr lvl="2" algn="just" eaLnBrk="1" hangingPunct="1">
                <a:spcBef>
                  <a:spcPct val="50000"/>
                </a:spcBef>
                <a:buClr>
                  <a:srgbClr val="FFF27F"/>
                </a:buClr>
                <a:buFontTx/>
                <a:buNone/>
              </a:pPr>
              <a:r>
                <a:rPr lang="ru-RU" altLang="en-US" sz="1000" dirty="0">
                  <a:solidFill>
                    <a:srgbClr val="808080">
                      <a:lumMod val="75000"/>
                    </a:srgbClr>
                  </a:solidFill>
                  <a:cs typeface="Arial" charset="0"/>
                </a:rPr>
                <a:t>Куратор</a:t>
              </a:r>
            </a:p>
            <a:p>
              <a:pPr lvl="2" algn="just" eaLnBrk="1" hangingPunct="1">
                <a:spcBef>
                  <a:spcPct val="50000"/>
                </a:spcBef>
                <a:buClr>
                  <a:srgbClr val="FFF27F"/>
                </a:buClr>
                <a:buFontTx/>
                <a:buNone/>
              </a:pPr>
              <a:endParaRPr lang="ru-RU" altLang="en-US" sz="1000" dirty="0">
                <a:solidFill>
                  <a:srgbClr val="5F0000"/>
                </a:solidFill>
                <a:cs typeface="Arial" charset="0"/>
              </a:endParaRPr>
            </a:p>
          </p:txBody>
        </p:sp>
        <p:pic>
          <p:nvPicPr>
            <p:cNvPr id="80" name="Рисунок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45385" y="4158826"/>
              <a:ext cx="224686" cy="238951"/>
            </a:xfrm>
            <a:prstGeom prst="rect">
              <a:avLst/>
            </a:prstGeom>
          </p:spPr>
        </p:pic>
      </p:grpSp>
      <p:grpSp>
        <p:nvGrpSpPr>
          <p:cNvPr id="7" name="Группа 6"/>
          <p:cNvGrpSpPr/>
          <p:nvPr/>
        </p:nvGrpSpPr>
        <p:grpSpPr>
          <a:xfrm>
            <a:off x="4684107" y="3130687"/>
            <a:ext cx="3848335" cy="1791200"/>
            <a:chOff x="4684107" y="1399128"/>
            <a:chExt cx="3848335" cy="1791200"/>
          </a:xfrm>
        </p:grpSpPr>
        <p:sp>
          <p:nvSpPr>
            <p:cNvPr id="3092" name="Rectangle 71"/>
            <p:cNvSpPr>
              <a:spLocks noChangeArrowheads="1"/>
            </p:cNvSpPr>
            <p:nvPr/>
          </p:nvSpPr>
          <p:spPr bwMode="auto">
            <a:xfrm>
              <a:off x="4684107" y="1399128"/>
              <a:ext cx="3848335" cy="1791200"/>
            </a:xfrm>
            <a:prstGeom prst="roundRect">
              <a:avLst/>
            </a:prstGeom>
            <a:solidFill>
              <a:srgbClr val="FEF3CD"/>
            </a:solidFill>
            <a:ln w="9525" algn="ctr">
              <a:noFill/>
              <a:round/>
              <a:headEnd/>
              <a:tailEnd/>
            </a:ln>
          </p:spPr>
          <p:txBody>
            <a:bodyPr lIns="89984" tIns="72000" rIns="89984" bIns="72000"/>
            <a:lstStyle>
              <a:lvl1pPr marL="157163" indent="-157163" eaLnBrk="0" hangingPunct="0">
                <a:spcBef>
                  <a:spcPct val="50000"/>
                </a:spcBef>
                <a:buClr>
                  <a:srgbClr val="CC3300"/>
                </a:buClr>
                <a:buFont typeface="Wingdings" pitchFamily="2" charset="2"/>
                <a:buBlip>
                  <a:blip r:embed="rId3"/>
                </a:buBlip>
                <a:defRPr sz="1600">
                  <a:solidFill>
                    <a:schemeClr val="tx1"/>
                  </a:solidFill>
                  <a:latin typeface="Arial" charset="0"/>
                </a:defRPr>
              </a:lvl1pPr>
              <a:lvl2pPr marL="742950" indent="-285750" eaLnBrk="0" hangingPunct="0">
                <a:spcBef>
                  <a:spcPct val="20000"/>
                </a:spcBef>
                <a:buBlip>
                  <a:blip r:embed="rId4"/>
                </a:buBlip>
                <a:defRPr sz="1600">
                  <a:solidFill>
                    <a:schemeClr val="tx1"/>
                  </a:solidFill>
                  <a:latin typeface="Arial" charset="0"/>
                </a:defRPr>
              </a:lvl2pPr>
              <a:lvl3pPr marL="1143000" indent="-228600" eaLnBrk="0" hangingPunct="0">
                <a:spcBef>
                  <a:spcPct val="20000"/>
                </a:spcBef>
                <a:buChar char="•"/>
                <a:defRPr sz="1200">
                  <a:solidFill>
                    <a:schemeClr val="tx1"/>
                  </a:solidFill>
                  <a:latin typeface="Arial" charset="0"/>
                </a:defRPr>
              </a:lvl3pPr>
              <a:lvl4pPr marL="1600200" indent="-228600" eaLnBrk="0" hangingPunct="0">
                <a:spcBef>
                  <a:spcPct val="20000"/>
                </a:spcBef>
                <a:buChar char="–"/>
                <a:defRPr sz="1000">
                  <a:solidFill>
                    <a:schemeClr val="tx1"/>
                  </a:solidFill>
                  <a:latin typeface="Arial" charset="0"/>
                </a:defRPr>
              </a:lvl4pPr>
              <a:lvl5pPr marL="2057400" indent="-228600" eaLnBrk="0" hangingPunct="0">
                <a:spcBef>
                  <a:spcPct val="20000"/>
                </a:spcBef>
                <a:buChar char="»"/>
                <a:defRPr sz="800">
                  <a:solidFill>
                    <a:schemeClr val="tx1"/>
                  </a:solidFill>
                  <a:latin typeface="Arial" charset="0"/>
                </a:defRPr>
              </a:lvl5pPr>
              <a:lvl6pPr marL="2514600" indent="-228600" eaLnBrk="0" fontAlgn="base" hangingPunct="0">
                <a:spcBef>
                  <a:spcPct val="20000"/>
                </a:spcBef>
                <a:spcAft>
                  <a:spcPct val="0"/>
                </a:spcAft>
                <a:buChar char="»"/>
                <a:defRPr sz="800">
                  <a:solidFill>
                    <a:schemeClr val="tx1"/>
                  </a:solidFill>
                  <a:latin typeface="Arial" charset="0"/>
                </a:defRPr>
              </a:lvl6pPr>
              <a:lvl7pPr marL="2971800" indent="-228600" eaLnBrk="0" fontAlgn="base" hangingPunct="0">
                <a:spcBef>
                  <a:spcPct val="20000"/>
                </a:spcBef>
                <a:spcAft>
                  <a:spcPct val="0"/>
                </a:spcAft>
                <a:buChar char="»"/>
                <a:defRPr sz="800">
                  <a:solidFill>
                    <a:schemeClr val="tx1"/>
                  </a:solidFill>
                  <a:latin typeface="Arial" charset="0"/>
                </a:defRPr>
              </a:lvl7pPr>
              <a:lvl8pPr marL="3429000" indent="-228600" eaLnBrk="0" fontAlgn="base" hangingPunct="0">
                <a:spcBef>
                  <a:spcPct val="20000"/>
                </a:spcBef>
                <a:spcAft>
                  <a:spcPct val="0"/>
                </a:spcAft>
                <a:buChar char="»"/>
                <a:defRPr sz="800">
                  <a:solidFill>
                    <a:schemeClr val="tx1"/>
                  </a:solidFill>
                  <a:latin typeface="Arial" charset="0"/>
                </a:defRPr>
              </a:lvl8pPr>
              <a:lvl9pPr marL="3886200" indent="-228600" eaLnBrk="0" fontAlgn="base" hangingPunct="0">
                <a:spcBef>
                  <a:spcPct val="20000"/>
                </a:spcBef>
                <a:spcAft>
                  <a:spcPct val="0"/>
                </a:spcAft>
                <a:buChar char="»"/>
                <a:defRPr sz="800">
                  <a:solidFill>
                    <a:schemeClr val="tx1"/>
                  </a:solidFill>
                  <a:latin typeface="Arial" charset="0"/>
                </a:defRPr>
              </a:lvl9pPr>
            </a:lstStyle>
            <a:p>
              <a:pPr eaLnBrk="1" hangingPunct="1">
                <a:lnSpc>
                  <a:spcPct val="120000"/>
                </a:lnSpc>
                <a:spcBef>
                  <a:spcPct val="0"/>
                </a:spcBef>
                <a:spcAft>
                  <a:spcPts val="400"/>
                </a:spcAft>
                <a:buClr>
                  <a:srgbClr val="808080"/>
                </a:buClr>
                <a:buFont typeface="Wingdings" pitchFamily="2" charset="2"/>
                <a:buChar char="§"/>
              </a:pPr>
              <a:endParaRPr lang="en-US" altLang="en-US" sz="1200" dirty="0">
                <a:solidFill>
                  <a:schemeClr val="bg2">
                    <a:lumMod val="75000"/>
                  </a:schemeClr>
                </a:solidFill>
                <a:cs typeface="Arial" charset="0"/>
              </a:endParaRPr>
            </a:p>
          </p:txBody>
        </p:sp>
        <p:sp>
          <p:nvSpPr>
            <p:cNvPr id="79" name="Content Placeholder 2"/>
            <p:cNvSpPr txBox="1">
              <a:spLocks/>
            </p:cNvSpPr>
            <p:nvPr/>
          </p:nvSpPr>
          <p:spPr>
            <a:xfrm>
              <a:off x="4701985" y="1557588"/>
              <a:ext cx="2441575" cy="288925"/>
            </a:xfrm>
            <a:prstGeom prst="rect">
              <a:avLst/>
            </a:prstGeom>
          </p:spPr>
          <p:txBody>
            <a:bodyPr lIns="0" tIns="0" rIns="0" bIns="0"/>
            <a:lstStyle>
              <a:lvl1pPr marL="342900" indent="-342900" algn="l" defTabSz="914400"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mn-cs"/>
                </a:defRPr>
              </a:lvl1pPr>
              <a:lvl2pPr marL="709613" indent="-354013"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77913" indent="-354013"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33513" indent="-355600"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7525" indent="-354013"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587" lvl="1" indent="0">
                <a:buClr>
                  <a:srgbClr val="C00000"/>
                </a:buClr>
                <a:buNone/>
                <a:tabLst>
                  <a:tab pos="623888" algn="l"/>
                </a:tabLst>
                <a:defRPr/>
              </a:pPr>
              <a:r>
                <a:rPr lang="ru-RU" sz="1400" b="1" dirty="0">
                  <a:solidFill>
                    <a:schemeClr val="bg2">
                      <a:lumMod val="75000"/>
                    </a:schemeClr>
                  </a:solidFill>
                </a:rPr>
                <a:t>   Портал сверки ВГО</a:t>
              </a:r>
              <a:endParaRPr lang="en-US" sz="1400" b="1" dirty="0">
                <a:solidFill>
                  <a:schemeClr val="bg2">
                    <a:lumMod val="75000"/>
                  </a:schemeClr>
                </a:solidFill>
              </a:endParaRPr>
            </a:p>
          </p:txBody>
        </p:sp>
        <p:sp>
          <p:nvSpPr>
            <p:cNvPr id="3104" name="Content Placeholder 2"/>
            <p:cNvSpPr txBox="1">
              <a:spLocks/>
            </p:cNvSpPr>
            <p:nvPr/>
          </p:nvSpPr>
          <p:spPr bwMode="auto">
            <a:xfrm>
              <a:off x="6372202" y="2065628"/>
              <a:ext cx="2048469" cy="280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spcBef>
                  <a:spcPct val="50000"/>
                </a:spcBef>
                <a:buClr>
                  <a:srgbClr val="CC3300"/>
                </a:buClr>
                <a:buFont typeface="Wingdings" pitchFamily="2" charset="2"/>
                <a:buBlip>
                  <a:blip r:embed="rId3"/>
                </a:buBlip>
                <a:tabLst>
                  <a:tab pos="623888" algn="l"/>
                </a:tabLst>
                <a:defRPr sz="1600">
                  <a:solidFill>
                    <a:schemeClr val="tx1"/>
                  </a:solidFill>
                  <a:latin typeface="Arial" charset="0"/>
                </a:defRPr>
              </a:lvl1pPr>
              <a:lvl2pPr eaLnBrk="0" hangingPunct="0">
                <a:spcBef>
                  <a:spcPct val="20000"/>
                </a:spcBef>
                <a:buBlip>
                  <a:blip r:embed="rId4"/>
                </a:buBlip>
                <a:tabLst>
                  <a:tab pos="623888" algn="l"/>
                </a:tabLst>
                <a:defRPr sz="1600">
                  <a:solidFill>
                    <a:schemeClr val="tx1"/>
                  </a:solidFill>
                  <a:latin typeface="Arial" charset="0"/>
                </a:defRPr>
              </a:lvl2pPr>
              <a:lvl3pPr marL="1077913" indent="-354013" eaLnBrk="0" hangingPunct="0">
                <a:spcBef>
                  <a:spcPct val="20000"/>
                </a:spcBef>
                <a:buChar char="•"/>
                <a:tabLst>
                  <a:tab pos="623888" algn="l"/>
                </a:tabLst>
                <a:defRPr sz="1200">
                  <a:solidFill>
                    <a:schemeClr val="tx1"/>
                  </a:solidFill>
                  <a:latin typeface="Arial" charset="0"/>
                </a:defRPr>
              </a:lvl3pPr>
              <a:lvl4pPr marL="1433513" indent="-355600" eaLnBrk="0" hangingPunct="0">
                <a:spcBef>
                  <a:spcPct val="20000"/>
                </a:spcBef>
                <a:buChar char="–"/>
                <a:tabLst>
                  <a:tab pos="623888" algn="l"/>
                </a:tabLst>
                <a:defRPr sz="1000">
                  <a:solidFill>
                    <a:schemeClr val="tx1"/>
                  </a:solidFill>
                  <a:latin typeface="Arial" charset="0"/>
                </a:defRPr>
              </a:lvl4pPr>
              <a:lvl5pPr marL="1787525" indent="-354013" eaLnBrk="0" hangingPunct="0">
                <a:spcBef>
                  <a:spcPct val="20000"/>
                </a:spcBef>
                <a:buChar char="»"/>
                <a:tabLst>
                  <a:tab pos="623888" algn="l"/>
                </a:tabLst>
                <a:defRPr sz="800">
                  <a:solidFill>
                    <a:schemeClr val="tx1"/>
                  </a:solidFill>
                  <a:latin typeface="Arial" charset="0"/>
                </a:defRPr>
              </a:lvl5pPr>
              <a:lvl6pPr marL="2244725" indent="-354013" eaLnBrk="0" fontAlgn="base" hangingPunct="0">
                <a:spcBef>
                  <a:spcPct val="20000"/>
                </a:spcBef>
                <a:spcAft>
                  <a:spcPct val="0"/>
                </a:spcAft>
                <a:buChar char="»"/>
                <a:tabLst>
                  <a:tab pos="623888" algn="l"/>
                </a:tabLst>
                <a:defRPr sz="800">
                  <a:solidFill>
                    <a:schemeClr val="tx1"/>
                  </a:solidFill>
                  <a:latin typeface="Arial" charset="0"/>
                </a:defRPr>
              </a:lvl6pPr>
              <a:lvl7pPr marL="2701925" indent="-354013" eaLnBrk="0" fontAlgn="base" hangingPunct="0">
                <a:spcBef>
                  <a:spcPct val="20000"/>
                </a:spcBef>
                <a:spcAft>
                  <a:spcPct val="0"/>
                </a:spcAft>
                <a:buChar char="»"/>
                <a:tabLst>
                  <a:tab pos="623888" algn="l"/>
                </a:tabLst>
                <a:defRPr sz="800">
                  <a:solidFill>
                    <a:schemeClr val="tx1"/>
                  </a:solidFill>
                  <a:latin typeface="Arial" charset="0"/>
                </a:defRPr>
              </a:lvl7pPr>
              <a:lvl8pPr marL="3159125" indent="-354013" eaLnBrk="0" fontAlgn="base" hangingPunct="0">
                <a:spcBef>
                  <a:spcPct val="20000"/>
                </a:spcBef>
                <a:spcAft>
                  <a:spcPct val="0"/>
                </a:spcAft>
                <a:buChar char="»"/>
                <a:tabLst>
                  <a:tab pos="623888" algn="l"/>
                </a:tabLst>
                <a:defRPr sz="800">
                  <a:solidFill>
                    <a:schemeClr val="tx1"/>
                  </a:solidFill>
                  <a:latin typeface="Arial" charset="0"/>
                </a:defRPr>
              </a:lvl8pPr>
              <a:lvl9pPr marL="3616325" indent="-354013" eaLnBrk="0" fontAlgn="base" hangingPunct="0">
                <a:spcBef>
                  <a:spcPct val="20000"/>
                </a:spcBef>
                <a:spcAft>
                  <a:spcPct val="0"/>
                </a:spcAft>
                <a:buChar char="»"/>
                <a:tabLst>
                  <a:tab pos="623888" algn="l"/>
                </a:tabLst>
                <a:defRPr sz="800">
                  <a:solidFill>
                    <a:schemeClr val="tx1"/>
                  </a:solidFill>
                  <a:latin typeface="Arial" charset="0"/>
                </a:defRPr>
              </a:lvl9pPr>
            </a:lstStyle>
            <a:p>
              <a:pPr marL="0" lvl="1" eaLnBrk="1" hangingPunct="1">
                <a:buClr>
                  <a:srgbClr val="369900"/>
                </a:buClr>
                <a:buSzPct val="70000"/>
                <a:buNone/>
              </a:pPr>
              <a:r>
                <a:rPr lang="ru-RU" altLang="en-US" sz="1000" dirty="0">
                  <a:solidFill>
                    <a:schemeClr val="bg2">
                      <a:lumMod val="75000"/>
                    </a:schemeClr>
                  </a:solidFill>
                  <a:cs typeface="Arial" charset="0"/>
                </a:rPr>
                <a:t>Комментарии по расхождениям</a:t>
              </a:r>
              <a:endParaRPr lang="en-US" altLang="en-US" sz="1000" dirty="0">
                <a:solidFill>
                  <a:schemeClr val="bg2">
                    <a:lumMod val="75000"/>
                  </a:schemeClr>
                </a:solidFill>
                <a:cs typeface="Arial" charset="0"/>
              </a:endParaRPr>
            </a:p>
          </p:txBody>
        </p:sp>
        <p:sp>
          <p:nvSpPr>
            <p:cNvPr id="3105" name="Content Placeholder 2"/>
            <p:cNvSpPr txBox="1">
              <a:spLocks/>
            </p:cNvSpPr>
            <p:nvPr/>
          </p:nvSpPr>
          <p:spPr bwMode="auto">
            <a:xfrm>
              <a:off x="5270337" y="2671549"/>
              <a:ext cx="2636512" cy="379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spcBef>
                  <a:spcPct val="50000"/>
                </a:spcBef>
                <a:buClr>
                  <a:srgbClr val="CC3300"/>
                </a:buClr>
                <a:buFont typeface="Wingdings" pitchFamily="2" charset="2"/>
                <a:buBlip>
                  <a:blip r:embed="rId3"/>
                </a:buBlip>
                <a:tabLst>
                  <a:tab pos="623888" algn="l"/>
                </a:tabLst>
                <a:defRPr sz="1600">
                  <a:solidFill>
                    <a:schemeClr val="tx1"/>
                  </a:solidFill>
                  <a:latin typeface="Arial" charset="0"/>
                </a:defRPr>
              </a:lvl1pPr>
              <a:lvl2pPr eaLnBrk="0" hangingPunct="0">
                <a:spcBef>
                  <a:spcPct val="20000"/>
                </a:spcBef>
                <a:buBlip>
                  <a:blip r:embed="rId4"/>
                </a:buBlip>
                <a:tabLst>
                  <a:tab pos="623888" algn="l"/>
                </a:tabLst>
                <a:defRPr sz="1600">
                  <a:solidFill>
                    <a:schemeClr val="tx1"/>
                  </a:solidFill>
                  <a:latin typeface="Arial" charset="0"/>
                </a:defRPr>
              </a:lvl2pPr>
              <a:lvl3pPr marL="1077913" indent="-354013" eaLnBrk="0" hangingPunct="0">
                <a:spcBef>
                  <a:spcPct val="20000"/>
                </a:spcBef>
                <a:buChar char="•"/>
                <a:tabLst>
                  <a:tab pos="623888" algn="l"/>
                </a:tabLst>
                <a:defRPr sz="1200">
                  <a:solidFill>
                    <a:schemeClr val="tx1"/>
                  </a:solidFill>
                  <a:latin typeface="Arial" charset="0"/>
                </a:defRPr>
              </a:lvl3pPr>
              <a:lvl4pPr marL="1433513" indent="-355600" eaLnBrk="0" hangingPunct="0">
                <a:spcBef>
                  <a:spcPct val="20000"/>
                </a:spcBef>
                <a:buChar char="–"/>
                <a:tabLst>
                  <a:tab pos="623888" algn="l"/>
                </a:tabLst>
                <a:defRPr sz="1000">
                  <a:solidFill>
                    <a:schemeClr val="tx1"/>
                  </a:solidFill>
                  <a:latin typeface="Arial" charset="0"/>
                </a:defRPr>
              </a:lvl4pPr>
              <a:lvl5pPr marL="1787525" indent="-354013" eaLnBrk="0" hangingPunct="0">
                <a:spcBef>
                  <a:spcPct val="20000"/>
                </a:spcBef>
                <a:buChar char="»"/>
                <a:tabLst>
                  <a:tab pos="623888" algn="l"/>
                </a:tabLst>
                <a:defRPr sz="800">
                  <a:solidFill>
                    <a:schemeClr val="tx1"/>
                  </a:solidFill>
                  <a:latin typeface="Arial" charset="0"/>
                </a:defRPr>
              </a:lvl5pPr>
              <a:lvl6pPr marL="2244725" indent="-354013" eaLnBrk="0" fontAlgn="base" hangingPunct="0">
                <a:spcBef>
                  <a:spcPct val="20000"/>
                </a:spcBef>
                <a:spcAft>
                  <a:spcPct val="0"/>
                </a:spcAft>
                <a:buChar char="»"/>
                <a:tabLst>
                  <a:tab pos="623888" algn="l"/>
                </a:tabLst>
                <a:defRPr sz="800">
                  <a:solidFill>
                    <a:schemeClr val="tx1"/>
                  </a:solidFill>
                  <a:latin typeface="Arial" charset="0"/>
                </a:defRPr>
              </a:lvl6pPr>
              <a:lvl7pPr marL="2701925" indent="-354013" eaLnBrk="0" fontAlgn="base" hangingPunct="0">
                <a:spcBef>
                  <a:spcPct val="20000"/>
                </a:spcBef>
                <a:spcAft>
                  <a:spcPct val="0"/>
                </a:spcAft>
                <a:buChar char="»"/>
                <a:tabLst>
                  <a:tab pos="623888" algn="l"/>
                </a:tabLst>
                <a:defRPr sz="800">
                  <a:solidFill>
                    <a:schemeClr val="tx1"/>
                  </a:solidFill>
                  <a:latin typeface="Arial" charset="0"/>
                </a:defRPr>
              </a:lvl7pPr>
              <a:lvl8pPr marL="3159125" indent="-354013" eaLnBrk="0" fontAlgn="base" hangingPunct="0">
                <a:spcBef>
                  <a:spcPct val="20000"/>
                </a:spcBef>
                <a:spcAft>
                  <a:spcPct val="0"/>
                </a:spcAft>
                <a:buChar char="»"/>
                <a:tabLst>
                  <a:tab pos="623888" algn="l"/>
                </a:tabLst>
                <a:defRPr sz="800">
                  <a:solidFill>
                    <a:schemeClr val="tx1"/>
                  </a:solidFill>
                  <a:latin typeface="Arial" charset="0"/>
                </a:defRPr>
              </a:lvl8pPr>
              <a:lvl9pPr marL="3616325" indent="-354013" eaLnBrk="0" fontAlgn="base" hangingPunct="0">
                <a:spcBef>
                  <a:spcPct val="20000"/>
                </a:spcBef>
                <a:spcAft>
                  <a:spcPct val="0"/>
                </a:spcAft>
                <a:buChar char="»"/>
                <a:tabLst>
                  <a:tab pos="623888" algn="l"/>
                </a:tabLst>
                <a:defRPr sz="800">
                  <a:solidFill>
                    <a:schemeClr val="tx1"/>
                  </a:solidFill>
                  <a:latin typeface="Arial" charset="0"/>
                </a:defRPr>
              </a:lvl9pPr>
            </a:lstStyle>
            <a:p>
              <a:pPr marL="0" lvl="1" eaLnBrk="1" hangingPunct="1">
                <a:buClr>
                  <a:srgbClr val="369900"/>
                </a:buClr>
                <a:buSzPct val="70000"/>
                <a:buNone/>
              </a:pPr>
              <a:r>
                <a:rPr lang="ru-RU" altLang="en-US" sz="1000" b="1" dirty="0">
                  <a:solidFill>
                    <a:schemeClr val="bg2">
                      <a:lumMod val="75000"/>
                    </a:schemeClr>
                  </a:solidFill>
                  <a:cs typeface="Arial" charset="0"/>
                </a:rPr>
                <a:t>Отчетность:</a:t>
              </a:r>
            </a:p>
            <a:p>
              <a:pPr marL="0" lvl="1" eaLnBrk="1" hangingPunct="1">
                <a:buClr>
                  <a:srgbClr val="369900"/>
                </a:buClr>
                <a:buSzPct val="70000"/>
                <a:buNone/>
              </a:pPr>
              <a:r>
                <a:rPr lang="ru-RU" altLang="en-US" sz="1000" dirty="0">
                  <a:solidFill>
                    <a:schemeClr val="bg2">
                      <a:lumMod val="75000"/>
                    </a:schemeClr>
                  </a:solidFill>
                  <a:cs typeface="Arial" charset="0"/>
                </a:rPr>
                <a:t>акты сверок и сводные отчеты по сверке</a:t>
              </a:r>
              <a:endParaRPr lang="en-US" altLang="en-US" sz="1000" dirty="0">
                <a:solidFill>
                  <a:schemeClr val="bg2">
                    <a:lumMod val="75000"/>
                  </a:schemeClr>
                </a:solidFill>
                <a:cs typeface="Arial" charset="0"/>
              </a:endParaRPr>
            </a:p>
          </p:txBody>
        </p:sp>
        <p:pic>
          <p:nvPicPr>
            <p:cNvPr id="69" name="Рисунок 37" descr="Mimetypes-application-vnd-sun-xml-calc-template-icon.png"/>
            <p:cNvPicPr>
              <a:picLocks noChangeAspect="1"/>
            </p:cNvPicPr>
            <p:nvPr/>
          </p:nvPicPr>
          <p:blipFill>
            <a:blip r:embed="rId7" cstate="print"/>
            <a:stretch>
              <a:fillRect/>
            </a:stretch>
          </p:blipFill>
          <p:spPr>
            <a:xfrm>
              <a:off x="5652122" y="1940484"/>
              <a:ext cx="468761" cy="497801"/>
            </a:xfrm>
            <a:prstGeom prst="rect">
              <a:avLst/>
            </a:prstGeom>
          </p:spPr>
        </p:pic>
        <p:pic>
          <p:nvPicPr>
            <p:cNvPr id="70" name="Рисунок 69" descr="Mimetypes-application-vnd-sun-xml-calc-template-icon.png"/>
            <p:cNvPicPr>
              <a:picLocks noChangeAspect="1"/>
            </p:cNvPicPr>
            <p:nvPr/>
          </p:nvPicPr>
          <p:blipFill>
            <a:blip r:embed="rId7" cstate="print"/>
            <a:stretch>
              <a:fillRect/>
            </a:stretch>
          </p:blipFill>
          <p:spPr>
            <a:xfrm>
              <a:off x="5801961" y="1877559"/>
              <a:ext cx="474219" cy="503598"/>
            </a:xfrm>
            <a:prstGeom prst="rect">
              <a:avLst/>
            </a:prstGeom>
          </p:spPr>
        </p:pic>
        <p:pic>
          <p:nvPicPr>
            <p:cNvPr id="81" name="Picture 31" descr="data001"/>
            <p:cNvPicPr>
              <a:picLocks noChangeAspect="1" noChangeArrowheads="1"/>
            </p:cNvPicPr>
            <p:nvPr/>
          </p:nvPicPr>
          <p:blipFill>
            <a:blip r:embed="rId8" cstate="print"/>
            <a:srcRect/>
            <a:stretch>
              <a:fillRect/>
            </a:stretch>
          </p:blipFill>
          <p:spPr bwMode="gray">
            <a:xfrm>
              <a:off x="4851803" y="1872839"/>
              <a:ext cx="800319" cy="626209"/>
            </a:xfrm>
            <a:prstGeom prst="rect">
              <a:avLst/>
            </a:prstGeom>
            <a:noFill/>
            <a:ln>
              <a:noFill/>
            </a:ln>
          </p:spPr>
        </p:pic>
        <p:pic>
          <p:nvPicPr>
            <p:cNvPr id="71" name="Рисунок 7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512618" y="2036835"/>
              <a:ext cx="544474" cy="499906"/>
            </a:xfrm>
            <a:prstGeom prst="rect">
              <a:avLst/>
            </a:prstGeom>
          </p:spPr>
        </p:pic>
      </p:grpSp>
      <p:sp>
        <p:nvSpPr>
          <p:cNvPr id="43" name="TextBox 42"/>
          <p:cNvSpPr txBox="1"/>
          <p:nvPr/>
        </p:nvSpPr>
        <p:spPr>
          <a:xfrm>
            <a:off x="295518" y="5892833"/>
            <a:ext cx="8880208" cy="492443"/>
          </a:xfrm>
          <a:prstGeom prst="rect">
            <a:avLst/>
          </a:prstGeom>
          <a:noFill/>
        </p:spPr>
        <p:txBody>
          <a:bodyPr wrap="square" rtlCol="0">
            <a:spAutoFit/>
          </a:bodyPr>
          <a:lstStyle/>
          <a:p>
            <a:pPr eaLnBrk="1" hangingPunct="1"/>
            <a:r>
              <a:rPr lang="ru-RU" sz="1400" b="1" dirty="0">
                <a:solidFill>
                  <a:srgbClr val="808080">
                    <a:lumMod val="50000"/>
                  </a:srgbClr>
                </a:solidFill>
                <a:latin typeface="Arial" charset="0"/>
                <a:cs typeface="Arial" charset="0"/>
              </a:rPr>
              <a:t>Оперативная сверка и элиминация </a:t>
            </a:r>
            <a:r>
              <a:rPr lang="ru-RU" sz="1200" dirty="0">
                <a:solidFill>
                  <a:srgbClr val="808080">
                    <a:lumMod val="50000"/>
                  </a:srgbClr>
                </a:solidFill>
                <a:latin typeface="Arial" charset="0"/>
                <a:cs typeface="Arial" charset="0"/>
              </a:rPr>
              <a:t>внутригрупповых операций по проводкам внутреннего регистра бухгалтерии МСФО</a:t>
            </a:r>
          </a:p>
        </p:txBody>
      </p:sp>
    </p:spTree>
    <p:extLst>
      <p:ext uri="{BB962C8B-B14F-4D97-AF65-F5344CB8AC3E}">
        <p14:creationId xmlns:p14="http://schemas.microsoft.com/office/powerpoint/2010/main" val="330426921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Заголовок 1"/>
          <p:cNvSpPr>
            <a:spLocks noGrp="1"/>
          </p:cNvSpPr>
          <p:nvPr>
            <p:ph type="title"/>
          </p:nvPr>
        </p:nvSpPr>
        <p:spPr/>
        <p:txBody>
          <a:bodyPr/>
          <a:lstStyle/>
          <a:p>
            <a:r>
              <a:rPr lang="ru-RU" altLang="ru-RU" sz="2400" dirty="0" err="1" smtClean="0"/>
              <a:t>Дашборд</a:t>
            </a:r>
            <a:r>
              <a:rPr lang="ru-RU" altLang="ru-RU" sz="2400" dirty="0" smtClean="0"/>
              <a:t> быстрого закрытия</a:t>
            </a:r>
          </a:p>
        </p:txBody>
      </p:sp>
      <p:pic>
        <p:nvPicPr>
          <p:cNvPr id="45060" name="Picture 2" descr="C:\Users\User\Desktop\Маркетинг\Весна-лето 2017\Сочи\Материалы\Закрытие\2017-06-01_16-49-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123" y="1485578"/>
            <a:ext cx="8612604" cy="4975870"/>
          </a:xfrm>
          <a:prstGeom prst="rect">
            <a:avLst/>
          </a:prstGeom>
          <a:noFill/>
          <a:ln w="6350">
            <a:solidFill>
              <a:srgbClr val="3E5057"/>
            </a:solidFill>
            <a:miter lim="800000"/>
            <a:headEnd/>
            <a:tailEnd/>
          </a:ln>
          <a:effectLst>
            <a:outerShdw blurRad="2540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352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 name="Заголовок 1"/>
          <p:cNvSpPr txBox="1">
            <a:spLocks/>
          </p:cNvSpPr>
          <p:nvPr/>
        </p:nvSpPr>
        <p:spPr>
          <a:xfrm>
            <a:off x="1403648" y="333450"/>
            <a:ext cx="6241710" cy="4367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ru-RU"/>
            </a:defPPr>
            <a:lvl1pPr eaLnBrk="1" hangingPunct="1">
              <a:defRPr sz="2000" b="1">
                <a:solidFill>
                  <a:srgbClr val="808080"/>
                </a:solidFill>
                <a:latin typeface="+mn-lt"/>
                <a:ea typeface="+mj-ea"/>
                <a:cs typeface="+mj-cs"/>
              </a:defRPr>
            </a:lvl1pPr>
            <a:lvl2pPr>
              <a:defRPr sz="2000" b="1">
                <a:solidFill>
                  <a:schemeClr val="bg2"/>
                </a:solidFill>
                <a:latin typeface="Proxima Nova Lt" pitchFamily="50" charset="0"/>
              </a:defRPr>
            </a:lvl2pPr>
            <a:lvl3pPr>
              <a:defRPr sz="2000" b="1">
                <a:solidFill>
                  <a:schemeClr val="bg2"/>
                </a:solidFill>
                <a:latin typeface="Proxima Nova Lt" pitchFamily="50" charset="0"/>
              </a:defRPr>
            </a:lvl3pPr>
            <a:lvl4pPr>
              <a:defRPr sz="2000" b="1">
                <a:solidFill>
                  <a:schemeClr val="bg2"/>
                </a:solidFill>
                <a:latin typeface="Proxima Nova Lt" pitchFamily="50" charset="0"/>
              </a:defRPr>
            </a:lvl4pPr>
            <a:lvl5pPr>
              <a:defRPr sz="2000" b="1">
                <a:solidFill>
                  <a:schemeClr val="bg2"/>
                </a:solidFill>
                <a:latin typeface="Proxima Nova Lt" pitchFamily="50" charset="0"/>
              </a:defRPr>
            </a:lvl5pPr>
            <a:lvl6pPr marL="457200" fontAlgn="base">
              <a:spcBef>
                <a:spcPct val="0"/>
              </a:spcBef>
              <a:spcAft>
                <a:spcPct val="0"/>
              </a:spcAft>
              <a:defRPr sz="2000" b="1">
                <a:solidFill>
                  <a:schemeClr val="bg2"/>
                </a:solidFill>
                <a:latin typeface="Proxima Nova Lt" pitchFamily="50" charset="0"/>
              </a:defRPr>
            </a:lvl6pPr>
            <a:lvl7pPr marL="914400" fontAlgn="base">
              <a:spcBef>
                <a:spcPct val="0"/>
              </a:spcBef>
              <a:spcAft>
                <a:spcPct val="0"/>
              </a:spcAft>
              <a:defRPr sz="2000" b="1">
                <a:solidFill>
                  <a:schemeClr val="bg2"/>
                </a:solidFill>
                <a:latin typeface="Proxima Nova Lt" pitchFamily="50" charset="0"/>
              </a:defRPr>
            </a:lvl7pPr>
            <a:lvl8pPr marL="1371600" fontAlgn="base">
              <a:spcBef>
                <a:spcPct val="0"/>
              </a:spcBef>
              <a:spcAft>
                <a:spcPct val="0"/>
              </a:spcAft>
              <a:defRPr sz="2000" b="1">
                <a:solidFill>
                  <a:schemeClr val="bg2"/>
                </a:solidFill>
                <a:latin typeface="Proxima Nova Lt" pitchFamily="50" charset="0"/>
              </a:defRPr>
            </a:lvl8pPr>
            <a:lvl9pPr marL="1828800" fontAlgn="base">
              <a:spcBef>
                <a:spcPct val="0"/>
              </a:spcBef>
              <a:spcAft>
                <a:spcPct val="0"/>
              </a:spcAft>
              <a:defRPr sz="2000" b="1">
                <a:solidFill>
                  <a:schemeClr val="bg2"/>
                </a:solidFill>
                <a:latin typeface="Proxima Nova Lt" pitchFamily="50" charset="0"/>
              </a:defRPr>
            </a:lvl9pPr>
          </a:lstStyle>
          <a:p>
            <a:pPr algn="ctr"/>
            <a:r>
              <a:rPr lang="ru-RU" altLang="ru-RU" sz="2400" dirty="0" smtClean="0"/>
              <a:t>Консолидация отчетности</a:t>
            </a:r>
            <a:endParaRPr lang="ru-RU" altLang="ru-RU" sz="2400" dirty="0"/>
          </a:p>
        </p:txBody>
      </p:sp>
      <p:grpSp>
        <p:nvGrpSpPr>
          <p:cNvPr id="57" name="Группа 56"/>
          <p:cNvGrpSpPr/>
          <p:nvPr/>
        </p:nvGrpSpPr>
        <p:grpSpPr>
          <a:xfrm>
            <a:off x="899594" y="1557586"/>
            <a:ext cx="7088085" cy="2628515"/>
            <a:chOff x="302914" y="1773610"/>
            <a:chExt cx="7088085" cy="2628515"/>
          </a:xfrm>
        </p:grpSpPr>
        <p:sp>
          <p:nvSpPr>
            <p:cNvPr id="6" name="Скругленный прямоугольник 5"/>
            <p:cNvSpPr/>
            <p:nvPr/>
          </p:nvSpPr>
          <p:spPr>
            <a:xfrm>
              <a:off x="302914" y="1773610"/>
              <a:ext cx="7088085" cy="2627456"/>
            </a:xfrm>
            <a:prstGeom prst="roundRect">
              <a:avLst>
                <a:gd name="adj" fmla="val 7225"/>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99722"/>
              <a:endParaRPr lang="ru-RU" sz="1071" b="1" dirty="0">
                <a:solidFill>
                  <a:srgbClr val="FFFFFF"/>
                </a:solidFill>
              </a:endParaRPr>
            </a:p>
          </p:txBody>
        </p:sp>
        <p:cxnSp>
          <p:nvCxnSpPr>
            <p:cNvPr id="7" name="Прямая со стрелкой 6"/>
            <p:cNvCxnSpPr/>
            <p:nvPr/>
          </p:nvCxnSpPr>
          <p:spPr>
            <a:xfrm>
              <a:off x="4932040" y="3402866"/>
              <a:ext cx="990111" cy="0"/>
            </a:xfrm>
            <a:prstGeom prst="straightConnector1">
              <a:avLst/>
            </a:prstGeom>
            <a:ln w="19050">
              <a:solidFill>
                <a:schemeClr val="accent3">
                  <a:lumMod val="75000"/>
                </a:schemeClr>
              </a:solidFill>
              <a:tailEnd type="arrow" w="sm" len="sm"/>
            </a:ln>
          </p:spPr>
          <p:style>
            <a:lnRef idx="1">
              <a:schemeClr val="accent1"/>
            </a:lnRef>
            <a:fillRef idx="0">
              <a:schemeClr val="accent1"/>
            </a:fillRef>
            <a:effectRef idx="0">
              <a:schemeClr val="accent1"/>
            </a:effectRef>
            <a:fontRef idx="minor">
              <a:schemeClr val="tx1"/>
            </a:fontRef>
          </p:style>
        </p:cxnSp>
        <p:cxnSp>
          <p:nvCxnSpPr>
            <p:cNvPr id="9" name="Соединительная линия уступом 8"/>
            <p:cNvCxnSpPr/>
            <p:nvPr/>
          </p:nvCxnSpPr>
          <p:spPr>
            <a:xfrm>
              <a:off x="2299773" y="2172232"/>
              <a:ext cx="2173121" cy="897522"/>
            </a:xfrm>
            <a:prstGeom prst="bentConnector2">
              <a:avLst/>
            </a:prstGeom>
            <a:ln w="19050">
              <a:solidFill>
                <a:schemeClr val="accent3">
                  <a:lumMod val="75000"/>
                </a:schemeClr>
              </a:solidFill>
              <a:tailEnd type="arrow" w="sm" len="sm"/>
            </a:ln>
          </p:spPr>
          <p:style>
            <a:lnRef idx="1">
              <a:schemeClr val="accent1"/>
            </a:lnRef>
            <a:fillRef idx="0">
              <a:schemeClr val="accent1"/>
            </a:fillRef>
            <a:effectRef idx="0">
              <a:schemeClr val="accent1"/>
            </a:effectRef>
            <a:fontRef idx="minor">
              <a:schemeClr val="tx1"/>
            </a:fontRef>
          </p:style>
        </p:cxnSp>
        <p:pic>
          <p:nvPicPr>
            <p:cNvPr id="24" name="Picture 31" descr="data001"/>
            <p:cNvPicPr>
              <a:picLocks noChangeAspect="1" noChangeArrowheads="1"/>
            </p:cNvPicPr>
            <p:nvPr/>
          </p:nvPicPr>
          <p:blipFill>
            <a:blip r:embed="rId2" cstate="print"/>
            <a:srcRect/>
            <a:stretch>
              <a:fillRect/>
            </a:stretch>
          </p:blipFill>
          <p:spPr bwMode="gray">
            <a:xfrm>
              <a:off x="1608166" y="3069754"/>
              <a:ext cx="1149940" cy="802204"/>
            </a:xfrm>
            <a:prstGeom prst="rect">
              <a:avLst/>
            </a:prstGeom>
            <a:noFill/>
            <a:ln>
              <a:noFill/>
            </a:ln>
          </p:spPr>
        </p:pic>
        <p:sp>
          <p:nvSpPr>
            <p:cNvPr id="29" name="TextBox 70"/>
            <p:cNvSpPr txBox="1"/>
            <p:nvPr/>
          </p:nvSpPr>
          <p:spPr>
            <a:xfrm>
              <a:off x="1655519" y="3460704"/>
              <a:ext cx="1065968" cy="25712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99722"/>
              <a:r>
                <a:rPr lang="ru-RU" sz="1071" b="1" dirty="0">
                  <a:solidFill>
                    <a:srgbClr val="808080">
                      <a:lumMod val="50000"/>
                    </a:srgbClr>
                  </a:solidFill>
                </a:rPr>
                <a:t>МСФО</a:t>
              </a:r>
            </a:p>
          </p:txBody>
        </p:sp>
        <p:sp>
          <p:nvSpPr>
            <p:cNvPr id="37" name="TextBox 70"/>
            <p:cNvSpPr txBox="1"/>
            <p:nvPr/>
          </p:nvSpPr>
          <p:spPr>
            <a:xfrm>
              <a:off x="2843808" y="3429794"/>
              <a:ext cx="988158"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99722"/>
              <a:r>
                <a:rPr lang="ru-RU" sz="900" dirty="0">
                  <a:solidFill>
                    <a:srgbClr val="808080">
                      <a:lumMod val="50000"/>
                    </a:srgbClr>
                  </a:solidFill>
                </a:rPr>
                <a:t>Правила сбора данных</a:t>
              </a:r>
            </a:p>
          </p:txBody>
        </p:sp>
        <p:grpSp>
          <p:nvGrpSpPr>
            <p:cNvPr id="48" name="Группа 47"/>
            <p:cNvGrpSpPr/>
            <p:nvPr/>
          </p:nvGrpSpPr>
          <p:grpSpPr>
            <a:xfrm>
              <a:off x="5517080" y="2837778"/>
              <a:ext cx="1643814" cy="1445509"/>
              <a:chOff x="6240554" y="3116964"/>
              <a:chExt cx="1643814" cy="1445509"/>
            </a:xfrm>
          </p:grpSpPr>
          <p:pic>
            <p:nvPicPr>
              <p:cNvPr id="14" name="Рисунок 37" descr="Mimetypes-application-vnd-sun-xml-calc-template-icon.png"/>
              <p:cNvPicPr>
                <a:picLocks noChangeAspect="1"/>
              </p:cNvPicPr>
              <p:nvPr/>
            </p:nvPicPr>
            <p:blipFill>
              <a:blip r:embed="rId3" cstate="print"/>
              <a:stretch>
                <a:fillRect/>
              </a:stretch>
            </p:blipFill>
            <p:spPr>
              <a:xfrm>
                <a:off x="6904904" y="3179887"/>
                <a:ext cx="393923" cy="393923"/>
              </a:xfrm>
              <a:prstGeom prst="rect">
                <a:avLst/>
              </a:prstGeom>
            </p:spPr>
          </p:pic>
          <p:pic>
            <p:nvPicPr>
              <p:cNvPr id="15" name="Рисунок 14" descr="Mimetypes-application-vnd-sun-xml-calc-template-icon.png"/>
              <p:cNvPicPr>
                <a:picLocks noChangeAspect="1"/>
              </p:cNvPicPr>
              <p:nvPr/>
            </p:nvPicPr>
            <p:blipFill>
              <a:blip r:embed="rId3" cstate="print"/>
              <a:stretch>
                <a:fillRect/>
              </a:stretch>
            </p:blipFill>
            <p:spPr>
              <a:xfrm>
                <a:off x="6655557" y="3116964"/>
                <a:ext cx="398510" cy="398510"/>
              </a:xfrm>
              <a:prstGeom prst="rect">
                <a:avLst/>
              </a:prstGeom>
            </p:spPr>
          </p:pic>
          <p:sp>
            <p:nvSpPr>
              <p:cNvPr id="17" name="TextBox 70"/>
              <p:cNvSpPr txBox="1"/>
              <p:nvPr/>
            </p:nvSpPr>
            <p:spPr>
              <a:xfrm>
                <a:off x="6240554" y="3975774"/>
                <a:ext cx="1643814" cy="5866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99722"/>
                <a:r>
                  <a:rPr lang="ru-RU" sz="1071" b="1" dirty="0">
                    <a:solidFill>
                      <a:srgbClr val="808080">
                        <a:lumMod val="50000"/>
                      </a:srgbClr>
                    </a:solidFill>
                  </a:rPr>
                  <a:t>Консолидированный пакет отчетности</a:t>
                </a:r>
              </a:p>
              <a:p>
                <a:pPr algn="ctr" defTabSz="699722"/>
                <a:r>
                  <a:rPr lang="ru-RU" sz="1071" b="1" dirty="0">
                    <a:solidFill>
                      <a:srgbClr val="808080">
                        <a:lumMod val="50000"/>
                      </a:srgbClr>
                    </a:solidFill>
                  </a:rPr>
                  <a:t>МСФО</a:t>
                </a:r>
              </a:p>
            </p:txBody>
          </p:sp>
          <p:pic>
            <p:nvPicPr>
              <p:cNvPr id="47" name="Рисунок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765521" y="3276240"/>
                <a:ext cx="677322" cy="585602"/>
              </a:xfrm>
              <a:prstGeom prst="rect">
                <a:avLst/>
              </a:prstGeom>
            </p:spPr>
          </p:pic>
        </p:grpSp>
        <p:pic>
          <p:nvPicPr>
            <p:cNvPr id="40" name="Picture 724"/>
            <p:cNvPicPr>
              <a:picLocks noChangeAspect="1" noChangeArrowheads="1"/>
            </p:cNvPicPr>
            <p:nvPr/>
          </p:nvPicPr>
          <p:blipFill>
            <a:blip r:embed="rId5" cstate="print">
              <a:lum bright="14000"/>
              <a:grayscl/>
            </a:blip>
            <a:srcRect/>
            <a:stretch>
              <a:fillRect/>
            </a:stretch>
          </p:blipFill>
          <p:spPr bwMode="auto">
            <a:xfrm>
              <a:off x="3975903" y="3131440"/>
              <a:ext cx="855409" cy="714417"/>
            </a:xfrm>
            <a:prstGeom prst="rect">
              <a:avLst/>
            </a:prstGeom>
            <a:noFill/>
            <a:ln w="1270" algn="ctr">
              <a:noFill/>
              <a:miter lim="800000"/>
              <a:headEnd/>
              <a:tailEnd/>
            </a:ln>
            <a:effectLst/>
          </p:spPr>
        </p:pic>
        <p:sp>
          <p:nvSpPr>
            <p:cNvPr id="41" name="TextBox 70"/>
            <p:cNvSpPr txBox="1"/>
            <p:nvPr/>
          </p:nvSpPr>
          <p:spPr>
            <a:xfrm>
              <a:off x="4491549" y="2682032"/>
              <a:ext cx="715132" cy="4219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99722"/>
              <a:r>
                <a:rPr lang="ru-RU" sz="1071" b="1" dirty="0">
                  <a:solidFill>
                    <a:srgbClr val="808080">
                      <a:lumMod val="50000"/>
                    </a:srgbClr>
                  </a:solidFill>
                </a:rPr>
                <a:t>АОСВ</a:t>
              </a:r>
            </a:p>
            <a:p>
              <a:pPr defTabSz="699722"/>
              <a:r>
                <a:rPr lang="ru-RU" sz="1071" b="1" dirty="0">
                  <a:solidFill>
                    <a:srgbClr val="808080">
                      <a:lumMod val="50000"/>
                    </a:srgbClr>
                  </a:solidFill>
                </a:rPr>
                <a:t>МСФО</a:t>
              </a:r>
            </a:p>
          </p:txBody>
        </p:sp>
        <p:cxnSp>
          <p:nvCxnSpPr>
            <p:cNvPr id="42" name="Прямая со стрелкой 41"/>
            <p:cNvCxnSpPr/>
            <p:nvPr/>
          </p:nvCxnSpPr>
          <p:spPr>
            <a:xfrm>
              <a:off x="2863762" y="3402866"/>
              <a:ext cx="988158" cy="0"/>
            </a:xfrm>
            <a:prstGeom prst="straightConnector1">
              <a:avLst/>
            </a:prstGeom>
            <a:ln w="19050">
              <a:solidFill>
                <a:schemeClr val="accent3">
                  <a:lumMod val="75000"/>
                </a:schemeClr>
              </a:solidFill>
              <a:tailEnd type="arrow" w="sm" len="sm"/>
            </a:ln>
          </p:spPr>
          <p:style>
            <a:lnRef idx="1">
              <a:schemeClr val="accent1"/>
            </a:lnRef>
            <a:fillRef idx="0">
              <a:schemeClr val="accent1"/>
            </a:fillRef>
            <a:effectRef idx="0">
              <a:schemeClr val="accent1"/>
            </a:effectRef>
            <a:fontRef idx="minor">
              <a:schemeClr val="tx1"/>
            </a:fontRef>
          </p:style>
        </p:cxnSp>
        <p:sp>
          <p:nvSpPr>
            <p:cNvPr id="8" name="Блок-схема: несколько документов 7"/>
            <p:cNvSpPr/>
            <p:nvPr/>
          </p:nvSpPr>
          <p:spPr>
            <a:xfrm>
              <a:off x="430835" y="1884603"/>
              <a:ext cx="2267537" cy="1185151"/>
            </a:xfrm>
            <a:prstGeom prst="flowChartMultidocument">
              <a:avLst/>
            </a:prstGeom>
            <a:solidFill>
              <a:srgbClr val="FFD653"/>
            </a:solidFill>
            <a:ln w="9525">
              <a:solidFill>
                <a:srgbClr val="F2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99722"/>
              <a:r>
                <a:rPr lang="ru-RU" sz="1071" dirty="0">
                  <a:solidFill>
                    <a:srgbClr val="000000"/>
                  </a:solidFill>
                </a:rPr>
                <a:t>Портал сверки ВГО</a:t>
              </a:r>
            </a:p>
            <a:p>
              <a:pPr algn="ctr" defTabSz="699722"/>
              <a:r>
                <a:rPr lang="ru-RU" sz="1071" dirty="0">
                  <a:solidFill>
                    <a:srgbClr val="000000"/>
                  </a:solidFill>
                </a:rPr>
                <a:t>Элиминация ВГО, вкл. НРП</a:t>
              </a:r>
            </a:p>
            <a:p>
              <a:pPr algn="ctr" defTabSz="699722"/>
              <a:r>
                <a:rPr lang="ru-RU" sz="1071" dirty="0">
                  <a:solidFill>
                    <a:srgbClr val="000000"/>
                  </a:solidFill>
                </a:rPr>
                <a:t>Консолидационные поправки</a:t>
              </a:r>
            </a:p>
          </p:txBody>
        </p:sp>
        <p:sp>
          <p:nvSpPr>
            <p:cNvPr id="34" name="TextBox 70"/>
            <p:cNvSpPr txBox="1"/>
            <p:nvPr/>
          </p:nvSpPr>
          <p:spPr>
            <a:xfrm>
              <a:off x="1518344" y="3815426"/>
              <a:ext cx="1126968" cy="58669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99722"/>
              <a:r>
                <a:rPr lang="ru-RU" sz="1071" b="1" dirty="0" smtClean="0">
                  <a:solidFill>
                    <a:srgbClr val="808080">
                      <a:lumMod val="50000"/>
                    </a:srgbClr>
                  </a:solidFill>
                </a:rPr>
                <a:t>Регистр бухгалтерии</a:t>
              </a:r>
              <a:endParaRPr lang="ru-RU" sz="1071" b="1" dirty="0">
                <a:solidFill>
                  <a:srgbClr val="808080">
                    <a:lumMod val="50000"/>
                  </a:srgbClr>
                </a:solidFill>
              </a:endParaRPr>
            </a:p>
            <a:p>
              <a:pPr defTabSz="699722"/>
              <a:r>
                <a:rPr lang="ru-RU" sz="1071" b="1" dirty="0">
                  <a:solidFill>
                    <a:srgbClr val="808080">
                      <a:lumMod val="50000"/>
                    </a:srgbClr>
                  </a:solidFill>
                </a:rPr>
                <a:t>МСФО</a:t>
              </a:r>
            </a:p>
          </p:txBody>
        </p:sp>
      </p:grpSp>
      <p:sp>
        <p:nvSpPr>
          <p:cNvPr id="58" name="AutoShape 5"/>
          <p:cNvSpPr>
            <a:spLocks noChangeArrowheads="1"/>
          </p:cNvSpPr>
          <p:nvPr/>
        </p:nvSpPr>
        <p:spPr bwMode="auto">
          <a:xfrm>
            <a:off x="1027515" y="5515069"/>
            <a:ext cx="1368152" cy="592951"/>
          </a:xfrm>
          <a:prstGeom prst="chevron">
            <a:avLst>
              <a:gd name="adj" fmla="val 46147"/>
            </a:avLst>
          </a:prstGeom>
          <a:solidFill>
            <a:srgbClr val="FFD653"/>
          </a:solidFill>
          <a:ln w="12700">
            <a:solidFill>
              <a:srgbClr val="F2B800"/>
            </a:solidFill>
            <a:miter lim="800000"/>
            <a:headEnd/>
            <a:tailEnd/>
          </a:ln>
        </p:spPr>
        <p:txBody>
          <a:bodyPr wrap="none" lIns="108000" tIns="27000" rIns="13500" bIns="27000" anchor="ctr"/>
          <a:lstStyle/>
          <a:p>
            <a:pPr marL="133350" indent="-133350" algn="ctr"/>
            <a:r>
              <a:rPr lang="ru-RU" sz="975" b="1" dirty="0">
                <a:solidFill>
                  <a:srgbClr val="000000"/>
                </a:solidFill>
              </a:rPr>
              <a:t>Загрузка </a:t>
            </a:r>
          </a:p>
          <a:p>
            <a:pPr marL="133350" indent="-133350" algn="ctr"/>
            <a:r>
              <a:rPr lang="ru-RU" sz="975" b="1" dirty="0">
                <a:solidFill>
                  <a:srgbClr val="000000"/>
                </a:solidFill>
              </a:rPr>
              <a:t>данных ВГО</a:t>
            </a:r>
          </a:p>
        </p:txBody>
      </p:sp>
      <p:sp>
        <p:nvSpPr>
          <p:cNvPr id="59" name="AutoShape 5"/>
          <p:cNvSpPr>
            <a:spLocks noChangeArrowheads="1"/>
          </p:cNvSpPr>
          <p:nvPr/>
        </p:nvSpPr>
        <p:spPr bwMode="auto">
          <a:xfrm>
            <a:off x="2298668" y="5515069"/>
            <a:ext cx="1687905" cy="592951"/>
          </a:xfrm>
          <a:prstGeom prst="chevron">
            <a:avLst>
              <a:gd name="adj" fmla="val 46147"/>
            </a:avLst>
          </a:prstGeom>
          <a:solidFill>
            <a:srgbClr val="FFD653"/>
          </a:solidFill>
          <a:ln w="12700">
            <a:solidFill>
              <a:srgbClr val="F2B800"/>
            </a:solidFill>
            <a:miter lim="800000"/>
            <a:headEnd/>
            <a:tailEnd/>
          </a:ln>
        </p:spPr>
        <p:txBody>
          <a:bodyPr wrap="none" lIns="108000" tIns="27000" rIns="13500" bIns="27000" anchor="ctr"/>
          <a:lstStyle/>
          <a:p>
            <a:pPr marL="133350" indent="-133350" algn="ctr"/>
            <a:r>
              <a:rPr lang="ru-RU" sz="975" b="1" dirty="0">
                <a:solidFill>
                  <a:srgbClr val="000000"/>
                </a:solidFill>
              </a:rPr>
              <a:t>Сверка ВГО </a:t>
            </a:r>
            <a:br>
              <a:rPr lang="ru-RU" sz="975" b="1" dirty="0">
                <a:solidFill>
                  <a:srgbClr val="000000"/>
                </a:solidFill>
              </a:rPr>
            </a:br>
            <a:r>
              <a:rPr lang="ru-RU" sz="975" b="1" dirty="0">
                <a:solidFill>
                  <a:srgbClr val="000000"/>
                </a:solidFill>
              </a:rPr>
              <a:t>и урегулирование </a:t>
            </a:r>
          </a:p>
          <a:p>
            <a:pPr marL="133350" indent="-133350" algn="ctr"/>
            <a:r>
              <a:rPr lang="ru-RU" sz="975" b="1" dirty="0">
                <a:solidFill>
                  <a:srgbClr val="000000"/>
                </a:solidFill>
              </a:rPr>
              <a:t>расхождений</a:t>
            </a:r>
          </a:p>
        </p:txBody>
      </p:sp>
      <p:sp>
        <p:nvSpPr>
          <p:cNvPr id="61" name="AutoShape 5"/>
          <p:cNvSpPr>
            <a:spLocks noChangeArrowheads="1"/>
          </p:cNvSpPr>
          <p:nvPr/>
        </p:nvSpPr>
        <p:spPr bwMode="auto">
          <a:xfrm>
            <a:off x="3856168" y="5500824"/>
            <a:ext cx="2406060" cy="592951"/>
          </a:xfrm>
          <a:prstGeom prst="chevron">
            <a:avLst>
              <a:gd name="adj" fmla="val 46147"/>
            </a:avLst>
          </a:prstGeom>
          <a:solidFill>
            <a:srgbClr val="FFD653"/>
          </a:solidFill>
          <a:ln w="12700">
            <a:solidFill>
              <a:srgbClr val="F2B800"/>
            </a:solidFill>
            <a:miter lim="800000"/>
            <a:headEnd/>
            <a:tailEnd/>
          </a:ln>
        </p:spPr>
        <p:txBody>
          <a:bodyPr wrap="none" lIns="108000" tIns="27000" rIns="13500" bIns="27000" anchor="ctr"/>
          <a:lstStyle/>
          <a:p>
            <a:pPr marL="133350" indent="-133350" algn="ctr"/>
            <a:r>
              <a:rPr lang="ru-RU" sz="975" b="1" dirty="0">
                <a:solidFill>
                  <a:srgbClr val="000000"/>
                </a:solidFill>
              </a:rPr>
              <a:t>Формирование </a:t>
            </a:r>
          </a:p>
          <a:p>
            <a:pPr marL="133350" indent="-133350" algn="ctr"/>
            <a:r>
              <a:rPr lang="ru-RU" sz="975" b="1" dirty="0" err="1">
                <a:solidFill>
                  <a:srgbClr val="000000"/>
                </a:solidFill>
              </a:rPr>
              <a:t>элиминационных</a:t>
            </a:r>
            <a:r>
              <a:rPr lang="ru-RU" sz="975" b="1" dirty="0">
                <a:solidFill>
                  <a:srgbClr val="000000"/>
                </a:solidFill>
              </a:rPr>
              <a:t> поправок</a:t>
            </a:r>
          </a:p>
          <a:p>
            <a:pPr marL="133350" indent="-133350" algn="ctr"/>
            <a:endParaRPr lang="ru-RU" sz="975" b="1" dirty="0">
              <a:solidFill>
                <a:srgbClr val="000000"/>
              </a:solidFill>
            </a:endParaRPr>
          </a:p>
        </p:txBody>
      </p:sp>
      <p:sp>
        <p:nvSpPr>
          <p:cNvPr id="63" name="AutoShape 5"/>
          <p:cNvSpPr>
            <a:spLocks noChangeArrowheads="1"/>
          </p:cNvSpPr>
          <p:nvPr/>
        </p:nvSpPr>
        <p:spPr bwMode="auto">
          <a:xfrm>
            <a:off x="6128039" y="5500824"/>
            <a:ext cx="1883915" cy="592951"/>
          </a:xfrm>
          <a:prstGeom prst="chevron">
            <a:avLst>
              <a:gd name="adj" fmla="val 46147"/>
            </a:avLst>
          </a:prstGeom>
          <a:solidFill>
            <a:srgbClr val="FFD653"/>
          </a:solidFill>
          <a:ln w="12700">
            <a:solidFill>
              <a:srgbClr val="F2B800"/>
            </a:solidFill>
            <a:miter lim="800000"/>
            <a:headEnd/>
            <a:tailEnd/>
          </a:ln>
        </p:spPr>
        <p:txBody>
          <a:bodyPr wrap="none" lIns="108000" tIns="27000" rIns="13500" bIns="27000" anchor="ctr"/>
          <a:lstStyle/>
          <a:p>
            <a:pPr marL="133350" indent="-133350" algn="ctr"/>
            <a:r>
              <a:rPr lang="ru-RU" sz="975" b="1" dirty="0">
                <a:solidFill>
                  <a:srgbClr val="000000"/>
                </a:solidFill>
              </a:rPr>
              <a:t>Формирование</a:t>
            </a:r>
          </a:p>
          <a:p>
            <a:pPr marL="133350" indent="-133350" algn="ctr"/>
            <a:r>
              <a:rPr lang="ru-RU" sz="975" b="1" dirty="0">
                <a:solidFill>
                  <a:srgbClr val="000000"/>
                </a:solidFill>
              </a:rPr>
              <a:t>консолидационных </a:t>
            </a:r>
          </a:p>
          <a:p>
            <a:pPr marL="133350" indent="-133350" algn="ctr"/>
            <a:r>
              <a:rPr lang="ru-RU" sz="975" b="1" dirty="0">
                <a:solidFill>
                  <a:srgbClr val="000000"/>
                </a:solidFill>
              </a:rPr>
              <a:t>корректировок</a:t>
            </a:r>
          </a:p>
        </p:txBody>
      </p:sp>
      <p:cxnSp>
        <p:nvCxnSpPr>
          <p:cNvPr id="30" name="Соединительная линия уступом 29"/>
          <p:cNvCxnSpPr>
            <a:stCxn id="31" idx="1"/>
          </p:cNvCxnSpPr>
          <p:nvPr/>
        </p:nvCxnSpPr>
        <p:spPr>
          <a:xfrm rot="10800000">
            <a:off x="4901685" y="3691519"/>
            <a:ext cx="74611" cy="1065614"/>
          </a:xfrm>
          <a:prstGeom prst="bentConnector2">
            <a:avLst/>
          </a:prstGeom>
          <a:ln w="19050">
            <a:solidFill>
              <a:schemeClr val="accent3">
                <a:lumMod val="75000"/>
              </a:schemeClr>
            </a:solidFill>
            <a:tailEnd type="arrow" w="sm" len="sm"/>
          </a:ln>
        </p:spPr>
        <p:style>
          <a:lnRef idx="1">
            <a:schemeClr val="accent1"/>
          </a:lnRef>
          <a:fillRef idx="0">
            <a:schemeClr val="accent1"/>
          </a:fillRef>
          <a:effectRef idx="0">
            <a:schemeClr val="accent1"/>
          </a:effectRef>
          <a:fontRef idx="minor">
            <a:schemeClr val="tx1"/>
          </a:fontRef>
        </p:style>
      </p:cxnSp>
      <p:grpSp>
        <p:nvGrpSpPr>
          <p:cNvPr id="2" name="Группа 1"/>
          <p:cNvGrpSpPr/>
          <p:nvPr/>
        </p:nvGrpSpPr>
        <p:grpSpPr>
          <a:xfrm>
            <a:off x="4976295" y="4330618"/>
            <a:ext cx="1230722" cy="755360"/>
            <a:chOff x="4976295" y="4163060"/>
            <a:chExt cx="1230722" cy="755360"/>
          </a:xfrm>
        </p:grpSpPr>
        <p:pic>
          <p:nvPicPr>
            <p:cNvPr id="33" name="Picture 31" descr="data001"/>
            <p:cNvPicPr>
              <a:picLocks noChangeAspect="1" noChangeArrowheads="1"/>
            </p:cNvPicPr>
            <p:nvPr/>
          </p:nvPicPr>
          <p:blipFill>
            <a:blip r:embed="rId2" cstate="print"/>
            <a:srcRect/>
            <a:stretch>
              <a:fillRect/>
            </a:stretch>
          </p:blipFill>
          <p:spPr bwMode="gray">
            <a:xfrm>
              <a:off x="5014612" y="4163060"/>
              <a:ext cx="1154090" cy="755360"/>
            </a:xfrm>
            <a:prstGeom prst="rect">
              <a:avLst/>
            </a:prstGeom>
            <a:noFill/>
          </p:spPr>
        </p:pic>
        <p:sp>
          <p:nvSpPr>
            <p:cNvPr id="31" name="Text Box 156"/>
            <p:cNvSpPr txBox="1">
              <a:spLocks noChangeArrowheads="1"/>
            </p:cNvSpPr>
            <p:nvPr/>
          </p:nvSpPr>
          <p:spPr bwMode="gray">
            <a:xfrm>
              <a:off x="4976295" y="4276277"/>
              <a:ext cx="1230722" cy="626595"/>
            </a:xfrm>
            <a:prstGeom prst="rect">
              <a:avLst/>
            </a:prstGeom>
            <a:noFill/>
            <a:ln w="9525" algn="ctr">
              <a:noFill/>
              <a:miter lim="800000"/>
              <a:headEnd/>
              <a:tailEnd/>
            </a:ln>
          </p:spPr>
          <p:txBody>
            <a:bodyPr lIns="67496" tIns="35099" rIns="67496" bIns="0" anchor="ctr"/>
            <a:lstStyle/>
            <a:p>
              <a:pPr algn="ctr" defTabSz="746312">
                <a:spcBef>
                  <a:spcPct val="30000"/>
                </a:spcBef>
              </a:pPr>
              <a:r>
                <a:rPr lang="ru-RU" sz="900" b="1" dirty="0">
                  <a:solidFill>
                    <a:srgbClr val="000000"/>
                  </a:solidFill>
                  <a:latin typeface="Tahoma" panose="020B0604030504040204" pitchFamily="34" charset="0"/>
                  <a:ea typeface="Tahoma" panose="020B0604030504040204" pitchFamily="34" charset="0"/>
                  <a:cs typeface="Tahoma" panose="020B0604030504040204" pitchFamily="34" charset="0"/>
                </a:rPr>
                <a:t>Внешние учетные системы (1С)</a:t>
              </a:r>
              <a:endParaRPr lang="en-US" sz="9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sp>
        <p:nvSpPr>
          <p:cNvPr id="32" name="TextBox 70"/>
          <p:cNvSpPr txBox="1"/>
          <p:nvPr/>
        </p:nvSpPr>
        <p:spPr>
          <a:xfrm>
            <a:off x="4173134" y="4166932"/>
            <a:ext cx="1094189"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99722"/>
            <a:r>
              <a:rPr lang="ru-RU" sz="900" dirty="0">
                <a:solidFill>
                  <a:srgbClr val="FFFFFF">
                    <a:lumMod val="50000"/>
                  </a:srgbClr>
                </a:solidFill>
              </a:rPr>
              <a:t>бесшовная интеграция</a:t>
            </a:r>
          </a:p>
        </p:txBody>
      </p:sp>
      <p:cxnSp>
        <p:nvCxnSpPr>
          <p:cNvPr id="38" name="Соединительная линия уступом 37"/>
          <p:cNvCxnSpPr/>
          <p:nvPr/>
        </p:nvCxnSpPr>
        <p:spPr>
          <a:xfrm>
            <a:off x="1389200" y="2853730"/>
            <a:ext cx="725826" cy="368311"/>
          </a:xfrm>
          <a:prstGeom prst="bentConnector3">
            <a:avLst>
              <a:gd name="adj1" fmla="val 371"/>
            </a:avLst>
          </a:prstGeom>
          <a:ln w="19050">
            <a:solidFill>
              <a:schemeClr val="accent3">
                <a:lumMod val="75000"/>
              </a:schemeClr>
            </a:solidFill>
            <a:tailEnd type="arrow" w="sm" len="sm"/>
          </a:ln>
        </p:spPr>
        <p:style>
          <a:lnRef idx="1">
            <a:schemeClr val="accent1"/>
          </a:lnRef>
          <a:fillRef idx="0">
            <a:schemeClr val="accent1"/>
          </a:fillRef>
          <a:effectRef idx="0">
            <a:schemeClr val="accent1"/>
          </a:effectRef>
          <a:fontRef idx="minor">
            <a:schemeClr val="tx1"/>
          </a:fontRef>
        </p:style>
      </p:cxnSp>
      <p:pic>
        <p:nvPicPr>
          <p:cNvPr id="35" name="Picture 359" descr="http://v8.1c.ru/cpm/images/s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2393" y="5932706"/>
            <a:ext cx="98107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136723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4130570786"/>
              </p:ext>
            </p:extLst>
          </p:nvPr>
        </p:nvGraphicFramePr>
        <p:xfrm>
          <a:off x="273746" y="1588294"/>
          <a:ext cx="8618734" cy="3749310"/>
        </p:xfrm>
        <a:graphic>
          <a:graphicData uri="http://schemas.openxmlformats.org/drawingml/2006/table">
            <a:tbl>
              <a:tblPr firstRow="1" bandRow="1">
                <a:tableStyleId>{5C22544A-7EE6-4342-B048-85BDC9FD1C3A}</a:tableStyleId>
              </a:tblPr>
              <a:tblGrid>
                <a:gridCol w="426435"/>
                <a:gridCol w="1999611"/>
                <a:gridCol w="6192688"/>
              </a:tblGrid>
              <a:tr h="30488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b="1" kern="1200" dirty="0" smtClean="0">
                          <a:solidFill>
                            <a:schemeClr val="bg2">
                              <a:lumMod val="75000"/>
                            </a:schemeClr>
                          </a:solidFill>
                          <a:latin typeface="+mn-lt"/>
                          <a:ea typeface="+mn-ea"/>
                          <a:cs typeface="+mn-cs"/>
                        </a:rPr>
                        <a:t>№</a:t>
                      </a:r>
                      <a:endParaRPr lang="en-US" sz="1800" b="1" kern="1200" dirty="0" smtClean="0">
                        <a:solidFill>
                          <a:schemeClr val="bg2">
                            <a:lumMod val="75000"/>
                          </a:schemeClr>
                        </a:solidFill>
                        <a:latin typeface="+mn-lt"/>
                        <a:ea typeface="+mn-ea"/>
                        <a:cs typeface="+mn-cs"/>
                      </a:endParaRPr>
                    </a:p>
                  </a:txBody>
                  <a:tcPr marT="45733" marB="4573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marL="0" algn="ctr" defTabSz="914400" rtl="0" eaLnBrk="1" latinLnBrk="0" hangingPunct="1"/>
                      <a:r>
                        <a:rPr lang="ru-RU" sz="1800" b="1" kern="1200" dirty="0" smtClean="0">
                          <a:solidFill>
                            <a:schemeClr val="bg2">
                              <a:lumMod val="75000"/>
                            </a:schemeClr>
                          </a:solidFill>
                          <a:latin typeface="+mn-lt"/>
                          <a:ea typeface="+mn-ea"/>
                          <a:cs typeface="+mn-cs"/>
                        </a:rPr>
                        <a:t>Блок</a:t>
                      </a:r>
                      <a:endParaRPr lang="en-US" sz="1800" b="1" kern="1200" dirty="0">
                        <a:solidFill>
                          <a:schemeClr val="bg2">
                            <a:lumMod val="75000"/>
                          </a:schemeClr>
                        </a:solidFill>
                        <a:latin typeface="+mn-lt"/>
                        <a:ea typeface="+mn-ea"/>
                        <a:cs typeface="+mn-cs"/>
                      </a:endParaRPr>
                    </a:p>
                  </a:txBody>
                  <a:tcPr marT="45733" marB="4573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CC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b="1" kern="1200" dirty="0" smtClean="0">
                          <a:solidFill>
                            <a:schemeClr val="bg2">
                              <a:lumMod val="75000"/>
                            </a:schemeClr>
                          </a:solidFill>
                          <a:latin typeface="+mn-lt"/>
                          <a:ea typeface="+mn-ea"/>
                          <a:cs typeface="+mn-cs"/>
                        </a:rPr>
                        <a:t>Перечень поправок</a:t>
                      </a:r>
                      <a:endParaRPr lang="en-US" sz="1800" b="1" kern="1200" dirty="0" smtClean="0">
                        <a:solidFill>
                          <a:schemeClr val="bg2">
                            <a:lumMod val="75000"/>
                          </a:schemeClr>
                        </a:solidFill>
                        <a:latin typeface="+mn-lt"/>
                        <a:ea typeface="+mn-ea"/>
                        <a:cs typeface="+mn-cs"/>
                      </a:endParaRPr>
                    </a:p>
                  </a:txBody>
                  <a:tcPr marT="45733" marB="4573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CC00"/>
                    </a:solidFill>
                  </a:tcPr>
                </a:tc>
              </a:tr>
              <a:tr h="762213">
                <a:tc>
                  <a:txBody>
                    <a:bodyPr/>
                    <a:lstStyle/>
                    <a:p>
                      <a:pPr algn="ctr" rtl="0" fontAlgn="ctr"/>
                      <a:r>
                        <a:rPr lang="en-US" sz="1500" b="0" i="0" u="none" strike="noStrike" dirty="0" smtClean="0">
                          <a:solidFill>
                            <a:srgbClr val="000000"/>
                          </a:solidFill>
                          <a:latin typeface="Arial"/>
                        </a:rPr>
                        <a:t>1</a:t>
                      </a:r>
                      <a:endParaRPr lang="ru-RU" sz="1500" b="0" i="0" u="none" strike="noStrike" dirty="0">
                        <a:solidFill>
                          <a:srgbClr val="000000"/>
                        </a:solidFill>
                        <a:latin typeface="Arial"/>
                      </a:endParaRPr>
                    </a:p>
                  </a:txBody>
                  <a:tcPr marL="9525" marR="9525" marT="95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6D9"/>
                    </a:solidFill>
                  </a:tcPr>
                </a:tc>
                <a:tc>
                  <a:txBody>
                    <a:bodyPr/>
                    <a:lstStyle/>
                    <a:p>
                      <a:endParaRPr lang="en-US" sz="1500" dirty="0" smtClean="0">
                        <a:solidFill>
                          <a:srgbClr val="000000"/>
                        </a:solidFill>
                      </a:endParaRPr>
                    </a:p>
                    <a:p>
                      <a:endParaRPr lang="en-US" sz="1500" dirty="0" smtClean="0">
                        <a:solidFill>
                          <a:srgbClr val="000000"/>
                        </a:solidFill>
                      </a:endParaRPr>
                    </a:p>
                    <a:p>
                      <a:r>
                        <a:rPr lang="ru-RU" sz="1500" dirty="0" smtClean="0">
                          <a:solidFill>
                            <a:srgbClr val="000000"/>
                          </a:solidFill>
                        </a:rPr>
                        <a:t>Элиминация</a:t>
                      </a:r>
                      <a:endParaRPr lang="en-US" sz="1500" dirty="0">
                        <a:solidFill>
                          <a:srgbClr val="000000"/>
                        </a:solidFill>
                      </a:endParaRPr>
                    </a:p>
                  </a:txBody>
                  <a:tcPr marT="45733" marB="45733">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6D9"/>
                    </a:solidFill>
                  </a:tcPr>
                </a:tc>
                <a:tc>
                  <a:txBody>
                    <a:bodyPr/>
                    <a:lstStyle/>
                    <a:p>
                      <a:pPr>
                        <a:buFontTx/>
                        <a:buChar char="-"/>
                      </a:pPr>
                      <a:r>
                        <a:rPr lang="ru-RU" sz="1500" dirty="0" smtClean="0">
                          <a:solidFill>
                            <a:srgbClr val="000000"/>
                          </a:solidFill>
                        </a:rPr>
                        <a:t> Дебиторская задолженность </a:t>
                      </a:r>
                      <a:r>
                        <a:rPr lang="en-US" sz="1500" dirty="0" smtClean="0">
                          <a:solidFill>
                            <a:srgbClr val="000000"/>
                          </a:solidFill>
                        </a:rPr>
                        <a:t>vs </a:t>
                      </a:r>
                      <a:r>
                        <a:rPr lang="ru-RU" sz="1500" dirty="0" smtClean="0">
                          <a:solidFill>
                            <a:srgbClr val="000000"/>
                          </a:solidFill>
                        </a:rPr>
                        <a:t>Кредиторской задолженности</a:t>
                      </a:r>
                      <a:r>
                        <a:rPr lang="ru-RU" sz="1500" baseline="0" dirty="0" smtClean="0">
                          <a:solidFill>
                            <a:srgbClr val="000000"/>
                          </a:solidFill>
                        </a:rPr>
                        <a:t>;</a:t>
                      </a:r>
                    </a:p>
                    <a:p>
                      <a:pPr>
                        <a:buFontTx/>
                        <a:buChar char="-"/>
                      </a:pPr>
                      <a:r>
                        <a:rPr lang="ru-RU" sz="1500" baseline="0" dirty="0" smtClean="0">
                          <a:solidFill>
                            <a:srgbClr val="000000"/>
                          </a:solidFill>
                        </a:rPr>
                        <a:t> Выручка </a:t>
                      </a:r>
                      <a:r>
                        <a:rPr lang="en-US" sz="1500" baseline="0" dirty="0" smtClean="0">
                          <a:solidFill>
                            <a:srgbClr val="000000"/>
                          </a:solidFill>
                        </a:rPr>
                        <a:t>vs </a:t>
                      </a:r>
                      <a:r>
                        <a:rPr lang="ru-RU" sz="1500" baseline="0" dirty="0" smtClean="0">
                          <a:solidFill>
                            <a:srgbClr val="000000"/>
                          </a:solidFill>
                        </a:rPr>
                        <a:t>Себестоимости (услуги);</a:t>
                      </a:r>
                    </a:p>
                    <a:p>
                      <a:pPr>
                        <a:buFontTx/>
                        <a:buChar char="-"/>
                      </a:pPr>
                      <a:r>
                        <a:rPr lang="ru-RU" sz="1500" baseline="0" dirty="0" smtClean="0">
                          <a:solidFill>
                            <a:srgbClr val="000000"/>
                          </a:solidFill>
                        </a:rPr>
                        <a:t> НРП по Запасам и ОС;</a:t>
                      </a:r>
                    </a:p>
                    <a:p>
                      <a:pPr>
                        <a:buFontTx/>
                        <a:buChar char="-"/>
                      </a:pPr>
                      <a:r>
                        <a:rPr lang="ru-RU" sz="1500" baseline="0" dirty="0" smtClean="0">
                          <a:solidFill>
                            <a:srgbClr val="000000"/>
                          </a:solidFill>
                        </a:rPr>
                        <a:t> Корректировки, возникшие при урегулировании расхождений по ВГО операциям.</a:t>
                      </a:r>
                    </a:p>
                  </a:txBody>
                  <a:tcPr marT="45733" marB="45733">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6D9"/>
                    </a:solidFill>
                  </a:tcPr>
                </a:tc>
              </a:tr>
              <a:tr h="326125">
                <a:tc>
                  <a:txBody>
                    <a:bodyPr/>
                    <a:lstStyle/>
                    <a:p>
                      <a:pPr algn="ctr" rtl="0" fontAlgn="ctr"/>
                      <a:r>
                        <a:rPr lang="en-US" sz="1500" b="0" i="0" u="none" strike="noStrike" dirty="0" smtClean="0">
                          <a:solidFill>
                            <a:srgbClr val="000000"/>
                          </a:solidFill>
                          <a:latin typeface="Arial"/>
                        </a:rPr>
                        <a:t>2</a:t>
                      </a:r>
                      <a:endParaRPr lang="ru-RU" sz="1500" b="0" i="0" u="none" strike="noStrike" dirty="0">
                        <a:solidFill>
                          <a:srgbClr val="000000"/>
                        </a:solidFill>
                        <a:latin typeface="Arial"/>
                      </a:endParaRPr>
                    </a:p>
                  </a:txBody>
                  <a:tcPr marL="9525" marR="9525" marT="95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3F9FA"/>
                    </a:solidFill>
                  </a:tcPr>
                </a:tc>
                <a:tc>
                  <a:txBody>
                    <a:bodyPr/>
                    <a:lstStyle/>
                    <a:p>
                      <a:r>
                        <a:rPr lang="ru-RU" sz="1500" dirty="0" err="1" smtClean="0">
                          <a:solidFill>
                            <a:srgbClr val="000000"/>
                          </a:solidFill>
                        </a:rPr>
                        <a:t>Гудвилл</a:t>
                      </a:r>
                      <a:endParaRPr lang="en-US" sz="1500" dirty="0">
                        <a:solidFill>
                          <a:srgbClr val="000000"/>
                        </a:solidFill>
                      </a:endParaRPr>
                    </a:p>
                  </a:txBody>
                  <a:tcPr marT="45733" marB="4573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3F9FA"/>
                    </a:solidFill>
                  </a:tcPr>
                </a:tc>
                <a:tc>
                  <a:txBody>
                    <a:bodyPr/>
                    <a:lstStyle/>
                    <a:p>
                      <a:r>
                        <a:rPr lang="ru-RU" sz="1500" dirty="0" smtClean="0">
                          <a:solidFill>
                            <a:srgbClr val="000000"/>
                          </a:solidFill>
                        </a:rPr>
                        <a:t>- </a:t>
                      </a:r>
                      <a:r>
                        <a:rPr lang="ru-RU" sz="1500" baseline="0" dirty="0" smtClean="0">
                          <a:solidFill>
                            <a:srgbClr val="000000"/>
                          </a:solidFill>
                        </a:rPr>
                        <a:t>Элиминация Капитала </a:t>
                      </a:r>
                      <a:r>
                        <a:rPr lang="en-US" sz="1500" baseline="0" dirty="0" smtClean="0">
                          <a:solidFill>
                            <a:srgbClr val="000000"/>
                          </a:solidFill>
                        </a:rPr>
                        <a:t>vs </a:t>
                      </a:r>
                      <a:r>
                        <a:rPr lang="ru-RU" sz="1500" baseline="0" dirty="0" smtClean="0">
                          <a:solidFill>
                            <a:srgbClr val="000000"/>
                          </a:solidFill>
                        </a:rPr>
                        <a:t>Инвестиций с расчетом величины Гудвилл</a:t>
                      </a:r>
                      <a:endParaRPr lang="ru-RU" sz="1500" dirty="0" smtClean="0">
                        <a:solidFill>
                          <a:srgbClr val="000000"/>
                        </a:solidFill>
                      </a:endParaRPr>
                    </a:p>
                  </a:txBody>
                  <a:tcPr marT="45733" marB="4573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3F9FA"/>
                    </a:solidFill>
                  </a:tcPr>
                </a:tc>
              </a:tr>
              <a:tr h="594526">
                <a:tc>
                  <a:txBody>
                    <a:bodyPr/>
                    <a:lstStyle/>
                    <a:p>
                      <a:pPr algn="ctr" rtl="0" fontAlgn="ctr"/>
                      <a:r>
                        <a:rPr lang="ru-RU" sz="1500" b="0" i="0" u="none" strike="noStrike" dirty="0" smtClean="0">
                          <a:solidFill>
                            <a:srgbClr val="000000"/>
                          </a:solidFill>
                          <a:latin typeface="Arial"/>
                        </a:rPr>
                        <a:t>3</a:t>
                      </a:r>
                      <a:endParaRPr lang="ru-RU" sz="1500" b="0" i="0" u="none" strike="noStrike" dirty="0">
                        <a:solidFill>
                          <a:srgbClr val="000000"/>
                        </a:solidFill>
                        <a:latin typeface="Arial"/>
                      </a:endParaRPr>
                    </a:p>
                  </a:txBody>
                  <a:tcPr marL="9525" marR="9525" marT="95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6D9"/>
                    </a:solidFill>
                  </a:tcPr>
                </a:tc>
                <a:tc>
                  <a:txBody>
                    <a:bodyPr/>
                    <a:lstStyle/>
                    <a:p>
                      <a:r>
                        <a:rPr lang="ru-RU" sz="1500" dirty="0" smtClean="0">
                          <a:solidFill>
                            <a:srgbClr val="000000"/>
                          </a:solidFill>
                        </a:rPr>
                        <a:t>Неконтролирующая доля участия</a:t>
                      </a:r>
                    </a:p>
                  </a:txBody>
                  <a:tcPr marT="45733" marB="4573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6D9"/>
                    </a:solidFill>
                  </a:tcPr>
                </a:tc>
                <a:tc>
                  <a:txBody>
                    <a:bodyPr/>
                    <a:lstStyle/>
                    <a:p>
                      <a:pPr>
                        <a:buFontTx/>
                        <a:buChar char="-"/>
                      </a:pPr>
                      <a:r>
                        <a:rPr lang="ru-RU" sz="1500" baseline="0" dirty="0" smtClean="0">
                          <a:solidFill>
                            <a:srgbClr val="000000"/>
                          </a:solidFill>
                        </a:rPr>
                        <a:t> выделение в отчетности доли </a:t>
                      </a:r>
                      <a:r>
                        <a:rPr lang="ru-RU" sz="1500" baseline="0" dirty="0" err="1" smtClean="0">
                          <a:solidFill>
                            <a:srgbClr val="000000"/>
                          </a:solidFill>
                        </a:rPr>
                        <a:t>фин.результата</a:t>
                      </a:r>
                      <a:r>
                        <a:rPr lang="ru-RU" sz="1500" baseline="0" dirty="0" smtClean="0">
                          <a:solidFill>
                            <a:srgbClr val="000000"/>
                          </a:solidFill>
                        </a:rPr>
                        <a:t> и уставного капитала, относящегося к </a:t>
                      </a:r>
                      <a:r>
                        <a:rPr lang="ru-RU" sz="1500" baseline="0" dirty="0" err="1" smtClean="0">
                          <a:solidFill>
                            <a:srgbClr val="000000"/>
                          </a:solidFill>
                        </a:rPr>
                        <a:t>миноритариям</a:t>
                      </a:r>
                      <a:endParaRPr lang="ru-RU" sz="1500" baseline="0" dirty="0" smtClean="0">
                        <a:solidFill>
                          <a:srgbClr val="000000"/>
                        </a:solidFill>
                      </a:endParaRPr>
                    </a:p>
                  </a:txBody>
                  <a:tcPr marT="45733" marB="4573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6D9"/>
                    </a:solidFill>
                  </a:tcPr>
                </a:tc>
              </a:tr>
              <a:tr h="426839">
                <a:tc>
                  <a:txBody>
                    <a:bodyPr/>
                    <a:lstStyle/>
                    <a:p>
                      <a:pPr algn="ctr" rtl="0" fontAlgn="ctr"/>
                      <a:r>
                        <a:rPr lang="ru-RU" sz="1500" b="0" i="0" u="none" strike="noStrike" dirty="0" smtClean="0">
                          <a:solidFill>
                            <a:srgbClr val="000000"/>
                          </a:solidFill>
                          <a:latin typeface="Arial"/>
                        </a:rPr>
                        <a:t>4</a:t>
                      </a:r>
                      <a:endParaRPr lang="ru-RU" sz="1500" b="0" i="0" u="none" strike="noStrike" dirty="0">
                        <a:solidFill>
                          <a:srgbClr val="000000"/>
                        </a:solidFill>
                        <a:latin typeface="Arial"/>
                      </a:endParaRPr>
                    </a:p>
                  </a:txBody>
                  <a:tcPr marL="9525" marR="9525" marT="952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ru-RU" sz="1500" dirty="0" smtClean="0">
                          <a:solidFill>
                            <a:srgbClr val="000000"/>
                          </a:solidFill>
                        </a:rPr>
                        <a:t>Пересчет отчетности в валюту</a:t>
                      </a:r>
                      <a:r>
                        <a:rPr lang="ru-RU" sz="1500" baseline="0" dirty="0" smtClean="0">
                          <a:solidFill>
                            <a:srgbClr val="000000"/>
                          </a:solidFill>
                        </a:rPr>
                        <a:t> представления</a:t>
                      </a:r>
                      <a:endParaRPr lang="ru-RU" sz="1500" dirty="0" smtClean="0">
                        <a:solidFill>
                          <a:srgbClr val="000000"/>
                        </a:solidFill>
                      </a:endParaRPr>
                    </a:p>
                  </a:txBody>
                  <a:tcPr marT="45733" marB="4573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buFontTx/>
                        <a:buChar char="-"/>
                      </a:pPr>
                      <a:r>
                        <a:rPr lang="ru-RU" sz="1500" baseline="0" dirty="0" smtClean="0">
                          <a:solidFill>
                            <a:srgbClr val="000000"/>
                          </a:solidFill>
                        </a:rPr>
                        <a:t> пересчет по </a:t>
                      </a:r>
                      <a:r>
                        <a:rPr lang="en-US" sz="1500" baseline="0" dirty="0" smtClean="0">
                          <a:solidFill>
                            <a:srgbClr val="000000"/>
                          </a:solidFill>
                        </a:rPr>
                        <a:t>IAS 21</a:t>
                      </a:r>
                      <a:endParaRPr lang="ru-RU" sz="1500" baseline="0" dirty="0" smtClean="0">
                        <a:solidFill>
                          <a:srgbClr val="000000"/>
                        </a:solidFill>
                      </a:endParaRPr>
                    </a:p>
                    <a:p>
                      <a:pPr>
                        <a:buFontTx/>
                        <a:buChar char="-"/>
                      </a:pPr>
                      <a:r>
                        <a:rPr lang="ru-RU" sz="1500" baseline="0" dirty="0" smtClean="0">
                          <a:solidFill>
                            <a:srgbClr val="000000"/>
                          </a:solidFill>
                        </a:rPr>
                        <a:t> выделение трансляционного резерва</a:t>
                      </a:r>
                    </a:p>
                  </a:txBody>
                  <a:tcPr marT="45733" marB="4573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5" name="Заголовок 1"/>
          <p:cNvSpPr>
            <a:spLocks noGrp="1"/>
          </p:cNvSpPr>
          <p:nvPr>
            <p:ph type="title"/>
          </p:nvPr>
        </p:nvSpPr>
        <p:spPr>
          <a:xfrm>
            <a:off x="2170906" y="189434"/>
            <a:ext cx="4824413" cy="1081088"/>
          </a:xfrm>
        </p:spPr>
        <p:txBody>
          <a:bodyPr/>
          <a:lstStyle/>
          <a:p>
            <a:pPr algn="ctr"/>
            <a:r>
              <a:rPr lang="ru-RU" sz="2400" dirty="0" smtClean="0"/>
              <a:t>Автоматические консолидационные поправки</a:t>
            </a:r>
            <a:endParaRPr lang="ru-RU" sz="2400" dirty="0"/>
          </a:p>
        </p:txBody>
      </p:sp>
    </p:spTree>
    <p:extLst>
      <p:ext uri="{BB962C8B-B14F-4D97-AF65-F5344CB8AC3E}">
        <p14:creationId xmlns:p14="http://schemas.microsoft.com/office/powerpoint/2010/main" val="271401783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 name="Прямоугольник 33"/>
          <p:cNvSpPr/>
          <p:nvPr/>
        </p:nvSpPr>
        <p:spPr bwMode="auto">
          <a:xfrm>
            <a:off x="110563" y="3285962"/>
            <a:ext cx="1666276" cy="563580"/>
          </a:xfrm>
          <a:prstGeom prst="rect">
            <a:avLst/>
          </a:prstGeom>
          <a:solidFill>
            <a:srgbClr val="F9E9AC"/>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Расшифровка по дочерним обществам</a:t>
            </a:r>
          </a:p>
        </p:txBody>
      </p:sp>
      <p:sp>
        <p:nvSpPr>
          <p:cNvPr id="9218" name="Заголовок 1"/>
          <p:cNvSpPr>
            <a:spLocks noGrp="1"/>
          </p:cNvSpPr>
          <p:nvPr>
            <p:ph type="title"/>
          </p:nvPr>
        </p:nvSpPr>
        <p:spPr>
          <a:xfrm>
            <a:off x="611560" y="-26590"/>
            <a:ext cx="7872124" cy="916127"/>
          </a:xfrm>
          <a:noFill/>
        </p:spPr>
        <p:txBody>
          <a:bodyPr/>
          <a:lstStyle/>
          <a:p>
            <a:pPr algn="ctr"/>
            <a:r>
              <a:rPr lang="ru-RU" altLang="ru-RU" sz="2400" dirty="0" smtClean="0"/>
              <a:t>Расшифровка консолидированных показателей до первичного документа</a:t>
            </a:r>
          </a:p>
        </p:txBody>
      </p:sp>
      <p:sp>
        <p:nvSpPr>
          <p:cNvPr id="16" name="Прямоугольник 15"/>
          <p:cNvSpPr/>
          <p:nvPr/>
        </p:nvSpPr>
        <p:spPr bwMode="auto">
          <a:xfrm>
            <a:off x="110563" y="1857985"/>
            <a:ext cx="1666276" cy="563580"/>
          </a:xfrm>
          <a:prstGeom prst="rect">
            <a:avLst/>
          </a:prstGeom>
          <a:solidFill>
            <a:srgbClr val="F9E9AC"/>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smtClean="0">
                <a:solidFill>
                  <a:srgbClr val="808080">
                    <a:lumMod val="50000"/>
                  </a:srgbClr>
                </a:solidFill>
                <a:latin typeface="Arial" charset="0"/>
                <a:cs typeface="Arial" charset="0"/>
              </a:rPr>
              <a:t>Консолидированная </a:t>
            </a:r>
            <a:r>
              <a:rPr lang="ru-RU" sz="1200" dirty="0">
                <a:solidFill>
                  <a:srgbClr val="808080">
                    <a:lumMod val="50000"/>
                  </a:srgbClr>
                </a:solidFill>
                <a:latin typeface="Arial" charset="0"/>
                <a:cs typeface="Arial" charset="0"/>
              </a:rPr>
              <a:t>отчетность</a:t>
            </a:r>
          </a:p>
        </p:txBody>
      </p:sp>
      <p:sp>
        <p:nvSpPr>
          <p:cNvPr id="17" name="Прямоугольник 16"/>
          <p:cNvSpPr/>
          <p:nvPr/>
        </p:nvSpPr>
        <p:spPr bwMode="auto">
          <a:xfrm>
            <a:off x="107504" y="4692144"/>
            <a:ext cx="1666276" cy="563580"/>
          </a:xfrm>
          <a:prstGeom prst="rect">
            <a:avLst/>
          </a:prstGeom>
          <a:solidFill>
            <a:srgbClr val="F9E9AC"/>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Отчетность по дочернему обществу</a:t>
            </a:r>
          </a:p>
        </p:txBody>
      </p:sp>
      <p:sp>
        <p:nvSpPr>
          <p:cNvPr id="35" name="Прямоугольник 34"/>
          <p:cNvSpPr/>
          <p:nvPr/>
        </p:nvSpPr>
        <p:spPr bwMode="auto">
          <a:xfrm>
            <a:off x="110564" y="6106574"/>
            <a:ext cx="1666276" cy="563580"/>
          </a:xfrm>
          <a:prstGeom prst="rect">
            <a:avLst/>
          </a:prstGeom>
          <a:solidFill>
            <a:srgbClr val="F9E9AC"/>
          </a:solidFill>
          <a:ln w="12700" cap="flat" cmpd="sng" algn="ctr">
            <a:solidFill>
              <a:srgbClr val="F6BB4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ru-RU" sz="1200" dirty="0">
                <a:solidFill>
                  <a:srgbClr val="808080">
                    <a:lumMod val="50000"/>
                  </a:srgbClr>
                </a:solidFill>
                <a:latin typeface="Arial" charset="0"/>
                <a:cs typeface="Arial" charset="0"/>
              </a:rPr>
              <a:t>Расшифровка показателей отчета</a:t>
            </a:r>
          </a:p>
        </p:txBody>
      </p:sp>
      <p:cxnSp>
        <p:nvCxnSpPr>
          <p:cNvPr id="38" name="Прямая со стрелкой 37"/>
          <p:cNvCxnSpPr>
            <a:stCxn id="16" idx="2"/>
            <a:endCxn id="34" idx="0"/>
          </p:cNvCxnSpPr>
          <p:nvPr/>
        </p:nvCxnSpPr>
        <p:spPr bwMode="auto">
          <a:xfrm>
            <a:off x="943701" y="2421568"/>
            <a:ext cx="0" cy="864397"/>
          </a:xfrm>
          <a:prstGeom prst="straightConnector1">
            <a:avLst/>
          </a:prstGeom>
          <a:ln w="22225">
            <a:solidFill>
              <a:schemeClr val="bg1">
                <a:lumMod val="65000"/>
              </a:schemeClr>
            </a:solidFill>
            <a:headEnd type="none" w="med" len="med"/>
            <a:tailEnd type="arrow"/>
          </a:ln>
          <a:extLst/>
        </p:spPr>
        <p:style>
          <a:lnRef idx="1">
            <a:schemeClr val="accent1"/>
          </a:lnRef>
          <a:fillRef idx="0">
            <a:schemeClr val="accent1"/>
          </a:fillRef>
          <a:effectRef idx="0">
            <a:schemeClr val="accent1"/>
          </a:effectRef>
          <a:fontRef idx="minor">
            <a:schemeClr val="tx1"/>
          </a:fontRef>
        </p:style>
      </p:cxnSp>
      <p:cxnSp>
        <p:nvCxnSpPr>
          <p:cNvPr id="40" name="Соединительная линия уступом 39"/>
          <p:cNvCxnSpPr>
            <a:stCxn id="34" idx="2"/>
            <a:endCxn id="17" idx="0"/>
          </p:cNvCxnSpPr>
          <p:nvPr/>
        </p:nvCxnSpPr>
        <p:spPr bwMode="auto">
          <a:xfrm rot="5400000">
            <a:off x="520871" y="4269317"/>
            <a:ext cx="842602" cy="3059"/>
          </a:xfrm>
          <a:prstGeom prst="bentConnector3">
            <a:avLst>
              <a:gd name="adj1" fmla="val 50000"/>
            </a:avLst>
          </a:prstGeom>
          <a:ln w="22225">
            <a:solidFill>
              <a:schemeClr val="bg1">
                <a:lumMod val="65000"/>
              </a:schemeClr>
            </a:solidFill>
            <a:headEnd type="none" w="med" len="med"/>
            <a:tailEnd type="arrow"/>
          </a:ln>
          <a:extLst/>
        </p:spPr>
        <p:style>
          <a:lnRef idx="1">
            <a:schemeClr val="accent5"/>
          </a:lnRef>
          <a:fillRef idx="0">
            <a:schemeClr val="accent5"/>
          </a:fillRef>
          <a:effectRef idx="0">
            <a:schemeClr val="accent5"/>
          </a:effectRef>
          <a:fontRef idx="minor">
            <a:schemeClr val="tx1"/>
          </a:fontRef>
        </p:style>
      </p:cxnSp>
      <p:cxnSp>
        <p:nvCxnSpPr>
          <p:cNvPr id="41" name="Прямая со стрелкой 40"/>
          <p:cNvCxnSpPr>
            <a:stCxn id="17" idx="2"/>
            <a:endCxn id="35" idx="0"/>
          </p:cNvCxnSpPr>
          <p:nvPr/>
        </p:nvCxnSpPr>
        <p:spPr bwMode="auto">
          <a:xfrm>
            <a:off x="940642" y="5255724"/>
            <a:ext cx="3060" cy="850850"/>
          </a:xfrm>
          <a:prstGeom prst="straightConnector1">
            <a:avLst/>
          </a:prstGeom>
          <a:ln w="22225">
            <a:solidFill>
              <a:schemeClr val="bg1">
                <a:lumMod val="65000"/>
              </a:schemeClr>
            </a:solidFill>
            <a:headEnd type="none" w="med" len="med"/>
            <a:tailEnd type="arrow"/>
          </a:ln>
          <a:extLst/>
        </p:spPr>
        <p:style>
          <a:lnRef idx="1">
            <a:schemeClr val="accent1"/>
          </a:lnRef>
          <a:fillRef idx="0">
            <a:schemeClr val="accent1"/>
          </a:fillRef>
          <a:effectRef idx="0">
            <a:schemeClr val="accent1"/>
          </a:effectRef>
          <a:fontRef idx="minor">
            <a:schemeClr val="tx1"/>
          </a:fontRef>
        </p:style>
      </p:cxnSp>
      <p:cxnSp>
        <p:nvCxnSpPr>
          <p:cNvPr id="62" name="Прямая со стрелкой 61"/>
          <p:cNvCxnSpPr>
            <a:stCxn id="35" idx="3"/>
            <a:endCxn id="29" idx="1"/>
          </p:cNvCxnSpPr>
          <p:nvPr/>
        </p:nvCxnSpPr>
        <p:spPr bwMode="auto">
          <a:xfrm>
            <a:off x="1776843" y="6388364"/>
            <a:ext cx="567757" cy="0"/>
          </a:xfrm>
          <a:prstGeom prst="straightConnector1">
            <a:avLst/>
          </a:prstGeom>
          <a:ln w="22225">
            <a:solidFill>
              <a:schemeClr val="bg1">
                <a:lumMod val="65000"/>
              </a:schemeClr>
            </a:solidFill>
            <a:headEnd type="none" w="med" len="med"/>
            <a:tailEnd type="arrow"/>
          </a:ln>
          <a:extLst/>
        </p:spPr>
        <p:style>
          <a:lnRef idx="1">
            <a:schemeClr val="accent1"/>
          </a:lnRef>
          <a:fillRef idx="0">
            <a:schemeClr val="accent1"/>
          </a:fillRef>
          <a:effectRef idx="0">
            <a:schemeClr val="accent1"/>
          </a:effectRef>
          <a:fontRef idx="minor">
            <a:schemeClr val="tx1"/>
          </a:fontRef>
        </p:style>
      </p:cxnSp>
      <p:pic>
        <p:nvPicPr>
          <p:cNvPr id="50" name="Рисунок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0721" y="837506"/>
            <a:ext cx="5018779" cy="4187524"/>
          </a:xfrm>
          <a:prstGeom prst="rect">
            <a:avLst/>
          </a:prstGeom>
          <a:noFill/>
          <a:ln w="6350">
            <a:solidFill>
              <a:srgbClr val="3E5057"/>
            </a:solidFill>
            <a:miter lim="800000"/>
            <a:headEnd/>
            <a:tailEnd/>
          </a:ln>
          <a:effectLst>
            <a:outerShdw blurRad="254000" dist="50800" dir="5400000" algn="ctr" rotWithShape="0">
              <a:srgbClr val="000000">
                <a:alpha val="43137"/>
              </a:srgbClr>
            </a:outerShdw>
          </a:effectLst>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3656" y="1125538"/>
            <a:ext cx="6610955" cy="3972709"/>
          </a:xfrm>
          <a:prstGeom prst="rect">
            <a:avLst/>
          </a:prstGeom>
          <a:noFill/>
          <a:ln w="6350">
            <a:solidFill>
              <a:srgbClr val="3E5057"/>
            </a:solidFill>
            <a:miter lim="800000"/>
            <a:headEnd/>
            <a:tailEnd/>
          </a:ln>
          <a:effectLst>
            <a:outerShdw blurRad="254000" dist="50800" dir="5400000" algn="ctr" rotWithShape="0">
              <a:srgbClr val="000000">
                <a:alpha val="43137"/>
              </a:srgbClr>
            </a:outerShdw>
          </a:effectLst>
        </p:spPr>
      </p:pic>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2120" y="2133650"/>
            <a:ext cx="6112258" cy="3874697"/>
          </a:xfrm>
          <a:prstGeom prst="rect">
            <a:avLst/>
          </a:prstGeom>
          <a:noFill/>
          <a:ln w="6350">
            <a:solidFill>
              <a:srgbClr val="3E5057"/>
            </a:solidFill>
            <a:miter lim="800000"/>
            <a:headEnd/>
            <a:tailEnd/>
          </a:ln>
          <a:effectLst>
            <a:outerShdw blurRad="254000" dist="50800" dir="5400000" algn="ctr" rotWithShape="0">
              <a:srgbClr val="000000">
                <a:alpha val="43137"/>
              </a:srgbClr>
            </a:outerShdw>
          </a:effectLst>
        </p:spPr>
      </p:pic>
      <p:sp>
        <p:nvSpPr>
          <p:cNvPr id="27" name="Прямоугольник 26"/>
          <p:cNvSpPr/>
          <p:nvPr/>
        </p:nvSpPr>
        <p:spPr bwMode="auto">
          <a:xfrm>
            <a:off x="4391291" y="6106574"/>
            <a:ext cx="1666276" cy="563580"/>
          </a:xfrm>
          <a:prstGeom prst="rect">
            <a:avLst/>
          </a:prstGeom>
          <a:solidFill>
            <a:schemeClr val="bg1">
              <a:lumMod val="85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eaLnBrk="1" hangingPunct="1">
              <a:lnSpc>
                <a:spcPct val="90000"/>
              </a:lnSpc>
              <a:spcBef>
                <a:spcPct val="50000"/>
              </a:spcBef>
            </a:pPr>
            <a:r>
              <a:rPr lang="ru-RU" sz="1300" dirty="0">
                <a:solidFill>
                  <a:srgbClr val="808080">
                    <a:lumMod val="75000"/>
                  </a:srgbClr>
                </a:solidFill>
              </a:rPr>
              <a:t>Карточка счета</a:t>
            </a:r>
          </a:p>
        </p:txBody>
      </p:sp>
      <p:sp>
        <p:nvSpPr>
          <p:cNvPr id="28" name="Прямоугольник 27"/>
          <p:cNvSpPr/>
          <p:nvPr/>
        </p:nvSpPr>
        <p:spPr bwMode="auto">
          <a:xfrm>
            <a:off x="6590759" y="6106574"/>
            <a:ext cx="1666276" cy="563580"/>
          </a:xfrm>
          <a:prstGeom prst="rect">
            <a:avLst/>
          </a:prstGeom>
          <a:solidFill>
            <a:schemeClr val="bg1">
              <a:lumMod val="85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eaLnBrk="1" hangingPunct="1">
              <a:lnSpc>
                <a:spcPct val="90000"/>
              </a:lnSpc>
              <a:spcBef>
                <a:spcPct val="50000"/>
              </a:spcBef>
            </a:pPr>
            <a:r>
              <a:rPr lang="ru-RU" sz="1300" dirty="0">
                <a:solidFill>
                  <a:srgbClr val="808080">
                    <a:lumMod val="75000"/>
                  </a:srgbClr>
                </a:solidFill>
              </a:rPr>
              <a:t>Расшифровки до документа ВИБ</a:t>
            </a:r>
          </a:p>
        </p:txBody>
      </p:sp>
      <p:sp>
        <p:nvSpPr>
          <p:cNvPr id="29" name="Прямоугольник 28"/>
          <p:cNvSpPr/>
          <p:nvPr/>
        </p:nvSpPr>
        <p:spPr bwMode="auto">
          <a:xfrm>
            <a:off x="2344597" y="6106574"/>
            <a:ext cx="1666276" cy="563580"/>
          </a:xfrm>
          <a:prstGeom prst="rect">
            <a:avLst/>
          </a:prstGeom>
          <a:solidFill>
            <a:schemeClr val="bg1">
              <a:lumMod val="85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eaLnBrk="1" hangingPunct="1">
              <a:lnSpc>
                <a:spcPct val="90000"/>
              </a:lnSpc>
              <a:spcBef>
                <a:spcPct val="50000"/>
              </a:spcBef>
            </a:pPr>
            <a:r>
              <a:rPr lang="ru-RU" sz="1300" dirty="0">
                <a:solidFill>
                  <a:srgbClr val="808080">
                    <a:lumMod val="75000"/>
                  </a:srgbClr>
                </a:solidFill>
              </a:rPr>
              <a:t>Оборотно-сальдовая ведомость</a:t>
            </a:r>
          </a:p>
        </p:txBody>
      </p:sp>
      <p:cxnSp>
        <p:nvCxnSpPr>
          <p:cNvPr id="66" name="Прямая со стрелкой 65"/>
          <p:cNvCxnSpPr>
            <a:stCxn id="29" idx="3"/>
            <a:endCxn id="27" idx="1"/>
          </p:cNvCxnSpPr>
          <p:nvPr/>
        </p:nvCxnSpPr>
        <p:spPr bwMode="auto">
          <a:xfrm>
            <a:off x="4010873" y="6388364"/>
            <a:ext cx="380418" cy="0"/>
          </a:xfrm>
          <a:prstGeom prst="straightConnector1">
            <a:avLst/>
          </a:prstGeom>
          <a:ln w="22225">
            <a:solidFill>
              <a:schemeClr val="bg1">
                <a:lumMod val="65000"/>
              </a:schemeClr>
            </a:solidFill>
            <a:headEnd type="none" w="med" len="med"/>
            <a:tailEnd type="arrow"/>
          </a:ln>
          <a:extLst/>
        </p:spPr>
        <p:style>
          <a:lnRef idx="1">
            <a:schemeClr val="accent1"/>
          </a:lnRef>
          <a:fillRef idx="0">
            <a:schemeClr val="accent1"/>
          </a:fillRef>
          <a:effectRef idx="0">
            <a:schemeClr val="accent1"/>
          </a:effectRef>
          <a:fontRef idx="minor">
            <a:schemeClr val="tx1"/>
          </a:fontRef>
        </p:style>
      </p:cxnSp>
      <p:cxnSp>
        <p:nvCxnSpPr>
          <p:cNvPr id="69" name="Прямая со стрелкой 68"/>
          <p:cNvCxnSpPr>
            <a:stCxn id="27" idx="3"/>
            <a:endCxn id="28" idx="1"/>
          </p:cNvCxnSpPr>
          <p:nvPr/>
        </p:nvCxnSpPr>
        <p:spPr bwMode="auto">
          <a:xfrm>
            <a:off x="6057567" y="6388364"/>
            <a:ext cx="533192" cy="0"/>
          </a:xfrm>
          <a:prstGeom prst="straightConnector1">
            <a:avLst/>
          </a:prstGeom>
          <a:ln w="22225">
            <a:solidFill>
              <a:schemeClr val="bg1">
                <a:lumMod val="65000"/>
              </a:schemeClr>
            </a:solidFill>
            <a:headEnd type="none" w="med" len="med"/>
            <a:tailEnd type="arrow"/>
          </a:ln>
          <a:ex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195731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88306" y="38886"/>
            <a:ext cx="5767388" cy="879271"/>
          </a:xfrm>
        </p:spPr>
        <p:txBody>
          <a:bodyPr/>
          <a:lstStyle/>
          <a:p>
            <a:pPr algn="ctr">
              <a:defRPr/>
            </a:pPr>
            <a:r>
              <a:rPr lang="ru-RU" sz="2400" dirty="0" smtClean="0"/>
              <a:t>«Последняя миля» финансовой отчетности</a:t>
            </a:r>
            <a:endParaRPr lang="ru-RU" sz="2400" dirty="0"/>
          </a:p>
        </p:txBody>
      </p:sp>
      <p:pic>
        <p:nvPicPr>
          <p:cNvPr id="82953" name="Picture 9" descr="C:\Users\mitrohin_s\Google Диск\Googldisk2\Маркетинг\2018\Конференции CFO\2018-08-15_16h22_22.png"/>
          <p:cNvPicPr>
            <a:picLocks noChangeAspect="1" noChangeArrowheads="1"/>
          </p:cNvPicPr>
          <p:nvPr/>
        </p:nvPicPr>
        <p:blipFill>
          <a:blip r:embed="rId2"/>
          <a:srcRect/>
          <a:stretch>
            <a:fillRect/>
          </a:stretch>
        </p:blipFill>
        <p:spPr bwMode="auto">
          <a:xfrm>
            <a:off x="179392" y="909514"/>
            <a:ext cx="7896225" cy="5773988"/>
          </a:xfrm>
          <a:prstGeom prst="rect">
            <a:avLst/>
          </a:prstGeom>
          <a:noFill/>
          <a:ln w="6350">
            <a:solidFill>
              <a:srgbClr val="3E5057"/>
            </a:solidFill>
            <a:miter lim="800000"/>
            <a:headEnd/>
            <a:tailEnd/>
          </a:ln>
          <a:effectLst>
            <a:outerShdw blurRad="2540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pic>
        <p:nvPicPr>
          <p:cNvPr id="245764" name="Picture 4" descr="C:\Users\mitrohin_s\Google Диск\Googldisk2\Маркетинг\БУКЛЕТЫ\МСФО\Выпуск отчетности.png"/>
          <p:cNvPicPr>
            <a:picLocks noChangeAspect="1" noChangeArrowheads="1"/>
          </p:cNvPicPr>
          <p:nvPr/>
        </p:nvPicPr>
        <p:blipFill>
          <a:blip r:embed="rId3"/>
          <a:srcRect/>
          <a:stretch>
            <a:fillRect/>
          </a:stretch>
        </p:blipFill>
        <p:spPr bwMode="auto">
          <a:xfrm>
            <a:off x="2627313" y="2421174"/>
            <a:ext cx="9829800" cy="5904133"/>
          </a:xfrm>
          <a:prstGeom prst="rect">
            <a:avLst/>
          </a:prstGeom>
          <a:noFill/>
          <a:ln w="6350">
            <a:solidFill>
              <a:srgbClr val="3E5057"/>
            </a:solidFill>
            <a:miter lim="800000"/>
            <a:headEnd/>
            <a:tailEnd/>
          </a:ln>
          <a:effectLst>
            <a:outerShdw blurRad="2540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9332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5764"/>
                                        </p:tgtEl>
                                        <p:attrNameLst>
                                          <p:attrName>style.visibility</p:attrName>
                                        </p:attrNameLst>
                                      </p:cBhvr>
                                      <p:to>
                                        <p:strVal val="visible"/>
                                      </p:to>
                                    </p:set>
                                    <p:animEffect transition="in" filter="fade">
                                      <p:cBhvr>
                                        <p:cTn id="7" dur="500"/>
                                        <p:tgtEl>
                                          <p:spTgt spid="245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3906"/>
            <a:ext cx="10295240" cy="6863494"/>
          </a:xfrm>
          <a:prstGeom prst="rect">
            <a:avLst/>
          </a:prstGeom>
        </p:spPr>
      </p:pic>
      <p:sp>
        <p:nvSpPr>
          <p:cNvPr id="2" name="Прямоугольник 1"/>
          <p:cNvSpPr/>
          <p:nvPr/>
        </p:nvSpPr>
        <p:spPr bwMode="auto">
          <a:xfrm rot="16200000">
            <a:off x="-729000" y="730588"/>
            <a:ext cx="6858000" cy="5400000"/>
          </a:xfrm>
          <a:prstGeom prst="rect">
            <a:avLst/>
          </a:prstGeom>
          <a:solidFill>
            <a:srgbClr val="FFC000"/>
          </a:solidFill>
          <a:ln w="4445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nSpc>
                <a:spcPct val="110000"/>
              </a:lnSpc>
              <a:spcBef>
                <a:spcPct val="50000"/>
              </a:spcBef>
            </a:pPr>
            <a:endParaRPr lang="ru-RU" sz="2000">
              <a:solidFill>
                <a:srgbClr val="5F0000"/>
              </a:solidFill>
              <a:latin typeface="Arial" charset="0"/>
            </a:endParaRPr>
          </a:p>
        </p:txBody>
      </p:sp>
      <p:sp>
        <p:nvSpPr>
          <p:cNvPr id="349" name="Google Shape;401;p55"/>
          <p:cNvSpPr txBox="1">
            <a:spLocks noGrp="1"/>
          </p:cNvSpPr>
          <p:nvPr>
            <p:ph type="title"/>
          </p:nvPr>
        </p:nvSpPr>
        <p:spPr>
          <a:xfrm>
            <a:off x="-101138" y="765498"/>
            <a:ext cx="5220072" cy="2014538"/>
          </a:xfrm>
        </p:spPr>
        <p:txBody>
          <a:bodyPr>
            <a:normAutofit/>
          </a:bodyPr>
          <a:lstStyle/>
          <a:p>
            <a:pPr algn="r" defTabSz="868363" eaLnBrk="1" hangingPunct="1"/>
            <a:r>
              <a:rPr lang="ru-RU" sz="4000" dirty="0" smtClean="0">
                <a:solidFill>
                  <a:srgbClr val="CC0066"/>
                </a:solidFill>
                <a:sym typeface="Arial" charset="0"/>
              </a:rPr>
              <a:t>Успешный ИТ проект- миссия выполнима</a:t>
            </a:r>
            <a:endParaRPr lang="ru-RU" sz="4000" dirty="0">
              <a:solidFill>
                <a:srgbClr val="CC0066"/>
              </a:solidFill>
              <a:sym typeface="Arial" charset="0"/>
            </a:endParaRPr>
          </a:p>
        </p:txBody>
      </p:sp>
      <p:sp>
        <p:nvSpPr>
          <p:cNvPr id="8" name="Прямоугольник 7"/>
          <p:cNvSpPr/>
          <p:nvPr/>
        </p:nvSpPr>
        <p:spPr bwMode="auto">
          <a:xfrm rot="5400000">
            <a:off x="2006316" y="3364769"/>
            <a:ext cx="6859586" cy="130054"/>
          </a:xfrm>
          <a:prstGeom prst="rect">
            <a:avLst/>
          </a:prstGeom>
          <a:solidFill>
            <a:srgbClr val="CC0066"/>
          </a:solidFill>
          <a:ln w="44450" cap="flat" cmpd="sng" algn="ctr">
            <a:no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a:lnSpc>
                <a:spcPct val="110000"/>
              </a:lnSpc>
              <a:spcBef>
                <a:spcPct val="50000"/>
              </a:spcBef>
            </a:pPr>
            <a:endParaRPr lang="ru-RU" sz="2000">
              <a:solidFill>
                <a:srgbClr val="CC0000"/>
              </a:solidFill>
              <a:latin typeface="Arial" charset="0"/>
            </a:endParaRPr>
          </a:p>
        </p:txBody>
      </p:sp>
    </p:spTree>
    <p:extLst>
      <p:ext uri="{BB962C8B-B14F-4D97-AF65-F5344CB8AC3E}">
        <p14:creationId xmlns:p14="http://schemas.microsoft.com/office/powerpoint/2010/main" val="2385583148"/>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672" y="117426"/>
            <a:ext cx="5767387" cy="879271"/>
          </a:xfr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hangingPunct="1">
              <a:lnSpc>
                <a:spcPct val="80000"/>
              </a:lnSpc>
            </a:pPr>
            <a:r>
              <a:rPr lang="ru-RU" altLang="ru-RU" sz="2400" dirty="0">
                <a:solidFill>
                  <a:srgbClr val="808080"/>
                </a:solidFill>
                <a:latin typeface="Arial"/>
                <a:ea typeface="+mn-ea"/>
                <a:cs typeface="+mn-cs"/>
              </a:rPr>
              <a:t>Как объяснить акционерам необходимость нового проекта?</a:t>
            </a:r>
          </a:p>
        </p:txBody>
      </p:sp>
      <p:sp>
        <p:nvSpPr>
          <p:cNvPr id="100355" name="Объект 2"/>
          <p:cNvSpPr>
            <a:spLocks noGrp="1"/>
          </p:cNvSpPr>
          <p:nvPr>
            <p:ph idx="1"/>
          </p:nvPr>
        </p:nvSpPr>
        <p:spPr bwMode="auto">
          <a:xfrm>
            <a:off x="628650" y="1557548"/>
            <a:ext cx="7886700" cy="3816462"/>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Clr>
                <a:srgbClr val="D71920"/>
              </a:buClr>
              <a:buFont typeface="Wingdings" pitchFamily="2" charset="2"/>
              <a:buChar char="§"/>
            </a:pPr>
            <a:r>
              <a:rPr lang="ru-RU" altLang="ru-RU" sz="2000" dirty="0">
                <a:solidFill>
                  <a:srgbClr val="3E5057"/>
                </a:solidFill>
              </a:rPr>
              <a:t>Накопленный «функциональный дефицит»</a:t>
            </a:r>
          </a:p>
          <a:p>
            <a:pPr eaLnBrk="1" hangingPunct="1">
              <a:buClr>
                <a:srgbClr val="D71920"/>
              </a:buClr>
              <a:buFont typeface="Wingdings" pitchFamily="2" charset="2"/>
              <a:buChar char="§"/>
            </a:pPr>
            <a:endParaRPr lang="ru-RU" altLang="ru-RU" sz="2000" dirty="0">
              <a:solidFill>
                <a:srgbClr val="3E5057"/>
              </a:solidFill>
            </a:endParaRPr>
          </a:p>
          <a:p>
            <a:pPr eaLnBrk="1" hangingPunct="1">
              <a:buClr>
                <a:srgbClr val="D71920"/>
              </a:buClr>
              <a:buFont typeface="Wingdings" pitchFamily="2" charset="2"/>
              <a:buChar char="§"/>
            </a:pPr>
            <a:r>
              <a:rPr lang="ru-RU" altLang="ru-RU" sz="2000" dirty="0">
                <a:solidFill>
                  <a:srgbClr val="3E5057"/>
                </a:solidFill>
              </a:rPr>
              <a:t>Существенное изменение основных бизнес-процессов</a:t>
            </a:r>
          </a:p>
          <a:p>
            <a:pPr eaLnBrk="1" hangingPunct="1">
              <a:buClr>
                <a:srgbClr val="D71920"/>
              </a:buClr>
              <a:buFont typeface="Wingdings" pitchFamily="2" charset="2"/>
              <a:buChar char="§"/>
            </a:pPr>
            <a:endParaRPr lang="ru-RU" altLang="ru-RU" sz="2000" dirty="0">
              <a:solidFill>
                <a:srgbClr val="3E5057"/>
              </a:solidFill>
            </a:endParaRPr>
          </a:p>
          <a:p>
            <a:pPr eaLnBrk="1" hangingPunct="1">
              <a:buClr>
                <a:srgbClr val="D71920"/>
              </a:buClr>
              <a:buFont typeface="Wingdings" pitchFamily="2" charset="2"/>
              <a:buChar char="§"/>
            </a:pPr>
            <a:r>
              <a:rPr lang="ru-RU" altLang="ru-RU" sz="2000" dirty="0">
                <a:solidFill>
                  <a:srgbClr val="3E5057"/>
                </a:solidFill>
              </a:rPr>
              <a:t>Реорганизация финансовой и закупочной служб</a:t>
            </a:r>
          </a:p>
          <a:p>
            <a:pPr eaLnBrk="1" hangingPunct="1">
              <a:buClr>
                <a:srgbClr val="D71920"/>
              </a:buClr>
              <a:buFont typeface="Wingdings" pitchFamily="2" charset="2"/>
              <a:buChar char="§"/>
            </a:pPr>
            <a:endParaRPr lang="ru-RU" altLang="ru-RU" sz="2000" dirty="0">
              <a:solidFill>
                <a:srgbClr val="3E5057"/>
              </a:solidFill>
            </a:endParaRPr>
          </a:p>
          <a:p>
            <a:pPr eaLnBrk="1" hangingPunct="1">
              <a:buClr>
                <a:srgbClr val="D71920"/>
              </a:buClr>
              <a:buFont typeface="Wingdings" pitchFamily="2" charset="2"/>
              <a:buChar char="§"/>
            </a:pPr>
            <a:r>
              <a:rPr lang="ru-RU" altLang="ru-RU" sz="2000" dirty="0">
                <a:solidFill>
                  <a:srgbClr val="3E5057"/>
                </a:solidFill>
              </a:rPr>
              <a:t>Смена поколений программных продуктов </a:t>
            </a:r>
            <a:r>
              <a:rPr lang="ru-RU" altLang="ru-RU" sz="2000" dirty="0" err="1">
                <a:solidFill>
                  <a:srgbClr val="3E5057"/>
                </a:solidFill>
              </a:rPr>
              <a:t>вендора</a:t>
            </a:r>
            <a:endParaRPr lang="ru-RU" altLang="ru-RU" sz="2000" dirty="0">
              <a:solidFill>
                <a:srgbClr val="3E5057"/>
              </a:solidFill>
            </a:endParaRPr>
          </a:p>
          <a:p>
            <a:pPr eaLnBrk="1" hangingPunct="1">
              <a:buClr>
                <a:srgbClr val="D71920"/>
              </a:buClr>
              <a:buFont typeface="Wingdings" pitchFamily="2" charset="2"/>
              <a:buChar char="§"/>
            </a:pPr>
            <a:endParaRPr lang="ru-RU" altLang="ru-RU" sz="2000" dirty="0">
              <a:solidFill>
                <a:srgbClr val="3E5057"/>
              </a:solidFill>
            </a:endParaRPr>
          </a:p>
          <a:p>
            <a:pPr eaLnBrk="1" hangingPunct="1">
              <a:buClr>
                <a:srgbClr val="D71920"/>
              </a:buClr>
              <a:buFont typeface="Wingdings" pitchFamily="2" charset="2"/>
              <a:buChar char="§"/>
            </a:pPr>
            <a:r>
              <a:rPr lang="ru-RU" altLang="ru-RU" sz="2000" dirty="0" smtClean="0">
                <a:solidFill>
                  <a:srgbClr val="3E5057"/>
                </a:solidFill>
              </a:rPr>
              <a:t>Оценка </a:t>
            </a:r>
            <a:r>
              <a:rPr lang="ru-RU" altLang="ru-RU" sz="2000" dirty="0">
                <a:solidFill>
                  <a:srgbClr val="3E5057"/>
                </a:solidFill>
              </a:rPr>
              <a:t>возврата инвестиций?</a:t>
            </a:r>
          </a:p>
          <a:p>
            <a:pPr eaLnBrk="1" hangingPunct="1">
              <a:buClr>
                <a:srgbClr val="D71920"/>
              </a:buClr>
              <a:buFont typeface="Wingdings" pitchFamily="2" charset="2"/>
              <a:buChar char="§"/>
            </a:pPr>
            <a:endParaRPr lang="ru-RU" altLang="ru-RU" sz="2000" dirty="0">
              <a:solidFill>
                <a:srgbClr val="3E5057"/>
              </a:solidFill>
            </a:endParaRPr>
          </a:p>
        </p:txBody>
      </p:sp>
    </p:spTree>
    <p:extLst>
      <p:ext uri="{BB962C8B-B14F-4D97-AF65-F5344CB8AC3E}">
        <p14:creationId xmlns:p14="http://schemas.microsoft.com/office/powerpoint/2010/main" val="127446625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8971" y="0"/>
            <a:ext cx="11221942" cy="7481292"/>
          </a:xfrm>
        </p:spPr>
      </p:pic>
    </p:spTree>
    <p:extLst>
      <p:ext uri="{BB962C8B-B14F-4D97-AF65-F5344CB8AC3E}">
        <p14:creationId xmlns:p14="http://schemas.microsoft.com/office/powerpoint/2010/main" val="16334998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189434"/>
            <a:ext cx="7200800" cy="879475"/>
          </a:xfrm>
        </p:spPr>
        <p:txBody>
          <a:bodyPr/>
          <a:lstStyle/>
          <a:p>
            <a:pPr algn="ctr"/>
            <a:r>
              <a:rPr lang="ru-RU" sz="2400" dirty="0" smtClean="0"/>
              <a:t>Как повысить точность бюджетирования при допустимом уровне затрат на бюджетный процесс?</a:t>
            </a:r>
            <a:endParaRPr lang="ru-RU" sz="2400" dirty="0"/>
          </a:p>
        </p:txBody>
      </p:sp>
      <p:sp>
        <p:nvSpPr>
          <p:cNvPr id="3" name="Объект 2"/>
          <p:cNvSpPr>
            <a:spLocks noGrp="1"/>
          </p:cNvSpPr>
          <p:nvPr>
            <p:ph idx="1"/>
          </p:nvPr>
        </p:nvSpPr>
        <p:spPr>
          <a:xfrm>
            <a:off x="755576" y="1479852"/>
            <a:ext cx="8388424" cy="4549142"/>
          </a:xfrm>
        </p:spPr>
        <p:txBody>
          <a:bodyPr/>
          <a:lstStyle/>
          <a:p>
            <a:pPr marL="0" indent="0">
              <a:buClr>
                <a:srgbClr val="C00000"/>
              </a:buClr>
              <a:buNone/>
            </a:pPr>
            <a:r>
              <a:rPr lang="ru-RU" sz="2400" dirty="0" smtClean="0"/>
              <a:t>Внедрить адекватную </a:t>
            </a:r>
            <a:r>
              <a:rPr lang="ru-RU" sz="2400" dirty="0"/>
              <a:t>бюджетную </a:t>
            </a:r>
            <a:r>
              <a:rPr lang="ru-RU" sz="2400" dirty="0" smtClean="0"/>
              <a:t>модель</a:t>
            </a:r>
          </a:p>
          <a:p>
            <a:pPr marL="0" indent="0">
              <a:buClr>
                <a:srgbClr val="C00000"/>
              </a:buClr>
              <a:buNone/>
            </a:pPr>
            <a:endParaRPr lang="ru-RU" sz="2400" dirty="0" smtClean="0"/>
          </a:p>
          <a:p>
            <a:pPr marL="0" indent="0">
              <a:buClr>
                <a:srgbClr val="C00000"/>
              </a:buClr>
              <a:buNone/>
            </a:pPr>
            <a:r>
              <a:rPr lang="ru-RU" sz="2400" dirty="0" smtClean="0"/>
              <a:t>Комфортно привлекать разные источники информации</a:t>
            </a:r>
          </a:p>
          <a:p>
            <a:pPr marL="0" indent="0">
              <a:buClr>
                <a:srgbClr val="C00000"/>
              </a:buClr>
              <a:buNone/>
            </a:pPr>
            <a:endParaRPr lang="ru-RU" sz="2400" dirty="0" smtClean="0"/>
          </a:p>
          <a:p>
            <a:pPr marL="0" indent="0">
              <a:buClr>
                <a:srgbClr val="C00000"/>
              </a:buClr>
              <a:buNone/>
            </a:pPr>
            <a:r>
              <a:rPr lang="ru-RU" sz="2400" dirty="0" smtClean="0"/>
              <a:t>Использовать несколько </a:t>
            </a:r>
            <a:r>
              <a:rPr lang="ru-RU" sz="2400" dirty="0"/>
              <a:t>альтернативных вариантов расчета </a:t>
            </a:r>
            <a:r>
              <a:rPr lang="ru-RU" sz="2400" dirty="0" smtClean="0"/>
              <a:t>планов</a:t>
            </a:r>
          </a:p>
          <a:p>
            <a:pPr marL="0" indent="0">
              <a:buClr>
                <a:srgbClr val="C00000"/>
              </a:buClr>
              <a:buNone/>
            </a:pPr>
            <a:endParaRPr lang="ru-RU" sz="2400" dirty="0" smtClean="0"/>
          </a:p>
          <a:p>
            <a:pPr marL="0" indent="0">
              <a:buClr>
                <a:srgbClr val="C00000"/>
              </a:buClr>
              <a:buNone/>
            </a:pPr>
            <a:r>
              <a:rPr lang="ru-RU" sz="2400" dirty="0"/>
              <a:t>Вовлечь необходимое количество участников бюджетного процесса</a:t>
            </a:r>
          </a:p>
          <a:p>
            <a:pPr marL="0" indent="0">
              <a:buClr>
                <a:srgbClr val="C00000"/>
              </a:buClr>
              <a:buNone/>
            </a:pPr>
            <a:endParaRPr lang="ru-RU" sz="2400" dirty="0" smtClean="0"/>
          </a:p>
          <a:p>
            <a:pPr marL="0" indent="0">
              <a:buClr>
                <a:srgbClr val="C00000"/>
              </a:buClr>
              <a:buNone/>
            </a:pPr>
            <a:r>
              <a:rPr lang="ru-RU" sz="2400" dirty="0"/>
              <a:t>Чаще пересматривать прогноз</a:t>
            </a:r>
          </a:p>
          <a:p>
            <a:pPr marL="0" indent="0">
              <a:buClr>
                <a:srgbClr val="C00000"/>
              </a:buClr>
              <a:buNone/>
            </a:pPr>
            <a:endParaRPr lang="ru-RU" sz="2400" dirty="0" smtClean="0"/>
          </a:p>
        </p:txBody>
      </p:sp>
      <p:grpSp>
        <p:nvGrpSpPr>
          <p:cNvPr id="26" name="Группа 25"/>
          <p:cNvGrpSpPr/>
          <p:nvPr/>
        </p:nvGrpSpPr>
        <p:grpSpPr>
          <a:xfrm>
            <a:off x="187099" y="3304004"/>
            <a:ext cx="590550" cy="590550"/>
            <a:chOff x="172732" y="3530625"/>
            <a:chExt cx="590550" cy="590550"/>
          </a:xfrm>
        </p:grpSpPr>
        <p:sp>
          <p:nvSpPr>
            <p:cNvPr id="6" name="Oval 15"/>
            <p:cNvSpPr/>
            <p:nvPr/>
          </p:nvSpPr>
          <p:spPr bwMode="auto">
            <a:xfrm>
              <a:off x="172732" y="3530625"/>
              <a:ext cx="590550" cy="590550"/>
            </a:xfrm>
            <a:prstGeom prst="ellipse">
              <a:avLst/>
            </a:prstGeom>
            <a:solidFill>
              <a:srgbClr val="FC6E5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SA" sz="2000" b="1">
                <a:solidFill>
                  <a:srgbClr val="FFFFFF"/>
                </a:solidFill>
              </a:endParaRPr>
            </a:p>
          </p:txBody>
        </p:sp>
        <p:sp>
          <p:nvSpPr>
            <p:cNvPr id="9" name="TextBox 18"/>
            <p:cNvSpPr txBox="1">
              <a:spLocks noChangeArrowheads="1"/>
            </p:cNvSpPr>
            <p:nvPr/>
          </p:nvSpPr>
          <p:spPr bwMode="auto">
            <a:xfrm>
              <a:off x="242585" y="3643341"/>
              <a:ext cx="47307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spcAft>
                  <a:spcPct val="50000"/>
                </a:spcAft>
                <a:buClr>
                  <a:srgbClr val="CC0000"/>
                </a:buClr>
                <a:buSzPct val="60000"/>
                <a:buFont typeface="Wingdings" panose="05000000000000000000" pitchFamily="2" charset="2"/>
                <a:buChar char="n"/>
                <a:defRPr sz="2200">
                  <a:solidFill>
                    <a:srgbClr val="5B0917"/>
                  </a:solidFill>
                  <a:latin typeface="Arial" panose="020B0604020202020204" pitchFamily="34" charset="0"/>
                </a:defRPr>
              </a:lvl1pPr>
              <a:lvl2pPr marL="742950" indent="-285750">
                <a:spcBef>
                  <a:spcPct val="20000"/>
                </a:spcBef>
                <a:spcAft>
                  <a:spcPct val="30000"/>
                </a:spcAft>
                <a:buClr>
                  <a:srgbClr val="CC0000"/>
                </a:buClr>
                <a:buFont typeface="Wingdings" panose="05000000000000000000" pitchFamily="2" charset="2"/>
                <a:buChar char="§"/>
                <a:defRPr sz="2000">
                  <a:solidFill>
                    <a:srgbClr val="5B0917"/>
                  </a:solidFill>
                  <a:latin typeface="Arial" panose="020B0604020202020204" pitchFamily="34" charset="0"/>
                </a:defRPr>
              </a:lvl2pPr>
              <a:lvl3pPr marL="1143000" indent="-228600">
                <a:spcBef>
                  <a:spcPct val="20000"/>
                </a:spcBef>
                <a:spcAft>
                  <a:spcPct val="20000"/>
                </a:spcAft>
                <a:buClr>
                  <a:srgbClr val="CC0000"/>
                </a:buClr>
                <a:buSzPct val="80000"/>
                <a:buFont typeface="Wingdings" panose="05000000000000000000" pitchFamily="2" charset="2"/>
                <a:buChar char="§"/>
                <a:defRPr>
                  <a:solidFill>
                    <a:srgbClr val="5B0917"/>
                  </a:solidFill>
                  <a:latin typeface="Arial" panose="020B0604020202020204" pitchFamily="34" charset="0"/>
                </a:defRPr>
              </a:lvl3pPr>
              <a:lvl4pPr marL="1600200" indent="-228600">
                <a:spcBef>
                  <a:spcPct val="20000"/>
                </a:spcBef>
                <a:spcAft>
                  <a:spcPct val="20000"/>
                </a:spcAft>
                <a:buClr>
                  <a:srgbClr val="CC0000"/>
                </a:buClr>
                <a:buFont typeface="Times New Roman" panose="02020603050405020304" pitchFamily="18" charset="0"/>
                <a:buChar char="▪"/>
                <a:defRPr sz="1600">
                  <a:solidFill>
                    <a:srgbClr val="5B0917"/>
                  </a:solidFill>
                  <a:latin typeface="Arial" panose="020B0604020202020204" pitchFamily="34" charset="0"/>
                </a:defRPr>
              </a:lvl4pPr>
              <a:lvl5pPr marL="2057400" indent="-228600">
                <a:spcBef>
                  <a:spcPct val="20000"/>
                </a:spcBef>
                <a:buClr>
                  <a:srgbClr val="CC0000"/>
                </a:buClr>
                <a:buFont typeface="Arial" panose="020B0604020202020204" pitchFamily="34" charset="0"/>
                <a:buChar char="∙"/>
                <a:defRPr sz="1400">
                  <a:solidFill>
                    <a:srgbClr val="5B0917"/>
                  </a:solidFill>
                  <a:latin typeface="Arial" panose="020B0604020202020204" pitchFamily="34" charset="0"/>
                </a:defRPr>
              </a:lvl5pPr>
              <a:lvl6pPr marL="25146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6pPr>
              <a:lvl7pPr marL="29718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7pPr>
              <a:lvl8pPr marL="34290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8pPr>
              <a:lvl9pPr marL="38862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9pPr>
            </a:lstStyle>
            <a:p>
              <a:pPr algn="ctr" eaLnBrk="1" hangingPunct="1">
                <a:spcBef>
                  <a:spcPct val="0"/>
                </a:spcBef>
                <a:spcAft>
                  <a:spcPct val="0"/>
                </a:spcAft>
                <a:buClrTx/>
                <a:buSzTx/>
                <a:buFontTx/>
                <a:buNone/>
              </a:pPr>
              <a:r>
                <a:rPr lang="ru-RU" altLang="ru-RU" b="1">
                  <a:solidFill>
                    <a:srgbClr val="FFFFFF"/>
                  </a:solidFill>
                  <a:latin typeface="+mn-lt"/>
                  <a:cs typeface="Arial" panose="020B0604020202020204" pitchFamily="34" charset="0"/>
                </a:rPr>
                <a:t>3</a:t>
              </a:r>
              <a:endParaRPr lang="ar-SA" altLang="ru-RU" b="1">
                <a:solidFill>
                  <a:srgbClr val="FFFFFF"/>
                </a:solidFill>
                <a:latin typeface="+mn-lt"/>
                <a:cs typeface="Arial" panose="020B0604020202020204" pitchFamily="34" charset="0"/>
              </a:endParaRPr>
            </a:p>
          </p:txBody>
        </p:sp>
      </p:grpSp>
      <p:grpSp>
        <p:nvGrpSpPr>
          <p:cNvPr id="25" name="Группа 24"/>
          <p:cNvGrpSpPr/>
          <p:nvPr/>
        </p:nvGrpSpPr>
        <p:grpSpPr>
          <a:xfrm>
            <a:off x="187099" y="1470355"/>
            <a:ext cx="590550" cy="588962"/>
            <a:chOff x="136265" y="1413570"/>
            <a:chExt cx="590550" cy="588962"/>
          </a:xfrm>
        </p:grpSpPr>
        <p:sp>
          <p:nvSpPr>
            <p:cNvPr id="4" name="Oval 12"/>
            <p:cNvSpPr/>
            <p:nvPr/>
          </p:nvSpPr>
          <p:spPr bwMode="auto">
            <a:xfrm>
              <a:off x="136265" y="1413570"/>
              <a:ext cx="590550" cy="588962"/>
            </a:xfrm>
            <a:prstGeom prst="ellipse">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ar-SA" sz="2000" b="1">
                <a:solidFill>
                  <a:srgbClr val="FFFFFF"/>
                </a:solidFill>
              </a:endParaRPr>
            </a:p>
          </p:txBody>
        </p:sp>
        <p:sp>
          <p:nvSpPr>
            <p:cNvPr id="7" name="TextBox 16"/>
            <p:cNvSpPr txBox="1">
              <a:spLocks noChangeArrowheads="1"/>
            </p:cNvSpPr>
            <p:nvPr/>
          </p:nvSpPr>
          <p:spPr bwMode="auto">
            <a:xfrm>
              <a:off x="206118" y="1524695"/>
              <a:ext cx="473075"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spcAft>
                  <a:spcPct val="50000"/>
                </a:spcAft>
                <a:buClr>
                  <a:srgbClr val="CC0000"/>
                </a:buClr>
                <a:buSzPct val="60000"/>
                <a:buFont typeface="Wingdings" panose="05000000000000000000" pitchFamily="2" charset="2"/>
                <a:buChar char="n"/>
                <a:defRPr sz="2200">
                  <a:solidFill>
                    <a:srgbClr val="5B0917"/>
                  </a:solidFill>
                  <a:latin typeface="Arial" panose="020B0604020202020204" pitchFamily="34" charset="0"/>
                </a:defRPr>
              </a:lvl1pPr>
              <a:lvl2pPr marL="742950" indent="-285750">
                <a:spcBef>
                  <a:spcPct val="20000"/>
                </a:spcBef>
                <a:spcAft>
                  <a:spcPct val="30000"/>
                </a:spcAft>
                <a:buClr>
                  <a:srgbClr val="CC0000"/>
                </a:buClr>
                <a:buFont typeface="Wingdings" panose="05000000000000000000" pitchFamily="2" charset="2"/>
                <a:buChar char="§"/>
                <a:defRPr sz="2000">
                  <a:solidFill>
                    <a:srgbClr val="5B0917"/>
                  </a:solidFill>
                  <a:latin typeface="Arial" panose="020B0604020202020204" pitchFamily="34" charset="0"/>
                </a:defRPr>
              </a:lvl2pPr>
              <a:lvl3pPr marL="1143000" indent="-228600">
                <a:spcBef>
                  <a:spcPct val="20000"/>
                </a:spcBef>
                <a:spcAft>
                  <a:spcPct val="20000"/>
                </a:spcAft>
                <a:buClr>
                  <a:srgbClr val="CC0000"/>
                </a:buClr>
                <a:buSzPct val="80000"/>
                <a:buFont typeface="Wingdings" panose="05000000000000000000" pitchFamily="2" charset="2"/>
                <a:buChar char="§"/>
                <a:defRPr>
                  <a:solidFill>
                    <a:srgbClr val="5B0917"/>
                  </a:solidFill>
                  <a:latin typeface="Arial" panose="020B0604020202020204" pitchFamily="34" charset="0"/>
                </a:defRPr>
              </a:lvl3pPr>
              <a:lvl4pPr marL="1600200" indent="-228600">
                <a:spcBef>
                  <a:spcPct val="20000"/>
                </a:spcBef>
                <a:spcAft>
                  <a:spcPct val="20000"/>
                </a:spcAft>
                <a:buClr>
                  <a:srgbClr val="CC0000"/>
                </a:buClr>
                <a:buFont typeface="Times New Roman" panose="02020603050405020304" pitchFamily="18" charset="0"/>
                <a:buChar char="▪"/>
                <a:defRPr sz="1600">
                  <a:solidFill>
                    <a:srgbClr val="5B0917"/>
                  </a:solidFill>
                  <a:latin typeface="Arial" panose="020B0604020202020204" pitchFamily="34" charset="0"/>
                </a:defRPr>
              </a:lvl4pPr>
              <a:lvl5pPr marL="2057400" indent="-228600">
                <a:spcBef>
                  <a:spcPct val="20000"/>
                </a:spcBef>
                <a:buClr>
                  <a:srgbClr val="CC0000"/>
                </a:buClr>
                <a:buFont typeface="Arial" panose="020B0604020202020204" pitchFamily="34" charset="0"/>
                <a:buChar char="∙"/>
                <a:defRPr sz="1400">
                  <a:solidFill>
                    <a:srgbClr val="5B0917"/>
                  </a:solidFill>
                  <a:latin typeface="Arial" panose="020B0604020202020204" pitchFamily="34" charset="0"/>
                </a:defRPr>
              </a:lvl5pPr>
              <a:lvl6pPr marL="25146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6pPr>
              <a:lvl7pPr marL="29718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7pPr>
              <a:lvl8pPr marL="34290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8pPr>
              <a:lvl9pPr marL="38862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9pPr>
            </a:lstStyle>
            <a:p>
              <a:pPr algn="ctr" eaLnBrk="1" hangingPunct="1">
                <a:spcBef>
                  <a:spcPct val="0"/>
                </a:spcBef>
                <a:spcAft>
                  <a:spcPct val="0"/>
                </a:spcAft>
                <a:buClrTx/>
                <a:buSzTx/>
                <a:buFontTx/>
                <a:buNone/>
              </a:pPr>
              <a:r>
                <a:rPr lang="ru-RU" altLang="ru-RU" b="1">
                  <a:solidFill>
                    <a:srgbClr val="FFFFFF"/>
                  </a:solidFill>
                  <a:latin typeface="+mn-lt"/>
                  <a:cs typeface="Arial" panose="020B0604020202020204" pitchFamily="34" charset="0"/>
                </a:rPr>
                <a:t>1</a:t>
              </a:r>
              <a:endParaRPr lang="ar-SA" altLang="ru-RU" b="1">
                <a:solidFill>
                  <a:srgbClr val="FFFFFF"/>
                </a:solidFill>
                <a:latin typeface="+mn-lt"/>
                <a:cs typeface="Arial" panose="020B0604020202020204" pitchFamily="34" charset="0"/>
              </a:endParaRPr>
            </a:p>
          </p:txBody>
        </p:sp>
        <p:grpSp>
          <p:nvGrpSpPr>
            <p:cNvPr id="10" name="Группа 1"/>
            <p:cNvGrpSpPr>
              <a:grpSpLocks/>
            </p:cNvGrpSpPr>
            <p:nvPr/>
          </p:nvGrpSpPr>
          <p:grpSpPr bwMode="auto">
            <a:xfrm>
              <a:off x="136265" y="1413570"/>
              <a:ext cx="590550" cy="588962"/>
              <a:chOff x="2438400" y="1778000"/>
              <a:chExt cx="590550" cy="588963"/>
            </a:xfrm>
          </p:grpSpPr>
          <p:sp>
            <p:nvSpPr>
              <p:cNvPr id="11" name="Oval 32"/>
              <p:cNvSpPr/>
              <p:nvPr/>
            </p:nvSpPr>
            <p:spPr bwMode="auto">
              <a:xfrm rot="10800000">
                <a:off x="2438400" y="1778000"/>
                <a:ext cx="590550" cy="588963"/>
              </a:xfrm>
              <a:prstGeom prst="ellipse">
                <a:avLst/>
              </a:prstGeom>
              <a:solidFill>
                <a:srgbClr val="237DB9"/>
              </a:solidFill>
              <a:ln w="12700" cap="flat" cmpd="sng" algn="ctr">
                <a:solidFill>
                  <a:srgbClr val="FFFFFF"/>
                </a:solidFill>
                <a:prstDash val="solid"/>
              </a:ln>
              <a:effectLst/>
            </p:spPr>
            <p:txBody>
              <a:bodyPr rtlCol="1" anchor="ctr"/>
              <a:lstStyle/>
              <a:p>
                <a:pPr algn="ctr" rtl="1" eaLnBrk="1" fontAlgn="auto" hangingPunct="1">
                  <a:spcBef>
                    <a:spcPts val="0"/>
                  </a:spcBef>
                  <a:spcAft>
                    <a:spcPts val="0"/>
                  </a:spcAft>
                  <a:defRPr/>
                </a:pPr>
                <a:endParaRPr lang="ar-SA" b="1" kern="0">
                  <a:solidFill>
                    <a:srgbClr val="FFFFFF"/>
                  </a:solidFill>
                  <a:latin typeface="+mn-lt"/>
                  <a:cs typeface="Arial"/>
                </a:endParaRPr>
              </a:p>
            </p:txBody>
          </p:sp>
          <p:sp>
            <p:nvSpPr>
              <p:cNvPr id="12" name="TextBox 34"/>
              <p:cNvSpPr txBox="1">
                <a:spLocks noChangeArrowheads="1"/>
              </p:cNvSpPr>
              <p:nvPr/>
            </p:nvSpPr>
            <p:spPr bwMode="auto">
              <a:xfrm>
                <a:off x="2505195" y="1889099"/>
                <a:ext cx="472435" cy="32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spcAft>
                    <a:spcPct val="50000"/>
                  </a:spcAft>
                  <a:buClr>
                    <a:srgbClr val="CC0000"/>
                  </a:buClr>
                  <a:buSzPct val="60000"/>
                  <a:buFont typeface="Wingdings" panose="05000000000000000000" pitchFamily="2" charset="2"/>
                  <a:buChar char="n"/>
                  <a:defRPr sz="2200">
                    <a:solidFill>
                      <a:srgbClr val="5B0917"/>
                    </a:solidFill>
                    <a:latin typeface="Arial" panose="020B0604020202020204" pitchFamily="34" charset="0"/>
                  </a:defRPr>
                </a:lvl1pPr>
                <a:lvl2pPr marL="742950" indent="-285750">
                  <a:spcBef>
                    <a:spcPct val="20000"/>
                  </a:spcBef>
                  <a:spcAft>
                    <a:spcPct val="30000"/>
                  </a:spcAft>
                  <a:buClr>
                    <a:srgbClr val="CC0000"/>
                  </a:buClr>
                  <a:buFont typeface="Wingdings" panose="05000000000000000000" pitchFamily="2" charset="2"/>
                  <a:buChar char="§"/>
                  <a:defRPr sz="2000">
                    <a:solidFill>
                      <a:srgbClr val="5B0917"/>
                    </a:solidFill>
                    <a:latin typeface="Arial" panose="020B0604020202020204" pitchFamily="34" charset="0"/>
                  </a:defRPr>
                </a:lvl2pPr>
                <a:lvl3pPr marL="1143000" indent="-228600">
                  <a:spcBef>
                    <a:spcPct val="20000"/>
                  </a:spcBef>
                  <a:spcAft>
                    <a:spcPct val="20000"/>
                  </a:spcAft>
                  <a:buClr>
                    <a:srgbClr val="CC0000"/>
                  </a:buClr>
                  <a:buSzPct val="80000"/>
                  <a:buFont typeface="Wingdings" panose="05000000000000000000" pitchFamily="2" charset="2"/>
                  <a:buChar char="§"/>
                  <a:defRPr>
                    <a:solidFill>
                      <a:srgbClr val="5B0917"/>
                    </a:solidFill>
                    <a:latin typeface="Arial" panose="020B0604020202020204" pitchFamily="34" charset="0"/>
                  </a:defRPr>
                </a:lvl3pPr>
                <a:lvl4pPr marL="1600200" indent="-228600">
                  <a:spcBef>
                    <a:spcPct val="20000"/>
                  </a:spcBef>
                  <a:spcAft>
                    <a:spcPct val="20000"/>
                  </a:spcAft>
                  <a:buClr>
                    <a:srgbClr val="CC0000"/>
                  </a:buClr>
                  <a:buFont typeface="Times New Roman" panose="02020603050405020304" pitchFamily="18" charset="0"/>
                  <a:buChar char="▪"/>
                  <a:defRPr sz="1600">
                    <a:solidFill>
                      <a:srgbClr val="5B0917"/>
                    </a:solidFill>
                    <a:latin typeface="Arial" panose="020B0604020202020204" pitchFamily="34" charset="0"/>
                  </a:defRPr>
                </a:lvl4pPr>
                <a:lvl5pPr marL="2057400" indent="-228600">
                  <a:spcBef>
                    <a:spcPct val="20000"/>
                  </a:spcBef>
                  <a:buClr>
                    <a:srgbClr val="CC0000"/>
                  </a:buClr>
                  <a:buFont typeface="Arial" panose="020B0604020202020204" pitchFamily="34" charset="0"/>
                  <a:buChar char="∙"/>
                  <a:defRPr sz="1400">
                    <a:solidFill>
                      <a:srgbClr val="5B0917"/>
                    </a:solidFill>
                    <a:latin typeface="Arial" panose="020B0604020202020204" pitchFamily="34" charset="0"/>
                  </a:defRPr>
                </a:lvl5pPr>
                <a:lvl6pPr marL="25146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6pPr>
                <a:lvl7pPr marL="29718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7pPr>
                <a:lvl8pPr marL="34290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8pPr>
                <a:lvl9pPr marL="38862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9pPr>
              </a:lstStyle>
              <a:p>
                <a:pPr algn="ctr" eaLnBrk="1" hangingPunct="1">
                  <a:spcBef>
                    <a:spcPct val="0"/>
                  </a:spcBef>
                  <a:spcAft>
                    <a:spcPct val="0"/>
                  </a:spcAft>
                  <a:buClrTx/>
                  <a:buSzTx/>
                  <a:buFontTx/>
                  <a:buNone/>
                </a:pPr>
                <a:r>
                  <a:rPr lang="en-US" altLang="ru-RU" b="1" dirty="0">
                    <a:solidFill>
                      <a:srgbClr val="FFFFFF"/>
                    </a:solidFill>
                    <a:latin typeface="+mn-lt"/>
                    <a:cs typeface="Arial" panose="020B0604020202020204" pitchFamily="34" charset="0"/>
                  </a:rPr>
                  <a:t>1</a:t>
                </a:r>
                <a:endParaRPr lang="ar-SA" altLang="ru-RU" b="1" dirty="0">
                  <a:solidFill>
                    <a:srgbClr val="FFFFFF"/>
                  </a:solidFill>
                  <a:latin typeface="+mn-lt"/>
                  <a:cs typeface="Arial" panose="020B0604020202020204" pitchFamily="34" charset="0"/>
                </a:endParaRPr>
              </a:p>
            </p:txBody>
          </p:sp>
        </p:grpSp>
      </p:grpSp>
      <p:grpSp>
        <p:nvGrpSpPr>
          <p:cNvPr id="13" name="Группа 3"/>
          <p:cNvGrpSpPr>
            <a:grpSpLocks/>
          </p:cNvGrpSpPr>
          <p:nvPr/>
        </p:nvGrpSpPr>
        <p:grpSpPr bwMode="auto">
          <a:xfrm>
            <a:off x="187099" y="2318971"/>
            <a:ext cx="590550" cy="588962"/>
            <a:chOff x="2438400" y="2825750"/>
            <a:chExt cx="590550" cy="588963"/>
          </a:xfrm>
        </p:grpSpPr>
        <p:sp>
          <p:nvSpPr>
            <p:cNvPr id="14" name="Oval 31"/>
            <p:cNvSpPr/>
            <p:nvPr/>
          </p:nvSpPr>
          <p:spPr bwMode="auto">
            <a:xfrm rot="10800000">
              <a:off x="2438400" y="2825750"/>
              <a:ext cx="590550" cy="588963"/>
            </a:xfrm>
            <a:prstGeom prst="ellipse">
              <a:avLst/>
            </a:prstGeom>
            <a:solidFill>
              <a:srgbClr val="14AA96"/>
            </a:solidFill>
            <a:ln w="12700" cap="flat" cmpd="sng" algn="ctr">
              <a:solidFill>
                <a:srgbClr val="FFFFFF"/>
              </a:solidFill>
              <a:prstDash val="solid"/>
            </a:ln>
            <a:effectLst/>
          </p:spPr>
          <p:txBody>
            <a:bodyPr rtlCol="1" anchor="ctr"/>
            <a:lstStyle/>
            <a:p>
              <a:pPr algn="ctr" rtl="1" eaLnBrk="1" fontAlgn="auto" hangingPunct="1">
                <a:spcBef>
                  <a:spcPts val="0"/>
                </a:spcBef>
                <a:spcAft>
                  <a:spcPts val="0"/>
                </a:spcAft>
                <a:defRPr/>
              </a:pPr>
              <a:endParaRPr lang="ar-SA" b="1" kern="0">
                <a:solidFill>
                  <a:srgbClr val="FFFFFF"/>
                </a:solidFill>
                <a:latin typeface="+mn-lt"/>
                <a:cs typeface="Arial"/>
              </a:endParaRPr>
            </a:p>
          </p:txBody>
        </p:sp>
        <p:sp>
          <p:nvSpPr>
            <p:cNvPr id="15" name="TextBox 35"/>
            <p:cNvSpPr txBox="1">
              <a:spLocks noChangeArrowheads="1"/>
            </p:cNvSpPr>
            <p:nvPr/>
          </p:nvSpPr>
          <p:spPr bwMode="auto">
            <a:xfrm>
              <a:off x="2505195" y="2944981"/>
              <a:ext cx="472435" cy="32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spcAft>
                  <a:spcPct val="50000"/>
                </a:spcAft>
                <a:buClr>
                  <a:srgbClr val="CC0000"/>
                </a:buClr>
                <a:buSzPct val="60000"/>
                <a:buFont typeface="Wingdings" panose="05000000000000000000" pitchFamily="2" charset="2"/>
                <a:buChar char="n"/>
                <a:defRPr sz="2200">
                  <a:solidFill>
                    <a:srgbClr val="5B0917"/>
                  </a:solidFill>
                  <a:latin typeface="Arial" panose="020B0604020202020204" pitchFamily="34" charset="0"/>
                </a:defRPr>
              </a:lvl1pPr>
              <a:lvl2pPr marL="742950" indent="-285750">
                <a:spcBef>
                  <a:spcPct val="20000"/>
                </a:spcBef>
                <a:spcAft>
                  <a:spcPct val="30000"/>
                </a:spcAft>
                <a:buClr>
                  <a:srgbClr val="CC0000"/>
                </a:buClr>
                <a:buFont typeface="Wingdings" panose="05000000000000000000" pitchFamily="2" charset="2"/>
                <a:buChar char="§"/>
                <a:defRPr sz="2000">
                  <a:solidFill>
                    <a:srgbClr val="5B0917"/>
                  </a:solidFill>
                  <a:latin typeface="Arial" panose="020B0604020202020204" pitchFamily="34" charset="0"/>
                </a:defRPr>
              </a:lvl2pPr>
              <a:lvl3pPr marL="1143000" indent="-228600">
                <a:spcBef>
                  <a:spcPct val="20000"/>
                </a:spcBef>
                <a:spcAft>
                  <a:spcPct val="20000"/>
                </a:spcAft>
                <a:buClr>
                  <a:srgbClr val="CC0000"/>
                </a:buClr>
                <a:buSzPct val="80000"/>
                <a:buFont typeface="Wingdings" panose="05000000000000000000" pitchFamily="2" charset="2"/>
                <a:buChar char="§"/>
                <a:defRPr>
                  <a:solidFill>
                    <a:srgbClr val="5B0917"/>
                  </a:solidFill>
                  <a:latin typeface="Arial" panose="020B0604020202020204" pitchFamily="34" charset="0"/>
                </a:defRPr>
              </a:lvl3pPr>
              <a:lvl4pPr marL="1600200" indent="-228600">
                <a:spcBef>
                  <a:spcPct val="20000"/>
                </a:spcBef>
                <a:spcAft>
                  <a:spcPct val="20000"/>
                </a:spcAft>
                <a:buClr>
                  <a:srgbClr val="CC0000"/>
                </a:buClr>
                <a:buFont typeface="Times New Roman" panose="02020603050405020304" pitchFamily="18" charset="0"/>
                <a:buChar char="▪"/>
                <a:defRPr sz="1600">
                  <a:solidFill>
                    <a:srgbClr val="5B0917"/>
                  </a:solidFill>
                  <a:latin typeface="Arial" panose="020B0604020202020204" pitchFamily="34" charset="0"/>
                </a:defRPr>
              </a:lvl4pPr>
              <a:lvl5pPr marL="2057400" indent="-228600">
                <a:spcBef>
                  <a:spcPct val="20000"/>
                </a:spcBef>
                <a:buClr>
                  <a:srgbClr val="CC0000"/>
                </a:buClr>
                <a:buFont typeface="Arial" panose="020B0604020202020204" pitchFamily="34" charset="0"/>
                <a:buChar char="∙"/>
                <a:defRPr sz="1400">
                  <a:solidFill>
                    <a:srgbClr val="5B0917"/>
                  </a:solidFill>
                  <a:latin typeface="Arial" panose="020B0604020202020204" pitchFamily="34" charset="0"/>
                </a:defRPr>
              </a:lvl5pPr>
              <a:lvl6pPr marL="25146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6pPr>
              <a:lvl7pPr marL="29718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7pPr>
              <a:lvl8pPr marL="34290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8pPr>
              <a:lvl9pPr marL="3886200" indent="-228600" eaLnBrk="0" fontAlgn="base" hangingPunct="0">
                <a:spcBef>
                  <a:spcPct val="20000"/>
                </a:spcBef>
                <a:spcAft>
                  <a:spcPct val="0"/>
                </a:spcAft>
                <a:buClr>
                  <a:srgbClr val="CC0000"/>
                </a:buClr>
                <a:buFont typeface="Arial" panose="020B0604020202020204" pitchFamily="34" charset="0"/>
                <a:buChar char="∙"/>
                <a:defRPr sz="1400">
                  <a:solidFill>
                    <a:srgbClr val="5B0917"/>
                  </a:solidFill>
                  <a:latin typeface="Arial" panose="020B0604020202020204" pitchFamily="34" charset="0"/>
                </a:defRPr>
              </a:lvl9pPr>
            </a:lstStyle>
            <a:p>
              <a:pPr algn="ctr" eaLnBrk="1" hangingPunct="1">
                <a:spcBef>
                  <a:spcPct val="0"/>
                </a:spcBef>
                <a:spcAft>
                  <a:spcPct val="0"/>
                </a:spcAft>
                <a:buClrTx/>
                <a:buSzTx/>
                <a:buFontTx/>
                <a:buNone/>
              </a:pPr>
              <a:r>
                <a:rPr lang="en-US" altLang="ru-RU" b="1" dirty="0">
                  <a:solidFill>
                    <a:srgbClr val="FFFFFF"/>
                  </a:solidFill>
                  <a:latin typeface="+mn-lt"/>
                  <a:cs typeface="Arial" panose="020B0604020202020204" pitchFamily="34" charset="0"/>
                </a:rPr>
                <a:t>2</a:t>
              </a:r>
              <a:endParaRPr lang="ar-SA" altLang="ru-RU" b="1" dirty="0">
                <a:solidFill>
                  <a:srgbClr val="FFFFFF"/>
                </a:solidFill>
                <a:latin typeface="+mn-lt"/>
                <a:cs typeface="Arial" panose="020B0604020202020204" pitchFamily="34" charset="0"/>
              </a:endParaRPr>
            </a:p>
          </p:txBody>
        </p:sp>
      </p:grpSp>
      <p:grpSp>
        <p:nvGrpSpPr>
          <p:cNvPr id="16" name="Группа 4"/>
          <p:cNvGrpSpPr>
            <a:grpSpLocks/>
          </p:cNvGrpSpPr>
          <p:nvPr/>
        </p:nvGrpSpPr>
        <p:grpSpPr bwMode="auto">
          <a:xfrm>
            <a:off x="187099" y="5647556"/>
            <a:ext cx="590550" cy="590550"/>
            <a:chOff x="6389309" y="4575541"/>
            <a:chExt cx="590550" cy="590550"/>
          </a:xfrm>
          <a:solidFill>
            <a:srgbClr val="C00000"/>
          </a:solidFill>
        </p:grpSpPr>
        <p:sp>
          <p:nvSpPr>
            <p:cNvPr id="17" name="Oval 29"/>
            <p:cNvSpPr/>
            <p:nvPr/>
          </p:nvSpPr>
          <p:spPr bwMode="auto">
            <a:xfrm rot="10800000">
              <a:off x="6389309" y="4575541"/>
              <a:ext cx="590550" cy="590550"/>
            </a:xfrm>
            <a:prstGeom prst="ellipse">
              <a:avLst/>
            </a:prstGeom>
            <a:grpFill/>
            <a:ln w="12700" cap="flat" cmpd="sng" algn="ctr">
              <a:solidFill>
                <a:srgbClr val="FFFFFF"/>
              </a:solidFill>
              <a:prstDash val="solid"/>
            </a:ln>
            <a:effectLst/>
          </p:spPr>
          <p:txBody>
            <a:bodyPr rtlCol="1" anchor="ctr"/>
            <a:lstStyle/>
            <a:p>
              <a:pPr algn="ctr" rtl="1" eaLnBrk="1" fontAlgn="auto" hangingPunct="1">
                <a:spcBef>
                  <a:spcPts val="0"/>
                </a:spcBef>
                <a:spcAft>
                  <a:spcPts val="0"/>
                </a:spcAft>
                <a:defRPr/>
              </a:pPr>
              <a:endParaRPr lang="ar-SA" b="1" kern="0">
                <a:solidFill>
                  <a:srgbClr val="FFFFFF"/>
                </a:solidFill>
                <a:latin typeface="+mn-lt"/>
                <a:cs typeface="Arial"/>
              </a:endParaRPr>
            </a:p>
          </p:txBody>
        </p:sp>
        <p:sp>
          <p:nvSpPr>
            <p:cNvPr id="18" name="TextBox 36"/>
            <p:cNvSpPr txBox="1">
              <a:spLocks noChangeArrowheads="1"/>
            </p:cNvSpPr>
            <p:nvPr/>
          </p:nvSpPr>
          <p:spPr bwMode="auto">
            <a:xfrm>
              <a:off x="6456104" y="4687298"/>
              <a:ext cx="472435" cy="30115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spcAft>
                  <a:spcPct val="50000"/>
                </a:spcAft>
                <a:buClr>
                  <a:srgbClr val="CC0000"/>
                </a:buClr>
                <a:buSzPct val="60000"/>
                <a:buFont typeface="Wingdings" pitchFamily="2" charset="2"/>
                <a:buChar char="n"/>
                <a:defRPr sz="2200">
                  <a:solidFill>
                    <a:srgbClr val="5B0917"/>
                  </a:solidFill>
                  <a:latin typeface="Arial" pitchFamily="34" charset="0"/>
                </a:defRPr>
              </a:lvl1pPr>
              <a:lvl2pPr marL="742950" indent="-285750">
                <a:spcBef>
                  <a:spcPct val="20000"/>
                </a:spcBef>
                <a:spcAft>
                  <a:spcPct val="30000"/>
                </a:spcAft>
                <a:buClr>
                  <a:srgbClr val="CC0000"/>
                </a:buClr>
                <a:buFont typeface="Wingdings" pitchFamily="2" charset="2"/>
                <a:buChar char="§"/>
                <a:defRPr sz="2000">
                  <a:solidFill>
                    <a:srgbClr val="5B0917"/>
                  </a:solidFill>
                  <a:latin typeface="Arial" pitchFamily="34" charset="0"/>
                </a:defRPr>
              </a:lvl2pPr>
              <a:lvl3pPr marL="1143000" indent="-228600">
                <a:spcBef>
                  <a:spcPct val="20000"/>
                </a:spcBef>
                <a:spcAft>
                  <a:spcPct val="20000"/>
                </a:spcAft>
                <a:buClr>
                  <a:srgbClr val="CC0000"/>
                </a:buClr>
                <a:buSzPct val="80000"/>
                <a:buFont typeface="Wingdings" pitchFamily="2" charset="2"/>
                <a:buChar char="§"/>
                <a:defRPr>
                  <a:solidFill>
                    <a:srgbClr val="5B0917"/>
                  </a:solidFill>
                  <a:latin typeface="Arial" pitchFamily="34" charset="0"/>
                </a:defRPr>
              </a:lvl3pPr>
              <a:lvl4pPr marL="1600200" indent="-228600">
                <a:spcBef>
                  <a:spcPct val="20000"/>
                </a:spcBef>
                <a:spcAft>
                  <a:spcPct val="20000"/>
                </a:spcAft>
                <a:buClr>
                  <a:srgbClr val="CC0000"/>
                </a:buClr>
                <a:buFont typeface="Times New Roman" pitchFamily="18" charset="0"/>
                <a:buChar char="▪"/>
                <a:defRPr sz="1600">
                  <a:solidFill>
                    <a:srgbClr val="5B0917"/>
                  </a:solidFill>
                  <a:latin typeface="Arial" pitchFamily="34" charset="0"/>
                </a:defRPr>
              </a:lvl4pPr>
              <a:lvl5pPr marL="2057400" indent="-228600">
                <a:spcBef>
                  <a:spcPct val="20000"/>
                </a:spcBef>
                <a:buClr>
                  <a:srgbClr val="CC0000"/>
                </a:buClr>
                <a:buFont typeface="Arial" pitchFamily="34" charset="0"/>
                <a:buChar char="∙"/>
                <a:defRPr sz="1400">
                  <a:solidFill>
                    <a:srgbClr val="5B0917"/>
                  </a:solidFill>
                  <a:latin typeface="Arial" pitchFamily="34" charset="0"/>
                </a:defRPr>
              </a:lvl5pPr>
              <a:lvl6pPr marL="2514600" indent="-228600" eaLnBrk="0" fontAlgn="base" hangingPunct="0">
                <a:spcBef>
                  <a:spcPct val="20000"/>
                </a:spcBef>
                <a:spcAft>
                  <a:spcPct val="0"/>
                </a:spcAft>
                <a:buClr>
                  <a:srgbClr val="CC0000"/>
                </a:buClr>
                <a:buFont typeface="Arial" pitchFamily="34" charset="0"/>
                <a:buChar char="∙"/>
                <a:defRPr sz="1400">
                  <a:solidFill>
                    <a:srgbClr val="5B0917"/>
                  </a:solidFill>
                  <a:latin typeface="Arial" pitchFamily="34" charset="0"/>
                </a:defRPr>
              </a:lvl6pPr>
              <a:lvl7pPr marL="2971800" indent="-228600" eaLnBrk="0" fontAlgn="base" hangingPunct="0">
                <a:spcBef>
                  <a:spcPct val="20000"/>
                </a:spcBef>
                <a:spcAft>
                  <a:spcPct val="0"/>
                </a:spcAft>
                <a:buClr>
                  <a:srgbClr val="CC0000"/>
                </a:buClr>
                <a:buFont typeface="Arial" pitchFamily="34" charset="0"/>
                <a:buChar char="∙"/>
                <a:defRPr sz="1400">
                  <a:solidFill>
                    <a:srgbClr val="5B0917"/>
                  </a:solidFill>
                  <a:latin typeface="Arial" pitchFamily="34" charset="0"/>
                </a:defRPr>
              </a:lvl7pPr>
              <a:lvl8pPr marL="3429000" indent="-228600" eaLnBrk="0" fontAlgn="base" hangingPunct="0">
                <a:spcBef>
                  <a:spcPct val="20000"/>
                </a:spcBef>
                <a:spcAft>
                  <a:spcPct val="0"/>
                </a:spcAft>
                <a:buClr>
                  <a:srgbClr val="CC0000"/>
                </a:buClr>
                <a:buFont typeface="Arial" pitchFamily="34" charset="0"/>
                <a:buChar char="∙"/>
                <a:defRPr sz="1400">
                  <a:solidFill>
                    <a:srgbClr val="5B0917"/>
                  </a:solidFill>
                  <a:latin typeface="Arial" pitchFamily="34" charset="0"/>
                </a:defRPr>
              </a:lvl8pPr>
              <a:lvl9pPr marL="3886200" indent="-228600" eaLnBrk="0" fontAlgn="base" hangingPunct="0">
                <a:spcBef>
                  <a:spcPct val="20000"/>
                </a:spcBef>
                <a:spcAft>
                  <a:spcPct val="0"/>
                </a:spcAft>
                <a:buClr>
                  <a:srgbClr val="CC0000"/>
                </a:buClr>
                <a:buFont typeface="Arial" pitchFamily="34" charset="0"/>
                <a:buChar char="∙"/>
                <a:defRPr sz="1400">
                  <a:solidFill>
                    <a:srgbClr val="5B0917"/>
                  </a:solidFill>
                  <a:latin typeface="Arial" pitchFamily="34" charset="0"/>
                </a:defRPr>
              </a:lvl9pPr>
            </a:lstStyle>
            <a:p>
              <a:pPr algn="ctr" eaLnBrk="1" hangingPunct="1">
                <a:spcBef>
                  <a:spcPct val="0"/>
                </a:spcBef>
                <a:spcAft>
                  <a:spcPct val="0"/>
                </a:spcAft>
                <a:buClrTx/>
                <a:buSzTx/>
                <a:buFontTx/>
                <a:buNone/>
                <a:defRPr/>
              </a:pPr>
              <a:r>
                <a:rPr lang="en-US" altLang="ru-RU" b="1" dirty="0" smtClean="0">
                  <a:solidFill>
                    <a:srgbClr val="FFFFFF"/>
                  </a:solidFill>
                  <a:latin typeface="+mn-lt"/>
                  <a:cs typeface="Arial" pitchFamily="34" charset="0"/>
                </a:rPr>
                <a:t>5</a:t>
              </a:r>
              <a:endParaRPr lang="ar-SA" altLang="ru-RU" b="1" dirty="0">
                <a:solidFill>
                  <a:srgbClr val="FFFFFF"/>
                </a:solidFill>
                <a:latin typeface="+mn-lt"/>
                <a:cs typeface="Arial" pitchFamily="34" charset="0"/>
              </a:endParaRPr>
            </a:p>
          </p:txBody>
        </p:sp>
      </p:grpSp>
      <p:grpSp>
        <p:nvGrpSpPr>
          <p:cNvPr id="22" name="Группа 4"/>
          <p:cNvGrpSpPr>
            <a:grpSpLocks/>
          </p:cNvGrpSpPr>
          <p:nvPr/>
        </p:nvGrpSpPr>
        <p:grpSpPr bwMode="auto">
          <a:xfrm>
            <a:off x="187099" y="4591815"/>
            <a:ext cx="590550" cy="590550"/>
            <a:chOff x="6389309" y="4575541"/>
            <a:chExt cx="590550" cy="590550"/>
          </a:xfrm>
          <a:solidFill>
            <a:srgbClr val="C00000"/>
          </a:solidFill>
        </p:grpSpPr>
        <p:sp>
          <p:nvSpPr>
            <p:cNvPr id="23" name="Oval 29"/>
            <p:cNvSpPr/>
            <p:nvPr/>
          </p:nvSpPr>
          <p:spPr bwMode="auto">
            <a:xfrm rot="10800000">
              <a:off x="6389309" y="4575541"/>
              <a:ext cx="590550" cy="590550"/>
            </a:xfrm>
            <a:prstGeom prst="ellipse">
              <a:avLst/>
            </a:prstGeom>
            <a:solidFill>
              <a:srgbClr val="A0D468"/>
            </a:solidFill>
            <a:ln w="25400">
              <a:noFill/>
              <a:miter lim="800000"/>
              <a:headEnd/>
              <a:tailEnd/>
            </a:ln>
          </p:spPr>
          <p:txBody>
            <a:bodyPr wrap="none" anchor="ctr"/>
            <a:lstStyle/>
            <a:p>
              <a:pPr algn="ctr" eaLnBrk="1" hangingPunct="1">
                <a:lnSpc>
                  <a:spcPct val="115000"/>
                </a:lnSpc>
              </a:pPr>
              <a:endParaRPr lang="ar-SA" sz="1000" b="1">
                <a:solidFill>
                  <a:srgbClr val="3E5057"/>
                </a:solidFill>
                <a:latin typeface="+mn-lt"/>
              </a:endParaRPr>
            </a:p>
          </p:txBody>
        </p:sp>
        <p:sp>
          <p:nvSpPr>
            <p:cNvPr id="24" name="TextBox 36"/>
            <p:cNvSpPr txBox="1">
              <a:spLocks noChangeArrowheads="1"/>
            </p:cNvSpPr>
            <p:nvPr/>
          </p:nvSpPr>
          <p:spPr bwMode="auto">
            <a:xfrm>
              <a:off x="6455009" y="4720237"/>
              <a:ext cx="472435" cy="301158"/>
            </a:xfrm>
            <a:prstGeom prst="rect">
              <a:avLst/>
            </a:prstGeom>
            <a:noFill/>
            <a:ln w="25400">
              <a:noFill/>
              <a:miter lim="800000"/>
              <a:headEnd/>
              <a:tailEnd/>
            </a:ln>
            <a:extLst/>
          </p:spPr>
          <p:txBody>
            <a:bodyPr wrap="none" anchor="ctr"/>
            <a:lstStyle>
              <a:defPPr>
                <a:defRPr lang="ru-RU"/>
              </a:defPPr>
              <a:lvl1pPr algn="ctr" eaLnBrk="1" hangingPunct="1">
                <a:lnSpc>
                  <a:spcPct val="115000"/>
                </a:lnSpc>
                <a:defRPr sz="1000" b="1">
                  <a:solidFill>
                    <a:srgbClr val="3E5057"/>
                  </a:solidFill>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altLang="ru-RU" sz="2200" dirty="0" smtClean="0">
                  <a:solidFill>
                    <a:schemeClr val="bg1"/>
                  </a:solidFill>
                  <a:latin typeface="+mn-lt"/>
                </a:rPr>
                <a:t>4</a:t>
              </a:r>
              <a:endParaRPr lang="ar-SA" altLang="ru-RU" sz="2200" dirty="0">
                <a:solidFill>
                  <a:schemeClr val="bg1"/>
                </a:solidFill>
                <a:latin typeface="+mn-lt"/>
              </a:endParaRPr>
            </a:p>
          </p:txBody>
        </p:sp>
      </p:grpSp>
    </p:spTree>
    <p:extLst>
      <p:ext uri="{BB962C8B-B14F-4D97-AF65-F5344CB8AC3E}">
        <p14:creationId xmlns:p14="http://schemas.microsoft.com/office/powerpoint/2010/main" val="278518207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7" name="Объект 2"/>
          <p:cNvSpPr>
            <a:spLocks noGrp="1"/>
          </p:cNvSpPr>
          <p:nvPr>
            <p:ph idx="1"/>
          </p:nvPr>
        </p:nvSpPr>
        <p:spPr>
          <a:xfrm>
            <a:off x="107950" y="1342232"/>
            <a:ext cx="8928100" cy="5256212"/>
          </a:xfrm>
        </p:spPr>
        <p:txBody>
          <a:bodyPr/>
          <a:lstStyle/>
          <a:p>
            <a:endParaRPr lang="ru-RU" altLang="ru-RU" dirty="0" smtClean="0"/>
          </a:p>
        </p:txBody>
      </p:sp>
      <p:grpSp>
        <p:nvGrpSpPr>
          <p:cNvPr id="9" name="Группа 8"/>
          <p:cNvGrpSpPr/>
          <p:nvPr/>
        </p:nvGrpSpPr>
        <p:grpSpPr>
          <a:xfrm>
            <a:off x="0" y="0"/>
            <a:ext cx="9144000" cy="6873602"/>
            <a:chOff x="2051720" y="177627"/>
            <a:chExt cx="9144000" cy="6873602"/>
          </a:xfrm>
          <a:solidFill>
            <a:srgbClr val="FFCC66"/>
          </a:solidFill>
        </p:grpSpPr>
        <p:sp>
          <p:nvSpPr>
            <p:cNvPr id="5" name="Прямоугольник 4"/>
            <p:cNvSpPr/>
            <p:nvPr/>
          </p:nvSpPr>
          <p:spPr bwMode="auto">
            <a:xfrm>
              <a:off x="2051720" y="177627"/>
              <a:ext cx="9144000" cy="6873602"/>
            </a:xfrm>
            <a:prstGeom prst="rect">
              <a:avLst/>
            </a:prstGeom>
            <a:grpFill/>
            <a:ln w="19050">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ru-RU" sz="60000" b="1" dirty="0">
                  <a:solidFill>
                    <a:srgbClr val="FFFFFF"/>
                  </a:solidFill>
                </a:rPr>
                <a:t>?</a:t>
              </a:r>
            </a:p>
          </p:txBody>
        </p:sp>
        <p:sp>
          <p:nvSpPr>
            <p:cNvPr id="6" name="TextBox 5"/>
            <p:cNvSpPr txBox="1"/>
            <p:nvPr/>
          </p:nvSpPr>
          <p:spPr>
            <a:xfrm>
              <a:off x="2735288" y="2337155"/>
              <a:ext cx="7555284" cy="2554545"/>
            </a:xfrm>
            <a:prstGeom prst="rect">
              <a:avLst/>
            </a:prstGeom>
            <a:noFill/>
          </p:spPr>
          <p:txBody>
            <a:bodyPr>
              <a:spAutoFit/>
            </a:bodyPr>
            <a:lstStyle/>
            <a:p>
              <a:pPr algn="ctr"/>
              <a:r>
                <a:rPr lang="ru-RU" sz="4000" dirty="0"/>
                <a:t>5 самых распространенных причин провала </a:t>
              </a:r>
              <a:r>
                <a:rPr lang="ru-RU" sz="4000" dirty="0" smtClean="0"/>
                <a:t>ИТ </a:t>
              </a:r>
              <a:r>
                <a:rPr lang="ru-RU" sz="4000" dirty="0"/>
                <a:t>проектов по автоматизации </a:t>
              </a:r>
              <a:r>
                <a:rPr lang="ru-RU" sz="4000" dirty="0" smtClean="0"/>
                <a:t>корпоративных финансов</a:t>
              </a:r>
              <a:endParaRPr lang="ru-RU" sz="4000" dirty="0"/>
            </a:p>
          </p:txBody>
        </p:sp>
      </p:grpSp>
    </p:spTree>
    <p:extLst>
      <p:ext uri="{BB962C8B-B14F-4D97-AF65-F5344CB8AC3E}">
        <p14:creationId xmlns:p14="http://schemas.microsoft.com/office/powerpoint/2010/main" val="3525887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Объект 2"/>
          <p:cNvSpPr>
            <a:spLocks noGrp="1"/>
          </p:cNvSpPr>
          <p:nvPr>
            <p:ph idx="1"/>
          </p:nvPr>
        </p:nvSpPr>
        <p:spPr>
          <a:xfrm>
            <a:off x="107950" y="1342232"/>
            <a:ext cx="8928100" cy="5256212"/>
          </a:xfrm>
        </p:spPr>
        <p:txBody>
          <a:bodyPr/>
          <a:lstStyle/>
          <a:p>
            <a:endParaRPr lang="ru-RU" altLang="ru-RU" smtClean="0"/>
          </a:p>
        </p:txBody>
      </p:sp>
      <p:grpSp>
        <p:nvGrpSpPr>
          <p:cNvPr id="9" name="Группа 8"/>
          <p:cNvGrpSpPr/>
          <p:nvPr/>
        </p:nvGrpSpPr>
        <p:grpSpPr>
          <a:xfrm>
            <a:off x="-36512" y="-14808"/>
            <a:ext cx="9180512" cy="6873602"/>
            <a:chOff x="1331640" y="4961"/>
            <a:chExt cx="9144000" cy="6873602"/>
          </a:xfrm>
          <a:solidFill>
            <a:srgbClr val="FFCC66"/>
          </a:solidFill>
        </p:grpSpPr>
        <p:sp>
          <p:nvSpPr>
            <p:cNvPr id="5" name="Прямоугольник 4"/>
            <p:cNvSpPr/>
            <p:nvPr/>
          </p:nvSpPr>
          <p:spPr bwMode="auto">
            <a:xfrm>
              <a:off x="1331640" y="4961"/>
              <a:ext cx="9144000" cy="6873602"/>
            </a:xfrm>
            <a:prstGeom prst="rect">
              <a:avLst/>
            </a:prstGeom>
            <a:grpFill/>
            <a:ln w="19050">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ru-RU" sz="60000" b="1" dirty="0">
                  <a:solidFill>
                    <a:srgbClr val="FFFFFF"/>
                  </a:solidFill>
                </a:rPr>
                <a:t>1</a:t>
              </a:r>
            </a:p>
          </p:txBody>
        </p:sp>
        <p:sp>
          <p:nvSpPr>
            <p:cNvPr id="6" name="TextBox 5"/>
            <p:cNvSpPr txBox="1"/>
            <p:nvPr/>
          </p:nvSpPr>
          <p:spPr>
            <a:xfrm>
              <a:off x="1905413" y="2472266"/>
              <a:ext cx="8394466" cy="1938992"/>
            </a:xfrm>
            <a:prstGeom prst="rect">
              <a:avLst/>
            </a:prstGeom>
            <a:noFill/>
          </p:spPr>
          <p:txBody>
            <a:bodyPr>
              <a:spAutoFit/>
            </a:bodyPr>
            <a:lstStyle/>
            <a:p>
              <a:pPr algn="ctr">
                <a:defRPr/>
              </a:pPr>
              <a:r>
                <a:rPr lang="ru-RU" sz="4000" b="1" dirty="0" smtClean="0"/>
                <a:t>НЕТ МОТИВИРОВАННОГО ФУНКЦИОНАЛЬНОГО ЗАКАЗЧИКА</a:t>
              </a:r>
              <a:endParaRPr lang="ru-RU" sz="4000" b="1" dirty="0">
                <a:solidFill>
                  <a:srgbClr val="000000"/>
                </a:solidFill>
                <a:latin typeface="Arial"/>
              </a:endParaRPr>
            </a:p>
          </p:txBody>
        </p:sp>
      </p:grpSp>
    </p:spTree>
    <p:extLst>
      <p:ext uri="{BB962C8B-B14F-4D97-AF65-F5344CB8AC3E}">
        <p14:creationId xmlns:p14="http://schemas.microsoft.com/office/powerpoint/2010/main" val="3265806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672" y="118278"/>
            <a:ext cx="5767388" cy="879271"/>
          </a:xfr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ru-RU" altLang="ru-RU" sz="2400" dirty="0">
                <a:solidFill>
                  <a:schemeClr val="bg1">
                    <a:lumMod val="50000"/>
                  </a:schemeClr>
                </a:solidFill>
              </a:rPr>
              <a:t>Функциональный заказчик</a:t>
            </a:r>
            <a:br>
              <a:rPr lang="ru-RU" altLang="ru-RU" sz="2400" dirty="0">
                <a:solidFill>
                  <a:schemeClr val="bg1">
                    <a:lumMod val="50000"/>
                  </a:schemeClr>
                </a:solidFill>
              </a:rPr>
            </a:br>
            <a:endParaRPr lang="ru-RU" sz="2400" dirty="0">
              <a:solidFill>
                <a:schemeClr val="bg1">
                  <a:lumMod val="50000"/>
                </a:schemeClr>
              </a:solidFill>
            </a:endParaRPr>
          </a:p>
        </p:txBody>
      </p:sp>
      <p:sp>
        <p:nvSpPr>
          <p:cNvPr id="4" name="Rectangle 7"/>
          <p:cNvSpPr>
            <a:spLocks noGrp="1" noChangeArrowheads="1"/>
          </p:cNvSpPr>
          <p:nvPr>
            <p:ph idx="1"/>
          </p:nvPr>
        </p:nvSpPr>
        <p:spPr>
          <a:xfrm>
            <a:off x="143324" y="1197549"/>
            <a:ext cx="8893175" cy="5183187"/>
          </a:xfrm>
          <a:solidFill>
            <a:srgbClr val="FFFFFF"/>
          </a:solidFill>
        </p:spPr>
        <p:txBody>
          <a:bodyPr/>
          <a:lstStyle/>
          <a:p>
            <a:pPr eaLnBrk="1" hangingPunct="1">
              <a:buClr>
                <a:srgbClr val="D71920"/>
              </a:buClr>
              <a:buFont typeface="Wingdings" panose="05000000000000000000" pitchFamily="2" charset="2"/>
              <a:buChar char="§"/>
            </a:pPr>
            <a:r>
              <a:rPr lang="ru-RU" sz="2000" dirty="0">
                <a:solidFill>
                  <a:srgbClr val="808080">
                    <a:lumMod val="75000"/>
                  </a:srgbClr>
                </a:solidFill>
              </a:rPr>
              <a:t>Определяет целесообразность проекта</a:t>
            </a:r>
          </a:p>
          <a:p>
            <a:pPr eaLnBrk="1" hangingPunct="1">
              <a:buClr>
                <a:srgbClr val="D71920"/>
              </a:buClr>
              <a:buFont typeface="Wingdings" panose="05000000000000000000" pitchFamily="2" charset="2"/>
              <a:buChar char="§"/>
            </a:pPr>
            <a:r>
              <a:rPr lang="ru-RU" sz="2000" dirty="0">
                <a:solidFill>
                  <a:srgbClr val="808080">
                    <a:lumMod val="75000"/>
                  </a:srgbClr>
                </a:solidFill>
              </a:rPr>
              <a:t>Проходит </a:t>
            </a:r>
            <a:r>
              <a:rPr lang="ru-RU" sz="2000" dirty="0" err="1">
                <a:solidFill>
                  <a:srgbClr val="808080">
                    <a:lumMod val="75000"/>
                  </a:srgbClr>
                </a:solidFill>
              </a:rPr>
              <a:t>предпроектное</a:t>
            </a:r>
            <a:r>
              <a:rPr lang="ru-RU" sz="2000" dirty="0">
                <a:solidFill>
                  <a:srgbClr val="808080">
                    <a:lumMod val="75000"/>
                  </a:srgbClr>
                </a:solidFill>
              </a:rPr>
              <a:t> обучение </a:t>
            </a:r>
          </a:p>
          <a:p>
            <a:pPr eaLnBrk="1" hangingPunct="1">
              <a:buClr>
                <a:srgbClr val="D71920"/>
              </a:buClr>
              <a:buFont typeface="Wingdings" panose="05000000000000000000" pitchFamily="2" charset="2"/>
              <a:buChar char="§"/>
            </a:pPr>
            <a:r>
              <a:rPr lang="ru-RU" sz="2000" dirty="0">
                <a:solidFill>
                  <a:srgbClr val="808080">
                    <a:lumMod val="75000"/>
                  </a:srgbClr>
                </a:solidFill>
              </a:rPr>
              <a:t>Активно участвует в выборе подрядчика</a:t>
            </a:r>
          </a:p>
          <a:p>
            <a:pPr eaLnBrk="1" hangingPunct="1">
              <a:buClr>
                <a:srgbClr val="D71920"/>
              </a:buClr>
              <a:buFont typeface="Wingdings" panose="05000000000000000000" pitchFamily="2" charset="2"/>
              <a:buChar char="§"/>
            </a:pPr>
            <a:r>
              <a:rPr lang="ru-RU" sz="2000" dirty="0">
                <a:solidFill>
                  <a:srgbClr val="808080">
                    <a:lumMod val="75000"/>
                  </a:srgbClr>
                </a:solidFill>
              </a:rPr>
              <a:t>Активно участвует во всех этапах проекта</a:t>
            </a:r>
          </a:p>
          <a:p>
            <a:pPr eaLnBrk="1" hangingPunct="1">
              <a:buClr>
                <a:srgbClr val="D71920"/>
              </a:buClr>
              <a:buFont typeface="Wingdings" panose="05000000000000000000" pitchFamily="2" charset="2"/>
              <a:buChar char="§"/>
            </a:pPr>
            <a:r>
              <a:rPr lang="ru-RU" sz="2000" dirty="0">
                <a:solidFill>
                  <a:srgbClr val="808080">
                    <a:lumMod val="75000"/>
                  </a:srgbClr>
                </a:solidFill>
              </a:rPr>
              <a:t>Принимает работы</a:t>
            </a:r>
          </a:p>
          <a:p>
            <a:pPr eaLnBrk="1" hangingPunct="1">
              <a:buClr>
                <a:srgbClr val="D71920"/>
              </a:buClr>
              <a:buFont typeface="Wingdings" panose="05000000000000000000" pitchFamily="2" charset="2"/>
              <a:buChar char="§"/>
            </a:pPr>
            <a:endParaRPr lang="ru-RU" sz="2400" b="1" dirty="0">
              <a:solidFill>
                <a:srgbClr val="C00000"/>
              </a:solidFill>
            </a:endParaRPr>
          </a:p>
          <a:p>
            <a:pPr eaLnBrk="1" hangingPunct="1">
              <a:buClr>
                <a:srgbClr val="D71920"/>
              </a:buClr>
              <a:buFont typeface="Wingdings" panose="05000000000000000000" pitchFamily="2" charset="2"/>
              <a:buChar char="§"/>
            </a:pPr>
            <a:r>
              <a:rPr lang="ru-RU" sz="2400" b="1" dirty="0">
                <a:solidFill>
                  <a:srgbClr val="C00000"/>
                </a:solidFill>
              </a:rPr>
              <a:t>Нет функционального заказчика- нет успешного проекта!</a:t>
            </a:r>
          </a:p>
          <a:p>
            <a:pPr lvl="1" eaLnBrk="1" hangingPunct="1">
              <a:buClr>
                <a:srgbClr val="D71920"/>
              </a:buClr>
              <a:buFont typeface="Wingdings" panose="05000000000000000000" pitchFamily="2" charset="2"/>
              <a:buChar char="§"/>
            </a:pPr>
            <a:endParaRPr lang="en-US" sz="2000" dirty="0">
              <a:solidFill>
                <a:srgbClr val="808080">
                  <a:lumMod val="75000"/>
                </a:srgbClr>
              </a:solidFill>
            </a:endParaRPr>
          </a:p>
          <a:p>
            <a:pPr eaLnBrk="1" hangingPunct="1">
              <a:buClr>
                <a:srgbClr val="D71920"/>
              </a:buClr>
              <a:buFont typeface="Arial" panose="020B0604020202020204" pitchFamily="34" charset="0"/>
              <a:buChar char="•"/>
            </a:pPr>
            <a:endParaRPr lang="ru-RU" sz="1800" dirty="0">
              <a:solidFill>
                <a:srgbClr val="808080">
                  <a:lumMod val="75000"/>
                </a:srgbClr>
              </a:solidFill>
            </a:endParaRPr>
          </a:p>
          <a:p>
            <a:pPr eaLnBrk="1" hangingPunct="1">
              <a:buClr>
                <a:srgbClr val="D71920"/>
              </a:buClr>
              <a:buFont typeface="Wingdings" panose="05000000000000000000" pitchFamily="2" charset="2"/>
              <a:buChar char="§"/>
            </a:pPr>
            <a:endParaRPr lang="en-US" sz="2000" dirty="0">
              <a:solidFill>
                <a:srgbClr val="808080">
                  <a:lumMod val="75000"/>
                </a:srgbClr>
              </a:solidFill>
            </a:endParaRPr>
          </a:p>
        </p:txBody>
      </p:sp>
    </p:spTree>
    <p:extLst>
      <p:ext uri="{BB962C8B-B14F-4D97-AF65-F5344CB8AC3E}">
        <p14:creationId xmlns:p14="http://schemas.microsoft.com/office/powerpoint/2010/main" val="320021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Effect transition="in" filter="fade">
                                      <p:cBhvr>
                                        <p:cTn id="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Объект 2"/>
          <p:cNvSpPr>
            <a:spLocks noGrp="1"/>
          </p:cNvSpPr>
          <p:nvPr>
            <p:ph idx="1"/>
          </p:nvPr>
        </p:nvSpPr>
        <p:spPr>
          <a:xfrm>
            <a:off x="107950" y="1342232"/>
            <a:ext cx="8928100" cy="5256212"/>
          </a:xfrm>
        </p:spPr>
        <p:txBody>
          <a:bodyPr/>
          <a:lstStyle/>
          <a:p>
            <a:endParaRPr lang="ru-RU" altLang="ru-RU" smtClean="0"/>
          </a:p>
        </p:txBody>
      </p:sp>
      <p:grpSp>
        <p:nvGrpSpPr>
          <p:cNvPr id="9" name="Группа 8"/>
          <p:cNvGrpSpPr/>
          <p:nvPr/>
        </p:nvGrpSpPr>
        <p:grpSpPr>
          <a:xfrm>
            <a:off x="-36512" y="5755"/>
            <a:ext cx="9180512" cy="6873602"/>
            <a:chOff x="1763688" y="4961"/>
            <a:chExt cx="9180512" cy="6873602"/>
          </a:xfrm>
          <a:solidFill>
            <a:srgbClr val="FFCC66"/>
          </a:solidFill>
        </p:grpSpPr>
        <p:sp>
          <p:nvSpPr>
            <p:cNvPr id="5" name="Прямоугольник 4"/>
            <p:cNvSpPr/>
            <p:nvPr/>
          </p:nvSpPr>
          <p:spPr bwMode="auto">
            <a:xfrm>
              <a:off x="1763688" y="4961"/>
              <a:ext cx="9180512" cy="6873602"/>
            </a:xfrm>
            <a:prstGeom prst="rect">
              <a:avLst/>
            </a:prstGeom>
            <a:grpFill/>
            <a:ln w="19050">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ru-RU" sz="60000" b="1" dirty="0">
                  <a:solidFill>
                    <a:srgbClr val="FFFFFF"/>
                  </a:solidFill>
                </a:rPr>
                <a:t>2</a:t>
              </a:r>
            </a:p>
          </p:txBody>
        </p:sp>
        <p:sp>
          <p:nvSpPr>
            <p:cNvPr id="6" name="TextBox 5"/>
            <p:cNvSpPr txBox="1"/>
            <p:nvPr/>
          </p:nvSpPr>
          <p:spPr>
            <a:xfrm>
              <a:off x="1948240" y="2472266"/>
              <a:ext cx="8811407" cy="1938992"/>
            </a:xfrm>
            <a:prstGeom prst="rect">
              <a:avLst/>
            </a:prstGeom>
            <a:noFill/>
          </p:spPr>
          <p:txBody>
            <a:bodyPr>
              <a:spAutoFit/>
            </a:bodyPr>
            <a:lstStyle/>
            <a:p>
              <a:pPr algn="ctr">
                <a:defRPr/>
              </a:pPr>
              <a:r>
                <a:rPr lang="ru-RU" sz="4000" b="1" dirty="0" smtClean="0"/>
                <a:t>НЕПРАВИЛЬНЫЙ ВЫБОР БАЗОВОГО ПРОДУКТА </a:t>
              </a:r>
            </a:p>
            <a:p>
              <a:pPr algn="ctr">
                <a:defRPr/>
              </a:pPr>
              <a:r>
                <a:rPr lang="ru-RU" sz="4000" b="1" dirty="0" smtClean="0"/>
                <a:t>(ЦЕЛЕВОГО ИТ ЛАНДШАФТА)</a:t>
              </a:r>
              <a:endParaRPr lang="ru-RU" sz="4000" b="1" dirty="0">
                <a:solidFill>
                  <a:srgbClr val="000000"/>
                </a:solidFill>
                <a:latin typeface="Arial"/>
              </a:endParaRPr>
            </a:p>
          </p:txBody>
        </p:sp>
      </p:grpSp>
    </p:spTree>
    <p:extLst>
      <p:ext uri="{BB962C8B-B14F-4D97-AF65-F5344CB8AC3E}">
        <p14:creationId xmlns:p14="http://schemas.microsoft.com/office/powerpoint/2010/main" val="4011774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857375"/>
            <a:ext cx="9144000" cy="395450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eaLnBrk="1" fontAlgn="auto" hangingPunct="1">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
        <p:nvSpPr>
          <p:cNvPr id="17" name="Rectangle 16"/>
          <p:cNvSpPr/>
          <p:nvPr/>
        </p:nvSpPr>
        <p:spPr>
          <a:xfrm>
            <a:off x="1" y="4432562"/>
            <a:ext cx="9144000" cy="156965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eaLnBrk="1" fontAlgn="auto" hangingPunct="1">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467899" y="117455"/>
            <a:ext cx="8229600" cy="711246"/>
          </a:xfrm>
        </p:spPr>
        <p:txBody>
          <a:bodyPr/>
          <a:lstStyle/>
          <a:p>
            <a:pPr algn="ctr"/>
            <a:r>
              <a:rPr lang="ru-RU" sz="2400" b="1" dirty="0" smtClean="0">
                <a:solidFill>
                  <a:schemeClr val="tx2">
                    <a:lumMod val="75000"/>
                  </a:schemeClr>
                </a:solidFill>
                <a:latin typeface="Arial" panose="020B0604020202020204" pitchFamily="34" charset="0"/>
              </a:rPr>
              <a:t>Какую базовую систему выбрать?</a:t>
            </a:r>
            <a:endParaRPr lang="en-US" sz="2400" b="1" dirty="0">
              <a:solidFill>
                <a:schemeClr val="tx2">
                  <a:lumMod val="75000"/>
                </a:schemeClr>
              </a:solidFill>
              <a:latin typeface="Arial" panose="020B0604020202020204" pitchFamily="34" charset="0"/>
            </a:endParaRPr>
          </a:p>
        </p:txBody>
      </p:sp>
      <p:grpSp>
        <p:nvGrpSpPr>
          <p:cNvPr id="38" name="Group 37"/>
          <p:cNvGrpSpPr/>
          <p:nvPr/>
        </p:nvGrpSpPr>
        <p:grpSpPr>
          <a:xfrm>
            <a:off x="485545" y="1886342"/>
            <a:ext cx="8172910" cy="3508211"/>
            <a:chOff x="683262" y="1677988"/>
            <a:chExt cx="10894376" cy="4676395"/>
          </a:xfrm>
        </p:grpSpPr>
        <p:grpSp>
          <p:nvGrpSpPr>
            <p:cNvPr id="9" name="Group 8"/>
            <p:cNvGrpSpPr/>
            <p:nvPr/>
          </p:nvGrpSpPr>
          <p:grpSpPr>
            <a:xfrm>
              <a:off x="683262" y="1677988"/>
              <a:ext cx="10357018" cy="4676395"/>
              <a:chOff x="683262" y="1677988"/>
              <a:chExt cx="10357018" cy="4676395"/>
            </a:xfrm>
          </p:grpSpPr>
          <p:sp>
            <p:nvSpPr>
              <p:cNvPr id="6" name="TextBox 5"/>
              <p:cNvSpPr txBox="1"/>
              <p:nvPr/>
            </p:nvSpPr>
            <p:spPr>
              <a:xfrm>
                <a:off x="1313963" y="5577691"/>
                <a:ext cx="2849892" cy="738472"/>
              </a:xfrm>
              <a:prstGeom prst="rect">
                <a:avLst/>
              </a:prstGeom>
              <a:noFill/>
            </p:spPr>
            <p:txBody>
              <a:bodyPr wrap="square" rtlCol="0">
                <a:spAutoFit/>
              </a:bodyPr>
              <a:lstStyle/>
              <a:p>
                <a:pPr algn="ctr" defTabSz="914484" eaLnBrk="1" fontAlgn="auto" hangingPunct="1">
                  <a:spcBef>
                    <a:spcPts val="0"/>
                  </a:spcBef>
                  <a:spcAft>
                    <a:spcPts val="0"/>
                  </a:spcAft>
                </a:pPr>
                <a:r>
                  <a:rPr lang="en-US" sz="1500" b="1" dirty="0" smtClean="0">
                    <a:solidFill>
                      <a:srgbClr val="FFFFCC"/>
                    </a:solidFill>
                    <a:cs typeface="Arial" panose="020B0604020202020204" pitchFamily="34" charset="0"/>
                  </a:rPr>
                  <a:t>1C</a:t>
                </a:r>
                <a:r>
                  <a:rPr lang="ru-RU" sz="1500" b="1" dirty="0" smtClean="0">
                    <a:solidFill>
                      <a:srgbClr val="FFFFCC"/>
                    </a:solidFill>
                    <a:cs typeface="Arial" panose="020B0604020202020204" pitchFamily="34" charset="0"/>
                  </a:rPr>
                  <a:t>:</a:t>
                </a:r>
                <a:r>
                  <a:rPr lang="en-US" sz="1500" b="1" dirty="0" smtClean="0">
                    <a:solidFill>
                      <a:srgbClr val="FFFFCC"/>
                    </a:solidFill>
                    <a:cs typeface="Arial" panose="020B0604020202020204" pitchFamily="34" charset="0"/>
                  </a:rPr>
                  <a:t>ERP. </a:t>
                </a:r>
                <a:r>
                  <a:rPr lang="ru-RU" sz="1500" b="1" dirty="0" smtClean="0">
                    <a:solidFill>
                      <a:srgbClr val="FFFFCC"/>
                    </a:solidFill>
                    <a:cs typeface="Arial" panose="020B0604020202020204" pitchFamily="34" charset="0"/>
                  </a:rPr>
                  <a:t>Управление предприятием</a:t>
                </a:r>
                <a:endParaRPr lang="en-US" sz="1500" b="1" dirty="0">
                  <a:solidFill>
                    <a:srgbClr val="FFFFCC"/>
                  </a:solidFill>
                  <a:cs typeface="Arial" panose="020B0604020202020204" pitchFamily="34" charset="0"/>
                </a:endParaRPr>
              </a:p>
            </p:txBody>
          </p:sp>
          <p:grpSp>
            <p:nvGrpSpPr>
              <p:cNvPr id="2" name="Group 1"/>
              <p:cNvGrpSpPr/>
              <p:nvPr/>
            </p:nvGrpSpPr>
            <p:grpSpPr>
              <a:xfrm>
                <a:off x="683262" y="1677988"/>
                <a:ext cx="4119877" cy="3740150"/>
                <a:chOff x="683262" y="1677988"/>
                <a:chExt cx="4119877" cy="3740150"/>
              </a:xfrm>
            </p:grpSpPr>
            <p:sp>
              <p:nvSpPr>
                <p:cNvPr id="10" name="Freeform 6"/>
                <p:cNvSpPr>
                  <a:spLocks/>
                </p:cNvSpPr>
                <p:nvPr/>
              </p:nvSpPr>
              <p:spPr bwMode="auto">
                <a:xfrm>
                  <a:off x="2387600" y="1677988"/>
                  <a:ext cx="1038225" cy="3740150"/>
                </a:xfrm>
                <a:custGeom>
                  <a:avLst/>
                  <a:gdLst>
                    <a:gd name="T0" fmla="*/ 4 w 1306"/>
                    <a:gd name="T1" fmla="*/ 0 h 4711"/>
                    <a:gd name="T2" fmla="*/ 10 w 1306"/>
                    <a:gd name="T3" fmla="*/ 3 h 4711"/>
                    <a:gd name="T4" fmla="*/ 813 w 1306"/>
                    <a:gd name="T5" fmla="*/ 437 h 4711"/>
                    <a:gd name="T6" fmla="*/ 813 w 1306"/>
                    <a:gd name="T7" fmla="*/ 437 h 4711"/>
                    <a:gd name="T8" fmla="*/ 1306 w 1306"/>
                    <a:gd name="T9" fmla="*/ 717 h 4711"/>
                    <a:gd name="T10" fmla="*/ 1306 w 1306"/>
                    <a:gd name="T11" fmla="*/ 4270 h 4711"/>
                    <a:gd name="T12" fmla="*/ 1303 w 1306"/>
                    <a:gd name="T13" fmla="*/ 4271 h 4711"/>
                    <a:gd name="T14" fmla="*/ 0 w 1306"/>
                    <a:gd name="T15" fmla="*/ 4711 h 4711"/>
                    <a:gd name="T16" fmla="*/ 0 w 1306"/>
                    <a:gd name="T17" fmla="*/ 4705 h 4711"/>
                    <a:gd name="T18" fmla="*/ 4 w 1306"/>
                    <a:gd name="T19" fmla="*/ 717 h 4711"/>
                    <a:gd name="T20" fmla="*/ 4 w 1306"/>
                    <a:gd name="T21" fmla="*/ 437 h 4711"/>
                    <a:gd name="T22" fmla="*/ 4 w 1306"/>
                    <a:gd name="T23" fmla="*/ 0 h 4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6" h="4711">
                      <a:moveTo>
                        <a:pt x="4" y="0"/>
                      </a:moveTo>
                      <a:lnTo>
                        <a:pt x="10" y="3"/>
                      </a:lnTo>
                      <a:lnTo>
                        <a:pt x="813" y="437"/>
                      </a:lnTo>
                      <a:lnTo>
                        <a:pt x="813" y="437"/>
                      </a:lnTo>
                      <a:lnTo>
                        <a:pt x="1306" y="717"/>
                      </a:lnTo>
                      <a:lnTo>
                        <a:pt x="1306" y="4270"/>
                      </a:lnTo>
                      <a:lnTo>
                        <a:pt x="1303" y="4271"/>
                      </a:lnTo>
                      <a:lnTo>
                        <a:pt x="0" y="4711"/>
                      </a:lnTo>
                      <a:lnTo>
                        <a:pt x="0" y="4705"/>
                      </a:lnTo>
                      <a:lnTo>
                        <a:pt x="4" y="717"/>
                      </a:lnTo>
                      <a:lnTo>
                        <a:pt x="4" y="437"/>
                      </a:lnTo>
                      <a:lnTo>
                        <a:pt x="4" y="0"/>
                      </a:lnTo>
                      <a:close/>
                    </a:path>
                  </a:pathLst>
                </a:custGeom>
                <a:solidFill>
                  <a:srgbClr val="FFFFCC"/>
                </a:solidFill>
                <a:ln w="0">
                  <a:noFill/>
                  <a:prstDash val="solid"/>
                  <a:round/>
                  <a:headEnd/>
                  <a:tailEnd/>
                </a:ln>
              </p:spPr>
              <p:txBody>
                <a:bodyPr vert="horz" wrap="square" lIns="68598" tIns="34299" rIns="68598" bIns="34299" numCol="1" anchor="t" anchorCtr="0" compatLnSpc="1">
                  <a:prstTxWarp prst="textNoShape">
                    <a:avLst/>
                  </a:prstTxWarp>
                </a:bodyPr>
                <a:lstStyle/>
                <a:p>
                  <a:pPr defTabSz="914484" eaLnBrk="1" fontAlgn="auto" hangingPunct="1">
                    <a:spcBef>
                      <a:spcPts val="0"/>
                    </a:spcBef>
                    <a:spcAft>
                      <a:spcPts val="0"/>
                    </a:spcAft>
                  </a:pPr>
                  <a:endParaRPr lang="en-US">
                    <a:solidFill>
                      <a:prstClr val="black"/>
                    </a:solidFill>
                    <a:cs typeface="Arial" panose="020B0604020202020204" pitchFamily="34" charset="0"/>
                  </a:endParaRPr>
                </a:p>
              </p:txBody>
            </p:sp>
            <p:grpSp>
              <p:nvGrpSpPr>
                <p:cNvPr id="15" name="Group 14"/>
                <p:cNvGrpSpPr/>
                <p:nvPr/>
              </p:nvGrpSpPr>
              <p:grpSpPr>
                <a:xfrm>
                  <a:off x="683262" y="2025650"/>
                  <a:ext cx="4119877" cy="3049588"/>
                  <a:chOff x="683262" y="2025650"/>
                  <a:chExt cx="4119877" cy="3049588"/>
                </a:xfrm>
                <a:solidFill>
                  <a:schemeClr val="bg1"/>
                </a:solidFill>
              </p:grpSpPr>
              <p:sp>
                <p:nvSpPr>
                  <p:cNvPr id="11" name="Freeform 7"/>
                  <p:cNvSpPr>
                    <a:spLocks/>
                  </p:cNvSpPr>
                  <p:nvPr/>
                </p:nvSpPr>
                <p:spPr bwMode="auto">
                  <a:xfrm>
                    <a:off x="1827213" y="2025650"/>
                    <a:ext cx="563562" cy="3049588"/>
                  </a:xfrm>
                  <a:custGeom>
                    <a:avLst/>
                    <a:gdLst>
                      <a:gd name="T0" fmla="*/ 4 w 711"/>
                      <a:gd name="T1" fmla="*/ 0 h 3843"/>
                      <a:gd name="T2" fmla="*/ 711 w 711"/>
                      <a:gd name="T3" fmla="*/ 0 h 3843"/>
                      <a:gd name="T4" fmla="*/ 711 w 711"/>
                      <a:gd name="T5" fmla="*/ 280 h 3843"/>
                      <a:gd name="T6" fmla="*/ 280 w 711"/>
                      <a:gd name="T7" fmla="*/ 280 h 3843"/>
                      <a:gd name="T8" fmla="*/ 280 w 711"/>
                      <a:gd name="T9" fmla="*/ 3843 h 3843"/>
                      <a:gd name="T10" fmla="*/ 0 w 711"/>
                      <a:gd name="T11" fmla="*/ 3843 h 3843"/>
                      <a:gd name="T12" fmla="*/ 0 w 711"/>
                      <a:gd name="T13" fmla="*/ 4 h 3843"/>
                      <a:gd name="T14" fmla="*/ 4 w 711"/>
                      <a:gd name="T15" fmla="*/ 4 h 3843"/>
                      <a:gd name="T16" fmla="*/ 4 w 711"/>
                      <a:gd name="T17" fmla="*/ 0 h 3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1" h="3843">
                        <a:moveTo>
                          <a:pt x="4" y="0"/>
                        </a:moveTo>
                        <a:lnTo>
                          <a:pt x="711" y="0"/>
                        </a:lnTo>
                        <a:lnTo>
                          <a:pt x="711" y="280"/>
                        </a:lnTo>
                        <a:lnTo>
                          <a:pt x="280" y="280"/>
                        </a:lnTo>
                        <a:lnTo>
                          <a:pt x="280" y="3843"/>
                        </a:lnTo>
                        <a:lnTo>
                          <a:pt x="0" y="3843"/>
                        </a:lnTo>
                        <a:lnTo>
                          <a:pt x="0" y="4"/>
                        </a:lnTo>
                        <a:lnTo>
                          <a:pt x="4" y="4"/>
                        </a:lnTo>
                        <a:lnTo>
                          <a:pt x="4" y="0"/>
                        </a:lnTo>
                        <a:close/>
                      </a:path>
                    </a:pathLst>
                  </a:custGeom>
                  <a:grpFill/>
                  <a:ln w="0">
                    <a:noFill/>
                    <a:prstDash val="solid"/>
                    <a:round/>
                    <a:headEnd/>
                    <a:tailEnd/>
                  </a:ln>
                </p:spPr>
                <p:txBody>
                  <a:bodyPr vert="horz" wrap="square" lIns="68598" tIns="34299" rIns="68598" bIns="34299" numCol="1" anchor="t" anchorCtr="0" compatLnSpc="1">
                    <a:prstTxWarp prst="textNoShape">
                      <a:avLst/>
                    </a:prstTxWarp>
                  </a:bodyPr>
                  <a:lstStyle/>
                  <a:p>
                    <a:pPr defTabSz="914484" eaLnBrk="1" fontAlgn="auto" hangingPunct="1">
                      <a:spcBef>
                        <a:spcPts val="0"/>
                      </a:spcBef>
                      <a:spcAft>
                        <a:spcPts val="0"/>
                      </a:spcAft>
                    </a:pPr>
                    <a:endParaRPr lang="en-US">
                      <a:solidFill>
                        <a:prstClr val="black"/>
                      </a:solidFill>
                      <a:cs typeface="Arial" panose="020B0604020202020204" pitchFamily="34" charset="0"/>
                    </a:endParaRPr>
                  </a:p>
                </p:txBody>
              </p:sp>
              <p:sp>
                <p:nvSpPr>
                  <p:cNvPr id="12" name="Freeform 8"/>
                  <p:cNvSpPr>
                    <a:spLocks/>
                  </p:cNvSpPr>
                  <p:nvPr/>
                </p:nvSpPr>
                <p:spPr bwMode="auto">
                  <a:xfrm>
                    <a:off x="3033713" y="2025650"/>
                    <a:ext cx="625475" cy="3046413"/>
                  </a:xfrm>
                  <a:custGeom>
                    <a:avLst/>
                    <a:gdLst>
                      <a:gd name="T0" fmla="*/ 0 w 787"/>
                      <a:gd name="T1" fmla="*/ 0 h 3838"/>
                      <a:gd name="T2" fmla="*/ 0 w 787"/>
                      <a:gd name="T3" fmla="*/ 0 h 3838"/>
                      <a:gd name="T4" fmla="*/ 787 w 787"/>
                      <a:gd name="T5" fmla="*/ 0 h 3838"/>
                      <a:gd name="T6" fmla="*/ 787 w 787"/>
                      <a:gd name="T7" fmla="*/ 3838 h 3838"/>
                      <a:gd name="T8" fmla="*/ 509 w 787"/>
                      <a:gd name="T9" fmla="*/ 3838 h 3838"/>
                      <a:gd name="T10" fmla="*/ 509 w 787"/>
                      <a:gd name="T11" fmla="*/ 874 h 3838"/>
                      <a:gd name="T12" fmla="*/ 493 w 787"/>
                      <a:gd name="T13" fmla="*/ 874 h 3838"/>
                      <a:gd name="T14" fmla="*/ 493 w 787"/>
                      <a:gd name="T15" fmla="*/ 280 h 3838"/>
                      <a:gd name="T16" fmla="*/ 0 w 787"/>
                      <a:gd name="T17" fmla="*/ 0 h 3838"/>
                      <a:gd name="T18" fmla="*/ 0 w 787"/>
                      <a:gd name="T19" fmla="*/ 0 h 3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7" h="3838">
                        <a:moveTo>
                          <a:pt x="0" y="0"/>
                        </a:moveTo>
                        <a:lnTo>
                          <a:pt x="0" y="0"/>
                        </a:lnTo>
                        <a:lnTo>
                          <a:pt x="787" y="0"/>
                        </a:lnTo>
                        <a:lnTo>
                          <a:pt x="787" y="3838"/>
                        </a:lnTo>
                        <a:lnTo>
                          <a:pt x="509" y="3838"/>
                        </a:lnTo>
                        <a:lnTo>
                          <a:pt x="509" y="874"/>
                        </a:lnTo>
                        <a:lnTo>
                          <a:pt x="493" y="874"/>
                        </a:lnTo>
                        <a:lnTo>
                          <a:pt x="493" y="280"/>
                        </a:lnTo>
                        <a:lnTo>
                          <a:pt x="0" y="0"/>
                        </a:lnTo>
                        <a:lnTo>
                          <a:pt x="0" y="0"/>
                        </a:lnTo>
                        <a:close/>
                      </a:path>
                    </a:pathLst>
                  </a:custGeom>
                  <a:grpFill/>
                  <a:ln w="0">
                    <a:noFill/>
                    <a:prstDash val="solid"/>
                    <a:round/>
                    <a:headEnd/>
                    <a:tailEnd/>
                  </a:ln>
                </p:spPr>
                <p:txBody>
                  <a:bodyPr vert="horz" wrap="square" lIns="68598" tIns="34299" rIns="68598" bIns="34299" numCol="1" anchor="t" anchorCtr="0" compatLnSpc="1">
                    <a:prstTxWarp prst="textNoShape">
                      <a:avLst/>
                    </a:prstTxWarp>
                  </a:bodyPr>
                  <a:lstStyle/>
                  <a:p>
                    <a:pPr defTabSz="914484" eaLnBrk="1" fontAlgn="auto" hangingPunct="1">
                      <a:spcBef>
                        <a:spcPts val="0"/>
                      </a:spcBef>
                      <a:spcAft>
                        <a:spcPts val="0"/>
                      </a:spcAft>
                    </a:pPr>
                    <a:endParaRPr lang="en-US">
                      <a:solidFill>
                        <a:prstClr val="black"/>
                      </a:solidFill>
                      <a:cs typeface="Arial" panose="020B0604020202020204" pitchFamily="34" charset="0"/>
                    </a:endParaRPr>
                  </a:p>
                </p:txBody>
              </p:sp>
              <p:sp>
                <p:nvSpPr>
                  <p:cNvPr id="13" name="Rectangle 12"/>
                  <p:cNvSpPr/>
                  <p:nvPr/>
                </p:nvSpPr>
                <p:spPr>
                  <a:xfrm>
                    <a:off x="3507739" y="5026344"/>
                    <a:ext cx="129540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eaLnBrk="1" fontAlgn="auto" hangingPunct="1">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
                <p:nvSpPr>
                  <p:cNvPr id="14" name="Rectangle 13"/>
                  <p:cNvSpPr/>
                  <p:nvPr/>
                </p:nvSpPr>
                <p:spPr>
                  <a:xfrm>
                    <a:off x="683262" y="5026344"/>
                    <a:ext cx="129540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eaLnBrk="1" fontAlgn="auto" hangingPunct="1">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grpSp>
          </p:grpSp>
          <p:sp>
            <p:nvSpPr>
              <p:cNvPr id="42" name="TextBox 41"/>
              <p:cNvSpPr txBox="1"/>
              <p:nvPr/>
            </p:nvSpPr>
            <p:spPr>
              <a:xfrm>
                <a:off x="4719765" y="5592860"/>
                <a:ext cx="2849892" cy="738472"/>
              </a:xfrm>
              <a:prstGeom prst="rect">
                <a:avLst/>
              </a:prstGeom>
              <a:noFill/>
            </p:spPr>
            <p:txBody>
              <a:bodyPr wrap="square" rtlCol="0">
                <a:spAutoFit/>
              </a:bodyPr>
              <a:lstStyle/>
              <a:p>
                <a:pPr algn="ctr" defTabSz="914484" eaLnBrk="1" fontAlgn="auto" hangingPunct="1">
                  <a:spcBef>
                    <a:spcPts val="0"/>
                  </a:spcBef>
                  <a:spcAft>
                    <a:spcPts val="0"/>
                  </a:spcAft>
                </a:pPr>
                <a:r>
                  <a:rPr lang="en-US" sz="1500" b="1" dirty="0" smtClean="0">
                    <a:solidFill>
                      <a:srgbClr val="FFFFCC"/>
                    </a:solidFill>
                    <a:cs typeface="Arial" panose="020B0604020202020204" pitchFamily="34" charset="0"/>
                  </a:rPr>
                  <a:t>1C</a:t>
                </a:r>
                <a:r>
                  <a:rPr lang="ru-RU" sz="1500" b="1" dirty="0" smtClean="0">
                    <a:solidFill>
                      <a:srgbClr val="FFFFCC"/>
                    </a:solidFill>
                    <a:cs typeface="Arial" panose="020B0604020202020204" pitchFamily="34" charset="0"/>
                  </a:rPr>
                  <a:t>:</a:t>
                </a:r>
                <a:r>
                  <a:rPr lang="en-US" sz="1500" b="1" dirty="0" smtClean="0">
                    <a:solidFill>
                      <a:srgbClr val="FFFFCC"/>
                    </a:solidFill>
                    <a:cs typeface="Arial" panose="020B0604020202020204" pitchFamily="34" charset="0"/>
                  </a:rPr>
                  <a:t>ERP. </a:t>
                </a:r>
                <a:r>
                  <a:rPr lang="ru-RU" sz="1500" b="1" dirty="0" smtClean="0">
                    <a:solidFill>
                      <a:srgbClr val="FFFFCC"/>
                    </a:solidFill>
                    <a:cs typeface="Arial" panose="020B0604020202020204" pitchFamily="34" charset="0"/>
                  </a:rPr>
                  <a:t>Управление холдингом</a:t>
                </a:r>
                <a:endParaRPr lang="en-US" sz="1500" b="1" dirty="0">
                  <a:solidFill>
                    <a:srgbClr val="FFFFCC"/>
                  </a:solidFill>
                  <a:cs typeface="Arial" panose="020B0604020202020204" pitchFamily="34" charset="0"/>
                </a:endParaRPr>
              </a:p>
            </p:txBody>
          </p:sp>
          <p:sp>
            <p:nvSpPr>
              <p:cNvPr id="43" name="TextBox 42"/>
              <p:cNvSpPr txBox="1"/>
              <p:nvPr/>
            </p:nvSpPr>
            <p:spPr>
              <a:xfrm>
                <a:off x="8190387" y="5615912"/>
                <a:ext cx="2849893" cy="738471"/>
              </a:xfrm>
              <a:prstGeom prst="rect">
                <a:avLst/>
              </a:prstGeom>
              <a:noFill/>
            </p:spPr>
            <p:txBody>
              <a:bodyPr wrap="square" rtlCol="0">
                <a:spAutoFit/>
              </a:bodyPr>
              <a:lstStyle/>
              <a:p>
                <a:pPr algn="ctr" defTabSz="914484" eaLnBrk="1" fontAlgn="auto" hangingPunct="1">
                  <a:spcBef>
                    <a:spcPts val="0"/>
                  </a:spcBef>
                  <a:spcAft>
                    <a:spcPts val="0"/>
                  </a:spcAft>
                </a:pPr>
                <a:r>
                  <a:rPr lang="en-US" sz="1500" b="1" dirty="0" smtClean="0">
                    <a:solidFill>
                      <a:srgbClr val="FFFFCC"/>
                    </a:solidFill>
                    <a:cs typeface="Arial" panose="020B0604020202020204" pitchFamily="34" charset="0"/>
                  </a:rPr>
                  <a:t>1C</a:t>
                </a:r>
                <a:r>
                  <a:rPr lang="ru-RU" sz="1500" b="1" dirty="0" smtClean="0">
                    <a:solidFill>
                      <a:srgbClr val="FFFFCC"/>
                    </a:solidFill>
                    <a:cs typeface="Arial" panose="020B0604020202020204" pitchFamily="34" charset="0"/>
                  </a:rPr>
                  <a:t>:Управление холдингом</a:t>
                </a:r>
                <a:endParaRPr lang="en-US" sz="1500" b="1" dirty="0">
                  <a:solidFill>
                    <a:srgbClr val="FFFFCC"/>
                  </a:solidFill>
                  <a:cs typeface="Arial" panose="020B0604020202020204" pitchFamily="34" charset="0"/>
                </a:endParaRPr>
              </a:p>
            </p:txBody>
          </p:sp>
        </p:grpSp>
        <p:grpSp>
          <p:nvGrpSpPr>
            <p:cNvPr id="21" name="Group 20"/>
            <p:cNvGrpSpPr/>
            <p:nvPr/>
          </p:nvGrpSpPr>
          <p:grpSpPr>
            <a:xfrm>
              <a:off x="4070510" y="1677988"/>
              <a:ext cx="4119876" cy="3740150"/>
              <a:chOff x="683262" y="1677988"/>
              <a:chExt cx="4119877" cy="3740150"/>
            </a:xfrm>
          </p:grpSpPr>
          <p:sp>
            <p:nvSpPr>
              <p:cNvPr id="22" name="Freeform 6"/>
              <p:cNvSpPr>
                <a:spLocks/>
              </p:cNvSpPr>
              <p:nvPr/>
            </p:nvSpPr>
            <p:spPr bwMode="auto">
              <a:xfrm>
                <a:off x="2387600" y="1677988"/>
                <a:ext cx="1038225" cy="3740150"/>
              </a:xfrm>
              <a:custGeom>
                <a:avLst/>
                <a:gdLst>
                  <a:gd name="T0" fmla="*/ 4 w 1306"/>
                  <a:gd name="T1" fmla="*/ 0 h 4711"/>
                  <a:gd name="T2" fmla="*/ 10 w 1306"/>
                  <a:gd name="T3" fmla="*/ 3 h 4711"/>
                  <a:gd name="T4" fmla="*/ 813 w 1306"/>
                  <a:gd name="T5" fmla="*/ 437 h 4711"/>
                  <a:gd name="T6" fmla="*/ 813 w 1306"/>
                  <a:gd name="T7" fmla="*/ 437 h 4711"/>
                  <a:gd name="T8" fmla="*/ 1306 w 1306"/>
                  <a:gd name="T9" fmla="*/ 717 h 4711"/>
                  <a:gd name="T10" fmla="*/ 1306 w 1306"/>
                  <a:gd name="T11" fmla="*/ 4270 h 4711"/>
                  <a:gd name="T12" fmla="*/ 1303 w 1306"/>
                  <a:gd name="T13" fmla="*/ 4271 h 4711"/>
                  <a:gd name="T14" fmla="*/ 0 w 1306"/>
                  <a:gd name="T15" fmla="*/ 4711 h 4711"/>
                  <a:gd name="T16" fmla="*/ 0 w 1306"/>
                  <a:gd name="T17" fmla="*/ 4705 h 4711"/>
                  <a:gd name="T18" fmla="*/ 4 w 1306"/>
                  <a:gd name="T19" fmla="*/ 717 h 4711"/>
                  <a:gd name="T20" fmla="*/ 4 w 1306"/>
                  <a:gd name="T21" fmla="*/ 437 h 4711"/>
                  <a:gd name="T22" fmla="*/ 4 w 1306"/>
                  <a:gd name="T23" fmla="*/ 0 h 4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6" h="4711">
                    <a:moveTo>
                      <a:pt x="4" y="0"/>
                    </a:moveTo>
                    <a:lnTo>
                      <a:pt x="10" y="3"/>
                    </a:lnTo>
                    <a:lnTo>
                      <a:pt x="813" y="437"/>
                    </a:lnTo>
                    <a:lnTo>
                      <a:pt x="813" y="437"/>
                    </a:lnTo>
                    <a:lnTo>
                      <a:pt x="1306" y="717"/>
                    </a:lnTo>
                    <a:lnTo>
                      <a:pt x="1306" y="4270"/>
                    </a:lnTo>
                    <a:lnTo>
                      <a:pt x="1303" y="4271"/>
                    </a:lnTo>
                    <a:lnTo>
                      <a:pt x="0" y="4711"/>
                    </a:lnTo>
                    <a:lnTo>
                      <a:pt x="0" y="4705"/>
                    </a:lnTo>
                    <a:lnTo>
                      <a:pt x="4" y="717"/>
                    </a:lnTo>
                    <a:lnTo>
                      <a:pt x="4" y="437"/>
                    </a:lnTo>
                    <a:lnTo>
                      <a:pt x="4" y="0"/>
                    </a:lnTo>
                    <a:close/>
                  </a:path>
                </a:pathLst>
              </a:custGeom>
              <a:solidFill>
                <a:srgbClr val="FFFFCC"/>
              </a:solidFill>
              <a:ln w="0">
                <a:noFill/>
                <a:prstDash val="solid"/>
                <a:round/>
                <a:headEnd/>
                <a:tailEnd/>
              </a:ln>
            </p:spPr>
            <p:txBody>
              <a:bodyPr vert="horz" wrap="square" lIns="68598" tIns="34299" rIns="68598" bIns="34299" numCol="1" anchor="t" anchorCtr="0" compatLnSpc="1">
                <a:prstTxWarp prst="textNoShape">
                  <a:avLst/>
                </a:prstTxWarp>
              </a:bodyPr>
              <a:lstStyle/>
              <a:p>
                <a:pPr defTabSz="914484" eaLnBrk="1" fontAlgn="auto" hangingPunct="1">
                  <a:spcBef>
                    <a:spcPts val="0"/>
                  </a:spcBef>
                  <a:spcAft>
                    <a:spcPts val="0"/>
                  </a:spcAft>
                </a:pPr>
                <a:endParaRPr lang="en-US">
                  <a:solidFill>
                    <a:prstClr val="black"/>
                  </a:solidFill>
                  <a:cs typeface="Arial" panose="020B0604020202020204" pitchFamily="34" charset="0"/>
                </a:endParaRPr>
              </a:p>
            </p:txBody>
          </p:sp>
          <p:grpSp>
            <p:nvGrpSpPr>
              <p:cNvPr id="23" name="Group 22"/>
              <p:cNvGrpSpPr/>
              <p:nvPr/>
            </p:nvGrpSpPr>
            <p:grpSpPr>
              <a:xfrm>
                <a:off x="683262" y="2025650"/>
                <a:ext cx="4119877" cy="3049588"/>
                <a:chOff x="683262" y="2025650"/>
                <a:chExt cx="4119877" cy="3049588"/>
              </a:xfrm>
              <a:solidFill>
                <a:schemeClr val="bg1"/>
              </a:solidFill>
            </p:grpSpPr>
            <p:sp>
              <p:nvSpPr>
                <p:cNvPr id="24" name="Freeform 7"/>
                <p:cNvSpPr>
                  <a:spLocks/>
                </p:cNvSpPr>
                <p:nvPr/>
              </p:nvSpPr>
              <p:spPr bwMode="auto">
                <a:xfrm>
                  <a:off x="1827213" y="2025650"/>
                  <a:ext cx="563562" cy="3049588"/>
                </a:xfrm>
                <a:custGeom>
                  <a:avLst/>
                  <a:gdLst>
                    <a:gd name="T0" fmla="*/ 4 w 711"/>
                    <a:gd name="T1" fmla="*/ 0 h 3843"/>
                    <a:gd name="T2" fmla="*/ 711 w 711"/>
                    <a:gd name="T3" fmla="*/ 0 h 3843"/>
                    <a:gd name="T4" fmla="*/ 711 w 711"/>
                    <a:gd name="T5" fmla="*/ 280 h 3843"/>
                    <a:gd name="T6" fmla="*/ 280 w 711"/>
                    <a:gd name="T7" fmla="*/ 280 h 3843"/>
                    <a:gd name="T8" fmla="*/ 280 w 711"/>
                    <a:gd name="T9" fmla="*/ 3843 h 3843"/>
                    <a:gd name="T10" fmla="*/ 0 w 711"/>
                    <a:gd name="T11" fmla="*/ 3843 h 3843"/>
                    <a:gd name="T12" fmla="*/ 0 w 711"/>
                    <a:gd name="T13" fmla="*/ 4 h 3843"/>
                    <a:gd name="T14" fmla="*/ 4 w 711"/>
                    <a:gd name="T15" fmla="*/ 4 h 3843"/>
                    <a:gd name="T16" fmla="*/ 4 w 711"/>
                    <a:gd name="T17" fmla="*/ 0 h 3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1" h="3843">
                      <a:moveTo>
                        <a:pt x="4" y="0"/>
                      </a:moveTo>
                      <a:lnTo>
                        <a:pt x="711" y="0"/>
                      </a:lnTo>
                      <a:lnTo>
                        <a:pt x="711" y="280"/>
                      </a:lnTo>
                      <a:lnTo>
                        <a:pt x="280" y="280"/>
                      </a:lnTo>
                      <a:lnTo>
                        <a:pt x="280" y="3843"/>
                      </a:lnTo>
                      <a:lnTo>
                        <a:pt x="0" y="3843"/>
                      </a:lnTo>
                      <a:lnTo>
                        <a:pt x="0" y="4"/>
                      </a:lnTo>
                      <a:lnTo>
                        <a:pt x="4" y="4"/>
                      </a:lnTo>
                      <a:lnTo>
                        <a:pt x="4" y="0"/>
                      </a:lnTo>
                      <a:close/>
                    </a:path>
                  </a:pathLst>
                </a:custGeom>
                <a:grpFill/>
                <a:ln w="0">
                  <a:noFill/>
                  <a:prstDash val="solid"/>
                  <a:round/>
                  <a:headEnd/>
                  <a:tailEnd/>
                </a:ln>
              </p:spPr>
              <p:txBody>
                <a:bodyPr vert="horz" wrap="square" lIns="68598" tIns="34299" rIns="68598" bIns="34299" numCol="1" anchor="t" anchorCtr="0" compatLnSpc="1">
                  <a:prstTxWarp prst="textNoShape">
                    <a:avLst/>
                  </a:prstTxWarp>
                </a:bodyPr>
                <a:lstStyle/>
                <a:p>
                  <a:pPr defTabSz="914484" eaLnBrk="1" fontAlgn="auto" hangingPunct="1">
                    <a:spcBef>
                      <a:spcPts val="0"/>
                    </a:spcBef>
                    <a:spcAft>
                      <a:spcPts val="0"/>
                    </a:spcAft>
                  </a:pPr>
                  <a:endParaRPr lang="en-US">
                    <a:solidFill>
                      <a:prstClr val="black"/>
                    </a:solidFill>
                    <a:cs typeface="Arial" panose="020B0604020202020204" pitchFamily="34" charset="0"/>
                  </a:endParaRPr>
                </a:p>
              </p:txBody>
            </p:sp>
            <p:sp>
              <p:nvSpPr>
                <p:cNvPr id="25" name="Freeform 8"/>
                <p:cNvSpPr>
                  <a:spLocks/>
                </p:cNvSpPr>
                <p:nvPr/>
              </p:nvSpPr>
              <p:spPr bwMode="auto">
                <a:xfrm>
                  <a:off x="3033713" y="2025650"/>
                  <a:ext cx="625475" cy="3046413"/>
                </a:xfrm>
                <a:custGeom>
                  <a:avLst/>
                  <a:gdLst>
                    <a:gd name="T0" fmla="*/ 0 w 787"/>
                    <a:gd name="T1" fmla="*/ 0 h 3838"/>
                    <a:gd name="T2" fmla="*/ 0 w 787"/>
                    <a:gd name="T3" fmla="*/ 0 h 3838"/>
                    <a:gd name="T4" fmla="*/ 787 w 787"/>
                    <a:gd name="T5" fmla="*/ 0 h 3838"/>
                    <a:gd name="T6" fmla="*/ 787 w 787"/>
                    <a:gd name="T7" fmla="*/ 3838 h 3838"/>
                    <a:gd name="T8" fmla="*/ 509 w 787"/>
                    <a:gd name="T9" fmla="*/ 3838 h 3838"/>
                    <a:gd name="T10" fmla="*/ 509 w 787"/>
                    <a:gd name="T11" fmla="*/ 874 h 3838"/>
                    <a:gd name="T12" fmla="*/ 493 w 787"/>
                    <a:gd name="T13" fmla="*/ 874 h 3838"/>
                    <a:gd name="T14" fmla="*/ 493 w 787"/>
                    <a:gd name="T15" fmla="*/ 280 h 3838"/>
                    <a:gd name="T16" fmla="*/ 0 w 787"/>
                    <a:gd name="T17" fmla="*/ 0 h 3838"/>
                    <a:gd name="T18" fmla="*/ 0 w 787"/>
                    <a:gd name="T19" fmla="*/ 0 h 3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7" h="3838">
                      <a:moveTo>
                        <a:pt x="0" y="0"/>
                      </a:moveTo>
                      <a:lnTo>
                        <a:pt x="0" y="0"/>
                      </a:lnTo>
                      <a:lnTo>
                        <a:pt x="787" y="0"/>
                      </a:lnTo>
                      <a:lnTo>
                        <a:pt x="787" y="3838"/>
                      </a:lnTo>
                      <a:lnTo>
                        <a:pt x="509" y="3838"/>
                      </a:lnTo>
                      <a:lnTo>
                        <a:pt x="509" y="874"/>
                      </a:lnTo>
                      <a:lnTo>
                        <a:pt x="493" y="874"/>
                      </a:lnTo>
                      <a:lnTo>
                        <a:pt x="493" y="280"/>
                      </a:lnTo>
                      <a:lnTo>
                        <a:pt x="0" y="0"/>
                      </a:lnTo>
                      <a:lnTo>
                        <a:pt x="0" y="0"/>
                      </a:lnTo>
                      <a:close/>
                    </a:path>
                  </a:pathLst>
                </a:custGeom>
                <a:grpFill/>
                <a:ln w="0">
                  <a:noFill/>
                  <a:prstDash val="solid"/>
                  <a:round/>
                  <a:headEnd/>
                  <a:tailEnd/>
                </a:ln>
              </p:spPr>
              <p:txBody>
                <a:bodyPr vert="horz" wrap="square" lIns="68598" tIns="34299" rIns="68598" bIns="34299" numCol="1" anchor="t" anchorCtr="0" compatLnSpc="1">
                  <a:prstTxWarp prst="textNoShape">
                    <a:avLst/>
                  </a:prstTxWarp>
                </a:bodyPr>
                <a:lstStyle/>
                <a:p>
                  <a:pPr defTabSz="914484" eaLnBrk="1" fontAlgn="auto" hangingPunct="1">
                    <a:spcBef>
                      <a:spcPts val="0"/>
                    </a:spcBef>
                    <a:spcAft>
                      <a:spcPts val="0"/>
                    </a:spcAft>
                  </a:pPr>
                  <a:endParaRPr lang="en-US">
                    <a:solidFill>
                      <a:prstClr val="black"/>
                    </a:solidFill>
                    <a:cs typeface="Arial" panose="020B0604020202020204" pitchFamily="34" charset="0"/>
                  </a:endParaRPr>
                </a:p>
              </p:txBody>
            </p:sp>
            <p:sp>
              <p:nvSpPr>
                <p:cNvPr id="26" name="Rectangle 25"/>
                <p:cNvSpPr/>
                <p:nvPr/>
              </p:nvSpPr>
              <p:spPr>
                <a:xfrm>
                  <a:off x="3507739" y="5026344"/>
                  <a:ext cx="129540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eaLnBrk="1" fontAlgn="auto" hangingPunct="1">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
              <p:nvSpPr>
                <p:cNvPr id="27" name="Rectangle 26"/>
                <p:cNvSpPr/>
                <p:nvPr/>
              </p:nvSpPr>
              <p:spPr>
                <a:xfrm>
                  <a:off x="683262" y="5026344"/>
                  <a:ext cx="129540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eaLnBrk="1" fontAlgn="auto" hangingPunct="1">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grpSp>
        </p:grpSp>
        <p:grpSp>
          <p:nvGrpSpPr>
            <p:cNvPr id="31" name="Group 30"/>
            <p:cNvGrpSpPr/>
            <p:nvPr/>
          </p:nvGrpSpPr>
          <p:grpSpPr>
            <a:xfrm>
              <a:off x="7457762" y="1677988"/>
              <a:ext cx="4119876" cy="3740150"/>
              <a:chOff x="683262" y="1677988"/>
              <a:chExt cx="4119877" cy="3740150"/>
            </a:xfrm>
          </p:grpSpPr>
          <p:sp>
            <p:nvSpPr>
              <p:cNvPr id="32" name="Freeform 6"/>
              <p:cNvSpPr>
                <a:spLocks/>
              </p:cNvSpPr>
              <p:nvPr/>
            </p:nvSpPr>
            <p:spPr bwMode="auto">
              <a:xfrm>
                <a:off x="2387600" y="1677988"/>
                <a:ext cx="1038225" cy="3740150"/>
              </a:xfrm>
              <a:custGeom>
                <a:avLst/>
                <a:gdLst>
                  <a:gd name="T0" fmla="*/ 4 w 1306"/>
                  <a:gd name="T1" fmla="*/ 0 h 4711"/>
                  <a:gd name="T2" fmla="*/ 10 w 1306"/>
                  <a:gd name="T3" fmla="*/ 3 h 4711"/>
                  <a:gd name="T4" fmla="*/ 813 w 1306"/>
                  <a:gd name="T5" fmla="*/ 437 h 4711"/>
                  <a:gd name="T6" fmla="*/ 813 w 1306"/>
                  <a:gd name="T7" fmla="*/ 437 h 4711"/>
                  <a:gd name="T8" fmla="*/ 1306 w 1306"/>
                  <a:gd name="T9" fmla="*/ 717 h 4711"/>
                  <a:gd name="T10" fmla="*/ 1306 w 1306"/>
                  <a:gd name="T11" fmla="*/ 4270 h 4711"/>
                  <a:gd name="T12" fmla="*/ 1303 w 1306"/>
                  <a:gd name="T13" fmla="*/ 4271 h 4711"/>
                  <a:gd name="T14" fmla="*/ 0 w 1306"/>
                  <a:gd name="T15" fmla="*/ 4711 h 4711"/>
                  <a:gd name="T16" fmla="*/ 0 w 1306"/>
                  <a:gd name="T17" fmla="*/ 4705 h 4711"/>
                  <a:gd name="T18" fmla="*/ 4 w 1306"/>
                  <a:gd name="T19" fmla="*/ 717 h 4711"/>
                  <a:gd name="T20" fmla="*/ 4 w 1306"/>
                  <a:gd name="T21" fmla="*/ 437 h 4711"/>
                  <a:gd name="T22" fmla="*/ 4 w 1306"/>
                  <a:gd name="T23" fmla="*/ 0 h 4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6" h="4711">
                    <a:moveTo>
                      <a:pt x="4" y="0"/>
                    </a:moveTo>
                    <a:lnTo>
                      <a:pt x="10" y="3"/>
                    </a:lnTo>
                    <a:lnTo>
                      <a:pt x="813" y="437"/>
                    </a:lnTo>
                    <a:lnTo>
                      <a:pt x="813" y="437"/>
                    </a:lnTo>
                    <a:lnTo>
                      <a:pt x="1306" y="717"/>
                    </a:lnTo>
                    <a:lnTo>
                      <a:pt x="1306" y="4270"/>
                    </a:lnTo>
                    <a:lnTo>
                      <a:pt x="1303" y="4271"/>
                    </a:lnTo>
                    <a:lnTo>
                      <a:pt x="0" y="4711"/>
                    </a:lnTo>
                    <a:lnTo>
                      <a:pt x="0" y="4705"/>
                    </a:lnTo>
                    <a:lnTo>
                      <a:pt x="4" y="717"/>
                    </a:lnTo>
                    <a:lnTo>
                      <a:pt x="4" y="437"/>
                    </a:lnTo>
                    <a:lnTo>
                      <a:pt x="4" y="0"/>
                    </a:lnTo>
                    <a:close/>
                  </a:path>
                </a:pathLst>
              </a:custGeom>
              <a:solidFill>
                <a:srgbClr val="FFFFCC"/>
              </a:solidFill>
              <a:ln w="0">
                <a:noFill/>
                <a:prstDash val="solid"/>
                <a:round/>
                <a:headEnd/>
                <a:tailEnd/>
              </a:ln>
            </p:spPr>
            <p:txBody>
              <a:bodyPr vert="horz" wrap="square" lIns="68598" tIns="34299" rIns="68598" bIns="34299" numCol="1" anchor="t" anchorCtr="0" compatLnSpc="1">
                <a:prstTxWarp prst="textNoShape">
                  <a:avLst/>
                </a:prstTxWarp>
              </a:bodyPr>
              <a:lstStyle/>
              <a:p>
                <a:pPr defTabSz="914484" eaLnBrk="1" fontAlgn="auto" hangingPunct="1">
                  <a:spcBef>
                    <a:spcPts val="0"/>
                  </a:spcBef>
                  <a:spcAft>
                    <a:spcPts val="0"/>
                  </a:spcAft>
                </a:pPr>
                <a:endParaRPr lang="en-US">
                  <a:solidFill>
                    <a:prstClr val="black"/>
                  </a:solidFill>
                  <a:cs typeface="Arial" panose="020B0604020202020204" pitchFamily="34" charset="0"/>
                </a:endParaRPr>
              </a:p>
            </p:txBody>
          </p:sp>
          <p:grpSp>
            <p:nvGrpSpPr>
              <p:cNvPr id="33" name="Group 32"/>
              <p:cNvGrpSpPr/>
              <p:nvPr/>
            </p:nvGrpSpPr>
            <p:grpSpPr>
              <a:xfrm>
                <a:off x="683262" y="2025650"/>
                <a:ext cx="4119877" cy="3049588"/>
                <a:chOff x="683262" y="2025650"/>
                <a:chExt cx="4119877" cy="3049588"/>
              </a:xfrm>
              <a:solidFill>
                <a:schemeClr val="bg1"/>
              </a:solidFill>
            </p:grpSpPr>
            <p:sp>
              <p:nvSpPr>
                <p:cNvPr id="34" name="Freeform 7"/>
                <p:cNvSpPr>
                  <a:spLocks/>
                </p:cNvSpPr>
                <p:nvPr/>
              </p:nvSpPr>
              <p:spPr bwMode="auto">
                <a:xfrm>
                  <a:off x="1827213" y="2025650"/>
                  <a:ext cx="563562" cy="3049588"/>
                </a:xfrm>
                <a:custGeom>
                  <a:avLst/>
                  <a:gdLst>
                    <a:gd name="T0" fmla="*/ 4 w 711"/>
                    <a:gd name="T1" fmla="*/ 0 h 3843"/>
                    <a:gd name="T2" fmla="*/ 711 w 711"/>
                    <a:gd name="T3" fmla="*/ 0 h 3843"/>
                    <a:gd name="T4" fmla="*/ 711 w 711"/>
                    <a:gd name="T5" fmla="*/ 280 h 3843"/>
                    <a:gd name="T6" fmla="*/ 280 w 711"/>
                    <a:gd name="T7" fmla="*/ 280 h 3843"/>
                    <a:gd name="T8" fmla="*/ 280 w 711"/>
                    <a:gd name="T9" fmla="*/ 3843 h 3843"/>
                    <a:gd name="T10" fmla="*/ 0 w 711"/>
                    <a:gd name="T11" fmla="*/ 3843 h 3843"/>
                    <a:gd name="T12" fmla="*/ 0 w 711"/>
                    <a:gd name="T13" fmla="*/ 4 h 3843"/>
                    <a:gd name="T14" fmla="*/ 4 w 711"/>
                    <a:gd name="T15" fmla="*/ 4 h 3843"/>
                    <a:gd name="T16" fmla="*/ 4 w 711"/>
                    <a:gd name="T17" fmla="*/ 0 h 3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1" h="3843">
                      <a:moveTo>
                        <a:pt x="4" y="0"/>
                      </a:moveTo>
                      <a:lnTo>
                        <a:pt x="711" y="0"/>
                      </a:lnTo>
                      <a:lnTo>
                        <a:pt x="711" y="280"/>
                      </a:lnTo>
                      <a:lnTo>
                        <a:pt x="280" y="280"/>
                      </a:lnTo>
                      <a:lnTo>
                        <a:pt x="280" y="3843"/>
                      </a:lnTo>
                      <a:lnTo>
                        <a:pt x="0" y="3843"/>
                      </a:lnTo>
                      <a:lnTo>
                        <a:pt x="0" y="4"/>
                      </a:lnTo>
                      <a:lnTo>
                        <a:pt x="4" y="4"/>
                      </a:lnTo>
                      <a:lnTo>
                        <a:pt x="4" y="0"/>
                      </a:lnTo>
                      <a:close/>
                    </a:path>
                  </a:pathLst>
                </a:custGeom>
                <a:grpFill/>
                <a:ln w="0">
                  <a:noFill/>
                  <a:prstDash val="solid"/>
                  <a:round/>
                  <a:headEnd/>
                  <a:tailEnd/>
                </a:ln>
              </p:spPr>
              <p:txBody>
                <a:bodyPr vert="horz" wrap="square" lIns="68598" tIns="34299" rIns="68598" bIns="34299" numCol="1" anchor="t" anchorCtr="0" compatLnSpc="1">
                  <a:prstTxWarp prst="textNoShape">
                    <a:avLst/>
                  </a:prstTxWarp>
                </a:bodyPr>
                <a:lstStyle/>
                <a:p>
                  <a:pPr defTabSz="914484" eaLnBrk="1" fontAlgn="auto" hangingPunct="1">
                    <a:spcBef>
                      <a:spcPts val="0"/>
                    </a:spcBef>
                    <a:spcAft>
                      <a:spcPts val="0"/>
                    </a:spcAft>
                  </a:pPr>
                  <a:endParaRPr lang="en-US">
                    <a:solidFill>
                      <a:prstClr val="black"/>
                    </a:solidFill>
                    <a:cs typeface="Arial" panose="020B0604020202020204" pitchFamily="34" charset="0"/>
                  </a:endParaRPr>
                </a:p>
              </p:txBody>
            </p:sp>
            <p:sp>
              <p:nvSpPr>
                <p:cNvPr id="35" name="Freeform 8"/>
                <p:cNvSpPr>
                  <a:spLocks/>
                </p:cNvSpPr>
                <p:nvPr/>
              </p:nvSpPr>
              <p:spPr bwMode="auto">
                <a:xfrm>
                  <a:off x="3033713" y="2025650"/>
                  <a:ext cx="625475" cy="3046413"/>
                </a:xfrm>
                <a:custGeom>
                  <a:avLst/>
                  <a:gdLst>
                    <a:gd name="T0" fmla="*/ 0 w 787"/>
                    <a:gd name="T1" fmla="*/ 0 h 3838"/>
                    <a:gd name="T2" fmla="*/ 0 w 787"/>
                    <a:gd name="T3" fmla="*/ 0 h 3838"/>
                    <a:gd name="T4" fmla="*/ 787 w 787"/>
                    <a:gd name="T5" fmla="*/ 0 h 3838"/>
                    <a:gd name="T6" fmla="*/ 787 w 787"/>
                    <a:gd name="T7" fmla="*/ 3838 h 3838"/>
                    <a:gd name="T8" fmla="*/ 509 w 787"/>
                    <a:gd name="T9" fmla="*/ 3838 h 3838"/>
                    <a:gd name="T10" fmla="*/ 509 w 787"/>
                    <a:gd name="T11" fmla="*/ 874 h 3838"/>
                    <a:gd name="T12" fmla="*/ 493 w 787"/>
                    <a:gd name="T13" fmla="*/ 874 h 3838"/>
                    <a:gd name="T14" fmla="*/ 493 w 787"/>
                    <a:gd name="T15" fmla="*/ 280 h 3838"/>
                    <a:gd name="T16" fmla="*/ 0 w 787"/>
                    <a:gd name="T17" fmla="*/ 0 h 3838"/>
                    <a:gd name="T18" fmla="*/ 0 w 787"/>
                    <a:gd name="T19" fmla="*/ 0 h 3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7" h="3838">
                      <a:moveTo>
                        <a:pt x="0" y="0"/>
                      </a:moveTo>
                      <a:lnTo>
                        <a:pt x="0" y="0"/>
                      </a:lnTo>
                      <a:lnTo>
                        <a:pt x="787" y="0"/>
                      </a:lnTo>
                      <a:lnTo>
                        <a:pt x="787" y="3838"/>
                      </a:lnTo>
                      <a:lnTo>
                        <a:pt x="509" y="3838"/>
                      </a:lnTo>
                      <a:lnTo>
                        <a:pt x="509" y="874"/>
                      </a:lnTo>
                      <a:lnTo>
                        <a:pt x="493" y="874"/>
                      </a:lnTo>
                      <a:lnTo>
                        <a:pt x="493" y="280"/>
                      </a:lnTo>
                      <a:lnTo>
                        <a:pt x="0" y="0"/>
                      </a:lnTo>
                      <a:lnTo>
                        <a:pt x="0" y="0"/>
                      </a:lnTo>
                      <a:close/>
                    </a:path>
                  </a:pathLst>
                </a:custGeom>
                <a:grpFill/>
                <a:ln w="0">
                  <a:noFill/>
                  <a:prstDash val="solid"/>
                  <a:round/>
                  <a:headEnd/>
                  <a:tailEnd/>
                </a:ln>
              </p:spPr>
              <p:txBody>
                <a:bodyPr vert="horz" wrap="square" lIns="68598" tIns="34299" rIns="68598" bIns="34299" numCol="1" anchor="t" anchorCtr="0" compatLnSpc="1">
                  <a:prstTxWarp prst="textNoShape">
                    <a:avLst/>
                  </a:prstTxWarp>
                </a:bodyPr>
                <a:lstStyle/>
                <a:p>
                  <a:pPr defTabSz="914484" eaLnBrk="1" fontAlgn="auto" hangingPunct="1">
                    <a:spcBef>
                      <a:spcPts val="0"/>
                    </a:spcBef>
                    <a:spcAft>
                      <a:spcPts val="0"/>
                    </a:spcAft>
                  </a:pPr>
                  <a:endParaRPr lang="en-US">
                    <a:solidFill>
                      <a:prstClr val="black"/>
                    </a:solidFill>
                    <a:cs typeface="Arial" panose="020B0604020202020204" pitchFamily="34" charset="0"/>
                  </a:endParaRPr>
                </a:p>
              </p:txBody>
            </p:sp>
            <p:sp>
              <p:nvSpPr>
                <p:cNvPr id="36" name="Rectangle 35"/>
                <p:cNvSpPr/>
                <p:nvPr/>
              </p:nvSpPr>
              <p:spPr>
                <a:xfrm>
                  <a:off x="3507739" y="5026344"/>
                  <a:ext cx="129540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eaLnBrk="1" fontAlgn="auto" hangingPunct="1">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
              <p:nvSpPr>
                <p:cNvPr id="37" name="Rectangle 36"/>
                <p:cNvSpPr/>
                <p:nvPr/>
              </p:nvSpPr>
              <p:spPr>
                <a:xfrm>
                  <a:off x="683262" y="5026344"/>
                  <a:ext cx="129540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eaLnBrk="1" fontAlgn="auto" hangingPunct="1">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grpSp>
        </p:grpSp>
      </p:grpSp>
      <p:sp>
        <p:nvSpPr>
          <p:cNvPr id="39" name="Oval 38"/>
          <p:cNvSpPr/>
          <p:nvPr/>
        </p:nvSpPr>
        <p:spPr>
          <a:xfrm>
            <a:off x="4386821" y="3500059"/>
            <a:ext cx="57165" cy="22866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eaLnBrk="1" fontAlgn="auto" hangingPunct="1">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
        <p:nvSpPr>
          <p:cNvPr id="40" name="Oval 39"/>
          <p:cNvSpPr/>
          <p:nvPr/>
        </p:nvSpPr>
        <p:spPr>
          <a:xfrm>
            <a:off x="1843388" y="3500059"/>
            <a:ext cx="57165" cy="22866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eaLnBrk="1" fontAlgn="auto" hangingPunct="1">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
        <p:nvSpPr>
          <p:cNvPr id="41" name="Oval 40"/>
          <p:cNvSpPr/>
          <p:nvPr/>
        </p:nvSpPr>
        <p:spPr>
          <a:xfrm>
            <a:off x="6933028" y="3500059"/>
            <a:ext cx="57165" cy="22866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84" eaLnBrk="1" fontAlgn="auto" hangingPunct="1">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921537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 name="AutoShape 33"/>
          <p:cNvSpPr>
            <a:spLocks noChangeArrowheads="1"/>
          </p:cNvSpPr>
          <p:nvPr/>
        </p:nvSpPr>
        <p:spPr bwMode="auto">
          <a:xfrm>
            <a:off x="5230889" y="3789512"/>
            <a:ext cx="1171500" cy="360362"/>
          </a:xfrm>
          <a:prstGeom prst="roundRect">
            <a:avLst>
              <a:gd name="adj" fmla="val 16667"/>
            </a:avLst>
          </a:prstGeom>
          <a:solidFill>
            <a:srgbClr val="FFCE54"/>
          </a:solidFill>
          <a:ln w="12700">
            <a:solidFill>
              <a:srgbClr val="F6BB4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ru-RU" altLang="ru-RU" sz="1200" b="1" dirty="0">
                <a:solidFill>
                  <a:srgbClr val="3E5057"/>
                </a:solidFill>
              </a:rPr>
              <a:t>ОШ</a:t>
            </a:r>
            <a:r>
              <a:rPr lang="en-US" altLang="ru-RU" sz="1200" b="1" dirty="0">
                <a:solidFill>
                  <a:srgbClr val="3E5057"/>
                </a:solidFill>
              </a:rPr>
              <a:t> </a:t>
            </a:r>
            <a:r>
              <a:rPr lang="ru-RU" altLang="ru-RU" sz="1200" b="1" dirty="0" smtClean="0">
                <a:solidFill>
                  <a:srgbClr val="3E5057"/>
                </a:solidFill>
              </a:rPr>
              <a:t>1С:</a:t>
            </a:r>
            <a:r>
              <a:rPr lang="en-US" altLang="ru-RU" sz="1200" b="1" dirty="0" smtClean="0">
                <a:solidFill>
                  <a:srgbClr val="3E5057"/>
                </a:solidFill>
              </a:rPr>
              <a:t>ERP</a:t>
            </a:r>
            <a:r>
              <a:rPr lang="ru-RU" altLang="ru-RU" sz="1200" b="1" dirty="0" smtClean="0">
                <a:solidFill>
                  <a:srgbClr val="3E5057"/>
                </a:solidFill>
              </a:rPr>
              <a:t>.УП </a:t>
            </a:r>
            <a:endParaRPr lang="ru-RU" altLang="ru-RU" sz="1200" b="1" dirty="0">
              <a:solidFill>
                <a:srgbClr val="3E5057"/>
              </a:solidFill>
            </a:endParaRPr>
          </a:p>
        </p:txBody>
      </p:sp>
      <p:sp>
        <p:nvSpPr>
          <p:cNvPr id="93186" name="Rectangle 2"/>
          <p:cNvSpPr>
            <a:spLocks noGrp="1" noChangeArrowheads="1"/>
          </p:cNvSpPr>
          <p:nvPr>
            <p:ph type="title"/>
          </p:nvPr>
        </p:nvSpPr>
        <p:spPr>
          <a:xfrm>
            <a:off x="1763712" y="315004"/>
            <a:ext cx="5616575" cy="490538"/>
          </a:xfrm>
        </p:spPr>
        <p:txBody>
          <a:bodyPr/>
          <a:lstStyle/>
          <a:p>
            <a:pPr algn="ctr">
              <a:defRPr/>
            </a:pPr>
            <a:r>
              <a:rPr lang="ru-RU" altLang="ru-RU" sz="2400" dirty="0" smtClean="0">
                <a:solidFill>
                  <a:schemeClr val="bg1">
                    <a:lumMod val="50000"/>
                  </a:schemeClr>
                </a:solidFill>
              </a:rPr>
              <a:t>Варианты базовых ИТ архитектур для крупного холдинга на 1 слайде</a:t>
            </a:r>
            <a:endParaRPr lang="ru-RU" altLang="ru-RU" sz="2400" dirty="0">
              <a:solidFill>
                <a:schemeClr val="bg1">
                  <a:lumMod val="50000"/>
                </a:schemeClr>
              </a:solidFill>
            </a:endParaRPr>
          </a:p>
        </p:txBody>
      </p:sp>
      <p:sp>
        <p:nvSpPr>
          <p:cNvPr id="528387" name="AutoShape 4"/>
          <p:cNvSpPr>
            <a:spLocks noChangeArrowheads="1"/>
          </p:cNvSpPr>
          <p:nvPr/>
        </p:nvSpPr>
        <p:spPr bwMode="auto">
          <a:xfrm>
            <a:off x="2735264" y="1614559"/>
            <a:ext cx="1439862" cy="360363"/>
          </a:xfrm>
          <a:prstGeom prst="roundRect">
            <a:avLst>
              <a:gd name="adj" fmla="val 16667"/>
            </a:avLst>
          </a:prstGeom>
          <a:solidFill>
            <a:srgbClr val="FC6E51"/>
          </a:solidFill>
          <a:ln w="12700">
            <a:solidFill>
              <a:srgbClr val="E9573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1200" b="1" dirty="0" smtClean="0">
                <a:solidFill>
                  <a:srgbClr val="FFFFFF"/>
                </a:solidFill>
              </a:rPr>
              <a:t>1С:УХ/1</a:t>
            </a:r>
            <a:r>
              <a:rPr lang="en-US" altLang="ru-RU" sz="1200" b="1" dirty="0" smtClean="0">
                <a:solidFill>
                  <a:srgbClr val="FFFFFF"/>
                </a:solidFill>
              </a:rPr>
              <a:t>C</a:t>
            </a:r>
            <a:r>
              <a:rPr lang="ru-RU" altLang="ru-RU" sz="1200" b="1" dirty="0" smtClean="0">
                <a:solidFill>
                  <a:srgbClr val="FFFFFF"/>
                </a:solidFill>
              </a:rPr>
              <a:t>:</a:t>
            </a:r>
            <a:r>
              <a:rPr lang="en-US" altLang="ru-RU" sz="1200" b="1" dirty="0" smtClean="0">
                <a:solidFill>
                  <a:srgbClr val="FFFFFF"/>
                </a:solidFill>
              </a:rPr>
              <a:t>ERP</a:t>
            </a:r>
            <a:r>
              <a:rPr lang="ru-RU" altLang="ru-RU" sz="1200" b="1" dirty="0" smtClean="0">
                <a:solidFill>
                  <a:srgbClr val="FFFFFF"/>
                </a:solidFill>
              </a:rPr>
              <a:t>.УХ</a:t>
            </a:r>
            <a:endParaRPr lang="ru-RU" altLang="ru-RU" sz="1200" b="1" dirty="0">
              <a:solidFill>
                <a:srgbClr val="FFFFFF"/>
              </a:solidFill>
            </a:endParaRPr>
          </a:p>
        </p:txBody>
      </p:sp>
      <p:sp>
        <p:nvSpPr>
          <p:cNvPr id="528388" name="AutoShape 6"/>
          <p:cNvSpPr>
            <a:spLocks noChangeArrowheads="1"/>
          </p:cNvSpPr>
          <p:nvPr/>
        </p:nvSpPr>
        <p:spPr bwMode="auto">
          <a:xfrm>
            <a:off x="1398589" y="3773559"/>
            <a:ext cx="1189037" cy="360363"/>
          </a:xfrm>
          <a:prstGeom prst="roundRect">
            <a:avLst>
              <a:gd name="adj" fmla="val 16667"/>
            </a:avLst>
          </a:prstGeom>
          <a:solidFill>
            <a:srgbClr val="FFCE54"/>
          </a:solidFill>
          <a:ln w="12700">
            <a:solidFill>
              <a:srgbClr val="F6BB4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1200" b="1" dirty="0">
                <a:solidFill>
                  <a:srgbClr val="3E5057"/>
                </a:solidFill>
              </a:rPr>
              <a:t>ОШ </a:t>
            </a:r>
            <a:r>
              <a:rPr lang="ru-RU" altLang="ru-RU" sz="1200" b="1" dirty="0" smtClean="0">
                <a:solidFill>
                  <a:srgbClr val="3E5057"/>
                </a:solidFill>
              </a:rPr>
              <a:t>1С:</a:t>
            </a:r>
            <a:r>
              <a:rPr lang="en-US" altLang="ru-RU" sz="1200" b="1" dirty="0" smtClean="0">
                <a:solidFill>
                  <a:srgbClr val="3E5057"/>
                </a:solidFill>
              </a:rPr>
              <a:t>ERP</a:t>
            </a:r>
            <a:r>
              <a:rPr lang="ru-RU" altLang="ru-RU" sz="1200" b="1" dirty="0" smtClean="0">
                <a:solidFill>
                  <a:srgbClr val="3E5057"/>
                </a:solidFill>
              </a:rPr>
              <a:t>.УП</a:t>
            </a:r>
            <a:endParaRPr lang="ru-RU" altLang="ru-RU" sz="1200" b="1" dirty="0">
              <a:solidFill>
                <a:srgbClr val="3E5057"/>
              </a:solidFill>
            </a:endParaRPr>
          </a:p>
        </p:txBody>
      </p:sp>
      <p:sp>
        <p:nvSpPr>
          <p:cNvPr id="528389" name="Line 8"/>
          <p:cNvSpPr>
            <a:spLocks noChangeShapeType="1"/>
          </p:cNvSpPr>
          <p:nvPr/>
        </p:nvSpPr>
        <p:spPr bwMode="auto">
          <a:xfrm>
            <a:off x="2154239" y="2478159"/>
            <a:ext cx="2530475" cy="0"/>
          </a:xfrm>
          <a:prstGeom prst="line">
            <a:avLst/>
          </a:prstGeom>
          <a:noFill/>
          <a:ln w="25400">
            <a:solidFill>
              <a:schemeClr val="bg1">
                <a:lumMod val="75000"/>
              </a:schemeClr>
            </a:solidFill>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solidFill>
                <a:srgbClr val="000000"/>
              </a:solidFill>
            </a:endParaRPr>
          </a:p>
        </p:txBody>
      </p:sp>
      <p:sp>
        <p:nvSpPr>
          <p:cNvPr id="528392" name="Line 11"/>
          <p:cNvSpPr>
            <a:spLocks noChangeShapeType="1"/>
          </p:cNvSpPr>
          <p:nvPr/>
        </p:nvSpPr>
        <p:spPr bwMode="auto">
          <a:xfrm>
            <a:off x="585789" y="2333697"/>
            <a:ext cx="7918450" cy="0"/>
          </a:xfrm>
          <a:prstGeom prst="line">
            <a:avLst/>
          </a:prstGeom>
          <a:noFill/>
          <a:ln w="25400">
            <a:solidFill>
              <a:schemeClr val="bg1">
                <a:lumMod val="75000"/>
              </a:schemeClr>
            </a:solidFill>
            <a:prstDash val="dash"/>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solidFill>
                <a:srgbClr val="000000"/>
              </a:solidFill>
            </a:endParaRPr>
          </a:p>
        </p:txBody>
      </p:sp>
      <p:sp>
        <p:nvSpPr>
          <p:cNvPr id="528393" name="Line 12"/>
          <p:cNvSpPr>
            <a:spLocks noChangeShapeType="1"/>
          </p:cNvSpPr>
          <p:nvPr/>
        </p:nvSpPr>
        <p:spPr bwMode="auto">
          <a:xfrm>
            <a:off x="588964" y="3413197"/>
            <a:ext cx="7918450" cy="0"/>
          </a:xfrm>
          <a:prstGeom prst="line">
            <a:avLst/>
          </a:prstGeom>
          <a:noFill/>
          <a:ln w="25400">
            <a:solidFill>
              <a:schemeClr val="bg1">
                <a:lumMod val="75000"/>
              </a:schemeClr>
            </a:solidFill>
            <a:prstDash val="dash"/>
            <a:round/>
            <a:headEnd/>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solidFill>
                <a:srgbClr val="000000"/>
              </a:solidFill>
            </a:endParaRPr>
          </a:p>
        </p:txBody>
      </p:sp>
      <p:sp>
        <p:nvSpPr>
          <p:cNvPr id="528394" name="Text Box 14"/>
          <p:cNvSpPr txBox="1">
            <a:spLocks noChangeArrowheads="1"/>
          </p:cNvSpPr>
          <p:nvPr/>
        </p:nvSpPr>
        <p:spPr bwMode="auto">
          <a:xfrm>
            <a:off x="6038851" y="1901897"/>
            <a:ext cx="2520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ru-RU" altLang="ru-RU" sz="1200" b="1">
                <a:solidFill>
                  <a:srgbClr val="606060"/>
                </a:solidFill>
              </a:rPr>
              <a:t>Управление эффективностью</a:t>
            </a:r>
          </a:p>
        </p:txBody>
      </p:sp>
      <p:sp>
        <p:nvSpPr>
          <p:cNvPr id="528395" name="Text Box 15"/>
          <p:cNvSpPr txBox="1">
            <a:spLocks noChangeArrowheads="1"/>
          </p:cNvSpPr>
          <p:nvPr/>
        </p:nvSpPr>
        <p:spPr bwMode="auto">
          <a:xfrm>
            <a:off x="6402389" y="2767084"/>
            <a:ext cx="21605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ru-RU" altLang="ru-RU" sz="1200" b="1" dirty="0">
                <a:solidFill>
                  <a:srgbClr val="606060"/>
                </a:solidFill>
              </a:rPr>
              <a:t>Управление финансами</a:t>
            </a:r>
          </a:p>
        </p:txBody>
      </p:sp>
      <p:sp>
        <p:nvSpPr>
          <p:cNvPr id="528396" name="Text Box 16"/>
          <p:cNvSpPr txBox="1">
            <a:spLocks noChangeArrowheads="1"/>
          </p:cNvSpPr>
          <p:nvPr/>
        </p:nvSpPr>
        <p:spPr bwMode="auto">
          <a:xfrm>
            <a:off x="6761164" y="3556072"/>
            <a:ext cx="18018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ru-RU" altLang="ru-RU" sz="1200" b="1">
                <a:solidFill>
                  <a:srgbClr val="606060"/>
                </a:solidFill>
              </a:rPr>
              <a:t>Оперативный учет</a:t>
            </a:r>
          </a:p>
        </p:txBody>
      </p:sp>
      <p:sp>
        <p:nvSpPr>
          <p:cNvPr id="528397" name="Line 18"/>
          <p:cNvSpPr>
            <a:spLocks noChangeShapeType="1"/>
          </p:cNvSpPr>
          <p:nvPr/>
        </p:nvSpPr>
        <p:spPr bwMode="auto">
          <a:xfrm>
            <a:off x="2155826" y="2478159"/>
            <a:ext cx="0" cy="215900"/>
          </a:xfrm>
          <a:prstGeom prst="line">
            <a:avLst/>
          </a:prstGeom>
          <a:noFill/>
          <a:ln w="25400">
            <a:solidFill>
              <a:schemeClr val="bg1">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solidFill>
                <a:srgbClr val="000000"/>
              </a:solidFill>
            </a:endParaRPr>
          </a:p>
        </p:txBody>
      </p:sp>
      <p:sp>
        <p:nvSpPr>
          <p:cNvPr id="528399" name="Line 20"/>
          <p:cNvSpPr>
            <a:spLocks noChangeShapeType="1"/>
          </p:cNvSpPr>
          <p:nvPr/>
        </p:nvSpPr>
        <p:spPr bwMode="auto">
          <a:xfrm>
            <a:off x="2155826" y="3052834"/>
            <a:ext cx="0" cy="719138"/>
          </a:xfrm>
          <a:prstGeom prst="line">
            <a:avLst/>
          </a:prstGeom>
          <a:noFill/>
          <a:ln w="25400">
            <a:solidFill>
              <a:schemeClr val="bg1">
                <a:lumMod val="75000"/>
              </a:schemeClr>
            </a:solidFill>
            <a:round/>
            <a:headEnd type="triangle" w="lg"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solidFill>
                <a:srgbClr val="000000"/>
              </a:solidFill>
            </a:endParaRPr>
          </a:p>
        </p:txBody>
      </p:sp>
      <p:sp>
        <p:nvSpPr>
          <p:cNvPr id="528400" name="Oval 21"/>
          <p:cNvSpPr>
            <a:spLocks noChangeAspect="1" noChangeArrowheads="1"/>
          </p:cNvSpPr>
          <p:nvPr/>
        </p:nvSpPr>
        <p:spPr bwMode="auto">
          <a:xfrm>
            <a:off x="2084389" y="3700534"/>
            <a:ext cx="142875" cy="144463"/>
          </a:xfrm>
          <a:prstGeom prst="ellipse">
            <a:avLst/>
          </a:prstGeom>
          <a:solidFill>
            <a:srgbClr val="E9573F"/>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solidFill>
                <a:srgbClr val="000000"/>
              </a:solidFill>
            </a:endParaRPr>
          </a:p>
        </p:txBody>
      </p:sp>
      <p:cxnSp>
        <p:nvCxnSpPr>
          <p:cNvPr id="528404" name="Соединительная линия уступом 26"/>
          <p:cNvCxnSpPr>
            <a:cxnSpLocks noChangeShapeType="1"/>
            <a:stCxn id="528387" idx="1"/>
          </p:cNvCxnSpPr>
          <p:nvPr/>
        </p:nvCxnSpPr>
        <p:spPr bwMode="auto">
          <a:xfrm rot="10800000" flipV="1">
            <a:off x="1870076" y="1793947"/>
            <a:ext cx="865188" cy="1978025"/>
          </a:xfrm>
          <a:prstGeom prst="bentConnector2">
            <a:avLst/>
          </a:prstGeom>
          <a:noFill/>
          <a:ln w="25400">
            <a:solidFill>
              <a:schemeClr val="bg1">
                <a:lumMod val="75000"/>
              </a:schemeClr>
            </a:solidFill>
            <a:round/>
            <a:headEnd type="triangle" w="lg"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8405" name="Oval 21"/>
          <p:cNvSpPr>
            <a:spLocks noChangeAspect="1" noChangeArrowheads="1"/>
          </p:cNvSpPr>
          <p:nvPr/>
        </p:nvSpPr>
        <p:spPr bwMode="auto">
          <a:xfrm>
            <a:off x="1795464" y="3700534"/>
            <a:ext cx="144462" cy="144463"/>
          </a:xfrm>
          <a:prstGeom prst="ellipse">
            <a:avLst/>
          </a:prstGeom>
          <a:solidFill>
            <a:srgbClr val="E9573F"/>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solidFill>
                <a:srgbClr val="000000"/>
              </a:solidFill>
            </a:endParaRPr>
          </a:p>
        </p:txBody>
      </p:sp>
      <p:sp>
        <p:nvSpPr>
          <p:cNvPr id="528407" name="TextBox 32"/>
          <p:cNvSpPr txBox="1">
            <a:spLocks noChangeArrowheads="1"/>
          </p:cNvSpPr>
          <p:nvPr/>
        </p:nvSpPr>
        <p:spPr bwMode="auto">
          <a:xfrm>
            <a:off x="2204864" y="1184134"/>
            <a:ext cx="24939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sz="1600" dirty="0">
                <a:solidFill>
                  <a:srgbClr val="E9573F"/>
                </a:solidFill>
              </a:rPr>
              <a:t>Управляющая компания</a:t>
            </a:r>
          </a:p>
        </p:txBody>
      </p:sp>
      <p:sp>
        <p:nvSpPr>
          <p:cNvPr id="528408" name="TextBox 33"/>
          <p:cNvSpPr txBox="1">
            <a:spLocks noChangeArrowheads="1"/>
          </p:cNvSpPr>
          <p:nvPr/>
        </p:nvSpPr>
        <p:spPr bwMode="auto">
          <a:xfrm>
            <a:off x="1401764" y="4268859"/>
            <a:ext cx="1168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ru-RU" altLang="ru-RU" sz="1600">
                <a:solidFill>
                  <a:srgbClr val="808080">
                    <a:lumMod val="75000"/>
                  </a:srgbClr>
                </a:solidFill>
              </a:rPr>
              <a:t>Отрасль 1</a:t>
            </a:r>
          </a:p>
        </p:txBody>
      </p:sp>
      <p:sp>
        <p:nvSpPr>
          <p:cNvPr id="528409" name="TextBox 34"/>
          <p:cNvSpPr txBox="1">
            <a:spLocks noChangeArrowheads="1"/>
          </p:cNvSpPr>
          <p:nvPr/>
        </p:nvSpPr>
        <p:spPr bwMode="auto">
          <a:xfrm>
            <a:off x="2758377" y="4292672"/>
            <a:ext cx="13333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1600" dirty="0" smtClean="0">
                <a:solidFill>
                  <a:srgbClr val="808080">
                    <a:lumMod val="75000"/>
                  </a:srgbClr>
                </a:solidFill>
              </a:rPr>
              <a:t>Крупные БЕ</a:t>
            </a:r>
            <a:endParaRPr lang="ru-RU" altLang="ru-RU" sz="1600" dirty="0">
              <a:solidFill>
                <a:srgbClr val="808080">
                  <a:lumMod val="75000"/>
                </a:srgbClr>
              </a:solidFill>
            </a:endParaRPr>
          </a:p>
        </p:txBody>
      </p:sp>
      <p:sp>
        <p:nvSpPr>
          <p:cNvPr id="528410" name="TextBox 35"/>
          <p:cNvSpPr txBox="1">
            <a:spLocks noChangeArrowheads="1"/>
          </p:cNvSpPr>
          <p:nvPr/>
        </p:nvSpPr>
        <p:spPr bwMode="auto">
          <a:xfrm>
            <a:off x="4456133" y="4286322"/>
            <a:ext cx="4555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1600" dirty="0" smtClean="0">
                <a:solidFill>
                  <a:srgbClr val="808080">
                    <a:lumMod val="75000"/>
                  </a:srgbClr>
                </a:solidFill>
              </a:rPr>
              <a:t>БЕ</a:t>
            </a:r>
            <a:endParaRPr lang="ru-RU" altLang="ru-RU" sz="1600" dirty="0">
              <a:solidFill>
                <a:srgbClr val="808080">
                  <a:lumMod val="75000"/>
                </a:srgbClr>
              </a:solidFill>
            </a:endParaRPr>
          </a:p>
        </p:txBody>
      </p:sp>
      <p:sp>
        <p:nvSpPr>
          <p:cNvPr id="528411" name="TextBox 37"/>
          <p:cNvSpPr txBox="1">
            <a:spLocks noChangeArrowheads="1"/>
          </p:cNvSpPr>
          <p:nvPr/>
        </p:nvSpPr>
        <p:spPr bwMode="auto">
          <a:xfrm>
            <a:off x="0" y="3069754"/>
            <a:ext cx="28971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ru-RU"/>
            </a:defPPr>
            <a:lvl1pPr>
              <a:defRPr sz="1600">
                <a:solidFill>
                  <a:srgbClr val="E9573F"/>
                </a:solidFill>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ru-RU" altLang="ru-RU" dirty="0"/>
              <a:t>Общий центр обслуживания</a:t>
            </a:r>
          </a:p>
        </p:txBody>
      </p:sp>
      <p:cxnSp>
        <p:nvCxnSpPr>
          <p:cNvPr id="528420" name="Соединительная линия уступом 28"/>
          <p:cNvCxnSpPr>
            <a:cxnSpLocks noChangeShapeType="1"/>
            <a:stCxn id="528387" idx="3"/>
          </p:cNvCxnSpPr>
          <p:nvPr/>
        </p:nvCxnSpPr>
        <p:spPr bwMode="auto">
          <a:xfrm>
            <a:off x="4175126" y="1795534"/>
            <a:ext cx="1580795" cy="1978025"/>
          </a:xfrm>
          <a:prstGeom prst="bentConnector2">
            <a:avLst/>
          </a:prstGeom>
          <a:noFill/>
          <a:ln w="25400">
            <a:solidFill>
              <a:schemeClr val="bg2">
                <a:lumMod val="60000"/>
                <a:lumOff val="40000"/>
              </a:schemeClr>
            </a:solidFill>
            <a:round/>
            <a:headEnd type="triangle" w="lg"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8421" name="AutoShape 7"/>
          <p:cNvSpPr>
            <a:spLocks noChangeArrowheads="1"/>
          </p:cNvSpPr>
          <p:nvPr/>
        </p:nvSpPr>
        <p:spPr bwMode="auto">
          <a:xfrm>
            <a:off x="5259018" y="2693555"/>
            <a:ext cx="1007746" cy="359784"/>
          </a:xfrm>
          <a:prstGeom prst="roundRect">
            <a:avLst>
              <a:gd name="adj" fmla="val 16667"/>
            </a:avLst>
          </a:prstGeom>
          <a:solidFill>
            <a:srgbClr val="FC6E51"/>
          </a:solidFill>
          <a:ln w="12700">
            <a:solidFill>
              <a:srgbClr val="E9573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1200" b="1">
                <a:solidFill>
                  <a:srgbClr val="FFFFFF"/>
                </a:solidFill>
              </a:rPr>
              <a:t>ФШ 1С:УХ</a:t>
            </a:r>
          </a:p>
        </p:txBody>
      </p:sp>
      <p:sp>
        <p:nvSpPr>
          <p:cNvPr id="528416" name="TextBox 35"/>
          <p:cNvSpPr txBox="1">
            <a:spLocks noChangeArrowheads="1"/>
          </p:cNvSpPr>
          <p:nvPr/>
        </p:nvSpPr>
        <p:spPr bwMode="auto">
          <a:xfrm>
            <a:off x="5298028" y="4284734"/>
            <a:ext cx="11689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ru-RU" altLang="ru-RU" sz="1600" dirty="0">
                <a:solidFill>
                  <a:srgbClr val="808080">
                    <a:lumMod val="75000"/>
                  </a:srgbClr>
                </a:solidFill>
              </a:rPr>
              <a:t>Отрасль </a:t>
            </a:r>
            <a:r>
              <a:rPr lang="ru-RU" altLang="ru-RU" sz="1600" dirty="0" smtClean="0">
                <a:solidFill>
                  <a:srgbClr val="808080">
                    <a:lumMod val="75000"/>
                  </a:srgbClr>
                </a:solidFill>
              </a:rPr>
              <a:t>2</a:t>
            </a:r>
            <a:endParaRPr lang="ru-RU" altLang="ru-RU" sz="1600" dirty="0">
              <a:solidFill>
                <a:srgbClr val="808080">
                  <a:lumMod val="75000"/>
                </a:srgbClr>
              </a:solidFill>
            </a:endParaRPr>
          </a:p>
        </p:txBody>
      </p:sp>
      <p:sp>
        <p:nvSpPr>
          <p:cNvPr id="528418" name="Oval 35"/>
          <p:cNvSpPr>
            <a:spLocks noChangeAspect="1" noChangeArrowheads="1"/>
          </p:cNvSpPr>
          <p:nvPr/>
        </p:nvSpPr>
        <p:spPr bwMode="auto">
          <a:xfrm>
            <a:off x="5684839" y="3710059"/>
            <a:ext cx="142875" cy="144463"/>
          </a:xfrm>
          <a:prstGeom prst="ellipse">
            <a:avLst/>
          </a:prstGeom>
          <a:solidFill>
            <a:srgbClr val="E9573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solidFill>
                <a:srgbClr val="000000"/>
              </a:solidFill>
            </a:endParaRPr>
          </a:p>
        </p:txBody>
      </p:sp>
      <p:sp>
        <p:nvSpPr>
          <p:cNvPr id="528390" name="Oval 9"/>
          <p:cNvSpPr>
            <a:spLocks noChangeAspect="1" noChangeArrowheads="1"/>
          </p:cNvSpPr>
          <p:nvPr/>
        </p:nvSpPr>
        <p:spPr bwMode="auto">
          <a:xfrm>
            <a:off x="3386139" y="2406722"/>
            <a:ext cx="144462" cy="144462"/>
          </a:xfrm>
          <a:prstGeom prst="ellipse">
            <a:avLst/>
          </a:prstGeom>
          <a:solidFill>
            <a:srgbClr val="E9573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solidFill>
                <a:srgbClr val="000000"/>
              </a:solidFill>
            </a:endParaRPr>
          </a:p>
        </p:txBody>
      </p:sp>
      <p:sp>
        <p:nvSpPr>
          <p:cNvPr id="528398" name="Line 19"/>
          <p:cNvSpPr>
            <a:spLocks noChangeShapeType="1"/>
          </p:cNvSpPr>
          <p:nvPr/>
        </p:nvSpPr>
        <p:spPr bwMode="auto">
          <a:xfrm>
            <a:off x="3455989" y="1974922"/>
            <a:ext cx="0" cy="719137"/>
          </a:xfrm>
          <a:prstGeom prst="line">
            <a:avLst/>
          </a:prstGeom>
          <a:noFill/>
          <a:ln w="25400">
            <a:solidFill>
              <a:schemeClr val="bg1">
                <a:lumMod val="75000"/>
              </a:schemeClr>
            </a:solidFill>
            <a:round/>
            <a:headEnd type="triangle" w="lg"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solidFill>
                <a:srgbClr val="000000"/>
              </a:solidFill>
            </a:endParaRPr>
          </a:p>
        </p:txBody>
      </p:sp>
      <p:sp>
        <p:nvSpPr>
          <p:cNvPr id="528422" name="Line 37"/>
          <p:cNvSpPr>
            <a:spLocks noChangeShapeType="1"/>
          </p:cNvSpPr>
          <p:nvPr/>
        </p:nvSpPr>
        <p:spPr bwMode="auto">
          <a:xfrm>
            <a:off x="4685970" y="2478159"/>
            <a:ext cx="2605" cy="236374"/>
          </a:xfrm>
          <a:prstGeom prst="line">
            <a:avLst/>
          </a:prstGeom>
          <a:noFill/>
          <a:ln w="25400">
            <a:solidFill>
              <a:schemeClr val="bg1">
                <a:lumMod val="75000"/>
              </a:schemeClr>
            </a:solidFill>
            <a:round/>
            <a:headEnd/>
            <a:tailEnd/>
          </a:ln>
          <a:extLst>
            <a:ext uri="{909E8E84-426E-40DD-AFC4-6F175D3DCCD1}">
              <a14:hiddenFill xmlns:a14="http://schemas.microsoft.com/office/drawing/2010/main">
                <a:noFill/>
              </a14:hiddenFill>
            </a:ext>
          </a:extLst>
        </p:spPr>
        <p:txBody>
          <a:bodyPr wrap="none" anchor="ctr"/>
          <a:lstStyle/>
          <a:p>
            <a:endParaRPr lang="ru-RU">
              <a:solidFill>
                <a:srgbClr val="000000"/>
              </a:solidFill>
            </a:endParaRPr>
          </a:p>
        </p:txBody>
      </p:sp>
      <p:sp>
        <p:nvSpPr>
          <p:cNvPr id="528423" name="AutoShape 7"/>
          <p:cNvSpPr>
            <a:spLocks noChangeArrowheads="1"/>
          </p:cNvSpPr>
          <p:nvPr/>
        </p:nvSpPr>
        <p:spPr bwMode="auto">
          <a:xfrm>
            <a:off x="4210051" y="2688694"/>
            <a:ext cx="939800" cy="1440465"/>
          </a:xfrm>
          <a:prstGeom prst="roundRect">
            <a:avLst>
              <a:gd name="adj" fmla="val 16667"/>
            </a:avLst>
          </a:prstGeom>
          <a:solidFill>
            <a:srgbClr val="FFCE54"/>
          </a:solidFill>
          <a:ln w="12700">
            <a:solidFill>
              <a:srgbClr val="F6BB4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ru-RU" altLang="ru-RU" sz="1200" b="1" dirty="0" smtClean="0">
                <a:solidFill>
                  <a:srgbClr val="3E5057"/>
                </a:solidFill>
              </a:rPr>
              <a:t>ЕШ</a:t>
            </a:r>
            <a:r>
              <a:rPr lang="en-US" altLang="ru-RU" sz="1200" b="1" dirty="0" smtClean="0">
                <a:solidFill>
                  <a:srgbClr val="3E5057"/>
                </a:solidFill>
              </a:rPr>
              <a:t> </a:t>
            </a:r>
            <a:endParaRPr lang="en-US" altLang="ru-RU" sz="1200" b="1" dirty="0">
              <a:solidFill>
                <a:srgbClr val="3E5057"/>
              </a:solidFill>
            </a:endParaRPr>
          </a:p>
          <a:p>
            <a:pPr algn="ctr" eaLnBrk="1" hangingPunct="1"/>
            <a:r>
              <a:rPr lang="ru-RU" altLang="ru-RU" sz="1200" b="1" dirty="0" smtClean="0">
                <a:solidFill>
                  <a:srgbClr val="3E5057"/>
                </a:solidFill>
              </a:rPr>
              <a:t>1С:</a:t>
            </a:r>
            <a:r>
              <a:rPr lang="en-US" altLang="ru-RU" sz="1200" b="1" dirty="0" smtClean="0">
                <a:solidFill>
                  <a:srgbClr val="3E5057"/>
                </a:solidFill>
              </a:rPr>
              <a:t>ERP</a:t>
            </a:r>
            <a:r>
              <a:rPr lang="ru-RU" altLang="ru-RU" sz="1200" b="1" dirty="0" smtClean="0">
                <a:solidFill>
                  <a:srgbClr val="3E5057"/>
                </a:solidFill>
              </a:rPr>
              <a:t>.УП</a:t>
            </a:r>
            <a:endParaRPr lang="ru-RU" altLang="ru-RU" sz="1200" b="1" dirty="0">
              <a:solidFill>
                <a:srgbClr val="3E5057"/>
              </a:solidFill>
            </a:endParaRPr>
          </a:p>
        </p:txBody>
      </p:sp>
      <p:sp>
        <p:nvSpPr>
          <p:cNvPr id="46" name="AutoShape 7"/>
          <p:cNvSpPr>
            <a:spLocks noChangeArrowheads="1"/>
          </p:cNvSpPr>
          <p:nvPr/>
        </p:nvSpPr>
        <p:spPr bwMode="auto">
          <a:xfrm>
            <a:off x="3023572" y="2697881"/>
            <a:ext cx="939800" cy="1440465"/>
          </a:xfrm>
          <a:prstGeom prst="roundRect">
            <a:avLst>
              <a:gd name="adj" fmla="val 16667"/>
            </a:avLst>
          </a:prstGeom>
          <a:solidFill>
            <a:srgbClr val="FD9351"/>
          </a:solidFill>
          <a:ln w="12700">
            <a:solidFill>
              <a:srgbClr val="EA803E"/>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1200" b="1" dirty="0">
                <a:solidFill>
                  <a:srgbClr val="FFFFFF"/>
                </a:solidFill>
              </a:rPr>
              <a:t>ЕШ</a:t>
            </a:r>
            <a:r>
              <a:rPr lang="en-US" altLang="ru-RU" sz="1200" b="1" dirty="0">
                <a:solidFill>
                  <a:srgbClr val="FFFFFF"/>
                </a:solidFill>
              </a:rPr>
              <a:t> </a:t>
            </a:r>
          </a:p>
          <a:p>
            <a:pPr algn="ctr" eaLnBrk="1" hangingPunct="1"/>
            <a:r>
              <a:rPr lang="ru-RU" altLang="ru-RU" sz="1200" b="1" dirty="0">
                <a:solidFill>
                  <a:srgbClr val="FFFFFF"/>
                </a:solidFill>
              </a:rPr>
              <a:t>1С:</a:t>
            </a:r>
            <a:r>
              <a:rPr lang="en-US" altLang="ru-RU" sz="1200" b="1" dirty="0">
                <a:solidFill>
                  <a:srgbClr val="FFFFFF"/>
                </a:solidFill>
              </a:rPr>
              <a:t> </a:t>
            </a:r>
            <a:r>
              <a:rPr lang="en-US" altLang="ru-RU" sz="1200" b="1" dirty="0" smtClean="0">
                <a:solidFill>
                  <a:srgbClr val="FFFFFF"/>
                </a:solidFill>
              </a:rPr>
              <a:t>ERP</a:t>
            </a:r>
            <a:r>
              <a:rPr lang="ru-RU" altLang="ru-RU" sz="1200" b="1" dirty="0" smtClean="0">
                <a:solidFill>
                  <a:srgbClr val="FFFFFF"/>
                </a:solidFill>
              </a:rPr>
              <a:t>.УХ</a:t>
            </a:r>
            <a:endParaRPr lang="ru-RU" altLang="ru-RU" sz="1200" b="1" dirty="0">
              <a:solidFill>
                <a:srgbClr val="FFFFFF"/>
              </a:solidFill>
            </a:endParaRPr>
          </a:p>
        </p:txBody>
      </p:sp>
      <p:sp>
        <p:nvSpPr>
          <p:cNvPr id="41" name="Oval 9"/>
          <p:cNvSpPr>
            <a:spLocks noChangeAspect="1" noChangeArrowheads="1"/>
          </p:cNvSpPr>
          <p:nvPr/>
        </p:nvSpPr>
        <p:spPr bwMode="auto">
          <a:xfrm>
            <a:off x="3379615" y="2405556"/>
            <a:ext cx="144462" cy="144462"/>
          </a:xfrm>
          <a:prstGeom prst="ellipse">
            <a:avLst/>
          </a:prstGeom>
          <a:solidFill>
            <a:srgbClr val="E9573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solidFill>
                <a:srgbClr val="000000"/>
              </a:solidFill>
            </a:endParaRPr>
          </a:p>
        </p:txBody>
      </p:sp>
      <p:sp>
        <p:nvSpPr>
          <p:cNvPr id="528391" name="AutoShape 10"/>
          <p:cNvSpPr>
            <a:spLocks noChangeArrowheads="1"/>
          </p:cNvSpPr>
          <p:nvPr/>
        </p:nvSpPr>
        <p:spPr bwMode="auto">
          <a:xfrm>
            <a:off x="1398589" y="2694059"/>
            <a:ext cx="1171575" cy="358775"/>
          </a:xfrm>
          <a:prstGeom prst="roundRect">
            <a:avLst>
              <a:gd name="adj" fmla="val 16667"/>
            </a:avLst>
          </a:prstGeom>
          <a:solidFill>
            <a:srgbClr val="FD9351"/>
          </a:solidFill>
          <a:ln w="12700">
            <a:solidFill>
              <a:srgbClr val="EA803E"/>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1200" b="1" dirty="0">
                <a:solidFill>
                  <a:srgbClr val="FFFFFF"/>
                </a:solidFill>
              </a:rPr>
              <a:t>ФШ 1С:</a:t>
            </a:r>
            <a:r>
              <a:rPr lang="en-US" altLang="ru-RU" sz="1200" b="1" dirty="0">
                <a:solidFill>
                  <a:srgbClr val="FFFFFF"/>
                </a:solidFill>
              </a:rPr>
              <a:t> </a:t>
            </a:r>
            <a:r>
              <a:rPr lang="en-US" altLang="ru-RU" sz="1200" b="1" dirty="0" smtClean="0">
                <a:solidFill>
                  <a:srgbClr val="FFFFFF"/>
                </a:solidFill>
              </a:rPr>
              <a:t>ERP</a:t>
            </a:r>
            <a:r>
              <a:rPr lang="ru-RU" altLang="ru-RU" sz="1200" b="1" dirty="0" smtClean="0">
                <a:solidFill>
                  <a:srgbClr val="FFFFFF"/>
                </a:solidFill>
              </a:rPr>
              <a:t>.УХ</a:t>
            </a:r>
            <a:endParaRPr lang="ru-RU" altLang="ru-RU" sz="1200" b="1" dirty="0">
              <a:solidFill>
                <a:srgbClr val="FFFFFF"/>
              </a:solidFill>
            </a:endParaRPr>
          </a:p>
        </p:txBody>
      </p:sp>
      <p:sp>
        <p:nvSpPr>
          <p:cNvPr id="43" name="AutoShape 33"/>
          <p:cNvSpPr>
            <a:spLocks noChangeArrowheads="1"/>
          </p:cNvSpPr>
          <p:nvPr/>
        </p:nvSpPr>
        <p:spPr bwMode="auto">
          <a:xfrm>
            <a:off x="395538" y="5018326"/>
            <a:ext cx="2307977" cy="346978"/>
          </a:xfrm>
          <a:prstGeom prst="roundRect">
            <a:avLst>
              <a:gd name="adj" fmla="val 16667"/>
            </a:avLst>
          </a:prstGeom>
          <a:solidFill>
            <a:schemeClr val="bg1">
              <a:lumMod val="95000"/>
            </a:schemeClr>
          </a:solidFill>
          <a:ln w="25400">
            <a:solidFill>
              <a:schemeClr val="bg1">
                <a:lumMod val="85000"/>
              </a:schemeClr>
            </a:solidFill>
            <a:round/>
            <a:headEnd/>
            <a:tailEnd/>
          </a:ln>
          <a:effectLs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200" b="1" dirty="0">
                <a:solidFill>
                  <a:srgbClr val="3E5057"/>
                </a:solidFill>
              </a:rPr>
              <a:t>ОШ – оперативный шаблон</a:t>
            </a:r>
          </a:p>
        </p:txBody>
      </p:sp>
      <p:sp>
        <p:nvSpPr>
          <p:cNvPr id="44" name="AutoShape 10"/>
          <p:cNvSpPr>
            <a:spLocks noChangeArrowheads="1"/>
          </p:cNvSpPr>
          <p:nvPr/>
        </p:nvSpPr>
        <p:spPr bwMode="auto">
          <a:xfrm>
            <a:off x="2824661" y="5013971"/>
            <a:ext cx="2293441" cy="351334"/>
          </a:xfrm>
          <a:prstGeom prst="roundRect">
            <a:avLst>
              <a:gd name="adj" fmla="val 16667"/>
            </a:avLst>
          </a:prstGeom>
          <a:solidFill>
            <a:schemeClr val="bg1">
              <a:lumMod val="95000"/>
            </a:schemeClr>
          </a:solidFill>
          <a:ln w="25400">
            <a:solidFill>
              <a:schemeClr val="bg1">
                <a:lumMod val="85000"/>
              </a:schemeClr>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sz="1200" b="1" dirty="0">
                <a:solidFill>
                  <a:srgbClr val="808080">
                    <a:lumMod val="75000"/>
                  </a:srgbClr>
                </a:solidFill>
              </a:rPr>
              <a:t>ФШ – финансовый шаблон</a:t>
            </a:r>
          </a:p>
        </p:txBody>
      </p:sp>
      <p:sp>
        <p:nvSpPr>
          <p:cNvPr id="45" name="AutoShape 10"/>
          <p:cNvSpPr>
            <a:spLocks noChangeArrowheads="1"/>
          </p:cNvSpPr>
          <p:nvPr/>
        </p:nvSpPr>
        <p:spPr bwMode="auto">
          <a:xfrm>
            <a:off x="5230889" y="5013970"/>
            <a:ext cx="3589585" cy="351334"/>
          </a:xfrm>
          <a:prstGeom prst="roundRect">
            <a:avLst>
              <a:gd name="adj" fmla="val 16667"/>
            </a:avLst>
          </a:prstGeom>
          <a:solidFill>
            <a:schemeClr val="bg1">
              <a:lumMod val="95000"/>
            </a:schemeClr>
          </a:solidFill>
          <a:ln w="25400">
            <a:solidFill>
              <a:schemeClr val="bg1">
                <a:lumMod val="85000"/>
              </a:schemeClr>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altLang="ru-RU" sz="1200" b="1" dirty="0">
                <a:solidFill>
                  <a:srgbClr val="808080">
                    <a:lumMod val="75000"/>
                  </a:srgbClr>
                </a:solidFill>
              </a:rPr>
              <a:t>ЕШ – единый шаблон Финансы &amp; Операции</a:t>
            </a:r>
          </a:p>
        </p:txBody>
      </p:sp>
    </p:spTree>
    <p:extLst>
      <p:ext uri="{BB962C8B-B14F-4D97-AF65-F5344CB8AC3E}">
        <p14:creationId xmlns:p14="http://schemas.microsoft.com/office/powerpoint/2010/main" val="295657905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0" name="Rectangle 2"/>
          <p:cNvSpPr txBox="1">
            <a:spLocks noChangeArrowheads="1"/>
          </p:cNvSpPr>
          <p:nvPr/>
        </p:nvSpPr>
        <p:spPr bwMode="auto">
          <a:xfrm>
            <a:off x="1547838" y="-26590"/>
            <a:ext cx="5832475" cy="1081088"/>
          </a:xfrm>
          <a:prstGeom prst="rect">
            <a:avLst/>
          </a:prstGeom>
          <a:noFill/>
          <a:ln>
            <a:noFill/>
          </a:ln>
          <a:extLst/>
        </p:spPr>
        <p:txBody>
          <a:bodyPr vert="horz" wrap="square" lIns="91440" tIns="45720" rIns="91440" bIns="45720" numCol="1" anchor="ctr" anchorCtr="0" compatLnSpc="1">
            <a:prstTxWarp prst="textNoShape">
              <a:avLst/>
            </a:prstTxWarp>
          </a:bodyPr>
          <a:lstStyle>
            <a:lvl1pPr algn="ctr">
              <a:defRPr sz="2400" b="1">
                <a:solidFill>
                  <a:schemeClr val="bg1">
                    <a:lumMod val="50000"/>
                  </a:schemeClr>
                </a:solidFill>
                <a:latin typeface="+mn-lt"/>
                <a:ea typeface="+mj-ea"/>
                <a:cs typeface="+mj-cs"/>
              </a:defRPr>
            </a:lvl1pPr>
            <a:lvl2pPr>
              <a:defRPr sz="2000" b="1">
                <a:solidFill>
                  <a:schemeClr val="bg2"/>
                </a:solidFill>
                <a:latin typeface="Proxima Nova Lt" pitchFamily="50" charset="0"/>
              </a:defRPr>
            </a:lvl2pPr>
            <a:lvl3pPr>
              <a:defRPr sz="2000" b="1">
                <a:solidFill>
                  <a:schemeClr val="bg2"/>
                </a:solidFill>
                <a:latin typeface="Proxima Nova Lt" pitchFamily="50" charset="0"/>
              </a:defRPr>
            </a:lvl3pPr>
            <a:lvl4pPr>
              <a:defRPr sz="2000" b="1">
                <a:solidFill>
                  <a:schemeClr val="bg2"/>
                </a:solidFill>
                <a:latin typeface="Proxima Nova Lt" pitchFamily="50" charset="0"/>
              </a:defRPr>
            </a:lvl4pPr>
            <a:lvl5pPr>
              <a:defRPr sz="2000" b="1">
                <a:solidFill>
                  <a:schemeClr val="bg2"/>
                </a:solidFill>
                <a:latin typeface="Proxima Nova Lt" pitchFamily="50" charset="0"/>
              </a:defRPr>
            </a:lvl5pPr>
            <a:lvl6pPr marL="457200" fontAlgn="base">
              <a:spcBef>
                <a:spcPct val="0"/>
              </a:spcBef>
              <a:spcAft>
                <a:spcPct val="0"/>
              </a:spcAft>
              <a:defRPr sz="2000" b="1">
                <a:solidFill>
                  <a:schemeClr val="bg2"/>
                </a:solidFill>
                <a:latin typeface="Proxima Nova Lt" pitchFamily="50" charset="0"/>
              </a:defRPr>
            </a:lvl6pPr>
            <a:lvl7pPr marL="914400" fontAlgn="base">
              <a:spcBef>
                <a:spcPct val="0"/>
              </a:spcBef>
              <a:spcAft>
                <a:spcPct val="0"/>
              </a:spcAft>
              <a:defRPr sz="2000" b="1">
                <a:solidFill>
                  <a:schemeClr val="bg2"/>
                </a:solidFill>
                <a:latin typeface="Proxima Nova Lt" pitchFamily="50" charset="0"/>
              </a:defRPr>
            </a:lvl7pPr>
            <a:lvl8pPr marL="1371600" fontAlgn="base">
              <a:spcBef>
                <a:spcPct val="0"/>
              </a:spcBef>
              <a:spcAft>
                <a:spcPct val="0"/>
              </a:spcAft>
              <a:defRPr sz="2000" b="1">
                <a:solidFill>
                  <a:schemeClr val="bg2"/>
                </a:solidFill>
                <a:latin typeface="Proxima Nova Lt" pitchFamily="50" charset="0"/>
              </a:defRPr>
            </a:lvl8pPr>
            <a:lvl9pPr marL="1828800" fontAlgn="base">
              <a:spcBef>
                <a:spcPct val="0"/>
              </a:spcBef>
              <a:spcAft>
                <a:spcPct val="0"/>
              </a:spcAft>
              <a:defRPr sz="2000" b="1">
                <a:solidFill>
                  <a:schemeClr val="bg2"/>
                </a:solidFill>
                <a:latin typeface="Proxima Nova Lt" pitchFamily="50" charset="0"/>
              </a:defRPr>
            </a:lvl9pPr>
          </a:lstStyle>
          <a:p>
            <a:r>
              <a:rPr lang="ru-RU" altLang="ru-RU" dirty="0" smtClean="0">
                <a:solidFill>
                  <a:srgbClr val="FFFFFF">
                    <a:lumMod val="50000"/>
                  </a:srgbClr>
                </a:solidFill>
              </a:rPr>
              <a:t>Выбор базового продукта </a:t>
            </a:r>
            <a:endParaRPr lang="ru-RU" altLang="ru-RU" dirty="0">
              <a:solidFill>
                <a:srgbClr val="FFFFFF">
                  <a:lumMod val="50000"/>
                </a:srgbClr>
              </a:solidFill>
            </a:endParaRPr>
          </a:p>
        </p:txBody>
      </p:sp>
      <p:sp>
        <p:nvSpPr>
          <p:cNvPr id="4" name="Rectangle 3"/>
          <p:cNvSpPr txBox="1">
            <a:spLocks noChangeArrowheads="1"/>
          </p:cNvSpPr>
          <p:nvPr/>
        </p:nvSpPr>
        <p:spPr>
          <a:xfrm>
            <a:off x="111125" y="1197772"/>
            <a:ext cx="9067800" cy="5184775"/>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16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eaLnBrk="1" hangingPunct="1">
              <a:buClr>
                <a:srgbClr val="D71920"/>
              </a:buClr>
              <a:buFont typeface="Wingdings" panose="05000000000000000000" pitchFamily="2" charset="2"/>
              <a:buChar char="§"/>
              <a:defRPr/>
            </a:pPr>
            <a:r>
              <a:rPr lang="ru-RU" altLang="ru-RU" sz="2000" dirty="0" smtClean="0">
                <a:solidFill>
                  <a:srgbClr val="808080">
                    <a:lumMod val="75000"/>
                  </a:srgbClr>
                </a:solidFill>
              </a:rPr>
              <a:t>Презентации и видеоролики </a:t>
            </a:r>
            <a:r>
              <a:rPr lang="ru-RU" altLang="ru-RU" sz="2000" dirty="0">
                <a:solidFill>
                  <a:srgbClr val="808080">
                    <a:lumMod val="75000"/>
                  </a:srgbClr>
                </a:solidFill>
              </a:rPr>
              <a:t>на сайте </a:t>
            </a:r>
            <a:r>
              <a:rPr lang="en-US" altLang="ru-RU" sz="2799" dirty="0">
                <a:solidFill>
                  <a:srgbClr val="C00000"/>
                </a:solidFill>
              </a:rPr>
              <a:t>v8.1c.ru</a:t>
            </a:r>
            <a:r>
              <a:rPr lang="en-US" altLang="ru-RU" sz="2799" dirty="0" smtClean="0">
                <a:solidFill>
                  <a:srgbClr val="C00000"/>
                </a:solidFill>
              </a:rPr>
              <a:t>/</a:t>
            </a:r>
            <a:endParaRPr lang="ru-RU" altLang="ru-RU" sz="2799" dirty="0">
              <a:solidFill>
                <a:srgbClr val="C00000"/>
              </a:solidFill>
            </a:endParaRPr>
          </a:p>
          <a:p>
            <a:pPr lvl="1" eaLnBrk="1" hangingPunct="1">
              <a:buClr>
                <a:schemeClr val="bg2">
                  <a:lumMod val="75000"/>
                </a:schemeClr>
              </a:buClr>
              <a:buFont typeface="Arial" pitchFamily="34" charset="0"/>
              <a:buChar char="•"/>
              <a:defRPr/>
            </a:pPr>
            <a:r>
              <a:rPr lang="ru-RU" altLang="ru-RU" sz="1800" dirty="0" smtClean="0">
                <a:solidFill>
                  <a:srgbClr val="808080">
                    <a:lumMod val="75000"/>
                  </a:srgbClr>
                </a:solidFill>
              </a:rPr>
              <a:t>Обзор функций</a:t>
            </a:r>
            <a:endParaRPr lang="ru-RU" altLang="ru-RU" sz="1800" dirty="0">
              <a:solidFill>
                <a:srgbClr val="808080">
                  <a:lumMod val="75000"/>
                </a:srgbClr>
              </a:solidFill>
            </a:endParaRPr>
          </a:p>
          <a:p>
            <a:pPr lvl="1" eaLnBrk="1" hangingPunct="1">
              <a:buClr>
                <a:schemeClr val="bg2">
                  <a:lumMod val="75000"/>
                </a:schemeClr>
              </a:buClr>
              <a:buFont typeface="Arial" pitchFamily="34" charset="0"/>
              <a:buChar char="•"/>
              <a:defRPr/>
            </a:pPr>
            <a:r>
              <a:rPr lang="ru-RU" altLang="ru-RU" sz="1800" dirty="0">
                <a:solidFill>
                  <a:srgbClr val="808080">
                    <a:lumMod val="75000"/>
                  </a:srgbClr>
                </a:solidFill>
              </a:rPr>
              <a:t>Истории успешных внедрений</a:t>
            </a:r>
          </a:p>
          <a:p>
            <a:pPr eaLnBrk="1" hangingPunct="1">
              <a:buClr>
                <a:srgbClr val="D71920"/>
              </a:buClr>
              <a:buFont typeface="Wingdings" panose="05000000000000000000" pitchFamily="2" charset="2"/>
              <a:buChar char="§"/>
              <a:defRPr/>
            </a:pPr>
            <a:r>
              <a:rPr lang="ru-RU" altLang="ru-RU" sz="2000" dirty="0" smtClean="0">
                <a:solidFill>
                  <a:srgbClr val="808080">
                    <a:lumMod val="75000"/>
                  </a:srgbClr>
                </a:solidFill>
              </a:rPr>
              <a:t>Курсы Учебного </a:t>
            </a:r>
            <a:r>
              <a:rPr lang="ru-RU" altLang="ru-RU" sz="2000" dirty="0">
                <a:solidFill>
                  <a:srgbClr val="808080">
                    <a:lumMod val="75000"/>
                  </a:srgbClr>
                </a:solidFill>
              </a:rPr>
              <a:t>центра 1С</a:t>
            </a:r>
          </a:p>
          <a:p>
            <a:pPr lvl="1" eaLnBrk="1" hangingPunct="1">
              <a:buClr>
                <a:schemeClr val="bg2">
                  <a:lumMod val="75000"/>
                </a:schemeClr>
              </a:buClr>
              <a:buFont typeface="Arial" panose="020B0604020202020204" pitchFamily="34" charset="0"/>
              <a:buChar char="•"/>
              <a:defRPr/>
            </a:pPr>
            <a:r>
              <a:rPr lang="ru-RU" altLang="ru-RU" sz="1800" dirty="0" smtClean="0">
                <a:solidFill>
                  <a:srgbClr val="808080">
                    <a:lumMod val="75000"/>
                  </a:srgbClr>
                </a:solidFill>
              </a:rPr>
              <a:t>Предпроектное обучение </a:t>
            </a:r>
            <a:r>
              <a:rPr lang="ru-RU" altLang="ru-RU" sz="1800" dirty="0">
                <a:solidFill>
                  <a:srgbClr val="808080">
                    <a:lumMod val="75000"/>
                  </a:srgbClr>
                </a:solidFill>
              </a:rPr>
              <a:t>типовому функционалу</a:t>
            </a:r>
          </a:p>
          <a:p>
            <a:pPr lvl="1" eaLnBrk="1" hangingPunct="1">
              <a:buClr>
                <a:schemeClr val="bg2">
                  <a:lumMod val="75000"/>
                </a:schemeClr>
              </a:buClr>
              <a:buFont typeface="Arial" panose="020B0604020202020204" pitchFamily="34" charset="0"/>
              <a:buChar char="•"/>
              <a:defRPr/>
            </a:pPr>
            <a:r>
              <a:rPr lang="ru-RU" altLang="ru-RU" sz="1800" dirty="0">
                <a:solidFill>
                  <a:srgbClr val="808080">
                    <a:lumMod val="75000"/>
                  </a:srgbClr>
                </a:solidFill>
              </a:rPr>
              <a:t>Обучение специалистов внутренних центров </a:t>
            </a:r>
            <a:r>
              <a:rPr lang="ru-RU" altLang="ru-RU" sz="1800" dirty="0" smtClean="0">
                <a:solidFill>
                  <a:srgbClr val="808080">
                    <a:lumMod val="75000"/>
                  </a:srgbClr>
                </a:solidFill>
              </a:rPr>
              <a:t>компетенций</a:t>
            </a:r>
            <a:endParaRPr lang="ru-RU" altLang="ru-RU" sz="1800" dirty="0">
              <a:solidFill>
                <a:srgbClr val="808080">
                  <a:lumMod val="75000"/>
                </a:srgbClr>
              </a:solidFill>
            </a:endParaRPr>
          </a:p>
          <a:p>
            <a:pPr eaLnBrk="1" hangingPunct="1">
              <a:buClr>
                <a:srgbClr val="D71920"/>
              </a:buClr>
              <a:buFont typeface="Wingdings" pitchFamily="2" charset="2"/>
              <a:buChar char="§"/>
            </a:pPr>
            <a:r>
              <a:rPr lang="ru-RU" altLang="ru-RU" sz="2000" dirty="0" smtClean="0">
                <a:solidFill>
                  <a:srgbClr val="C00000"/>
                </a:solidFill>
              </a:rPr>
              <a:t>Настоятельно советую новый обзорный онлайн-курс!</a:t>
            </a:r>
          </a:p>
          <a:p>
            <a:pPr eaLnBrk="1" hangingPunct="1">
              <a:buClr>
                <a:srgbClr val="D71920"/>
              </a:buClr>
              <a:buFont typeface="Wingdings" pitchFamily="2" charset="2"/>
              <a:buChar char="§"/>
            </a:pPr>
            <a:r>
              <a:rPr lang="ru-RU" altLang="ru-RU" sz="2000" dirty="0" smtClean="0">
                <a:solidFill>
                  <a:srgbClr val="808080">
                    <a:lumMod val="75000"/>
                  </a:srgbClr>
                </a:solidFill>
              </a:rPr>
              <a:t>Привлечение партнеров:</a:t>
            </a:r>
          </a:p>
          <a:p>
            <a:pPr lvl="1" eaLnBrk="1" hangingPunct="1">
              <a:buClr>
                <a:schemeClr val="bg2">
                  <a:lumMod val="75000"/>
                </a:schemeClr>
              </a:buClr>
              <a:buFont typeface="Arial" panose="020B0604020202020204" pitchFamily="34" charset="0"/>
              <a:buChar char="•"/>
            </a:pPr>
            <a:r>
              <a:rPr lang="ru-RU" altLang="ru-RU" sz="1800" dirty="0">
                <a:solidFill>
                  <a:srgbClr val="808080">
                    <a:lumMod val="75000"/>
                  </a:srgbClr>
                </a:solidFill>
              </a:rPr>
              <a:t>Демонстрации и </a:t>
            </a:r>
            <a:r>
              <a:rPr lang="ru-RU" altLang="ru-RU" sz="1800" dirty="0" err="1" smtClean="0">
                <a:solidFill>
                  <a:srgbClr val="808080">
                    <a:lumMod val="75000"/>
                  </a:srgbClr>
                </a:solidFill>
              </a:rPr>
              <a:t>воркшопы</a:t>
            </a:r>
            <a:r>
              <a:rPr lang="ru-RU" altLang="ru-RU" sz="1800" dirty="0" smtClean="0">
                <a:solidFill>
                  <a:srgbClr val="808080">
                    <a:lumMod val="75000"/>
                  </a:srgbClr>
                </a:solidFill>
              </a:rPr>
              <a:t> </a:t>
            </a:r>
            <a:r>
              <a:rPr lang="ru-RU" altLang="ru-RU" sz="1800" dirty="0">
                <a:solidFill>
                  <a:srgbClr val="808080">
                    <a:lumMod val="75000"/>
                  </a:srgbClr>
                </a:solidFill>
              </a:rPr>
              <a:t>по Вашим контрольным примерам</a:t>
            </a:r>
          </a:p>
          <a:p>
            <a:pPr lvl="1" eaLnBrk="1" hangingPunct="1">
              <a:buClr>
                <a:schemeClr val="bg2">
                  <a:lumMod val="75000"/>
                </a:schemeClr>
              </a:buClr>
              <a:buFont typeface="Arial" panose="020B0604020202020204" pitchFamily="34" charset="0"/>
              <a:buChar char="•"/>
            </a:pPr>
            <a:r>
              <a:rPr lang="ru-RU" altLang="ru-RU" sz="1800" dirty="0">
                <a:solidFill>
                  <a:srgbClr val="808080">
                    <a:lumMod val="75000"/>
                  </a:srgbClr>
                </a:solidFill>
              </a:rPr>
              <a:t>Предварительный </a:t>
            </a:r>
            <a:r>
              <a:rPr lang="en-US" altLang="ru-RU" sz="1800" dirty="0">
                <a:solidFill>
                  <a:srgbClr val="808080">
                    <a:lumMod val="75000"/>
                  </a:srgbClr>
                </a:solidFill>
              </a:rPr>
              <a:t>fit-gap </a:t>
            </a:r>
            <a:r>
              <a:rPr lang="ru-RU" altLang="ru-RU" sz="1800" dirty="0" smtClean="0">
                <a:solidFill>
                  <a:srgbClr val="808080">
                    <a:lumMod val="75000"/>
                  </a:srgbClr>
                </a:solidFill>
              </a:rPr>
              <a:t>анализ</a:t>
            </a:r>
          </a:p>
          <a:p>
            <a:pPr lvl="1" eaLnBrk="1" hangingPunct="1">
              <a:buClr>
                <a:schemeClr val="bg2">
                  <a:lumMod val="75000"/>
                </a:schemeClr>
              </a:buClr>
              <a:buFont typeface="Arial" panose="020B0604020202020204" pitchFamily="34" charset="0"/>
              <a:buChar char="•"/>
            </a:pPr>
            <a:r>
              <a:rPr lang="ru-RU" altLang="ru-RU" sz="1800" dirty="0" smtClean="0">
                <a:solidFill>
                  <a:srgbClr val="808080">
                    <a:lumMod val="75000"/>
                  </a:srgbClr>
                </a:solidFill>
              </a:rPr>
              <a:t>Оценка бюджета</a:t>
            </a:r>
            <a:endParaRPr lang="ru-RU" altLang="ru-RU" sz="1800" dirty="0">
              <a:solidFill>
                <a:srgbClr val="808080">
                  <a:lumMod val="75000"/>
                </a:srgbClr>
              </a:solidFill>
            </a:endParaRPr>
          </a:p>
          <a:p>
            <a:pPr eaLnBrk="1" hangingPunct="1">
              <a:buClr>
                <a:srgbClr val="D71920"/>
              </a:buClr>
              <a:buFont typeface="Wingdings" panose="05000000000000000000" pitchFamily="2" charset="2"/>
              <a:buChar char="§"/>
              <a:defRPr/>
            </a:pPr>
            <a:r>
              <a:rPr lang="ru-RU" altLang="ru-RU" sz="2000" dirty="0" smtClean="0">
                <a:solidFill>
                  <a:srgbClr val="808080">
                    <a:lumMod val="75000"/>
                  </a:srgbClr>
                </a:solidFill>
              </a:rPr>
              <a:t>Обратитесь </a:t>
            </a:r>
            <a:r>
              <a:rPr lang="ru-RU" altLang="ru-RU" sz="2000" dirty="0">
                <a:solidFill>
                  <a:srgbClr val="808080">
                    <a:lumMod val="75000"/>
                  </a:srgbClr>
                </a:solidFill>
              </a:rPr>
              <a:t>к обслуживающему Вашу компанию партнеру или запросите шорт-лист </a:t>
            </a:r>
            <a:r>
              <a:rPr lang="ru-RU" altLang="ru-RU" sz="2000" dirty="0" smtClean="0">
                <a:solidFill>
                  <a:srgbClr val="808080">
                    <a:lumMod val="75000"/>
                  </a:srgbClr>
                </a:solidFill>
              </a:rPr>
              <a:t>партнеров на </a:t>
            </a:r>
            <a:r>
              <a:rPr lang="en-US" altLang="ru-RU" sz="2799" dirty="0">
                <a:solidFill>
                  <a:srgbClr val="C00000"/>
                </a:solidFill>
              </a:rPr>
              <a:t>cpm@1c.ru</a:t>
            </a:r>
          </a:p>
          <a:p>
            <a:pPr lvl="1" eaLnBrk="1" hangingPunct="1">
              <a:buClr>
                <a:srgbClr val="D71920"/>
              </a:buClr>
              <a:buFont typeface="Arial" panose="020B0604020202020204" pitchFamily="34" charset="0"/>
              <a:buChar char="•"/>
              <a:defRPr/>
            </a:pPr>
            <a:endParaRPr lang="ru-RU" altLang="ru-RU" sz="1800" dirty="0">
              <a:solidFill>
                <a:srgbClr val="808080">
                  <a:lumMod val="75000"/>
                </a:srgbClr>
              </a:solidFill>
            </a:endParaRPr>
          </a:p>
        </p:txBody>
      </p:sp>
    </p:spTree>
    <p:extLst>
      <p:ext uri="{BB962C8B-B14F-4D97-AF65-F5344CB8AC3E}">
        <p14:creationId xmlns:p14="http://schemas.microsoft.com/office/powerpoint/2010/main" val="153379335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Объект 2"/>
          <p:cNvSpPr>
            <a:spLocks noGrp="1"/>
          </p:cNvSpPr>
          <p:nvPr>
            <p:ph idx="1"/>
          </p:nvPr>
        </p:nvSpPr>
        <p:spPr>
          <a:xfrm>
            <a:off x="107950" y="1342232"/>
            <a:ext cx="8928100" cy="5256212"/>
          </a:xfrm>
        </p:spPr>
        <p:txBody>
          <a:bodyPr/>
          <a:lstStyle/>
          <a:p>
            <a:endParaRPr lang="ru-RU" altLang="ru-RU" smtClean="0"/>
          </a:p>
        </p:txBody>
      </p:sp>
      <p:grpSp>
        <p:nvGrpSpPr>
          <p:cNvPr id="9" name="Группа 8"/>
          <p:cNvGrpSpPr/>
          <p:nvPr/>
        </p:nvGrpSpPr>
        <p:grpSpPr>
          <a:xfrm>
            <a:off x="-36512" y="5755"/>
            <a:ext cx="9144000" cy="6873602"/>
            <a:chOff x="539552" y="4961"/>
            <a:chExt cx="9144000" cy="6873602"/>
          </a:xfrm>
          <a:solidFill>
            <a:srgbClr val="FFCC66"/>
          </a:solidFill>
        </p:grpSpPr>
        <p:sp>
          <p:nvSpPr>
            <p:cNvPr id="5" name="Прямоугольник 4"/>
            <p:cNvSpPr/>
            <p:nvPr/>
          </p:nvSpPr>
          <p:spPr bwMode="auto">
            <a:xfrm>
              <a:off x="539552" y="4961"/>
              <a:ext cx="9144000" cy="6873602"/>
            </a:xfrm>
            <a:prstGeom prst="rect">
              <a:avLst/>
            </a:prstGeom>
            <a:grpFill/>
            <a:ln w="19050">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ru-RU" sz="60000" b="1" dirty="0">
                  <a:solidFill>
                    <a:srgbClr val="FFFFFF"/>
                  </a:solidFill>
                </a:rPr>
                <a:t>3</a:t>
              </a:r>
            </a:p>
          </p:txBody>
        </p:sp>
        <p:sp>
          <p:nvSpPr>
            <p:cNvPr id="6" name="TextBox 5"/>
            <p:cNvSpPr txBox="1"/>
            <p:nvPr/>
          </p:nvSpPr>
          <p:spPr>
            <a:xfrm>
              <a:off x="1115616" y="2472266"/>
              <a:ext cx="8244408" cy="1938992"/>
            </a:xfrm>
            <a:prstGeom prst="rect">
              <a:avLst/>
            </a:prstGeom>
            <a:noFill/>
          </p:spPr>
          <p:txBody>
            <a:bodyPr>
              <a:spAutoFit/>
            </a:bodyPr>
            <a:lstStyle/>
            <a:p>
              <a:pPr algn="ctr">
                <a:defRPr/>
              </a:pPr>
              <a:r>
                <a:rPr lang="ru-RU" sz="4000" b="1" dirty="0" smtClean="0">
                  <a:solidFill>
                    <a:srgbClr val="000000"/>
                  </a:solidFill>
                  <a:latin typeface="Arial" charset="0"/>
                </a:rPr>
                <a:t>НЕПОЛНОТА ФУНКЦИОНАЛЬНЫХ ТРЕБОВАНИЙ</a:t>
              </a:r>
              <a:endParaRPr lang="ru-RU" sz="4000" b="1" dirty="0">
                <a:solidFill>
                  <a:srgbClr val="000000"/>
                </a:solidFill>
                <a:latin typeface="Arial"/>
              </a:endParaRPr>
            </a:p>
          </p:txBody>
        </p:sp>
      </p:grpSp>
    </p:spTree>
    <p:extLst>
      <p:ext uri="{BB962C8B-B14F-4D97-AF65-F5344CB8AC3E}">
        <p14:creationId xmlns:p14="http://schemas.microsoft.com/office/powerpoint/2010/main" val="1638161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60" name="Заголовок 1"/>
          <p:cNvSpPr>
            <a:spLocks noGrp="1"/>
          </p:cNvSpPr>
          <p:nvPr>
            <p:ph type="title"/>
          </p:nvPr>
        </p:nvSpPr>
        <p:spPr>
          <a:xfrm>
            <a:off x="1688306" y="117426"/>
            <a:ext cx="5767388" cy="879271"/>
          </a:xfrm>
          <a:solidFill>
            <a:schemeClr val="bg1"/>
          </a:solidFill>
          <a:ln>
            <a:noFill/>
          </a:ln>
        </p:spPr>
        <p:txBody>
          <a:bodyPr vert="horz" wrap="square" lIns="91440" tIns="45720" rIns="91440" bIns="45720" numCol="1" anchor="ctr" anchorCtr="0" compatLnSpc="1">
            <a:prstTxWarp prst="textNoShape">
              <a:avLst/>
            </a:prstTxWarp>
          </a:bodyPr>
          <a:lstStyle/>
          <a:p>
            <a:pPr algn="ctr" eaLnBrk="1" hangingPunct="1"/>
            <a:r>
              <a:rPr lang="ru-RU" altLang="ru-RU" dirty="0" smtClean="0">
                <a:solidFill>
                  <a:schemeClr val="bg2">
                    <a:lumMod val="75000"/>
                  </a:schemeClr>
                </a:solidFill>
              </a:rPr>
              <a:t>Мероприятия по управлению функциональными рисками</a:t>
            </a:r>
            <a:endParaRPr lang="ru-RU" altLang="ru-RU" dirty="0">
              <a:solidFill>
                <a:schemeClr val="bg2">
                  <a:lumMod val="75000"/>
                </a:schemeClr>
              </a:solidFill>
            </a:endParaRPr>
          </a:p>
        </p:txBody>
      </p:sp>
      <p:sp>
        <p:nvSpPr>
          <p:cNvPr id="31746" name="Объект 2"/>
          <p:cNvSpPr>
            <a:spLocks noGrp="1"/>
          </p:cNvSpPr>
          <p:nvPr>
            <p:ph idx="1"/>
          </p:nvPr>
        </p:nvSpPr>
        <p:spPr bwMode="auto">
          <a:xfrm>
            <a:off x="107950" y="1343522"/>
            <a:ext cx="8928100" cy="5254996"/>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rgbClr val="D71920"/>
              </a:buClr>
              <a:buFont typeface="Wingdings" pitchFamily="2" charset="2"/>
              <a:buChar char="§"/>
            </a:pPr>
            <a:r>
              <a:rPr lang="ru-RU" altLang="ru-RU" sz="2000" dirty="0" smtClean="0">
                <a:solidFill>
                  <a:srgbClr val="808080">
                    <a:lumMod val="75000"/>
                  </a:srgbClr>
                </a:solidFill>
              </a:rPr>
              <a:t>Функциональные заказчики, выделяйте свое время!</a:t>
            </a:r>
            <a:endParaRPr lang="ru-RU" altLang="ru-RU" sz="2000" dirty="0">
              <a:solidFill>
                <a:srgbClr val="808080">
                  <a:lumMod val="75000"/>
                </a:srgbClr>
              </a:solidFill>
            </a:endParaRPr>
          </a:p>
          <a:p>
            <a:pPr eaLnBrk="1" hangingPunct="1">
              <a:buClr>
                <a:srgbClr val="D71920"/>
              </a:buClr>
              <a:buFont typeface="Wingdings" pitchFamily="2" charset="2"/>
              <a:buChar char="§"/>
            </a:pPr>
            <a:r>
              <a:rPr lang="ru-RU" altLang="ru-RU" sz="2000" dirty="0" smtClean="0">
                <a:solidFill>
                  <a:srgbClr val="808080">
                    <a:lumMod val="75000"/>
                  </a:srgbClr>
                </a:solidFill>
              </a:rPr>
              <a:t>Опыт </a:t>
            </a:r>
            <a:r>
              <a:rPr lang="ru-RU" altLang="ru-RU" sz="2000" dirty="0">
                <a:solidFill>
                  <a:srgbClr val="808080">
                    <a:lumMod val="75000"/>
                  </a:srgbClr>
                </a:solidFill>
              </a:rPr>
              <a:t>других </a:t>
            </a:r>
            <a:r>
              <a:rPr lang="ru-RU" altLang="ru-RU" sz="2000" dirty="0" smtClean="0">
                <a:solidFill>
                  <a:srgbClr val="808080">
                    <a:lumMod val="75000"/>
                  </a:srgbClr>
                </a:solidFill>
              </a:rPr>
              <a:t>внедрений уже </a:t>
            </a:r>
            <a:r>
              <a:rPr lang="ru-RU" altLang="ru-RU" sz="2000" dirty="0">
                <a:solidFill>
                  <a:srgbClr val="808080">
                    <a:lumMod val="75000"/>
                  </a:srgbClr>
                </a:solidFill>
              </a:rPr>
              <a:t>в «коробке»</a:t>
            </a:r>
          </a:p>
          <a:p>
            <a:pPr eaLnBrk="1" hangingPunct="1">
              <a:buClr>
                <a:srgbClr val="D71920"/>
              </a:buClr>
              <a:buFont typeface="Wingdings" pitchFamily="2" charset="2"/>
              <a:buChar char="§"/>
            </a:pPr>
            <a:r>
              <a:rPr lang="ru-RU" altLang="ru-RU" sz="2000" dirty="0">
                <a:solidFill>
                  <a:srgbClr val="808080">
                    <a:lumMod val="75000"/>
                  </a:srgbClr>
                </a:solidFill>
              </a:rPr>
              <a:t>Старайтесь подстроиться под типовой функционал, а не придумывать процессы «с нуля»</a:t>
            </a:r>
          </a:p>
          <a:p>
            <a:pPr lvl="1" eaLnBrk="1" hangingPunct="1">
              <a:buClr>
                <a:schemeClr val="bg2">
                  <a:lumMod val="75000"/>
                </a:schemeClr>
              </a:buClr>
              <a:buFont typeface="Arial" panose="020B0604020202020204" pitchFamily="34" charset="0"/>
              <a:buChar char="•"/>
            </a:pPr>
            <a:r>
              <a:rPr lang="ru-RU" altLang="ru-RU" sz="1800" dirty="0">
                <a:solidFill>
                  <a:srgbClr val="808080">
                    <a:lumMod val="75000"/>
                  </a:srgbClr>
                </a:solidFill>
              </a:rPr>
              <a:t>Новые функции типовых решений Вы получаете почти бесплатно</a:t>
            </a:r>
          </a:p>
          <a:p>
            <a:pPr lvl="1" eaLnBrk="1" hangingPunct="1">
              <a:buClr>
                <a:schemeClr val="bg2">
                  <a:lumMod val="75000"/>
                </a:schemeClr>
              </a:buClr>
              <a:buFont typeface="Arial" panose="020B0604020202020204" pitchFamily="34" charset="0"/>
              <a:buChar char="•"/>
            </a:pPr>
            <a:r>
              <a:rPr lang="ru-RU" altLang="ru-RU" sz="1800" dirty="0" smtClean="0">
                <a:solidFill>
                  <a:srgbClr val="808080">
                    <a:lumMod val="75000"/>
                  </a:srgbClr>
                </a:solidFill>
              </a:rPr>
              <a:t>20</a:t>
            </a:r>
            <a:r>
              <a:rPr lang="ru-RU" altLang="ru-RU" sz="1800" dirty="0">
                <a:solidFill>
                  <a:srgbClr val="808080">
                    <a:lumMod val="75000"/>
                  </a:srgbClr>
                </a:solidFill>
              </a:rPr>
              <a:t>%-ошибки типового решения 80%- ошибки </a:t>
            </a:r>
            <a:r>
              <a:rPr lang="ru-RU" altLang="ru-RU" sz="1800" dirty="0" err="1">
                <a:solidFill>
                  <a:srgbClr val="808080">
                    <a:lumMod val="75000"/>
                  </a:srgbClr>
                </a:solidFill>
              </a:rPr>
              <a:t>кастомизации</a:t>
            </a:r>
            <a:endParaRPr lang="ru-RU" altLang="ru-RU" sz="1800" dirty="0">
              <a:solidFill>
                <a:srgbClr val="808080">
                  <a:lumMod val="75000"/>
                </a:srgbClr>
              </a:solidFill>
            </a:endParaRPr>
          </a:p>
          <a:p>
            <a:pPr lvl="1" eaLnBrk="1" hangingPunct="1">
              <a:buClr>
                <a:schemeClr val="bg2">
                  <a:lumMod val="75000"/>
                </a:schemeClr>
              </a:buClr>
              <a:buFont typeface="Arial" panose="020B0604020202020204" pitchFamily="34" charset="0"/>
              <a:buChar char="•"/>
            </a:pPr>
            <a:r>
              <a:rPr lang="ru-RU" altLang="ru-RU" sz="1800" dirty="0" smtClean="0">
                <a:solidFill>
                  <a:srgbClr val="808080">
                    <a:lumMod val="75000"/>
                  </a:srgbClr>
                </a:solidFill>
              </a:rPr>
              <a:t>Снижение </a:t>
            </a:r>
            <a:r>
              <a:rPr lang="ru-RU" altLang="ru-RU" sz="1800" dirty="0" err="1" smtClean="0">
                <a:solidFill>
                  <a:srgbClr val="808080">
                    <a:lumMod val="75000"/>
                  </a:srgbClr>
                </a:solidFill>
              </a:rPr>
              <a:t>соокупной</a:t>
            </a:r>
            <a:r>
              <a:rPr lang="ru-RU" altLang="ru-RU" sz="1800" dirty="0" smtClean="0">
                <a:solidFill>
                  <a:srgbClr val="808080">
                    <a:lumMod val="75000"/>
                  </a:srgbClr>
                </a:solidFill>
              </a:rPr>
              <a:t> </a:t>
            </a:r>
            <a:r>
              <a:rPr lang="ru-RU" altLang="ru-RU" sz="1800" dirty="0">
                <a:solidFill>
                  <a:srgbClr val="808080">
                    <a:lumMod val="75000"/>
                  </a:srgbClr>
                </a:solidFill>
              </a:rPr>
              <a:t>стоимости владения</a:t>
            </a:r>
          </a:p>
          <a:p>
            <a:pPr eaLnBrk="1" hangingPunct="1">
              <a:buClr>
                <a:srgbClr val="D71920"/>
              </a:buClr>
              <a:buFont typeface="Wingdings" pitchFamily="2" charset="2"/>
              <a:buChar char="§"/>
            </a:pPr>
            <a:r>
              <a:rPr lang="ru-RU" altLang="ru-RU" sz="2000" dirty="0" smtClean="0">
                <a:solidFill>
                  <a:srgbClr val="808080">
                    <a:lumMod val="75000"/>
                  </a:srgbClr>
                </a:solidFill>
              </a:rPr>
              <a:t>Разумный компромисс </a:t>
            </a:r>
            <a:r>
              <a:rPr lang="ru-RU" altLang="ru-RU" sz="2000" dirty="0">
                <a:solidFill>
                  <a:srgbClr val="808080">
                    <a:lumMod val="75000"/>
                  </a:srgbClr>
                </a:solidFill>
              </a:rPr>
              <a:t>- </a:t>
            </a:r>
            <a:r>
              <a:rPr lang="ru-RU" altLang="ru-RU" sz="2000" dirty="0" smtClean="0">
                <a:solidFill>
                  <a:srgbClr val="808080">
                    <a:lumMod val="75000"/>
                  </a:srgbClr>
                </a:solidFill>
              </a:rPr>
              <a:t>минимальная </a:t>
            </a:r>
            <a:r>
              <a:rPr lang="ru-RU" altLang="ru-RU" sz="2000" dirty="0" err="1">
                <a:solidFill>
                  <a:srgbClr val="808080">
                    <a:lumMod val="75000"/>
                  </a:srgbClr>
                </a:solidFill>
              </a:rPr>
              <a:t>кастомизация</a:t>
            </a:r>
            <a:r>
              <a:rPr lang="ru-RU" altLang="ru-RU" sz="2000" dirty="0">
                <a:solidFill>
                  <a:srgbClr val="808080">
                    <a:lumMod val="75000"/>
                  </a:srgbClr>
                </a:solidFill>
              </a:rPr>
              <a:t> с максимальным использованием типового </a:t>
            </a:r>
            <a:r>
              <a:rPr lang="ru-RU" altLang="ru-RU" sz="2000" dirty="0" smtClean="0">
                <a:solidFill>
                  <a:srgbClr val="808080">
                    <a:lumMod val="75000"/>
                  </a:srgbClr>
                </a:solidFill>
              </a:rPr>
              <a:t>функционала.</a:t>
            </a:r>
          </a:p>
          <a:p>
            <a:pPr eaLnBrk="1" hangingPunct="1">
              <a:buClr>
                <a:srgbClr val="D71920"/>
              </a:buClr>
              <a:buFont typeface="Wingdings" pitchFamily="2" charset="2"/>
              <a:buChar char="§"/>
            </a:pPr>
            <a:r>
              <a:rPr lang="ru-RU" altLang="ru-RU" sz="2000" dirty="0" smtClean="0">
                <a:solidFill>
                  <a:srgbClr val="808080">
                    <a:lumMod val="75000"/>
                  </a:srgbClr>
                </a:solidFill>
              </a:rPr>
              <a:t>Привлекайте консультантов для регламентации бизнес-процессов и </a:t>
            </a:r>
            <a:r>
              <a:rPr lang="ru-RU" altLang="ru-RU" sz="2000" dirty="0" err="1" smtClean="0">
                <a:solidFill>
                  <a:srgbClr val="808080">
                    <a:lumMod val="75000"/>
                  </a:srgbClr>
                </a:solidFill>
              </a:rPr>
              <a:t>структуирования</a:t>
            </a:r>
            <a:r>
              <a:rPr lang="ru-RU" altLang="ru-RU" sz="2000" dirty="0" smtClean="0">
                <a:solidFill>
                  <a:srgbClr val="808080">
                    <a:lumMod val="75000"/>
                  </a:srgbClr>
                </a:solidFill>
              </a:rPr>
              <a:t> функциональных требований. </a:t>
            </a:r>
          </a:p>
          <a:p>
            <a:pPr eaLnBrk="1" hangingPunct="1">
              <a:buClr>
                <a:srgbClr val="D71920"/>
              </a:buClr>
              <a:buFont typeface="Wingdings" pitchFamily="2" charset="2"/>
              <a:buChar char="§"/>
            </a:pPr>
            <a:r>
              <a:rPr lang="ru-RU" altLang="ru-RU" sz="2000" dirty="0" smtClean="0">
                <a:solidFill>
                  <a:srgbClr val="808080">
                    <a:lumMod val="75000"/>
                  </a:srgbClr>
                </a:solidFill>
              </a:rPr>
              <a:t>Консалтинговый проект часто предваряет успешный ИТ проект.</a:t>
            </a:r>
            <a:endParaRPr lang="ru-RU" altLang="ru-RU" sz="2000" dirty="0">
              <a:solidFill>
                <a:srgbClr val="808080">
                  <a:lumMod val="75000"/>
                </a:srgbClr>
              </a:solidFill>
            </a:endParaRPr>
          </a:p>
        </p:txBody>
      </p:sp>
    </p:spTree>
    <p:extLst>
      <p:ext uri="{BB962C8B-B14F-4D97-AF65-F5344CB8AC3E}">
        <p14:creationId xmlns:p14="http://schemas.microsoft.com/office/powerpoint/2010/main" val="526794266"/>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746">
                                            <p:txEl>
                                              <p:pRg st="1" end="1"/>
                                            </p:txEl>
                                          </p:spTgt>
                                        </p:tgtEl>
                                        <p:attrNameLst>
                                          <p:attrName>style.visibility</p:attrName>
                                        </p:attrNameLst>
                                      </p:cBhvr>
                                      <p:to>
                                        <p:strVal val="visible"/>
                                      </p:to>
                                    </p:set>
                                    <p:animEffect transition="in" filter="fade">
                                      <p:cBhvr>
                                        <p:cTn id="7" dur="500"/>
                                        <p:tgtEl>
                                          <p:spTgt spid="3174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1746">
                                            <p:txEl>
                                              <p:pRg st="2" end="2"/>
                                            </p:txEl>
                                          </p:spTgt>
                                        </p:tgtEl>
                                        <p:attrNameLst>
                                          <p:attrName>style.visibility</p:attrName>
                                        </p:attrNameLst>
                                      </p:cBhvr>
                                      <p:to>
                                        <p:strVal val="visible"/>
                                      </p:to>
                                    </p:set>
                                    <p:animEffect transition="in" filter="fade">
                                      <p:cBhvr>
                                        <p:cTn id="10" dur="500"/>
                                        <p:tgtEl>
                                          <p:spTgt spid="31746">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1746">
                                            <p:txEl>
                                              <p:pRg st="3" end="3"/>
                                            </p:txEl>
                                          </p:spTgt>
                                        </p:tgtEl>
                                        <p:attrNameLst>
                                          <p:attrName>style.visibility</p:attrName>
                                        </p:attrNameLst>
                                      </p:cBhvr>
                                      <p:to>
                                        <p:strVal val="visible"/>
                                      </p:to>
                                    </p:set>
                                    <p:animEffect transition="in" filter="fade">
                                      <p:cBhvr>
                                        <p:cTn id="13" dur="500"/>
                                        <p:tgtEl>
                                          <p:spTgt spid="31746">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1746">
                                            <p:txEl>
                                              <p:pRg st="4" end="4"/>
                                            </p:txEl>
                                          </p:spTgt>
                                        </p:tgtEl>
                                        <p:attrNameLst>
                                          <p:attrName>style.visibility</p:attrName>
                                        </p:attrNameLst>
                                      </p:cBhvr>
                                      <p:to>
                                        <p:strVal val="visible"/>
                                      </p:to>
                                    </p:set>
                                    <p:animEffect transition="in" filter="fade">
                                      <p:cBhvr>
                                        <p:cTn id="16" dur="500"/>
                                        <p:tgtEl>
                                          <p:spTgt spid="31746">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1746">
                                            <p:txEl>
                                              <p:pRg st="5" end="5"/>
                                            </p:txEl>
                                          </p:spTgt>
                                        </p:tgtEl>
                                        <p:attrNameLst>
                                          <p:attrName>style.visibility</p:attrName>
                                        </p:attrNameLst>
                                      </p:cBhvr>
                                      <p:to>
                                        <p:strVal val="visible"/>
                                      </p:to>
                                    </p:set>
                                    <p:animEffect transition="in" filter="fade">
                                      <p:cBhvr>
                                        <p:cTn id="19" dur="500"/>
                                        <p:tgtEl>
                                          <p:spTgt spid="31746">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1746">
                                            <p:txEl>
                                              <p:pRg st="6" end="6"/>
                                            </p:txEl>
                                          </p:spTgt>
                                        </p:tgtEl>
                                        <p:attrNameLst>
                                          <p:attrName>style.visibility</p:attrName>
                                        </p:attrNameLst>
                                      </p:cBhvr>
                                      <p:to>
                                        <p:strVal val="visible"/>
                                      </p:to>
                                    </p:set>
                                    <p:animEffect transition="in" filter="fade">
                                      <p:cBhvr>
                                        <p:cTn id="22" dur="500"/>
                                        <p:tgtEl>
                                          <p:spTgt spid="3174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746">
                                            <p:txEl>
                                              <p:pRg st="7" end="7"/>
                                            </p:txEl>
                                          </p:spTgt>
                                        </p:tgtEl>
                                        <p:attrNameLst>
                                          <p:attrName>style.visibility</p:attrName>
                                        </p:attrNameLst>
                                      </p:cBhvr>
                                      <p:to>
                                        <p:strVal val="visible"/>
                                      </p:to>
                                    </p:set>
                                    <p:animEffect transition="in" filter="fade">
                                      <p:cBhvr>
                                        <p:cTn id="27" dur="500"/>
                                        <p:tgtEl>
                                          <p:spTgt spid="31746">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1746">
                                            <p:txEl>
                                              <p:pRg st="8" end="8"/>
                                            </p:txEl>
                                          </p:spTgt>
                                        </p:tgtEl>
                                        <p:attrNameLst>
                                          <p:attrName>style.visibility</p:attrName>
                                        </p:attrNameLst>
                                      </p:cBhvr>
                                      <p:to>
                                        <p:strVal val="visible"/>
                                      </p:to>
                                    </p:set>
                                    <p:animEffect transition="in" filter="fade">
                                      <p:cBhvr>
                                        <p:cTn id="30" dur="500"/>
                                        <p:tgtEl>
                                          <p:spTgt spid="3174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36512" y="794"/>
            <a:ext cx="9144000" cy="6873602"/>
            <a:chOff x="1691680" y="0"/>
            <a:chExt cx="9144000" cy="6873602"/>
          </a:xfrm>
          <a:solidFill>
            <a:srgbClr val="FFCC66"/>
          </a:solidFill>
        </p:grpSpPr>
        <p:sp>
          <p:nvSpPr>
            <p:cNvPr id="5" name="Прямоугольник 4"/>
            <p:cNvSpPr/>
            <p:nvPr/>
          </p:nvSpPr>
          <p:spPr bwMode="auto">
            <a:xfrm>
              <a:off x="1691680" y="0"/>
              <a:ext cx="9144000" cy="6873602"/>
            </a:xfrm>
            <a:prstGeom prst="rect">
              <a:avLst/>
            </a:prstGeom>
            <a:grpFill/>
            <a:ln w="19050">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ru-RU" sz="60000" b="1" dirty="0">
                  <a:solidFill>
                    <a:srgbClr val="FFFFFF"/>
                  </a:solidFill>
                </a:rPr>
                <a:t>4</a:t>
              </a:r>
            </a:p>
          </p:txBody>
        </p:sp>
        <p:sp>
          <p:nvSpPr>
            <p:cNvPr id="6" name="TextBox 5"/>
            <p:cNvSpPr txBox="1"/>
            <p:nvPr/>
          </p:nvSpPr>
          <p:spPr>
            <a:xfrm>
              <a:off x="2122714" y="2467441"/>
              <a:ext cx="8425948" cy="1323439"/>
            </a:xfrm>
            <a:prstGeom prst="rect">
              <a:avLst/>
            </a:prstGeom>
            <a:noFill/>
          </p:spPr>
          <p:txBody>
            <a:bodyPr>
              <a:spAutoFit/>
            </a:bodyPr>
            <a:lstStyle/>
            <a:p>
              <a:pPr algn="ctr">
                <a:defRPr/>
              </a:pPr>
              <a:r>
                <a:rPr lang="ru-RU" sz="4000" b="1" dirty="0"/>
                <a:t>НЕАДЕКВАТНЫЙ ИСПОЛНИТЕЛЬ</a:t>
              </a:r>
              <a:endParaRPr lang="ru-RU" sz="4000" b="1" dirty="0">
                <a:solidFill>
                  <a:srgbClr val="000000"/>
                </a:solidFill>
                <a:latin typeface="Arial"/>
              </a:endParaRPr>
            </a:p>
          </p:txBody>
        </p:sp>
      </p:grpSp>
    </p:spTree>
    <p:extLst>
      <p:ext uri="{BB962C8B-B14F-4D97-AF65-F5344CB8AC3E}">
        <p14:creationId xmlns:p14="http://schemas.microsoft.com/office/powerpoint/2010/main" val="509013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IMING" val="|9.4|3.3|28.1"/>
</p:tagLst>
</file>

<file path=ppt/tags/tag71.xml><?xml version="1.0" encoding="utf-8"?>
<p:tagLst xmlns:a="http://schemas.openxmlformats.org/drawingml/2006/main" xmlns:r="http://schemas.openxmlformats.org/officeDocument/2006/relationships" xmlns:p="http://schemas.openxmlformats.org/presentationml/2006/main">
  <p:tag name="TIMING" val="|7.8|39|25.7"/>
</p:tagLst>
</file>

<file path=ppt/tags/tag72.xml><?xml version="1.0" encoding="utf-8"?>
<p:tagLst xmlns:a="http://schemas.openxmlformats.org/drawingml/2006/main" xmlns:r="http://schemas.openxmlformats.org/officeDocument/2006/relationships" xmlns:p="http://schemas.openxmlformats.org/presentationml/2006/main">
  <p:tag name="TIMING" val="|39.2|8.7|101.3"/>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Proxima Nova Lt"/>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Proxima Nova Lt"/>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Proxima Nova Lt"/>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Proxima Nova Lt"/>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Proxima Nova Lt"/>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3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Proxima Nova Lt"/>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6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Proxima Nova Lt"/>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7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Proxima Nova Lt"/>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8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Proxima Nova Lt"/>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9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Proxima Nova Lt"/>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409_Шаблон">
  <a:themeElements>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fontScheme name="1409_Шаблон">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lnDef>
  </a:objectDefaults>
  <a:extraClrSchemeLst>
    <a:extraClrScheme>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7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Proxima Nova Lt"/>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_1409_Шаблон">
  <a:themeElements>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fontScheme name="1409_Шаблон">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lnDef>
  </a:objectDefaults>
  <a:extraClrSchemeLst>
    <a:extraClrScheme>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1409_Шаблон">
  <a:themeElements>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fontScheme name="1409_Шаблон">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lnDef>
  </a:objectDefaults>
  <a:extraClrSchemeLst>
    <a:extraClrScheme>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1409_Шаблон">
  <a:themeElements>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fontScheme name="1409_Шаблон">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lnDef>
  </a:objectDefaults>
  <a:extraClrSchemeLst>
    <a:extraClrScheme>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0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Proxima Nova Lt"/>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11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Proxima Nova Lt"/>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Специальное оформление">
  <a:themeElements>
    <a:clrScheme name="Специальное оформлени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Специальное оформление">
      <a:majorFont>
        <a:latin typeface="Futura PT Demi"/>
        <a:ea typeface=""/>
        <a:cs typeface=""/>
      </a:majorFont>
      <a:minorFont>
        <a:latin typeface="Futura PT Demi"/>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Специальное оформлени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Специальное оформлени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Специальное оформлени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Специальное оформлени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Специальное оформлени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Специальное оформлени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Специальное оформлени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Специальное оформлени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Специальное оформлени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Специальное оформлени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Специальное оформлени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8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Proxima Nova Lt"/>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17_1409_Шаблон">
  <a:themeElements>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fontScheme name="1409_Шаблон">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lnDef>
  </a:objectDefaults>
  <a:extraClrSchemeLst>
    <a:extraClrScheme>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_1409_Шаблон">
  <a:themeElements>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fontScheme name="1409_Шаблон">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lnDef>
  </a:objectDefaults>
  <a:extraClrSchemeLst>
    <a:extraClrScheme>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1_1409_Шаблон">
  <a:themeElements>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fontScheme name="1409_Шаблон">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lnDef>
  </a:objectDefaults>
  <a:extraClrSchemeLst>
    <a:extraClrScheme>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3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Proxima Nova Lt"/>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38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Proxima Nova Lt"/>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13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Proxima Nova Lt"/>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12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Proxima Nova Lt"/>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14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Proxima Nova Lt"/>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15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Proxima Nova Lt"/>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4_1409_Шаблон">
  <a:themeElements>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fontScheme name="1409_Шаблон">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lnDef>
  </a:objectDefaults>
  <a:extraClrSchemeLst>
    <a:extraClrScheme>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_1409_Шаблон">
  <a:themeElements>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fontScheme name="1409_Шаблон">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lnDef>
  </a:objectDefaults>
  <a:extraClrSchemeLst>
    <a:extraClrScheme>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0909_шаблон">
  <a:themeElements>
    <a:clrScheme name="09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fontScheme name="0909_шаблон">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sz="2000" b="0" i="0" u="none" strike="noStrike" cap="none" normalizeH="0" baseline="0" smtClean="0">
            <a:ln>
              <a:noFill/>
            </a:ln>
            <a:solidFill>
              <a:schemeClr val="tx1"/>
            </a:solidFill>
            <a:effectLst/>
            <a:latin typeface="Arial" charset="0"/>
          </a:defRPr>
        </a:defPPr>
      </a:lstStyle>
    </a:lnDef>
  </a:objectDefaults>
  <a:extraClrSchemeLst>
    <a:extraClrScheme>
      <a:clrScheme name="09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6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PragmaticaITT"/>
        <a:ea typeface=""/>
        <a:cs typeface=""/>
      </a:majorFont>
      <a:minorFont>
        <a:latin typeface="PragmaticaITT"/>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_Специальное оформление">
  <a:themeElements>
    <a:clrScheme name="3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Специальное оформление">
      <a:majorFont>
        <a:latin typeface="Futura PT Demi"/>
        <a:ea typeface=""/>
        <a:cs typeface=""/>
      </a:majorFont>
      <a:minorFont>
        <a:latin typeface="Futura PT Demi"/>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Специальное оформлени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Специальное оформлени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Специальное оформлени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Специальное оформлени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Специальное оформлени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Специальное оформлени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Специальное оформлени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Специальное оформлени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Специальное оформлени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Специальное оформлени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Специальное оформлени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4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Proxima Nova Lt"/>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0.xml><?xml version="1.0" encoding="utf-8"?>
<a:theme xmlns:a="http://schemas.openxmlformats.org/drawingml/2006/main" name="4_Специальное оформление">
  <a:themeElements>
    <a:clrScheme name="3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Специальное оформление">
      <a:majorFont>
        <a:latin typeface="Futura PT Demi"/>
        <a:ea typeface=""/>
        <a:cs typeface=""/>
      </a:majorFont>
      <a:minorFont>
        <a:latin typeface="Futura PT Demi"/>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Специальное оформлени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Специальное оформлени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Специальное оформлени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Специальное оформлени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Специальное оформлени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Специальное оформлени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Специальное оформлени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Специальное оформлени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Специальное оформлени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Специальное оформлени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Специальное оформлени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_Тема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2.xml><?xml version="1.0" encoding="utf-8"?>
<a:theme xmlns:a="http://schemas.openxmlformats.org/drawingml/2006/main" name="6_1409_Шаблон">
  <a:themeElements>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fontScheme name="1409_Шаблон">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lnDef>
  </a:objectDefaults>
  <a:extraClrSchemeLst>
    <a:extraClrScheme>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7_1409_Шаблон">
  <a:themeElements>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fontScheme name="1409_Шаблон">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lnDef>
  </a:objectDefaults>
  <a:extraClrSchemeLst>
    <a:extraClrScheme>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8_1409_Шаблон">
  <a:themeElements>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fontScheme name="1409_Шаблон">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lnDef>
  </a:objectDefaults>
  <a:extraClrSchemeLst>
    <a:extraClrScheme>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7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Proxima Nova Lt"/>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9_1409_Шаблон">
  <a:themeElements>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fontScheme name="1409_Шаблон">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lnDef>
  </a:objectDefaults>
  <a:extraClrSchemeLst>
    <a:extraClrScheme>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0_1409_Шаблон">
  <a:themeElements>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fontScheme name="1409_Шаблон">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lnDef>
  </a:objectDefaults>
  <a:extraClrSchemeLst>
    <a:extraClrScheme>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0_1409_Шаблон">
  <a:themeElements>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fontScheme name="1409_Шаблон">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lnDef>
  </a:objectDefaults>
  <a:extraClrSchemeLst>
    <a:extraClrScheme>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45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Proxima Nova Lt"/>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0_1409_Шаблон">
  <a:themeElements>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fontScheme name="1409_Шаблон">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lnDef>
  </a:objectDefaults>
  <a:extraClrSchemeLst>
    <a:extraClrScheme>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8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Proxima Nova Lt"/>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1.xml><?xml version="1.0" encoding="utf-8"?>
<a:theme xmlns:a="http://schemas.openxmlformats.org/drawingml/2006/main" name="12_1409_Шаблон">
  <a:themeElements>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fontScheme name="1409_Шаблон">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lnDef>
  </a:objectDefaults>
  <a:extraClrSchemeLst>
    <a:extraClrScheme>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3_1409_Шаблон">
  <a:themeElements>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fontScheme name="1409_Шаблон">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lnDef>
  </a:objectDefaults>
  <a:extraClrSchemeLst>
    <a:extraClrScheme>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5_1409_Шаблон">
  <a:themeElements>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fontScheme name="1409_Шаблон">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lnDef>
  </a:objectDefaults>
  <a:extraClrSchemeLst>
    <a:extraClrScheme>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9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Proxima Nova Lt"/>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5.xml><?xml version="1.0" encoding="utf-8"?>
<a:theme xmlns:a="http://schemas.openxmlformats.org/drawingml/2006/main" name="16_1409_Шаблон">
  <a:themeElements>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fontScheme name="1409_Шаблон">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lnDef>
  </a:objectDefaults>
  <a:extraClrSchemeLst>
    <a:extraClrScheme>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8_1409_Шаблон">
  <a:themeElements>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fontScheme name="1409_Шаблон">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lnDef>
  </a:objectDefaults>
  <a:extraClrSchemeLst>
    <a:extraClrScheme>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9_1409_Шаблон">
  <a:themeElements>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fontScheme name="1409_Шаблон">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lnDef>
  </a:objectDefaults>
  <a:extraClrSchemeLst>
    <a:extraClrScheme>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21_1409_Шаблон">
  <a:themeElements>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fontScheme name="1409_Шаблон">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lnDef>
  </a:objectDefaults>
  <a:extraClrSchemeLst>
    <a:extraClrScheme>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22_1409_Шаблон">
  <a:themeElements>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fontScheme name="1409_Шаблон">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lnDef>
  </a:objectDefaults>
  <a:extraClrSchemeLst>
    <a:extraClrScheme>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1_1409_Шаблон">
  <a:themeElements>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fontScheme name="1409_Шаблон">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lnDef>
  </a:objectDefaults>
  <a:extraClrSchemeLst>
    <a:extraClrScheme>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20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Proxima Nova Lt"/>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21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Proxima Nova Lt"/>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2.xml><?xml version="1.0" encoding="utf-8"?>
<a:theme xmlns:a="http://schemas.openxmlformats.org/drawingml/2006/main" name="2_Office Theme">
  <a:themeElements>
    <a:clrScheme name="Custom 42">
      <a:dk1>
        <a:sysClr val="windowText" lastClr="000000"/>
      </a:dk1>
      <a:lt1>
        <a:sysClr val="window" lastClr="FFFFFF"/>
      </a:lt1>
      <a:dk2>
        <a:srgbClr val="1F497D"/>
      </a:dk2>
      <a:lt2>
        <a:srgbClr val="EEECE1"/>
      </a:lt2>
      <a:accent1>
        <a:srgbClr val="BBC751"/>
      </a:accent1>
      <a:accent2>
        <a:srgbClr val="A69A7A"/>
      </a:accent2>
      <a:accent3>
        <a:srgbClr val="F1C96C"/>
      </a:accent3>
      <a:accent4>
        <a:srgbClr val="F4614E"/>
      </a:accent4>
      <a:accent5>
        <a:srgbClr val="3D3F44"/>
      </a:accent5>
      <a:accent6>
        <a:srgbClr val="104A57"/>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3.xml><?xml version="1.0" encoding="utf-8"?>
<a:theme xmlns:a="http://schemas.openxmlformats.org/drawingml/2006/main" name="22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Proxima Nova Lt"/>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4.xml><?xml version="1.0" encoding="utf-8"?>
<a:theme xmlns:a="http://schemas.openxmlformats.org/drawingml/2006/main" name="Office Theme">
  <a:themeElements>
    <a:clrScheme name="Custom 1">
      <a:dk1>
        <a:sysClr val="windowText" lastClr="000000"/>
      </a:dk1>
      <a:lt1>
        <a:sysClr val="window" lastClr="FFFFFF"/>
      </a:lt1>
      <a:dk2>
        <a:srgbClr val="445A7F"/>
      </a:dk2>
      <a:lt2>
        <a:srgbClr val="F8E400"/>
      </a:lt2>
      <a:accent1>
        <a:srgbClr val="EF4231"/>
      </a:accent1>
      <a:accent2>
        <a:srgbClr val="56BCD7"/>
      </a:accent2>
      <a:accent3>
        <a:srgbClr val="FA8D2C"/>
      </a:accent3>
      <a:accent4>
        <a:srgbClr val="A54C95"/>
      </a:accent4>
      <a:accent5>
        <a:srgbClr val="2D3E50"/>
      </a:accent5>
      <a:accent6>
        <a:srgbClr val="99A44A"/>
      </a:accent6>
      <a:hlink>
        <a:srgbClr val="5B6871"/>
      </a:hlink>
      <a:folHlink>
        <a:srgbClr val="37373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5.xml><?xml version="1.0" encoding="utf-8"?>
<a:theme xmlns:a="http://schemas.openxmlformats.org/drawingml/2006/main" name="23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Proxima Nova Lt"/>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6.xml><?xml version="1.0" encoding="utf-8"?>
<a:theme xmlns:a="http://schemas.openxmlformats.org/drawingml/2006/main" name="23_1409_Шаблон">
  <a:themeElements>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fontScheme name="1409_Шаблон">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lnDef>
  </a:objectDefaults>
  <a:extraClrSchemeLst>
    <a:extraClrScheme>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2_1409_Шаблон">
  <a:themeElements>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fontScheme name="1409_Шаблон">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9E383">
            <a:alpha val="50000"/>
          </a:srgbClr>
        </a:solidFill>
        <a:ln w="44450" cap="flat" cmpd="sng" algn="ctr">
          <a:solidFill>
            <a:srgbClr val="CC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10000"/>
          </a:lnSpc>
          <a:spcBef>
            <a:spcPct val="50000"/>
          </a:spcBef>
          <a:spcAft>
            <a:spcPct val="0"/>
          </a:spcAft>
          <a:buClrTx/>
          <a:buSzTx/>
          <a:buFontTx/>
          <a:buNone/>
          <a:tabLst/>
          <a:defRPr kumimoji="0" lang="ru-RU" altLang="ru-RU" sz="2000" b="0" i="0" u="none" strike="noStrike" cap="none" normalizeH="0" baseline="0" smtClean="0">
            <a:ln>
              <a:noFill/>
            </a:ln>
            <a:solidFill>
              <a:schemeClr val="tx1"/>
            </a:solidFill>
            <a:effectLst/>
            <a:latin typeface="Arial" charset="0"/>
          </a:defRPr>
        </a:defPPr>
      </a:lstStyle>
    </a:lnDef>
  </a:objectDefaults>
  <a:extraClrSchemeLst>
    <a:extraClrScheme>
      <a:clrScheme name="1409_Шаблон 1">
        <a:dk1>
          <a:srgbClr val="5F0000"/>
        </a:dk1>
        <a:lt1>
          <a:srgbClr val="FFFFFF"/>
        </a:lt1>
        <a:dk2>
          <a:srgbClr val="CC3300"/>
        </a:dk2>
        <a:lt2>
          <a:srgbClr val="808080"/>
        </a:lt2>
        <a:accent1>
          <a:srgbClr val="F9E383"/>
        </a:accent1>
        <a:accent2>
          <a:srgbClr val="369900"/>
        </a:accent2>
        <a:accent3>
          <a:srgbClr val="FFFFFF"/>
        </a:accent3>
        <a:accent4>
          <a:srgbClr val="500000"/>
        </a:accent4>
        <a:accent5>
          <a:srgbClr val="FBEFC1"/>
        </a:accent5>
        <a:accent6>
          <a:srgbClr val="308A00"/>
        </a:accent6>
        <a:hlink>
          <a:srgbClr val="0033CC"/>
        </a:hlink>
        <a:folHlink>
          <a:srgbClr val="CC33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9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Proxima Nova Lt"/>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6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Proxima Nova Lt"/>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7121</Words>
  <Application>Microsoft Office PowerPoint</Application>
  <PresentationFormat>Произвольный</PresentationFormat>
  <Paragraphs>1440</Paragraphs>
  <Slides>105</Slides>
  <Notes>70</Notes>
  <HiddenSlides>0</HiddenSlides>
  <MMClips>0</MMClips>
  <ScaleCrop>false</ScaleCrop>
  <HeadingPairs>
    <vt:vector size="8" baseType="variant">
      <vt:variant>
        <vt:lpstr>Использованные шрифты</vt:lpstr>
      </vt:variant>
      <vt:variant>
        <vt:i4>20</vt:i4>
      </vt:variant>
      <vt:variant>
        <vt:lpstr>Тема</vt:lpstr>
      </vt:variant>
      <vt:variant>
        <vt:i4>66</vt:i4>
      </vt:variant>
      <vt:variant>
        <vt:lpstr>Внедренные серверы OLE</vt:lpstr>
      </vt:variant>
      <vt:variant>
        <vt:i4>1</vt:i4>
      </vt:variant>
      <vt:variant>
        <vt:lpstr>Заголовки слайдов</vt:lpstr>
      </vt:variant>
      <vt:variant>
        <vt:i4>105</vt:i4>
      </vt:variant>
    </vt:vector>
  </HeadingPairs>
  <TitlesOfParts>
    <vt:vector size="192" baseType="lpstr">
      <vt:lpstr>Arial Unicode MS</vt:lpstr>
      <vt:lpstr>맑은 고딕</vt:lpstr>
      <vt:lpstr>Arial</vt:lpstr>
      <vt:lpstr>Arial Narrow</vt:lpstr>
      <vt:lpstr>Calibri</vt:lpstr>
      <vt:lpstr>Cambria</vt:lpstr>
      <vt:lpstr>Futura PT Demi</vt:lpstr>
      <vt:lpstr>Lato</vt:lpstr>
      <vt:lpstr>Lato Black</vt:lpstr>
      <vt:lpstr>Mangal</vt:lpstr>
      <vt:lpstr>Open Sans</vt:lpstr>
      <vt:lpstr>Pragmatica MediumITT</vt:lpstr>
      <vt:lpstr>PragmaticaITT</vt:lpstr>
      <vt:lpstr>Proxima Nova Lt</vt:lpstr>
      <vt:lpstr>Roboto</vt:lpstr>
      <vt:lpstr>Segoe UI</vt:lpstr>
      <vt:lpstr>Tahoma</vt:lpstr>
      <vt:lpstr>Times New Roman</vt:lpstr>
      <vt:lpstr>Trebuchet MS</vt:lpstr>
      <vt:lpstr>Wingdings</vt:lpstr>
      <vt:lpstr>Оформление по умолчанию</vt:lpstr>
      <vt:lpstr>37_Оформление по умолчанию</vt:lpstr>
      <vt:lpstr>43_Оформление по умолчанию</vt:lpstr>
      <vt:lpstr>44_Оформление по умолчанию</vt:lpstr>
      <vt:lpstr>30_1409_Шаблон</vt:lpstr>
      <vt:lpstr>31_1409_Шаблон</vt:lpstr>
      <vt:lpstr>32_1409_Шаблон</vt:lpstr>
      <vt:lpstr>49_Оформление по умолчанию</vt:lpstr>
      <vt:lpstr>46_Оформление по умолчанию</vt:lpstr>
      <vt:lpstr>4_Оформление по умолчанию</vt:lpstr>
      <vt:lpstr>1_Оформление по умолчанию</vt:lpstr>
      <vt:lpstr>5_Оформление по умолчанию</vt:lpstr>
      <vt:lpstr>2_Оформление по умолчанию</vt:lpstr>
      <vt:lpstr>3_Оформление по умолчанию</vt:lpstr>
      <vt:lpstr>6_Оформление по умолчанию</vt:lpstr>
      <vt:lpstr>7_Оформление по умолчанию</vt:lpstr>
      <vt:lpstr>8_Оформление по умолчанию</vt:lpstr>
      <vt:lpstr>9_Оформление по умолчанию</vt:lpstr>
      <vt:lpstr>1409_Шаблон</vt:lpstr>
      <vt:lpstr>1_1409_Шаблон</vt:lpstr>
      <vt:lpstr>2_1409_Шаблон</vt:lpstr>
      <vt:lpstr>3_1409_Шаблон</vt:lpstr>
      <vt:lpstr>10_Оформление по умолчанию</vt:lpstr>
      <vt:lpstr>11_Оформление по умолчанию</vt:lpstr>
      <vt:lpstr>Специальное оформление</vt:lpstr>
      <vt:lpstr>28_Оформление по умолчанию</vt:lpstr>
      <vt:lpstr>17_1409_Шаблон</vt:lpstr>
      <vt:lpstr>14_1409_Шаблон</vt:lpstr>
      <vt:lpstr>11_1409_Шаблон</vt:lpstr>
      <vt:lpstr>38_Оформление по умолчанию</vt:lpstr>
      <vt:lpstr>13_Оформление по умолчанию</vt:lpstr>
      <vt:lpstr>12_Оформление по умолчанию</vt:lpstr>
      <vt:lpstr>14_Оформление по умолчанию</vt:lpstr>
      <vt:lpstr>15_Оформление по умолчанию</vt:lpstr>
      <vt:lpstr>4_1409_Шаблон</vt:lpstr>
      <vt:lpstr>5_1409_Шаблон</vt:lpstr>
      <vt:lpstr>0909_шаблон</vt:lpstr>
      <vt:lpstr>16_Оформление по умолчанию</vt:lpstr>
      <vt:lpstr>3_Специальное оформление</vt:lpstr>
      <vt:lpstr>4_Специальное оформление</vt:lpstr>
      <vt:lpstr>1_Тема Office</vt:lpstr>
      <vt:lpstr>6_1409_Шаблон</vt:lpstr>
      <vt:lpstr>7_1409_Шаблон</vt:lpstr>
      <vt:lpstr>8_1409_Шаблон</vt:lpstr>
      <vt:lpstr>17_Оформление по умолчанию</vt:lpstr>
      <vt:lpstr>9_1409_Шаблон</vt:lpstr>
      <vt:lpstr>20_1409_Шаблон</vt:lpstr>
      <vt:lpstr>10_1409_Шаблон</vt:lpstr>
      <vt:lpstr>45_Оформление по умолчанию</vt:lpstr>
      <vt:lpstr>18_Оформление по умолчанию</vt:lpstr>
      <vt:lpstr>12_1409_Шаблон</vt:lpstr>
      <vt:lpstr>13_1409_Шаблон</vt:lpstr>
      <vt:lpstr>15_1409_Шаблон</vt:lpstr>
      <vt:lpstr>19_Оформление по умолчанию</vt:lpstr>
      <vt:lpstr>16_1409_Шаблон</vt:lpstr>
      <vt:lpstr>18_1409_Шаблон</vt:lpstr>
      <vt:lpstr>19_1409_Шаблон</vt:lpstr>
      <vt:lpstr>21_1409_Шаблон</vt:lpstr>
      <vt:lpstr>22_1409_Шаблон</vt:lpstr>
      <vt:lpstr>20_Оформление по умолчанию</vt:lpstr>
      <vt:lpstr>21_Оформление по умолчанию</vt:lpstr>
      <vt:lpstr>2_Office Theme</vt:lpstr>
      <vt:lpstr>22_Оформление по умолчанию</vt:lpstr>
      <vt:lpstr>Office Theme</vt:lpstr>
      <vt:lpstr>23_Оформление по умолчанию</vt:lpstr>
      <vt:lpstr>23_1409_Шаблон</vt:lpstr>
      <vt:lpstr>think-cell Slide</vt:lpstr>
      <vt:lpstr>Онлайн-конференция  «Цифровая трансформация финансовой функции с новой версией 1С:Управление холдингом  и 1С:ERP.Управление холдингом»</vt:lpstr>
      <vt:lpstr>Презентация PowerPoint</vt:lpstr>
      <vt:lpstr>Презентация PowerPoint</vt:lpstr>
      <vt:lpstr>Насколько Вы знакомы  с 1С:Управление холдингом или 1С:ERP. Управление холдингом?</vt:lpstr>
      <vt:lpstr>Презентация PowerPoint</vt:lpstr>
      <vt:lpstr>Презентация PowerPoint</vt:lpstr>
      <vt:lpstr>1С:ERP. Управление холдингом= синергия 1С:ERP. Управление предприятием и 1С:Управление холдингом</vt:lpstr>
      <vt:lpstr>Бюджет 2021: Быть или казаться?</vt:lpstr>
      <vt:lpstr>Как повысить точность бюджетирования при допустимом уровне затрат на бюджетный процесс?</vt:lpstr>
      <vt:lpstr>Внедрить адекватную бюджетную модель</vt:lpstr>
      <vt:lpstr>Конструктор бюджетов и отчётов 3.1</vt:lpstr>
      <vt:lpstr>Традиционная консолидация бюджетов и фактической отчетности не очень комфортна…</vt:lpstr>
      <vt:lpstr>Презентация PowerPoint</vt:lpstr>
      <vt:lpstr>Пример бюджетного процесса реального проекта</vt:lpstr>
      <vt:lpstr>Управление бюджетным процессом</vt:lpstr>
      <vt:lpstr>Управление мастер-данными</vt:lpstr>
      <vt:lpstr>Использовать несколько альтернативных вариантов расчета планов</vt:lpstr>
      <vt:lpstr>Использовать несколько альтернативных вариантов расчета планов</vt:lpstr>
      <vt:lpstr>Презентация PowerPoint</vt:lpstr>
      <vt:lpstr>Презентация PowerPoint</vt:lpstr>
      <vt:lpstr>Презентация PowerPoint</vt:lpstr>
      <vt:lpstr>Как бороться с непредсказуемостью?</vt:lpstr>
      <vt:lpstr>Декомпозиция  Цели - KPI - бюджеты</vt:lpstr>
      <vt:lpstr>Презентация PowerPoint</vt:lpstr>
      <vt:lpstr>Презентация PowerPoint</vt:lpstr>
      <vt:lpstr>Мониторинг опережающих индикаторов</vt:lpstr>
      <vt:lpstr>Наша «Система раннего предупреждения»</vt:lpstr>
      <vt:lpstr>Презентация PowerPoint</vt:lpstr>
      <vt:lpstr>1С: Управление холдингом помогает сделать CAPEX управляемым</vt:lpstr>
      <vt:lpstr>Презентация PowerPoint</vt:lpstr>
      <vt:lpstr>Матрица рисков</vt:lpstr>
      <vt:lpstr>Комплекс инструментов для управления компанией в концепции сбалансированной системы показателей</vt:lpstr>
      <vt:lpstr>Презентация PowerPoint</vt:lpstr>
      <vt:lpstr>Презентация PowerPoint</vt:lpstr>
      <vt:lpstr>Презентация PowerPoint</vt:lpstr>
      <vt:lpstr>Закупки и казначейство: креатив в предложенных обстоятельствах</vt:lpstr>
      <vt:lpstr>Управление оборотным капиталом</vt:lpstr>
      <vt:lpstr>Корпоративные закупки 1С:Управление холдингом</vt:lpstr>
      <vt:lpstr>Что нового в редакции 3.1?</vt:lpstr>
      <vt:lpstr>1С:ERP.Управление холдингом =  1С:ERP.Управление предприятием &amp; 1С:Управление холдингом</vt:lpstr>
      <vt:lpstr>Типичные сценарии автоматизации корпоративных закупок</vt:lpstr>
      <vt:lpstr>Презентация PowerPoint</vt:lpstr>
      <vt:lpstr>Управление договорами и расчетами</vt:lpstr>
      <vt:lpstr>Ограничение кредитного риска</vt:lpstr>
      <vt:lpstr>Управление обязательствами</vt:lpstr>
      <vt:lpstr>Управление лимитами 3.1</vt:lpstr>
      <vt:lpstr>Динамические маршруты согласования</vt:lpstr>
      <vt:lpstr>Согласование ответным письмом –  возможность работать вне системы</vt:lpstr>
      <vt:lpstr>Презентация PowerPoint</vt:lpstr>
      <vt:lpstr>Что будет с платежной позицией если…</vt:lpstr>
      <vt:lpstr>Настройки представления и прогноза ликвидности платежного календаря</vt:lpstr>
      <vt:lpstr>128 вариантов платежного календаря</vt:lpstr>
      <vt:lpstr>Помощник устранения кассовых разрывов</vt:lpstr>
      <vt:lpstr>Как использовать освободившееся от рутины время?</vt:lpstr>
      <vt:lpstr>Преимущества централизованного управление ликвидностью</vt:lpstr>
      <vt:lpstr>Набор казначейских функций, реализованных на    предприятиях контура проекта до начала проекта </vt:lpstr>
      <vt:lpstr>Набор казначейских функций, реализованных на     предприятиях контура проекта, на момент                      окончания проекта</vt:lpstr>
      <vt:lpstr>Презентация PowerPoint</vt:lpstr>
      <vt:lpstr>Бухгалтерский учет для требовательных</vt:lpstr>
      <vt:lpstr>Процесс учета и подготовки отчетности по КИК и странового отчета</vt:lpstr>
      <vt:lpstr>Автоматизация налогового мониторинга</vt:lpstr>
      <vt:lpstr>Управление налоговой функцией  международной группы компаний</vt:lpstr>
      <vt:lpstr>Ключевые показатели эффективности налоговой функции</vt:lpstr>
      <vt:lpstr>Учет покупки-продажи контрольных долей</vt:lpstr>
      <vt:lpstr>Учет операций с ценными бумагами по РСБУ</vt:lpstr>
      <vt:lpstr>Учет векселей по РСБУ</vt:lpstr>
      <vt:lpstr>Анализ нагрузки на подразделения бухгалтерского учета финансовой службы</vt:lpstr>
      <vt:lpstr>Отчетность МСФО «точно в срок»</vt:lpstr>
      <vt:lpstr>Презентация PowerPoint</vt:lpstr>
      <vt:lpstr>Презентация PowerPoint</vt:lpstr>
      <vt:lpstr>Презентация PowerPoint</vt:lpstr>
      <vt:lpstr>Обзор автоматических корректировок МСФО по  внеоборотным активам</vt:lpstr>
      <vt:lpstr>Параллельный учет по выборочным объектам</vt:lpstr>
      <vt:lpstr>Ключевые возможности параллельного учета финансовых инструментов</vt:lpstr>
      <vt:lpstr>Классификация договоров по IFRS 9 и IFRS 16</vt:lpstr>
      <vt:lpstr>Поддержка начисления резерва по сомнительным долгам под ожидаемые кредитные убытки</vt:lpstr>
      <vt:lpstr>Поддержка IFRS 16 «Аренда»</vt:lpstr>
      <vt:lpstr>Компонентный учет выручки по IFRS 15</vt:lpstr>
      <vt:lpstr>Презентация PowerPoint</vt:lpstr>
      <vt:lpstr>Быстрое закрытие на уровне БЕ</vt:lpstr>
      <vt:lpstr>Коммуникации между компаниями группы  после внедрения портала сверки ВГО</vt:lpstr>
      <vt:lpstr>Дашборд быстрого закрытия</vt:lpstr>
      <vt:lpstr>Презентация PowerPoint</vt:lpstr>
      <vt:lpstr>Автоматические консолидационные поправки</vt:lpstr>
      <vt:lpstr>Расшифровка консолидированных показателей до первичного документа</vt:lpstr>
      <vt:lpstr>«Последняя миля» финансовой отчетности</vt:lpstr>
      <vt:lpstr>Успешный ИТ проект- миссия выполнима</vt:lpstr>
      <vt:lpstr>Как объяснить акционерам необходимость нового проекта?</vt:lpstr>
      <vt:lpstr>Презентация PowerPoint</vt:lpstr>
      <vt:lpstr>Презентация PowerPoint</vt:lpstr>
      <vt:lpstr>Презентация PowerPoint</vt:lpstr>
      <vt:lpstr>Функциональный заказчик </vt:lpstr>
      <vt:lpstr>Презентация PowerPoint</vt:lpstr>
      <vt:lpstr>Какую базовую систему выбрать?</vt:lpstr>
      <vt:lpstr>Варианты базовых ИТ архитектур для крупного холдинга на 1 слайде</vt:lpstr>
      <vt:lpstr>Презентация PowerPoint</vt:lpstr>
      <vt:lpstr>Презентация PowerPoint</vt:lpstr>
      <vt:lpstr>Мероприятия по управлению функциональными рисками</vt:lpstr>
      <vt:lpstr>Презентация PowerPoint</vt:lpstr>
      <vt:lpstr>Выбор подрядчика</vt:lpstr>
      <vt:lpstr> </vt:lpstr>
      <vt:lpstr>Презентация PowerPoint</vt:lpstr>
      <vt:lpstr>Планирование программы проектов</vt:lpstr>
      <vt:lpstr>Внедрения 1C:Управление холдингом и 1С:ERP. Управление холдингом</vt:lpstr>
      <vt:lpstr>Спасибо за внимание! Успешных внедрений!</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2018-02-08T09:59:48Z</dcterms:created>
  <dcterms:modified xsi:type="dcterms:W3CDTF">2020-07-06T10:22:15Z</dcterms:modified>
</cp:coreProperties>
</file>