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4861" r:id="rId2"/>
  </p:sldMasterIdLst>
  <p:notesMasterIdLst>
    <p:notesMasterId r:id="rId38"/>
  </p:notesMasterIdLst>
  <p:handoutMasterIdLst>
    <p:handoutMasterId r:id="rId39"/>
  </p:handoutMasterIdLst>
  <p:sldIdLst>
    <p:sldId id="771" r:id="rId3"/>
    <p:sldId id="790" r:id="rId4"/>
    <p:sldId id="740" r:id="rId5"/>
    <p:sldId id="773" r:id="rId6"/>
    <p:sldId id="806" r:id="rId7"/>
    <p:sldId id="780" r:id="rId8"/>
    <p:sldId id="807" r:id="rId9"/>
    <p:sldId id="772" r:id="rId10"/>
    <p:sldId id="779" r:id="rId11"/>
    <p:sldId id="788" r:id="rId12"/>
    <p:sldId id="808" r:id="rId13"/>
    <p:sldId id="801" r:id="rId14"/>
    <p:sldId id="774" r:id="rId15"/>
    <p:sldId id="781" r:id="rId16"/>
    <p:sldId id="802" r:id="rId17"/>
    <p:sldId id="782" r:id="rId18"/>
    <p:sldId id="784" r:id="rId19"/>
    <p:sldId id="789" r:id="rId20"/>
    <p:sldId id="809" r:id="rId21"/>
    <p:sldId id="783" r:id="rId22"/>
    <p:sldId id="810" r:id="rId23"/>
    <p:sldId id="775" r:id="rId24"/>
    <p:sldId id="814" r:id="rId25"/>
    <p:sldId id="811" r:id="rId26"/>
    <p:sldId id="785" r:id="rId27"/>
    <p:sldId id="778" r:id="rId28"/>
    <p:sldId id="799" r:id="rId29"/>
    <p:sldId id="804" r:id="rId30"/>
    <p:sldId id="787" r:id="rId31"/>
    <p:sldId id="812" r:id="rId32"/>
    <p:sldId id="786" r:id="rId33"/>
    <p:sldId id="813" r:id="rId34"/>
    <p:sldId id="776" r:id="rId35"/>
    <p:sldId id="805" r:id="rId36"/>
    <p:sldId id="815" r:id="rId3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0000"/>
    <a:srgbClr val="CC9900"/>
    <a:srgbClr val="FFE5E5"/>
    <a:srgbClr val="CCFFFF"/>
    <a:srgbClr val="FFCC00"/>
    <a:srgbClr val="FFFF99"/>
    <a:srgbClr val="B2B2B2"/>
    <a:srgbClr val="E22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0" autoAdjust="0"/>
    <p:restoredTop sz="86139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8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1D28A-3571-4FD8-A9B9-04211A55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B9DF3-9333-4703-8ADC-8CEABC76648D}">
      <dgm:prSet phldrT="[Текст]"/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B4FC788E-70E0-4169-BFA2-CDD4105E5E9A}" type="parTrans" cxnId="{FE869A8F-B06C-4206-8EF2-CF32A0BE8AE3}">
      <dgm:prSet/>
      <dgm:spPr/>
      <dgm:t>
        <a:bodyPr/>
        <a:lstStyle/>
        <a:p>
          <a:endParaRPr lang="ru-RU"/>
        </a:p>
      </dgm:t>
    </dgm:pt>
    <dgm:pt modelId="{FE24F151-608E-4470-A3E9-3140B275EDEC}" type="sibTrans" cxnId="{FE869A8F-B06C-4206-8EF2-CF32A0BE8AE3}">
      <dgm:prSet/>
      <dgm:spPr/>
      <dgm:t>
        <a:bodyPr/>
        <a:lstStyle/>
        <a:p>
          <a:endParaRPr lang="ru-RU"/>
        </a:p>
      </dgm:t>
    </dgm:pt>
    <dgm:pt modelId="{20056473-9164-404D-9FF4-6C396516FABB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Общая схема процесса сверки и урегулирования ВГО</a:t>
          </a:r>
          <a:endParaRPr lang="ru-RU" dirty="0"/>
        </a:p>
      </dgm:t>
    </dgm:pt>
    <dgm:pt modelId="{4AF54CAE-EA77-4AC7-AEB5-F46271B128CF}" type="parTrans" cxnId="{D8782B63-3443-4B1A-BD5D-BC51EF13B369}">
      <dgm:prSet/>
      <dgm:spPr/>
      <dgm:t>
        <a:bodyPr/>
        <a:lstStyle/>
        <a:p>
          <a:endParaRPr lang="ru-RU"/>
        </a:p>
      </dgm:t>
    </dgm:pt>
    <dgm:pt modelId="{430966E2-650A-4F10-8F96-608176F33424}" type="sibTrans" cxnId="{D8782B63-3443-4B1A-BD5D-BC51EF13B369}">
      <dgm:prSet/>
      <dgm:spPr/>
      <dgm:t>
        <a:bodyPr/>
        <a:lstStyle/>
        <a:p>
          <a:endParaRPr lang="ru-RU"/>
        </a:p>
      </dgm:t>
    </dgm:pt>
    <dgm:pt modelId="{CBA3B119-E920-463D-8C02-766AE261DB4E}">
      <dgm:prSet phldrT="[Текст]"/>
      <dgm:spPr/>
      <dgm:t>
        <a:bodyPr/>
        <a:lstStyle/>
        <a:p>
          <a:r>
            <a:rPr lang="ru-RU" dirty="0" smtClean="0"/>
            <a:t>Первичная и повторная загрузка данных о ВГО</a:t>
          </a:r>
          <a:endParaRPr lang="ru-RU" dirty="0"/>
        </a:p>
      </dgm:t>
    </dgm:pt>
    <dgm:pt modelId="{4DC17A27-D68F-432F-9BEC-344028DEEF4F}" type="parTrans" cxnId="{1864F96E-8776-49EA-8B4E-8F0366639E3E}">
      <dgm:prSet/>
      <dgm:spPr/>
      <dgm:t>
        <a:bodyPr/>
        <a:lstStyle/>
        <a:p>
          <a:endParaRPr lang="ru-RU"/>
        </a:p>
      </dgm:t>
    </dgm:pt>
    <dgm:pt modelId="{D4EC3D60-657C-42F9-B4CA-2A8CBE9202E5}" type="sibTrans" cxnId="{1864F96E-8776-49EA-8B4E-8F0366639E3E}">
      <dgm:prSet/>
      <dgm:spPr/>
      <dgm:t>
        <a:bodyPr/>
        <a:lstStyle/>
        <a:p>
          <a:endParaRPr lang="ru-RU"/>
        </a:p>
      </dgm:t>
    </dgm:pt>
    <dgm:pt modelId="{6AAFE7EF-249C-4265-BC93-0203EF86D5A5}">
      <dgm:prSet phldrT="[Текст]"/>
      <dgm:spPr/>
      <dgm:t>
        <a:bodyPr/>
        <a:lstStyle/>
        <a:p>
          <a:r>
            <a:rPr lang="ru-RU" dirty="0" smtClean="0"/>
            <a:t>Портал ВГО и ввод комментариев по расхождениям</a:t>
          </a:r>
          <a:endParaRPr lang="ru-RU" dirty="0"/>
        </a:p>
      </dgm:t>
    </dgm:pt>
    <dgm:pt modelId="{8239C4E5-1DC9-4290-9E57-0D874A70F3E3}" type="parTrans" cxnId="{3F3782E1-1D4B-45A1-9CCD-1EF4D323B32E}">
      <dgm:prSet/>
      <dgm:spPr/>
      <dgm:t>
        <a:bodyPr/>
        <a:lstStyle/>
        <a:p>
          <a:endParaRPr lang="ru-RU"/>
        </a:p>
      </dgm:t>
    </dgm:pt>
    <dgm:pt modelId="{7746F12F-BCED-409A-B8E7-4FFD7BE34FA4}" type="sibTrans" cxnId="{3F3782E1-1D4B-45A1-9CCD-1EF4D323B32E}">
      <dgm:prSet/>
      <dgm:spPr/>
      <dgm:t>
        <a:bodyPr/>
        <a:lstStyle/>
        <a:p>
          <a:endParaRPr lang="ru-RU"/>
        </a:p>
      </dgm:t>
    </dgm:pt>
    <dgm:pt modelId="{7E22B604-9F0A-444C-9910-D201B86D13E3}">
      <dgm:prSet phldrT="[Текст]"/>
      <dgm:spPr/>
      <dgm:t>
        <a:bodyPr/>
        <a:lstStyle/>
        <a:p>
          <a:r>
            <a:rPr lang="ru-RU" dirty="0" smtClean="0"/>
            <a:t>Отчеты по сверке и контроль хода сверки</a:t>
          </a:r>
          <a:endParaRPr lang="ru-RU" dirty="0"/>
        </a:p>
      </dgm:t>
    </dgm:pt>
    <dgm:pt modelId="{2A81A700-D3BE-4690-A88A-5AC33C3262F7}" type="parTrans" cxnId="{D7892976-81BD-47EF-A423-C28BB99D3E90}">
      <dgm:prSet/>
      <dgm:spPr/>
      <dgm:t>
        <a:bodyPr/>
        <a:lstStyle/>
        <a:p>
          <a:endParaRPr lang="ru-RU"/>
        </a:p>
      </dgm:t>
    </dgm:pt>
    <dgm:pt modelId="{40764C97-9D44-4E6D-8E15-175546614B02}" type="sibTrans" cxnId="{D7892976-81BD-47EF-A423-C28BB99D3E90}">
      <dgm:prSet/>
      <dgm:spPr/>
      <dgm:t>
        <a:bodyPr/>
        <a:lstStyle/>
        <a:p>
          <a:endParaRPr lang="ru-RU"/>
        </a:p>
      </dgm:t>
    </dgm:pt>
    <dgm:pt modelId="{663A746B-21F4-4263-B0DF-073986443D80}">
      <dgm:prSet phldrT="[Текст]"/>
      <dgm:spPr/>
      <dgm:t>
        <a:bodyPr/>
        <a:lstStyle/>
        <a:p>
          <a:r>
            <a:rPr lang="ru-RU" dirty="0" smtClean="0"/>
            <a:t>Инициализация спора и закрытие сверки</a:t>
          </a:r>
          <a:endParaRPr lang="ru-RU" dirty="0"/>
        </a:p>
      </dgm:t>
    </dgm:pt>
    <dgm:pt modelId="{728EC046-CDD7-4C9C-9994-2BA7D9D22376}" type="parTrans" cxnId="{A8F0910D-64FC-4BB8-8259-23B47EA1DA61}">
      <dgm:prSet/>
      <dgm:spPr/>
      <dgm:t>
        <a:bodyPr/>
        <a:lstStyle/>
        <a:p>
          <a:endParaRPr lang="ru-RU"/>
        </a:p>
      </dgm:t>
    </dgm:pt>
    <dgm:pt modelId="{E626716F-4A4E-4F4A-BDB0-7046DB449424}" type="sibTrans" cxnId="{A8F0910D-64FC-4BB8-8259-23B47EA1DA61}">
      <dgm:prSet/>
      <dgm:spPr/>
      <dgm:t>
        <a:bodyPr/>
        <a:lstStyle/>
        <a:p>
          <a:endParaRPr lang="ru-RU"/>
        </a:p>
      </dgm:t>
    </dgm:pt>
    <dgm:pt modelId="{7BA6AF6A-3ED7-4896-AD90-225E783486BD}">
      <dgm:prSet phldrT="[Текст]"/>
      <dgm:spPr/>
      <dgm:t>
        <a:bodyPr/>
        <a:lstStyle/>
        <a:p>
          <a:r>
            <a:rPr lang="ru-RU" dirty="0" smtClean="0"/>
            <a:t>Схема процесса исключения ВГО и нереализованной прибыли</a:t>
          </a:r>
          <a:endParaRPr lang="ru-RU" dirty="0"/>
        </a:p>
      </dgm:t>
    </dgm:pt>
    <dgm:pt modelId="{C919D88D-0A97-45F8-9B9F-DE3AB5181391}" type="parTrans" cxnId="{04253A5A-67B6-4DB9-ADE2-2D2BCAF55C2D}">
      <dgm:prSet/>
      <dgm:spPr/>
      <dgm:t>
        <a:bodyPr/>
        <a:lstStyle/>
        <a:p>
          <a:endParaRPr lang="ru-RU"/>
        </a:p>
      </dgm:t>
    </dgm:pt>
    <dgm:pt modelId="{DF878A6F-2F5C-42A1-B6B1-727BBD28C2BA}" type="sibTrans" cxnId="{04253A5A-67B6-4DB9-ADE2-2D2BCAF55C2D}">
      <dgm:prSet/>
      <dgm:spPr/>
      <dgm:t>
        <a:bodyPr/>
        <a:lstStyle/>
        <a:p>
          <a:endParaRPr lang="ru-RU"/>
        </a:p>
      </dgm:t>
    </dgm:pt>
    <dgm:pt modelId="{C7CB1875-9D85-4DC3-971D-B661727EFD7A}">
      <dgm:prSet phldrT="[Текст]"/>
      <dgm:spPr/>
      <dgm:t>
        <a:bodyPr/>
        <a:lstStyle/>
        <a:p>
          <a:r>
            <a:rPr lang="ru-RU" dirty="0" smtClean="0"/>
            <a:t>Запуск процесса исключения ВГО</a:t>
          </a:r>
          <a:endParaRPr lang="ru-RU" dirty="0"/>
        </a:p>
      </dgm:t>
    </dgm:pt>
    <dgm:pt modelId="{FE4E2DD1-EAA8-4D3F-B59E-B1287EA9EC2F}" type="parTrans" cxnId="{E867CC07-178D-432D-A666-087CA852BFAA}">
      <dgm:prSet/>
      <dgm:spPr/>
      <dgm:t>
        <a:bodyPr/>
        <a:lstStyle/>
        <a:p>
          <a:endParaRPr lang="ru-RU"/>
        </a:p>
      </dgm:t>
    </dgm:pt>
    <dgm:pt modelId="{1C603362-8CA2-4764-A3CF-C2F377447F20}" type="sibTrans" cxnId="{E867CC07-178D-432D-A666-087CA852BFAA}">
      <dgm:prSet/>
      <dgm:spPr/>
      <dgm:t>
        <a:bodyPr/>
        <a:lstStyle/>
        <a:p>
          <a:endParaRPr lang="ru-RU"/>
        </a:p>
      </dgm:t>
    </dgm:pt>
    <dgm:pt modelId="{B9C42F35-270A-40CF-8BD5-0AD037E513E8}">
      <dgm:prSet phldrT="[Текст]"/>
      <dgm:spPr/>
      <dgm:t>
        <a:bodyPr/>
        <a:lstStyle/>
        <a:p>
          <a:r>
            <a:rPr lang="ru-RU" dirty="0" smtClean="0"/>
            <a:t>Настройка параметров сверки</a:t>
          </a:r>
          <a:endParaRPr lang="ru-RU" dirty="0"/>
        </a:p>
      </dgm:t>
    </dgm:pt>
    <dgm:pt modelId="{D6FE4E8E-55D5-4F18-8F3B-BA23F459EAE5}" type="parTrans" cxnId="{6EF4BB06-475B-4B7F-AC28-2FB42FC8D370}">
      <dgm:prSet/>
      <dgm:spPr/>
      <dgm:t>
        <a:bodyPr/>
        <a:lstStyle/>
        <a:p>
          <a:endParaRPr lang="ru-RU"/>
        </a:p>
      </dgm:t>
    </dgm:pt>
    <dgm:pt modelId="{A09CFAC9-0435-420A-AB17-FA5678F085A8}" type="sibTrans" cxnId="{6EF4BB06-475B-4B7F-AC28-2FB42FC8D370}">
      <dgm:prSet/>
      <dgm:spPr/>
      <dgm:t>
        <a:bodyPr/>
        <a:lstStyle/>
        <a:p>
          <a:endParaRPr lang="ru-RU"/>
        </a:p>
      </dgm:t>
    </dgm:pt>
    <dgm:pt modelId="{B06E0FC1-EF20-4239-A415-98DBD37CD666}">
      <dgm:prSet phldrT="[Текст]"/>
      <dgm:spPr/>
      <dgm:t>
        <a:bodyPr/>
        <a:lstStyle/>
        <a:p>
          <a:r>
            <a:rPr lang="ru-RU" dirty="0" smtClean="0"/>
            <a:t>Настройка параметров исключения (элиминации) ВГО</a:t>
          </a:r>
          <a:endParaRPr lang="ru-RU" dirty="0"/>
        </a:p>
      </dgm:t>
    </dgm:pt>
    <dgm:pt modelId="{B8DA5612-1779-4D0E-A8BC-60004438CB7F}" type="parTrans" cxnId="{93F9C623-E4B6-40C3-853B-758445373576}">
      <dgm:prSet/>
      <dgm:spPr/>
      <dgm:t>
        <a:bodyPr/>
        <a:lstStyle/>
        <a:p>
          <a:endParaRPr lang="ru-RU"/>
        </a:p>
      </dgm:t>
    </dgm:pt>
    <dgm:pt modelId="{BBBD7F75-E39D-4F1C-B396-C86077C844ED}" type="sibTrans" cxnId="{93F9C623-E4B6-40C3-853B-758445373576}">
      <dgm:prSet/>
      <dgm:spPr/>
      <dgm:t>
        <a:bodyPr/>
        <a:lstStyle/>
        <a:p>
          <a:endParaRPr lang="ru-RU"/>
        </a:p>
      </dgm:t>
    </dgm:pt>
    <dgm:pt modelId="{79EDE6D0-EF7A-40E3-8500-FC79F40A71A9}" type="pres">
      <dgm:prSet presAssocID="{7991D28A-3571-4FD8-A9B9-04211A55E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06EA95-DF9E-499A-8870-24688F97B25D}" type="pres">
      <dgm:prSet presAssocID="{77FB9DF3-9333-4703-8ADC-8CEABC76648D}" presName="thickLine" presStyleLbl="alignNode1" presStyleIdx="0" presStyleCnt="1"/>
      <dgm:spPr/>
    </dgm:pt>
    <dgm:pt modelId="{0FF108C3-2426-4E53-B03C-75BFAE1AE7B6}" type="pres">
      <dgm:prSet presAssocID="{77FB9DF3-9333-4703-8ADC-8CEABC76648D}" presName="horz1" presStyleCnt="0"/>
      <dgm:spPr/>
    </dgm:pt>
    <dgm:pt modelId="{CA2059B5-F5EC-41E9-89C7-F805C946F686}" type="pres">
      <dgm:prSet presAssocID="{77FB9DF3-9333-4703-8ADC-8CEABC76648D}" presName="tx1" presStyleLbl="revTx" presStyleIdx="0" presStyleCnt="10"/>
      <dgm:spPr/>
      <dgm:t>
        <a:bodyPr/>
        <a:lstStyle/>
        <a:p>
          <a:endParaRPr lang="ru-RU"/>
        </a:p>
      </dgm:t>
    </dgm:pt>
    <dgm:pt modelId="{6A501F8B-DE54-4F07-871E-B1B95376D83E}" type="pres">
      <dgm:prSet presAssocID="{77FB9DF3-9333-4703-8ADC-8CEABC76648D}" presName="vert1" presStyleCnt="0"/>
      <dgm:spPr/>
    </dgm:pt>
    <dgm:pt modelId="{33F86136-4A9B-439E-9C44-2AB0330858A6}" type="pres">
      <dgm:prSet presAssocID="{20056473-9164-404D-9FF4-6C396516FABB}" presName="vertSpace2a" presStyleCnt="0"/>
      <dgm:spPr/>
    </dgm:pt>
    <dgm:pt modelId="{EBD87B11-D5D2-4398-B24D-229631AFD844}" type="pres">
      <dgm:prSet presAssocID="{20056473-9164-404D-9FF4-6C396516FABB}" presName="horz2" presStyleCnt="0"/>
      <dgm:spPr/>
    </dgm:pt>
    <dgm:pt modelId="{A18503C4-47A8-4EA3-84C2-E907949BBA1D}" type="pres">
      <dgm:prSet presAssocID="{20056473-9164-404D-9FF4-6C396516FABB}" presName="horzSpace2" presStyleCnt="0"/>
      <dgm:spPr/>
    </dgm:pt>
    <dgm:pt modelId="{DF9C879A-E799-4734-BF82-4251ED0CCAE9}" type="pres">
      <dgm:prSet presAssocID="{20056473-9164-404D-9FF4-6C396516FABB}" presName="tx2" presStyleLbl="revTx" presStyleIdx="1" presStyleCnt="10"/>
      <dgm:spPr/>
      <dgm:t>
        <a:bodyPr/>
        <a:lstStyle/>
        <a:p>
          <a:endParaRPr lang="ru-RU"/>
        </a:p>
      </dgm:t>
    </dgm:pt>
    <dgm:pt modelId="{B9AA2824-510C-4058-96C2-7031FB3671C3}" type="pres">
      <dgm:prSet presAssocID="{20056473-9164-404D-9FF4-6C396516FABB}" presName="vert2" presStyleCnt="0"/>
      <dgm:spPr/>
    </dgm:pt>
    <dgm:pt modelId="{32DB8667-DC56-45B3-958E-68DB37C83627}" type="pres">
      <dgm:prSet presAssocID="{20056473-9164-404D-9FF4-6C396516FABB}" presName="thinLine2b" presStyleLbl="callout" presStyleIdx="0" presStyleCnt="9"/>
      <dgm:spPr/>
    </dgm:pt>
    <dgm:pt modelId="{4CEE732B-F88E-4F73-89BD-8DB1CDF0FB8D}" type="pres">
      <dgm:prSet presAssocID="{20056473-9164-404D-9FF4-6C396516FABB}" presName="vertSpace2b" presStyleCnt="0"/>
      <dgm:spPr/>
    </dgm:pt>
    <dgm:pt modelId="{D4CF4C51-9A46-4721-AD2D-FEDA8652DF50}" type="pres">
      <dgm:prSet presAssocID="{CBA3B119-E920-463D-8C02-766AE261DB4E}" presName="horz2" presStyleCnt="0"/>
      <dgm:spPr/>
    </dgm:pt>
    <dgm:pt modelId="{6FA8A364-4A9A-4E3B-8637-534883EBA246}" type="pres">
      <dgm:prSet presAssocID="{CBA3B119-E920-463D-8C02-766AE261DB4E}" presName="horzSpace2" presStyleCnt="0"/>
      <dgm:spPr/>
    </dgm:pt>
    <dgm:pt modelId="{9531CE22-CBD5-4323-BCED-50556284BAEB}" type="pres">
      <dgm:prSet presAssocID="{CBA3B119-E920-463D-8C02-766AE261DB4E}" presName="tx2" presStyleLbl="revTx" presStyleIdx="2" presStyleCnt="10"/>
      <dgm:spPr/>
      <dgm:t>
        <a:bodyPr/>
        <a:lstStyle/>
        <a:p>
          <a:endParaRPr lang="ru-RU"/>
        </a:p>
      </dgm:t>
    </dgm:pt>
    <dgm:pt modelId="{E52E0808-F50C-4EE7-A899-BD9A6FBE9A99}" type="pres">
      <dgm:prSet presAssocID="{CBA3B119-E920-463D-8C02-766AE261DB4E}" presName="vert2" presStyleCnt="0"/>
      <dgm:spPr/>
    </dgm:pt>
    <dgm:pt modelId="{549C971F-DC7D-42F9-B0FC-8077E77E1A2B}" type="pres">
      <dgm:prSet presAssocID="{CBA3B119-E920-463D-8C02-766AE261DB4E}" presName="thinLine2b" presStyleLbl="callout" presStyleIdx="1" presStyleCnt="9"/>
      <dgm:spPr/>
    </dgm:pt>
    <dgm:pt modelId="{E8D7F0B6-B604-4758-9F83-B827859925B2}" type="pres">
      <dgm:prSet presAssocID="{CBA3B119-E920-463D-8C02-766AE261DB4E}" presName="vertSpace2b" presStyleCnt="0"/>
      <dgm:spPr/>
    </dgm:pt>
    <dgm:pt modelId="{8A446962-82B9-4703-8C14-C7F55BBCB025}" type="pres">
      <dgm:prSet presAssocID="{B9C42F35-270A-40CF-8BD5-0AD037E513E8}" presName="horz2" presStyleCnt="0"/>
      <dgm:spPr/>
    </dgm:pt>
    <dgm:pt modelId="{A27264B6-AB7D-4432-BEFE-08B8C99328B7}" type="pres">
      <dgm:prSet presAssocID="{B9C42F35-270A-40CF-8BD5-0AD037E513E8}" presName="horzSpace2" presStyleCnt="0"/>
      <dgm:spPr/>
    </dgm:pt>
    <dgm:pt modelId="{6197A66D-50A8-4844-BEE9-97C459F09ED8}" type="pres">
      <dgm:prSet presAssocID="{B9C42F35-270A-40CF-8BD5-0AD037E513E8}" presName="tx2" presStyleLbl="revTx" presStyleIdx="3" presStyleCnt="10"/>
      <dgm:spPr/>
      <dgm:t>
        <a:bodyPr/>
        <a:lstStyle/>
        <a:p>
          <a:endParaRPr lang="ru-RU"/>
        </a:p>
      </dgm:t>
    </dgm:pt>
    <dgm:pt modelId="{778B8111-08E5-44EC-B387-68474E85C062}" type="pres">
      <dgm:prSet presAssocID="{B9C42F35-270A-40CF-8BD5-0AD037E513E8}" presName="vert2" presStyleCnt="0"/>
      <dgm:spPr/>
    </dgm:pt>
    <dgm:pt modelId="{B73F592D-80CB-46F5-BC21-182E6602C58B}" type="pres">
      <dgm:prSet presAssocID="{B9C42F35-270A-40CF-8BD5-0AD037E513E8}" presName="thinLine2b" presStyleLbl="callout" presStyleIdx="2" presStyleCnt="9"/>
      <dgm:spPr/>
    </dgm:pt>
    <dgm:pt modelId="{6BE0E22D-E4C4-45EC-8254-797A95B8BE6F}" type="pres">
      <dgm:prSet presAssocID="{B9C42F35-270A-40CF-8BD5-0AD037E513E8}" presName="vertSpace2b" presStyleCnt="0"/>
      <dgm:spPr/>
    </dgm:pt>
    <dgm:pt modelId="{6E60B30E-A8D3-433E-9F7F-5E52E2BF3E73}" type="pres">
      <dgm:prSet presAssocID="{6AAFE7EF-249C-4265-BC93-0203EF86D5A5}" presName="horz2" presStyleCnt="0"/>
      <dgm:spPr/>
    </dgm:pt>
    <dgm:pt modelId="{69D9CC40-FAF7-4629-AF95-07F87E4227D4}" type="pres">
      <dgm:prSet presAssocID="{6AAFE7EF-249C-4265-BC93-0203EF86D5A5}" presName="horzSpace2" presStyleCnt="0"/>
      <dgm:spPr/>
    </dgm:pt>
    <dgm:pt modelId="{5B4115E7-87C8-4C23-A139-82EBE574494F}" type="pres">
      <dgm:prSet presAssocID="{6AAFE7EF-249C-4265-BC93-0203EF86D5A5}" presName="tx2" presStyleLbl="revTx" presStyleIdx="4" presStyleCnt="10"/>
      <dgm:spPr/>
      <dgm:t>
        <a:bodyPr/>
        <a:lstStyle/>
        <a:p>
          <a:endParaRPr lang="ru-RU"/>
        </a:p>
      </dgm:t>
    </dgm:pt>
    <dgm:pt modelId="{39FBC763-B382-4F54-A10D-7555F1DAEC0B}" type="pres">
      <dgm:prSet presAssocID="{6AAFE7EF-249C-4265-BC93-0203EF86D5A5}" presName="vert2" presStyleCnt="0"/>
      <dgm:spPr/>
    </dgm:pt>
    <dgm:pt modelId="{36BF853A-AEEE-4433-A50C-D187C85418C1}" type="pres">
      <dgm:prSet presAssocID="{6AAFE7EF-249C-4265-BC93-0203EF86D5A5}" presName="thinLine2b" presStyleLbl="callout" presStyleIdx="3" presStyleCnt="9"/>
      <dgm:spPr/>
    </dgm:pt>
    <dgm:pt modelId="{5DDCF538-CA8A-4AC2-A4A6-ABD996A7AC8F}" type="pres">
      <dgm:prSet presAssocID="{6AAFE7EF-249C-4265-BC93-0203EF86D5A5}" presName="vertSpace2b" presStyleCnt="0"/>
      <dgm:spPr/>
    </dgm:pt>
    <dgm:pt modelId="{CEADD091-1313-4E5A-8D6F-8699CF91C118}" type="pres">
      <dgm:prSet presAssocID="{663A746B-21F4-4263-B0DF-073986443D80}" presName="horz2" presStyleCnt="0"/>
      <dgm:spPr/>
    </dgm:pt>
    <dgm:pt modelId="{082FE971-4234-428E-8109-AA436522E8E9}" type="pres">
      <dgm:prSet presAssocID="{663A746B-21F4-4263-B0DF-073986443D80}" presName="horzSpace2" presStyleCnt="0"/>
      <dgm:spPr/>
    </dgm:pt>
    <dgm:pt modelId="{535B326B-9D69-44B7-8E88-572B81CEF642}" type="pres">
      <dgm:prSet presAssocID="{663A746B-21F4-4263-B0DF-073986443D80}" presName="tx2" presStyleLbl="revTx" presStyleIdx="5" presStyleCnt="10"/>
      <dgm:spPr/>
      <dgm:t>
        <a:bodyPr/>
        <a:lstStyle/>
        <a:p>
          <a:endParaRPr lang="ru-RU"/>
        </a:p>
      </dgm:t>
    </dgm:pt>
    <dgm:pt modelId="{B3EA9E51-41CA-4CF6-A4FC-6447841BB070}" type="pres">
      <dgm:prSet presAssocID="{663A746B-21F4-4263-B0DF-073986443D80}" presName="vert2" presStyleCnt="0"/>
      <dgm:spPr/>
    </dgm:pt>
    <dgm:pt modelId="{9A675AD6-859B-4F6C-9F84-ED6DD1285F78}" type="pres">
      <dgm:prSet presAssocID="{663A746B-21F4-4263-B0DF-073986443D80}" presName="thinLine2b" presStyleLbl="callout" presStyleIdx="4" presStyleCnt="9"/>
      <dgm:spPr/>
    </dgm:pt>
    <dgm:pt modelId="{A4108234-518D-4E1B-8908-082CAF9F370F}" type="pres">
      <dgm:prSet presAssocID="{663A746B-21F4-4263-B0DF-073986443D80}" presName="vertSpace2b" presStyleCnt="0"/>
      <dgm:spPr/>
    </dgm:pt>
    <dgm:pt modelId="{42E63CC8-C369-469B-A4CA-3092140B0317}" type="pres">
      <dgm:prSet presAssocID="{7E22B604-9F0A-444C-9910-D201B86D13E3}" presName="horz2" presStyleCnt="0"/>
      <dgm:spPr/>
    </dgm:pt>
    <dgm:pt modelId="{B89F6A82-DB86-455F-ACE5-100C29318DBC}" type="pres">
      <dgm:prSet presAssocID="{7E22B604-9F0A-444C-9910-D201B86D13E3}" presName="horzSpace2" presStyleCnt="0"/>
      <dgm:spPr/>
    </dgm:pt>
    <dgm:pt modelId="{0AEAFA5C-0E14-4584-ADF6-7C13459D0BCB}" type="pres">
      <dgm:prSet presAssocID="{7E22B604-9F0A-444C-9910-D201B86D13E3}" presName="tx2" presStyleLbl="revTx" presStyleIdx="6" presStyleCnt="10"/>
      <dgm:spPr/>
      <dgm:t>
        <a:bodyPr/>
        <a:lstStyle/>
        <a:p>
          <a:endParaRPr lang="ru-RU"/>
        </a:p>
      </dgm:t>
    </dgm:pt>
    <dgm:pt modelId="{1DE9596A-1CC9-4C0E-8FFE-59D4787C0DDA}" type="pres">
      <dgm:prSet presAssocID="{7E22B604-9F0A-444C-9910-D201B86D13E3}" presName="vert2" presStyleCnt="0"/>
      <dgm:spPr/>
    </dgm:pt>
    <dgm:pt modelId="{2AE9BD72-D41F-4E2F-BCD9-BF24784DEC17}" type="pres">
      <dgm:prSet presAssocID="{7E22B604-9F0A-444C-9910-D201B86D13E3}" presName="thinLine2b" presStyleLbl="callout" presStyleIdx="5" presStyleCnt="9"/>
      <dgm:spPr/>
    </dgm:pt>
    <dgm:pt modelId="{535B14EE-33C6-4C1E-B0F8-2DD08BBB3F7E}" type="pres">
      <dgm:prSet presAssocID="{7E22B604-9F0A-444C-9910-D201B86D13E3}" presName="vertSpace2b" presStyleCnt="0"/>
      <dgm:spPr/>
    </dgm:pt>
    <dgm:pt modelId="{7429B256-F2B7-4EFB-B1B5-44797A414A1A}" type="pres">
      <dgm:prSet presAssocID="{B06E0FC1-EF20-4239-A415-98DBD37CD666}" presName="horz2" presStyleCnt="0"/>
      <dgm:spPr/>
    </dgm:pt>
    <dgm:pt modelId="{07BF30D0-F7A8-4A86-A95B-2957D8C015AE}" type="pres">
      <dgm:prSet presAssocID="{B06E0FC1-EF20-4239-A415-98DBD37CD666}" presName="horzSpace2" presStyleCnt="0"/>
      <dgm:spPr/>
    </dgm:pt>
    <dgm:pt modelId="{10364A8C-78DB-4B00-A42A-215C2F24D18C}" type="pres">
      <dgm:prSet presAssocID="{B06E0FC1-EF20-4239-A415-98DBD37CD666}" presName="tx2" presStyleLbl="revTx" presStyleIdx="7" presStyleCnt="10"/>
      <dgm:spPr/>
      <dgm:t>
        <a:bodyPr/>
        <a:lstStyle/>
        <a:p>
          <a:endParaRPr lang="ru-RU"/>
        </a:p>
      </dgm:t>
    </dgm:pt>
    <dgm:pt modelId="{E3B71C7F-2F6E-4E42-8230-DDA7290022AD}" type="pres">
      <dgm:prSet presAssocID="{B06E0FC1-EF20-4239-A415-98DBD37CD666}" presName="vert2" presStyleCnt="0"/>
      <dgm:spPr/>
    </dgm:pt>
    <dgm:pt modelId="{9974272B-8B3C-457E-9BB1-EFE50FCA489E}" type="pres">
      <dgm:prSet presAssocID="{B06E0FC1-EF20-4239-A415-98DBD37CD666}" presName="thinLine2b" presStyleLbl="callout" presStyleIdx="6" presStyleCnt="9"/>
      <dgm:spPr/>
    </dgm:pt>
    <dgm:pt modelId="{D5D7352A-E85F-435A-BD03-F29571708485}" type="pres">
      <dgm:prSet presAssocID="{B06E0FC1-EF20-4239-A415-98DBD37CD666}" presName="vertSpace2b" presStyleCnt="0"/>
      <dgm:spPr/>
    </dgm:pt>
    <dgm:pt modelId="{3FAC1599-A6E8-473E-AA0F-104C0AFBD0AE}" type="pres">
      <dgm:prSet presAssocID="{C7CB1875-9D85-4DC3-971D-B661727EFD7A}" presName="horz2" presStyleCnt="0"/>
      <dgm:spPr/>
    </dgm:pt>
    <dgm:pt modelId="{B420796E-52A8-4FBD-98D4-A25D048953E5}" type="pres">
      <dgm:prSet presAssocID="{C7CB1875-9D85-4DC3-971D-B661727EFD7A}" presName="horzSpace2" presStyleCnt="0"/>
      <dgm:spPr/>
    </dgm:pt>
    <dgm:pt modelId="{B19ECBC0-B162-4BCF-BF85-7613FAF483AC}" type="pres">
      <dgm:prSet presAssocID="{C7CB1875-9D85-4DC3-971D-B661727EFD7A}" presName="tx2" presStyleLbl="revTx" presStyleIdx="8" presStyleCnt="10"/>
      <dgm:spPr/>
      <dgm:t>
        <a:bodyPr/>
        <a:lstStyle/>
        <a:p>
          <a:endParaRPr lang="ru-RU"/>
        </a:p>
      </dgm:t>
    </dgm:pt>
    <dgm:pt modelId="{F03083EC-5EFF-4D6C-BA86-07166ED24E25}" type="pres">
      <dgm:prSet presAssocID="{C7CB1875-9D85-4DC3-971D-B661727EFD7A}" presName="vert2" presStyleCnt="0"/>
      <dgm:spPr/>
    </dgm:pt>
    <dgm:pt modelId="{B01D11D0-B3F8-4DFF-9EF7-450E1FB2DE38}" type="pres">
      <dgm:prSet presAssocID="{C7CB1875-9D85-4DC3-971D-B661727EFD7A}" presName="thinLine2b" presStyleLbl="callout" presStyleIdx="7" presStyleCnt="9"/>
      <dgm:spPr/>
    </dgm:pt>
    <dgm:pt modelId="{6F668B8E-45F8-40EF-AA79-5AE3160F0B90}" type="pres">
      <dgm:prSet presAssocID="{C7CB1875-9D85-4DC3-971D-B661727EFD7A}" presName="vertSpace2b" presStyleCnt="0"/>
      <dgm:spPr/>
    </dgm:pt>
    <dgm:pt modelId="{F06188C3-B65D-4427-BE3E-A10ED5C6A9CB}" type="pres">
      <dgm:prSet presAssocID="{7BA6AF6A-3ED7-4896-AD90-225E783486BD}" presName="horz2" presStyleCnt="0"/>
      <dgm:spPr/>
    </dgm:pt>
    <dgm:pt modelId="{57C88E27-398E-4EB7-9A53-ED8303F22FBF}" type="pres">
      <dgm:prSet presAssocID="{7BA6AF6A-3ED7-4896-AD90-225E783486BD}" presName="horzSpace2" presStyleCnt="0"/>
      <dgm:spPr/>
    </dgm:pt>
    <dgm:pt modelId="{08E14224-D7E6-4C35-AA5B-8621F98C165D}" type="pres">
      <dgm:prSet presAssocID="{7BA6AF6A-3ED7-4896-AD90-225E783486BD}" presName="tx2" presStyleLbl="revTx" presStyleIdx="9" presStyleCnt="10"/>
      <dgm:spPr/>
      <dgm:t>
        <a:bodyPr/>
        <a:lstStyle/>
        <a:p>
          <a:endParaRPr lang="ru-RU"/>
        </a:p>
      </dgm:t>
    </dgm:pt>
    <dgm:pt modelId="{5B0AEECB-1EB0-47D1-9128-3505BF2159DA}" type="pres">
      <dgm:prSet presAssocID="{7BA6AF6A-3ED7-4896-AD90-225E783486BD}" presName="vert2" presStyleCnt="0"/>
      <dgm:spPr/>
    </dgm:pt>
    <dgm:pt modelId="{643CDC2F-7820-4E69-A5C9-641126A43F1C}" type="pres">
      <dgm:prSet presAssocID="{7BA6AF6A-3ED7-4896-AD90-225E783486BD}" presName="thinLine2b" presStyleLbl="callout" presStyleIdx="8" presStyleCnt="9"/>
      <dgm:spPr/>
    </dgm:pt>
    <dgm:pt modelId="{FE84E3BE-5E91-42C9-A454-8FF2D493C71E}" type="pres">
      <dgm:prSet presAssocID="{7BA6AF6A-3ED7-4896-AD90-225E783486BD}" presName="vertSpace2b" presStyleCnt="0"/>
      <dgm:spPr/>
    </dgm:pt>
  </dgm:ptLst>
  <dgm:cxnLst>
    <dgm:cxn modelId="{BBCD292E-0299-4933-92E2-48BE1247940F}" type="presOf" srcId="{77FB9DF3-9333-4703-8ADC-8CEABC76648D}" destId="{CA2059B5-F5EC-41E9-89C7-F805C946F686}" srcOrd="0" destOrd="0" presId="urn:microsoft.com/office/officeart/2008/layout/LinedList"/>
    <dgm:cxn modelId="{9D02BE00-BA9C-4400-BE20-67B07D8FD334}" type="presOf" srcId="{7E22B604-9F0A-444C-9910-D201B86D13E3}" destId="{0AEAFA5C-0E14-4584-ADF6-7C13459D0BCB}" srcOrd="0" destOrd="0" presId="urn:microsoft.com/office/officeart/2008/layout/LinedList"/>
    <dgm:cxn modelId="{F991D5B4-EEBC-4EBF-BC90-F8F6230ECB6C}" type="presOf" srcId="{C7CB1875-9D85-4DC3-971D-B661727EFD7A}" destId="{B19ECBC0-B162-4BCF-BF85-7613FAF483AC}" srcOrd="0" destOrd="0" presId="urn:microsoft.com/office/officeart/2008/layout/LinedList"/>
    <dgm:cxn modelId="{4FF1EE7A-8910-4CB4-86FD-BC484A7B5538}" type="presOf" srcId="{7BA6AF6A-3ED7-4896-AD90-225E783486BD}" destId="{08E14224-D7E6-4C35-AA5B-8621F98C165D}" srcOrd="0" destOrd="0" presId="urn:microsoft.com/office/officeart/2008/layout/LinedList"/>
    <dgm:cxn modelId="{D7892976-81BD-47EF-A423-C28BB99D3E90}" srcId="{77FB9DF3-9333-4703-8ADC-8CEABC76648D}" destId="{7E22B604-9F0A-444C-9910-D201B86D13E3}" srcOrd="5" destOrd="0" parTransId="{2A81A700-D3BE-4690-A88A-5AC33C3262F7}" sibTransId="{40764C97-9D44-4E6D-8E15-175546614B02}"/>
    <dgm:cxn modelId="{1864F96E-8776-49EA-8B4E-8F0366639E3E}" srcId="{77FB9DF3-9333-4703-8ADC-8CEABC76648D}" destId="{CBA3B119-E920-463D-8C02-766AE261DB4E}" srcOrd="1" destOrd="0" parTransId="{4DC17A27-D68F-432F-9BEC-344028DEEF4F}" sibTransId="{D4EC3D60-657C-42F9-B4CA-2A8CBE9202E5}"/>
    <dgm:cxn modelId="{04253A5A-67B6-4DB9-ADE2-2D2BCAF55C2D}" srcId="{77FB9DF3-9333-4703-8ADC-8CEABC76648D}" destId="{7BA6AF6A-3ED7-4896-AD90-225E783486BD}" srcOrd="8" destOrd="0" parTransId="{C919D88D-0A97-45F8-9B9F-DE3AB5181391}" sibTransId="{DF878A6F-2F5C-42A1-B6B1-727BBD28C2BA}"/>
    <dgm:cxn modelId="{6EF4BB06-475B-4B7F-AC28-2FB42FC8D370}" srcId="{77FB9DF3-9333-4703-8ADC-8CEABC76648D}" destId="{B9C42F35-270A-40CF-8BD5-0AD037E513E8}" srcOrd="2" destOrd="0" parTransId="{D6FE4E8E-55D5-4F18-8F3B-BA23F459EAE5}" sibTransId="{A09CFAC9-0435-420A-AB17-FA5678F085A8}"/>
    <dgm:cxn modelId="{FE869A8F-B06C-4206-8EF2-CF32A0BE8AE3}" srcId="{7991D28A-3571-4FD8-A9B9-04211A55EAB2}" destId="{77FB9DF3-9333-4703-8ADC-8CEABC76648D}" srcOrd="0" destOrd="0" parTransId="{B4FC788E-70E0-4169-BFA2-CDD4105E5E9A}" sibTransId="{FE24F151-608E-4470-A3E9-3140B275EDEC}"/>
    <dgm:cxn modelId="{719C7511-D676-41F2-B375-E16A9A314849}" type="presOf" srcId="{B06E0FC1-EF20-4239-A415-98DBD37CD666}" destId="{10364A8C-78DB-4B00-A42A-215C2F24D18C}" srcOrd="0" destOrd="0" presId="urn:microsoft.com/office/officeart/2008/layout/LinedList"/>
    <dgm:cxn modelId="{668B1C5F-69FF-4F7B-B436-538EAD777E2B}" type="presOf" srcId="{CBA3B119-E920-463D-8C02-766AE261DB4E}" destId="{9531CE22-CBD5-4323-BCED-50556284BAEB}" srcOrd="0" destOrd="0" presId="urn:microsoft.com/office/officeart/2008/layout/LinedList"/>
    <dgm:cxn modelId="{E400656A-3FEF-41E1-88AE-82DDDAA6BEBC}" type="presOf" srcId="{B9C42F35-270A-40CF-8BD5-0AD037E513E8}" destId="{6197A66D-50A8-4844-BEE9-97C459F09ED8}" srcOrd="0" destOrd="0" presId="urn:microsoft.com/office/officeart/2008/layout/LinedList"/>
    <dgm:cxn modelId="{AA41804E-A394-4477-B4FC-900C869C4D64}" type="presOf" srcId="{6AAFE7EF-249C-4265-BC93-0203EF86D5A5}" destId="{5B4115E7-87C8-4C23-A139-82EBE574494F}" srcOrd="0" destOrd="0" presId="urn:microsoft.com/office/officeart/2008/layout/LinedList"/>
    <dgm:cxn modelId="{93F9C623-E4B6-40C3-853B-758445373576}" srcId="{77FB9DF3-9333-4703-8ADC-8CEABC76648D}" destId="{B06E0FC1-EF20-4239-A415-98DBD37CD666}" srcOrd="6" destOrd="0" parTransId="{B8DA5612-1779-4D0E-A8BC-60004438CB7F}" sibTransId="{BBBD7F75-E39D-4F1C-B396-C86077C844ED}"/>
    <dgm:cxn modelId="{433BC13C-1C75-481E-8CA4-7FE33AA1B307}" type="presOf" srcId="{663A746B-21F4-4263-B0DF-073986443D80}" destId="{535B326B-9D69-44B7-8E88-572B81CEF642}" srcOrd="0" destOrd="0" presId="urn:microsoft.com/office/officeart/2008/layout/LinedList"/>
    <dgm:cxn modelId="{E867CC07-178D-432D-A666-087CA852BFAA}" srcId="{77FB9DF3-9333-4703-8ADC-8CEABC76648D}" destId="{C7CB1875-9D85-4DC3-971D-B661727EFD7A}" srcOrd="7" destOrd="0" parTransId="{FE4E2DD1-EAA8-4D3F-B59E-B1287EA9EC2F}" sibTransId="{1C603362-8CA2-4764-A3CF-C2F377447F20}"/>
    <dgm:cxn modelId="{A8F0910D-64FC-4BB8-8259-23B47EA1DA61}" srcId="{77FB9DF3-9333-4703-8ADC-8CEABC76648D}" destId="{663A746B-21F4-4263-B0DF-073986443D80}" srcOrd="4" destOrd="0" parTransId="{728EC046-CDD7-4C9C-9994-2BA7D9D22376}" sibTransId="{E626716F-4A4E-4F4A-BDB0-7046DB449424}"/>
    <dgm:cxn modelId="{3F3782E1-1D4B-45A1-9CCD-1EF4D323B32E}" srcId="{77FB9DF3-9333-4703-8ADC-8CEABC76648D}" destId="{6AAFE7EF-249C-4265-BC93-0203EF86D5A5}" srcOrd="3" destOrd="0" parTransId="{8239C4E5-1DC9-4290-9E57-0D874A70F3E3}" sibTransId="{7746F12F-BCED-409A-B8E7-4FFD7BE34FA4}"/>
    <dgm:cxn modelId="{3DDDF80A-904B-454B-A1EC-391F7F15305F}" type="presOf" srcId="{20056473-9164-404D-9FF4-6C396516FABB}" destId="{DF9C879A-E799-4734-BF82-4251ED0CCAE9}" srcOrd="0" destOrd="0" presId="urn:microsoft.com/office/officeart/2008/layout/LinedList"/>
    <dgm:cxn modelId="{D8782B63-3443-4B1A-BD5D-BC51EF13B369}" srcId="{77FB9DF3-9333-4703-8ADC-8CEABC76648D}" destId="{20056473-9164-404D-9FF4-6C396516FABB}" srcOrd="0" destOrd="0" parTransId="{4AF54CAE-EA77-4AC7-AEB5-F46271B128CF}" sibTransId="{430966E2-650A-4F10-8F96-608176F33424}"/>
    <dgm:cxn modelId="{2D78E298-6313-4E6F-A22B-A94957F9A973}" type="presOf" srcId="{7991D28A-3571-4FD8-A9B9-04211A55EAB2}" destId="{79EDE6D0-EF7A-40E3-8500-FC79F40A71A9}" srcOrd="0" destOrd="0" presId="urn:microsoft.com/office/officeart/2008/layout/LinedList"/>
    <dgm:cxn modelId="{890D1AA3-8862-4C01-AE6F-D9C3F334F741}" type="presParOf" srcId="{79EDE6D0-EF7A-40E3-8500-FC79F40A71A9}" destId="{C206EA95-DF9E-499A-8870-24688F97B25D}" srcOrd="0" destOrd="0" presId="urn:microsoft.com/office/officeart/2008/layout/LinedList"/>
    <dgm:cxn modelId="{DEE43E5F-AE2C-4213-93CB-6CC571C8D32E}" type="presParOf" srcId="{79EDE6D0-EF7A-40E3-8500-FC79F40A71A9}" destId="{0FF108C3-2426-4E53-B03C-75BFAE1AE7B6}" srcOrd="1" destOrd="0" presId="urn:microsoft.com/office/officeart/2008/layout/LinedList"/>
    <dgm:cxn modelId="{4816E3B5-121C-4EFC-889D-337EE6BFEC88}" type="presParOf" srcId="{0FF108C3-2426-4E53-B03C-75BFAE1AE7B6}" destId="{CA2059B5-F5EC-41E9-89C7-F805C946F686}" srcOrd="0" destOrd="0" presId="urn:microsoft.com/office/officeart/2008/layout/LinedList"/>
    <dgm:cxn modelId="{730144F3-29DE-41CA-90EF-FBDF49418306}" type="presParOf" srcId="{0FF108C3-2426-4E53-B03C-75BFAE1AE7B6}" destId="{6A501F8B-DE54-4F07-871E-B1B95376D83E}" srcOrd="1" destOrd="0" presId="urn:microsoft.com/office/officeart/2008/layout/LinedList"/>
    <dgm:cxn modelId="{3255C6E1-8EFA-4793-BFB2-ABBFCB613ABC}" type="presParOf" srcId="{6A501F8B-DE54-4F07-871E-B1B95376D83E}" destId="{33F86136-4A9B-439E-9C44-2AB0330858A6}" srcOrd="0" destOrd="0" presId="urn:microsoft.com/office/officeart/2008/layout/LinedList"/>
    <dgm:cxn modelId="{3F7CFE92-F24E-49A0-ABBC-BA7AEA3FA63C}" type="presParOf" srcId="{6A501F8B-DE54-4F07-871E-B1B95376D83E}" destId="{EBD87B11-D5D2-4398-B24D-229631AFD844}" srcOrd="1" destOrd="0" presId="urn:microsoft.com/office/officeart/2008/layout/LinedList"/>
    <dgm:cxn modelId="{E7C3F466-E523-4CF3-A507-146EFD5F64B0}" type="presParOf" srcId="{EBD87B11-D5D2-4398-B24D-229631AFD844}" destId="{A18503C4-47A8-4EA3-84C2-E907949BBA1D}" srcOrd="0" destOrd="0" presId="urn:microsoft.com/office/officeart/2008/layout/LinedList"/>
    <dgm:cxn modelId="{C0E95F20-D5BB-474C-97C7-4BECE84F3472}" type="presParOf" srcId="{EBD87B11-D5D2-4398-B24D-229631AFD844}" destId="{DF9C879A-E799-4734-BF82-4251ED0CCAE9}" srcOrd="1" destOrd="0" presId="urn:microsoft.com/office/officeart/2008/layout/LinedList"/>
    <dgm:cxn modelId="{1B0517AC-AD9C-4F1D-92EB-4451541EC583}" type="presParOf" srcId="{EBD87B11-D5D2-4398-B24D-229631AFD844}" destId="{B9AA2824-510C-4058-96C2-7031FB3671C3}" srcOrd="2" destOrd="0" presId="urn:microsoft.com/office/officeart/2008/layout/LinedList"/>
    <dgm:cxn modelId="{B90C0C9E-E8B2-4C73-829F-398F29B2F6D5}" type="presParOf" srcId="{6A501F8B-DE54-4F07-871E-B1B95376D83E}" destId="{32DB8667-DC56-45B3-958E-68DB37C83627}" srcOrd="2" destOrd="0" presId="urn:microsoft.com/office/officeart/2008/layout/LinedList"/>
    <dgm:cxn modelId="{EB8F1DDF-5E3A-4438-96A7-2C46FFC17BF1}" type="presParOf" srcId="{6A501F8B-DE54-4F07-871E-B1B95376D83E}" destId="{4CEE732B-F88E-4F73-89BD-8DB1CDF0FB8D}" srcOrd="3" destOrd="0" presId="urn:microsoft.com/office/officeart/2008/layout/LinedList"/>
    <dgm:cxn modelId="{73F76776-8646-40CF-94E3-F61326CCEA00}" type="presParOf" srcId="{6A501F8B-DE54-4F07-871E-B1B95376D83E}" destId="{D4CF4C51-9A46-4721-AD2D-FEDA8652DF50}" srcOrd="4" destOrd="0" presId="urn:microsoft.com/office/officeart/2008/layout/LinedList"/>
    <dgm:cxn modelId="{5D58D0E7-6D3B-4C9D-A9B4-0C2348C6FAC7}" type="presParOf" srcId="{D4CF4C51-9A46-4721-AD2D-FEDA8652DF50}" destId="{6FA8A364-4A9A-4E3B-8637-534883EBA246}" srcOrd="0" destOrd="0" presId="urn:microsoft.com/office/officeart/2008/layout/LinedList"/>
    <dgm:cxn modelId="{E3E4D4F3-A6C2-49C0-8564-40F171A44C95}" type="presParOf" srcId="{D4CF4C51-9A46-4721-AD2D-FEDA8652DF50}" destId="{9531CE22-CBD5-4323-BCED-50556284BAEB}" srcOrd="1" destOrd="0" presId="urn:microsoft.com/office/officeart/2008/layout/LinedList"/>
    <dgm:cxn modelId="{B9A0DB3A-82E5-4D63-96D6-6FDDA8F5EDE4}" type="presParOf" srcId="{D4CF4C51-9A46-4721-AD2D-FEDA8652DF50}" destId="{E52E0808-F50C-4EE7-A899-BD9A6FBE9A99}" srcOrd="2" destOrd="0" presId="urn:microsoft.com/office/officeart/2008/layout/LinedList"/>
    <dgm:cxn modelId="{8A47AF9B-D915-4EA4-9D96-0C8EC28A05AA}" type="presParOf" srcId="{6A501F8B-DE54-4F07-871E-B1B95376D83E}" destId="{549C971F-DC7D-42F9-B0FC-8077E77E1A2B}" srcOrd="5" destOrd="0" presId="urn:microsoft.com/office/officeart/2008/layout/LinedList"/>
    <dgm:cxn modelId="{F81582FC-8A50-498D-B043-E83784EC94BC}" type="presParOf" srcId="{6A501F8B-DE54-4F07-871E-B1B95376D83E}" destId="{E8D7F0B6-B604-4758-9F83-B827859925B2}" srcOrd="6" destOrd="0" presId="urn:microsoft.com/office/officeart/2008/layout/LinedList"/>
    <dgm:cxn modelId="{6EF65C6E-F2EB-49DB-AA46-C0BE5C524D8A}" type="presParOf" srcId="{6A501F8B-DE54-4F07-871E-B1B95376D83E}" destId="{8A446962-82B9-4703-8C14-C7F55BBCB025}" srcOrd="7" destOrd="0" presId="urn:microsoft.com/office/officeart/2008/layout/LinedList"/>
    <dgm:cxn modelId="{35AF47E5-0D09-4871-822F-C527D4428EA1}" type="presParOf" srcId="{8A446962-82B9-4703-8C14-C7F55BBCB025}" destId="{A27264B6-AB7D-4432-BEFE-08B8C99328B7}" srcOrd="0" destOrd="0" presId="urn:microsoft.com/office/officeart/2008/layout/LinedList"/>
    <dgm:cxn modelId="{4BCBAC35-DA44-490A-B7D3-722F292C35F9}" type="presParOf" srcId="{8A446962-82B9-4703-8C14-C7F55BBCB025}" destId="{6197A66D-50A8-4844-BEE9-97C459F09ED8}" srcOrd="1" destOrd="0" presId="urn:microsoft.com/office/officeart/2008/layout/LinedList"/>
    <dgm:cxn modelId="{8BF57527-2B60-4228-A217-E846A6F53119}" type="presParOf" srcId="{8A446962-82B9-4703-8C14-C7F55BBCB025}" destId="{778B8111-08E5-44EC-B387-68474E85C062}" srcOrd="2" destOrd="0" presId="urn:microsoft.com/office/officeart/2008/layout/LinedList"/>
    <dgm:cxn modelId="{87F653AE-48E9-412E-924D-DF61D29CE6BF}" type="presParOf" srcId="{6A501F8B-DE54-4F07-871E-B1B95376D83E}" destId="{B73F592D-80CB-46F5-BC21-182E6602C58B}" srcOrd="8" destOrd="0" presId="urn:microsoft.com/office/officeart/2008/layout/LinedList"/>
    <dgm:cxn modelId="{03B5F53E-DCB0-49AD-AACB-C0EE2C4A3056}" type="presParOf" srcId="{6A501F8B-DE54-4F07-871E-B1B95376D83E}" destId="{6BE0E22D-E4C4-45EC-8254-797A95B8BE6F}" srcOrd="9" destOrd="0" presId="urn:microsoft.com/office/officeart/2008/layout/LinedList"/>
    <dgm:cxn modelId="{C77589EC-0DA9-4582-B9AA-0E68962FE792}" type="presParOf" srcId="{6A501F8B-DE54-4F07-871E-B1B95376D83E}" destId="{6E60B30E-A8D3-433E-9F7F-5E52E2BF3E73}" srcOrd="10" destOrd="0" presId="urn:microsoft.com/office/officeart/2008/layout/LinedList"/>
    <dgm:cxn modelId="{D86CAC57-216D-43C5-B744-268E7959EE19}" type="presParOf" srcId="{6E60B30E-A8D3-433E-9F7F-5E52E2BF3E73}" destId="{69D9CC40-FAF7-4629-AF95-07F87E4227D4}" srcOrd="0" destOrd="0" presId="urn:microsoft.com/office/officeart/2008/layout/LinedList"/>
    <dgm:cxn modelId="{72D6FE69-BAA4-48E8-A912-F6745131D3C1}" type="presParOf" srcId="{6E60B30E-A8D3-433E-9F7F-5E52E2BF3E73}" destId="{5B4115E7-87C8-4C23-A139-82EBE574494F}" srcOrd="1" destOrd="0" presId="urn:microsoft.com/office/officeart/2008/layout/LinedList"/>
    <dgm:cxn modelId="{7236C470-419D-4D0B-9C84-D0CDD9A754C3}" type="presParOf" srcId="{6E60B30E-A8D3-433E-9F7F-5E52E2BF3E73}" destId="{39FBC763-B382-4F54-A10D-7555F1DAEC0B}" srcOrd="2" destOrd="0" presId="urn:microsoft.com/office/officeart/2008/layout/LinedList"/>
    <dgm:cxn modelId="{C80E4789-48A5-427A-9EAF-58AE495D38EC}" type="presParOf" srcId="{6A501F8B-DE54-4F07-871E-B1B95376D83E}" destId="{36BF853A-AEEE-4433-A50C-D187C85418C1}" srcOrd="11" destOrd="0" presId="urn:microsoft.com/office/officeart/2008/layout/LinedList"/>
    <dgm:cxn modelId="{12F9219E-FD88-43A7-BBB0-685BEAEC1251}" type="presParOf" srcId="{6A501F8B-DE54-4F07-871E-B1B95376D83E}" destId="{5DDCF538-CA8A-4AC2-A4A6-ABD996A7AC8F}" srcOrd="12" destOrd="0" presId="urn:microsoft.com/office/officeart/2008/layout/LinedList"/>
    <dgm:cxn modelId="{497C1D5D-5915-4648-835F-5E0856B2D51D}" type="presParOf" srcId="{6A501F8B-DE54-4F07-871E-B1B95376D83E}" destId="{CEADD091-1313-4E5A-8D6F-8699CF91C118}" srcOrd="13" destOrd="0" presId="urn:microsoft.com/office/officeart/2008/layout/LinedList"/>
    <dgm:cxn modelId="{B83AEA25-3F3E-4784-BC99-29C7D51D8273}" type="presParOf" srcId="{CEADD091-1313-4E5A-8D6F-8699CF91C118}" destId="{082FE971-4234-428E-8109-AA436522E8E9}" srcOrd="0" destOrd="0" presId="urn:microsoft.com/office/officeart/2008/layout/LinedList"/>
    <dgm:cxn modelId="{5FAE9E23-CB61-4F47-B707-0DCA23B09160}" type="presParOf" srcId="{CEADD091-1313-4E5A-8D6F-8699CF91C118}" destId="{535B326B-9D69-44B7-8E88-572B81CEF642}" srcOrd="1" destOrd="0" presId="urn:microsoft.com/office/officeart/2008/layout/LinedList"/>
    <dgm:cxn modelId="{755B313F-DB45-41AE-8AED-3039499A5F0C}" type="presParOf" srcId="{CEADD091-1313-4E5A-8D6F-8699CF91C118}" destId="{B3EA9E51-41CA-4CF6-A4FC-6447841BB070}" srcOrd="2" destOrd="0" presId="urn:microsoft.com/office/officeart/2008/layout/LinedList"/>
    <dgm:cxn modelId="{07504B76-CB34-4C83-87E5-348694BD7B95}" type="presParOf" srcId="{6A501F8B-DE54-4F07-871E-B1B95376D83E}" destId="{9A675AD6-859B-4F6C-9F84-ED6DD1285F78}" srcOrd="14" destOrd="0" presId="urn:microsoft.com/office/officeart/2008/layout/LinedList"/>
    <dgm:cxn modelId="{D17FF627-5EA1-4B07-95F7-D7AF97AE69DD}" type="presParOf" srcId="{6A501F8B-DE54-4F07-871E-B1B95376D83E}" destId="{A4108234-518D-4E1B-8908-082CAF9F370F}" srcOrd="15" destOrd="0" presId="urn:microsoft.com/office/officeart/2008/layout/LinedList"/>
    <dgm:cxn modelId="{67FB54E9-2087-40A0-A5AB-BFEDB990D672}" type="presParOf" srcId="{6A501F8B-DE54-4F07-871E-B1B95376D83E}" destId="{42E63CC8-C369-469B-A4CA-3092140B0317}" srcOrd="16" destOrd="0" presId="urn:microsoft.com/office/officeart/2008/layout/LinedList"/>
    <dgm:cxn modelId="{E084180F-537F-4389-8FC2-0882288D668C}" type="presParOf" srcId="{42E63CC8-C369-469B-A4CA-3092140B0317}" destId="{B89F6A82-DB86-455F-ACE5-100C29318DBC}" srcOrd="0" destOrd="0" presId="urn:microsoft.com/office/officeart/2008/layout/LinedList"/>
    <dgm:cxn modelId="{189997B9-905F-4756-94E8-E06FBCE63B9E}" type="presParOf" srcId="{42E63CC8-C369-469B-A4CA-3092140B0317}" destId="{0AEAFA5C-0E14-4584-ADF6-7C13459D0BCB}" srcOrd="1" destOrd="0" presId="urn:microsoft.com/office/officeart/2008/layout/LinedList"/>
    <dgm:cxn modelId="{925A46C5-025F-48BF-B1C7-07506FF5B28B}" type="presParOf" srcId="{42E63CC8-C369-469B-A4CA-3092140B0317}" destId="{1DE9596A-1CC9-4C0E-8FFE-59D4787C0DDA}" srcOrd="2" destOrd="0" presId="urn:microsoft.com/office/officeart/2008/layout/LinedList"/>
    <dgm:cxn modelId="{A6979E79-F3A5-4DE6-972F-7A14BA29587C}" type="presParOf" srcId="{6A501F8B-DE54-4F07-871E-B1B95376D83E}" destId="{2AE9BD72-D41F-4E2F-BCD9-BF24784DEC17}" srcOrd="17" destOrd="0" presId="urn:microsoft.com/office/officeart/2008/layout/LinedList"/>
    <dgm:cxn modelId="{6B4C1DDB-CE60-4482-B415-11B78F6D8A1D}" type="presParOf" srcId="{6A501F8B-DE54-4F07-871E-B1B95376D83E}" destId="{535B14EE-33C6-4C1E-B0F8-2DD08BBB3F7E}" srcOrd="18" destOrd="0" presId="urn:microsoft.com/office/officeart/2008/layout/LinedList"/>
    <dgm:cxn modelId="{B22B601F-29F5-43F6-A85A-EF4C38ADF78F}" type="presParOf" srcId="{6A501F8B-DE54-4F07-871E-B1B95376D83E}" destId="{7429B256-F2B7-4EFB-B1B5-44797A414A1A}" srcOrd="19" destOrd="0" presId="urn:microsoft.com/office/officeart/2008/layout/LinedList"/>
    <dgm:cxn modelId="{606527AE-DBC6-4329-8A54-BA5764413EFF}" type="presParOf" srcId="{7429B256-F2B7-4EFB-B1B5-44797A414A1A}" destId="{07BF30D0-F7A8-4A86-A95B-2957D8C015AE}" srcOrd="0" destOrd="0" presId="urn:microsoft.com/office/officeart/2008/layout/LinedList"/>
    <dgm:cxn modelId="{237DAFF2-640D-4ACE-98D5-BCA74E352123}" type="presParOf" srcId="{7429B256-F2B7-4EFB-B1B5-44797A414A1A}" destId="{10364A8C-78DB-4B00-A42A-215C2F24D18C}" srcOrd="1" destOrd="0" presId="urn:microsoft.com/office/officeart/2008/layout/LinedList"/>
    <dgm:cxn modelId="{834E2463-0226-474D-ABBF-4021376C2A89}" type="presParOf" srcId="{7429B256-F2B7-4EFB-B1B5-44797A414A1A}" destId="{E3B71C7F-2F6E-4E42-8230-DDA7290022AD}" srcOrd="2" destOrd="0" presId="urn:microsoft.com/office/officeart/2008/layout/LinedList"/>
    <dgm:cxn modelId="{A8086064-082E-4753-901B-BB7E0D81F603}" type="presParOf" srcId="{6A501F8B-DE54-4F07-871E-B1B95376D83E}" destId="{9974272B-8B3C-457E-9BB1-EFE50FCA489E}" srcOrd="20" destOrd="0" presId="urn:microsoft.com/office/officeart/2008/layout/LinedList"/>
    <dgm:cxn modelId="{3DDA4418-2A3A-4DB7-8A8E-166D5815F4E1}" type="presParOf" srcId="{6A501F8B-DE54-4F07-871E-B1B95376D83E}" destId="{D5D7352A-E85F-435A-BD03-F29571708485}" srcOrd="21" destOrd="0" presId="urn:microsoft.com/office/officeart/2008/layout/LinedList"/>
    <dgm:cxn modelId="{32C7B4CE-1AAC-4C76-B5FF-9ED1B80A3A76}" type="presParOf" srcId="{6A501F8B-DE54-4F07-871E-B1B95376D83E}" destId="{3FAC1599-A6E8-473E-AA0F-104C0AFBD0AE}" srcOrd="22" destOrd="0" presId="urn:microsoft.com/office/officeart/2008/layout/LinedList"/>
    <dgm:cxn modelId="{1B961767-2AF9-4F3F-887D-09FF430ACE14}" type="presParOf" srcId="{3FAC1599-A6E8-473E-AA0F-104C0AFBD0AE}" destId="{B420796E-52A8-4FBD-98D4-A25D048953E5}" srcOrd="0" destOrd="0" presId="urn:microsoft.com/office/officeart/2008/layout/LinedList"/>
    <dgm:cxn modelId="{A9D2D9AB-D591-4828-B4F8-B50925045D28}" type="presParOf" srcId="{3FAC1599-A6E8-473E-AA0F-104C0AFBD0AE}" destId="{B19ECBC0-B162-4BCF-BF85-7613FAF483AC}" srcOrd="1" destOrd="0" presId="urn:microsoft.com/office/officeart/2008/layout/LinedList"/>
    <dgm:cxn modelId="{9125E2E6-CC55-4E92-84F6-A346C4F4E7BA}" type="presParOf" srcId="{3FAC1599-A6E8-473E-AA0F-104C0AFBD0AE}" destId="{F03083EC-5EFF-4D6C-BA86-07166ED24E25}" srcOrd="2" destOrd="0" presId="urn:microsoft.com/office/officeart/2008/layout/LinedList"/>
    <dgm:cxn modelId="{7B1E6D08-6C7E-4702-9A53-A98A083D1286}" type="presParOf" srcId="{6A501F8B-DE54-4F07-871E-B1B95376D83E}" destId="{B01D11D0-B3F8-4DFF-9EF7-450E1FB2DE38}" srcOrd="23" destOrd="0" presId="urn:microsoft.com/office/officeart/2008/layout/LinedList"/>
    <dgm:cxn modelId="{DA16DD43-806E-432E-B8AE-37624E547CB8}" type="presParOf" srcId="{6A501F8B-DE54-4F07-871E-B1B95376D83E}" destId="{6F668B8E-45F8-40EF-AA79-5AE3160F0B90}" srcOrd="24" destOrd="0" presId="urn:microsoft.com/office/officeart/2008/layout/LinedList"/>
    <dgm:cxn modelId="{145EFB8F-D774-42E6-96BA-CFA4C98C22B9}" type="presParOf" srcId="{6A501F8B-DE54-4F07-871E-B1B95376D83E}" destId="{F06188C3-B65D-4427-BE3E-A10ED5C6A9CB}" srcOrd="25" destOrd="0" presId="urn:microsoft.com/office/officeart/2008/layout/LinedList"/>
    <dgm:cxn modelId="{87E23A11-7676-4D48-8295-D4F592CC3AAC}" type="presParOf" srcId="{F06188C3-B65D-4427-BE3E-A10ED5C6A9CB}" destId="{57C88E27-398E-4EB7-9A53-ED8303F22FBF}" srcOrd="0" destOrd="0" presId="urn:microsoft.com/office/officeart/2008/layout/LinedList"/>
    <dgm:cxn modelId="{0A85C5B6-FB81-43EF-8C58-9968142DF110}" type="presParOf" srcId="{F06188C3-B65D-4427-BE3E-A10ED5C6A9CB}" destId="{08E14224-D7E6-4C35-AA5B-8621F98C165D}" srcOrd="1" destOrd="0" presId="urn:microsoft.com/office/officeart/2008/layout/LinedList"/>
    <dgm:cxn modelId="{C514DAF4-5701-43FD-B6A6-3688A844F01A}" type="presParOf" srcId="{F06188C3-B65D-4427-BE3E-A10ED5C6A9CB}" destId="{5B0AEECB-1EB0-47D1-9128-3505BF2159DA}" srcOrd="2" destOrd="0" presId="urn:microsoft.com/office/officeart/2008/layout/LinedList"/>
    <dgm:cxn modelId="{CF5496C0-C635-4471-8B33-BA28C91F5D83}" type="presParOf" srcId="{6A501F8B-DE54-4F07-871E-B1B95376D83E}" destId="{643CDC2F-7820-4E69-A5C9-641126A43F1C}" srcOrd="26" destOrd="0" presId="urn:microsoft.com/office/officeart/2008/layout/LinedList"/>
    <dgm:cxn modelId="{C0B101EA-ED97-4E61-90C6-2D3571473B40}" type="presParOf" srcId="{6A501F8B-DE54-4F07-871E-B1B95376D83E}" destId="{FE84E3BE-5E91-42C9-A454-8FF2D493C71E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1D28A-3571-4FD8-A9B9-04211A55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B9DF3-9333-4703-8ADC-8CEABC76648D}">
      <dgm:prSet phldrT="[Текст]"/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B4FC788E-70E0-4169-BFA2-CDD4105E5E9A}" type="parTrans" cxnId="{FE869A8F-B06C-4206-8EF2-CF32A0BE8AE3}">
      <dgm:prSet/>
      <dgm:spPr/>
      <dgm:t>
        <a:bodyPr/>
        <a:lstStyle/>
        <a:p>
          <a:endParaRPr lang="ru-RU"/>
        </a:p>
      </dgm:t>
    </dgm:pt>
    <dgm:pt modelId="{FE24F151-608E-4470-A3E9-3140B275EDEC}" type="sibTrans" cxnId="{FE869A8F-B06C-4206-8EF2-CF32A0BE8AE3}">
      <dgm:prSet/>
      <dgm:spPr/>
      <dgm:t>
        <a:bodyPr/>
        <a:lstStyle/>
        <a:p>
          <a:endParaRPr lang="ru-RU"/>
        </a:p>
      </dgm:t>
    </dgm:pt>
    <dgm:pt modelId="{20056473-9164-404D-9FF4-6C396516FABB}">
      <dgm:prSet phldrT="[Текст]"/>
      <dgm:spPr>
        <a:noFill/>
      </dgm:spPr>
      <dgm:t>
        <a:bodyPr/>
        <a:lstStyle/>
        <a:p>
          <a:r>
            <a:rPr lang="ru-RU" dirty="0" smtClean="0"/>
            <a:t>Общая схема процесса сверки и урегулирования ВГО</a:t>
          </a:r>
          <a:endParaRPr lang="ru-RU" dirty="0"/>
        </a:p>
      </dgm:t>
    </dgm:pt>
    <dgm:pt modelId="{4AF54CAE-EA77-4AC7-AEB5-F46271B128CF}" type="parTrans" cxnId="{D8782B63-3443-4B1A-BD5D-BC51EF13B369}">
      <dgm:prSet/>
      <dgm:spPr/>
      <dgm:t>
        <a:bodyPr/>
        <a:lstStyle/>
        <a:p>
          <a:endParaRPr lang="ru-RU"/>
        </a:p>
      </dgm:t>
    </dgm:pt>
    <dgm:pt modelId="{430966E2-650A-4F10-8F96-608176F33424}" type="sibTrans" cxnId="{D8782B63-3443-4B1A-BD5D-BC51EF13B369}">
      <dgm:prSet/>
      <dgm:spPr/>
      <dgm:t>
        <a:bodyPr/>
        <a:lstStyle/>
        <a:p>
          <a:endParaRPr lang="ru-RU"/>
        </a:p>
      </dgm:t>
    </dgm:pt>
    <dgm:pt modelId="{CBA3B119-E920-463D-8C02-766AE261DB4E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Первичная и повторная загрузка данных о ВГО</a:t>
          </a:r>
          <a:endParaRPr lang="ru-RU" dirty="0"/>
        </a:p>
      </dgm:t>
    </dgm:pt>
    <dgm:pt modelId="{4DC17A27-D68F-432F-9BEC-344028DEEF4F}" type="parTrans" cxnId="{1864F96E-8776-49EA-8B4E-8F0366639E3E}">
      <dgm:prSet/>
      <dgm:spPr/>
      <dgm:t>
        <a:bodyPr/>
        <a:lstStyle/>
        <a:p>
          <a:endParaRPr lang="ru-RU"/>
        </a:p>
      </dgm:t>
    </dgm:pt>
    <dgm:pt modelId="{D4EC3D60-657C-42F9-B4CA-2A8CBE9202E5}" type="sibTrans" cxnId="{1864F96E-8776-49EA-8B4E-8F0366639E3E}">
      <dgm:prSet/>
      <dgm:spPr/>
      <dgm:t>
        <a:bodyPr/>
        <a:lstStyle/>
        <a:p>
          <a:endParaRPr lang="ru-RU"/>
        </a:p>
      </dgm:t>
    </dgm:pt>
    <dgm:pt modelId="{6AAFE7EF-249C-4265-BC93-0203EF86D5A5}">
      <dgm:prSet phldrT="[Текст]"/>
      <dgm:spPr/>
      <dgm:t>
        <a:bodyPr/>
        <a:lstStyle/>
        <a:p>
          <a:r>
            <a:rPr lang="ru-RU" dirty="0" smtClean="0"/>
            <a:t>Портал ВГО и ввод комментариев по расхождениям</a:t>
          </a:r>
          <a:endParaRPr lang="ru-RU" dirty="0"/>
        </a:p>
      </dgm:t>
    </dgm:pt>
    <dgm:pt modelId="{8239C4E5-1DC9-4290-9E57-0D874A70F3E3}" type="parTrans" cxnId="{3F3782E1-1D4B-45A1-9CCD-1EF4D323B32E}">
      <dgm:prSet/>
      <dgm:spPr/>
      <dgm:t>
        <a:bodyPr/>
        <a:lstStyle/>
        <a:p>
          <a:endParaRPr lang="ru-RU"/>
        </a:p>
      </dgm:t>
    </dgm:pt>
    <dgm:pt modelId="{7746F12F-BCED-409A-B8E7-4FFD7BE34FA4}" type="sibTrans" cxnId="{3F3782E1-1D4B-45A1-9CCD-1EF4D323B32E}">
      <dgm:prSet/>
      <dgm:spPr/>
      <dgm:t>
        <a:bodyPr/>
        <a:lstStyle/>
        <a:p>
          <a:endParaRPr lang="ru-RU"/>
        </a:p>
      </dgm:t>
    </dgm:pt>
    <dgm:pt modelId="{7E22B604-9F0A-444C-9910-D201B86D13E3}">
      <dgm:prSet phldrT="[Текст]"/>
      <dgm:spPr/>
      <dgm:t>
        <a:bodyPr/>
        <a:lstStyle/>
        <a:p>
          <a:r>
            <a:rPr lang="ru-RU" dirty="0" smtClean="0"/>
            <a:t>Отчеты по сверке и контроль хода сверки</a:t>
          </a:r>
          <a:endParaRPr lang="ru-RU" dirty="0"/>
        </a:p>
      </dgm:t>
    </dgm:pt>
    <dgm:pt modelId="{2A81A700-D3BE-4690-A88A-5AC33C3262F7}" type="parTrans" cxnId="{D7892976-81BD-47EF-A423-C28BB99D3E90}">
      <dgm:prSet/>
      <dgm:spPr/>
      <dgm:t>
        <a:bodyPr/>
        <a:lstStyle/>
        <a:p>
          <a:endParaRPr lang="ru-RU"/>
        </a:p>
      </dgm:t>
    </dgm:pt>
    <dgm:pt modelId="{40764C97-9D44-4E6D-8E15-175546614B02}" type="sibTrans" cxnId="{D7892976-81BD-47EF-A423-C28BB99D3E90}">
      <dgm:prSet/>
      <dgm:spPr/>
      <dgm:t>
        <a:bodyPr/>
        <a:lstStyle/>
        <a:p>
          <a:endParaRPr lang="ru-RU"/>
        </a:p>
      </dgm:t>
    </dgm:pt>
    <dgm:pt modelId="{663A746B-21F4-4263-B0DF-073986443D80}">
      <dgm:prSet phldrT="[Текст]"/>
      <dgm:spPr/>
      <dgm:t>
        <a:bodyPr/>
        <a:lstStyle/>
        <a:p>
          <a:r>
            <a:rPr lang="ru-RU" dirty="0" smtClean="0"/>
            <a:t>Инициализация спора и закрытие сверки</a:t>
          </a:r>
          <a:endParaRPr lang="ru-RU" dirty="0"/>
        </a:p>
      </dgm:t>
    </dgm:pt>
    <dgm:pt modelId="{728EC046-CDD7-4C9C-9994-2BA7D9D22376}" type="parTrans" cxnId="{A8F0910D-64FC-4BB8-8259-23B47EA1DA61}">
      <dgm:prSet/>
      <dgm:spPr/>
      <dgm:t>
        <a:bodyPr/>
        <a:lstStyle/>
        <a:p>
          <a:endParaRPr lang="ru-RU"/>
        </a:p>
      </dgm:t>
    </dgm:pt>
    <dgm:pt modelId="{E626716F-4A4E-4F4A-BDB0-7046DB449424}" type="sibTrans" cxnId="{A8F0910D-64FC-4BB8-8259-23B47EA1DA61}">
      <dgm:prSet/>
      <dgm:spPr/>
      <dgm:t>
        <a:bodyPr/>
        <a:lstStyle/>
        <a:p>
          <a:endParaRPr lang="ru-RU"/>
        </a:p>
      </dgm:t>
    </dgm:pt>
    <dgm:pt modelId="{7BA6AF6A-3ED7-4896-AD90-225E783486BD}">
      <dgm:prSet phldrT="[Текст]"/>
      <dgm:spPr/>
      <dgm:t>
        <a:bodyPr/>
        <a:lstStyle/>
        <a:p>
          <a:r>
            <a:rPr lang="ru-RU" dirty="0" smtClean="0"/>
            <a:t>Схема процесса исключения ВГО и нереализованной прибыли</a:t>
          </a:r>
          <a:endParaRPr lang="ru-RU" dirty="0"/>
        </a:p>
      </dgm:t>
    </dgm:pt>
    <dgm:pt modelId="{C919D88D-0A97-45F8-9B9F-DE3AB5181391}" type="parTrans" cxnId="{04253A5A-67B6-4DB9-ADE2-2D2BCAF55C2D}">
      <dgm:prSet/>
      <dgm:spPr/>
      <dgm:t>
        <a:bodyPr/>
        <a:lstStyle/>
        <a:p>
          <a:endParaRPr lang="ru-RU"/>
        </a:p>
      </dgm:t>
    </dgm:pt>
    <dgm:pt modelId="{DF878A6F-2F5C-42A1-B6B1-727BBD28C2BA}" type="sibTrans" cxnId="{04253A5A-67B6-4DB9-ADE2-2D2BCAF55C2D}">
      <dgm:prSet/>
      <dgm:spPr/>
      <dgm:t>
        <a:bodyPr/>
        <a:lstStyle/>
        <a:p>
          <a:endParaRPr lang="ru-RU"/>
        </a:p>
      </dgm:t>
    </dgm:pt>
    <dgm:pt modelId="{C7CB1875-9D85-4DC3-971D-B661727EFD7A}">
      <dgm:prSet phldrT="[Текст]"/>
      <dgm:spPr/>
      <dgm:t>
        <a:bodyPr/>
        <a:lstStyle/>
        <a:p>
          <a:r>
            <a:rPr lang="ru-RU" dirty="0" smtClean="0"/>
            <a:t>Запуск процесса исключения ВГО</a:t>
          </a:r>
          <a:endParaRPr lang="ru-RU" dirty="0"/>
        </a:p>
      </dgm:t>
    </dgm:pt>
    <dgm:pt modelId="{FE4E2DD1-EAA8-4D3F-B59E-B1287EA9EC2F}" type="parTrans" cxnId="{E867CC07-178D-432D-A666-087CA852BFAA}">
      <dgm:prSet/>
      <dgm:spPr/>
      <dgm:t>
        <a:bodyPr/>
        <a:lstStyle/>
        <a:p>
          <a:endParaRPr lang="ru-RU"/>
        </a:p>
      </dgm:t>
    </dgm:pt>
    <dgm:pt modelId="{1C603362-8CA2-4764-A3CF-C2F377447F20}" type="sibTrans" cxnId="{E867CC07-178D-432D-A666-087CA852BFAA}">
      <dgm:prSet/>
      <dgm:spPr/>
      <dgm:t>
        <a:bodyPr/>
        <a:lstStyle/>
        <a:p>
          <a:endParaRPr lang="ru-RU"/>
        </a:p>
      </dgm:t>
    </dgm:pt>
    <dgm:pt modelId="{B9C42F35-270A-40CF-8BD5-0AD037E513E8}">
      <dgm:prSet phldrT="[Текст]"/>
      <dgm:spPr/>
      <dgm:t>
        <a:bodyPr/>
        <a:lstStyle/>
        <a:p>
          <a:r>
            <a:rPr lang="ru-RU" dirty="0" smtClean="0"/>
            <a:t>Настройка параметров сверки</a:t>
          </a:r>
          <a:endParaRPr lang="ru-RU" dirty="0"/>
        </a:p>
      </dgm:t>
    </dgm:pt>
    <dgm:pt modelId="{D6FE4E8E-55D5-4F18-8F3B-BA23F459EAE5}" type="parTrans" cxnId="{6EF4BB06-475B-4B7F-AC28-2FB42FC8D370}">
      <dgm:prSet/>
      <dgm:spPr/>
      <dgm:t>
        <a:bodyPr/>
        <a:lstStyle/>
        <a:p>
          <a:endParaRPr lang="ru-RU"/>
        </a:p>
      </dgm:t>
    </dgm:pt>
    <dgm:pt modelId="{A09CFAC9-0435-420A-AB17-FA5678F085A8}" type="sibTrans" cxnId="{6EF4BB06-475B-4B7F-AC28-2FB42FC8D370}">
      <dgm:prSet/>
      <dgm:spPr/>
      <dgm:t>
        <a:bodyPr/>
        <a:lstStyle/>
        <a:p>
          <a:endParaRPr lang="ru-RU"/>
        </a:p>
      </dgm:t>
    </dgm:pt>
    <dgm:pt modelId="{B06E0FC1-EF20-4239-A415-98DBD37CD666}">
      <dgm:prSet phldrT="[Текст]"/>
      <dgm:spPr/>
      <dgm:t>
        <a:bodyPr/>
        <a:lstStyle/>
        <a:p>
          <a:r>
            <a:rPr lang="ru-RU" dirty="0" smtClean="0"/>
            <a:t>Настройка параметров исключения (элиминации) ВГО</a:t>
          </a:r>
          <a:endParaRPr lang="ru-RU" dirty="0"/>
        </a:p>
      </dgm:t>
    </dgm:pt>
    <dgm:pt modelId="{B8DA5612-1779-4D0E-A8BC-60004438CB7F}" type="parTrans" cxnId="{93F9C623-E4B6-40C3-853B-758445373576}">
      <dgm:prSet/>
      <dgm:spPr/>
      <dgm:t>
        <a:bodyPr/>
        <a:lstStyle/>
        <a:p>
          <a:endParaRPr lang="ru-RU"/>
        </a:p>
      </dgm:t>
    </dgm:pt>
    <dgm:pt modelId="{BBBD7F75-E39D-4F1C-B396-C86077C844ED}" type="sibTrans" cxnId="{93F9C623-E4B6-40C3-853B-758445373576}">
      <dgm:prSet/>
      <dgm:spPr/>
      <dgm:t>
        <a:bodyPr/>
        <a:lstStyle/>
        <a:p>
          <a:endParaRPr lang="ru-RU"/>
        </a:p>
      </dgm:t>
    </dgm:pt>
    <dgm:pt modelId="{79EDE6D0-EF7A-40E3-8500-FC79F40A71A9}" type="pres">
      <dgm:prSet presAssocID="{7991D28A-3571-4FD8-A9B9-04211A55E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06EA95-DF9E-499A-8870-24688F97B25D}" type="pres">
      <dgm:prSet presAssocID="{77FB9DF3-9333-4703-8ADC-8CEABC76648D}" presName="thickLine" presStyleLbl="alignNode1" presStyleIdx="0" presStyleCnt="1"/>
      <dgm:spPr/>
    </dgm:pt>
    <dgm:pt modelId="{0FF108C3-2426-4E53-B03C-75BFAE1AE7B6}" type="pres">
      <dgm:prSet presAssocID="{77FB9DF3-9333-4703-8ADC-8CEABC76648D}" presName="horz1" presStyleCnt="0"/>
      <dgm:spPr/>
    </dgm:pt>
    <dgm:pt modelId="{CA2059B5-F5EC-41E9-89C7-F805C946F686}" type="pres">
      <dgm:prSet presAssocID="{77FB9DF3-9333-4703-8ADC-8CEABC76648D}" presName="tx1" presStyleLbl="revTx" presStyleIdx="0" presStyleCnt="10"/>
      <dgm:spPr/>
      <dgm:t>
        <a:bodyPr/>
        <a:lstStyle/>
        <a:p>
          <a:endParaRPr lang="ru-RU"/>
        </a:p>
      </dgm:t>
    </dgm:pt>
    <dgm:pt modelId="{6A501F8B-DE54-4F07-871E-B1B95376D83E}" type="pres">
      <dgm:prSet presAssocID="{77FB9DF3-9333-4703-8ADC-8CEABC76648D}" presName="vert1" presStyleCnt="0"/>
      <dgm:spPr/>
    </dgm:pt>
    <dgm:pt modelId="{33F86136-4A9B-439E-9C44-2AB0330858A6}" type="pres">
      <dgm:prSet presAssocID="{20056473-9164-404D-9FF4-6C396516FABB}" presName="vertSpace2a" presStyleCnt="0"/>
      <dgm:spPr/>
    </dgm:pt>
    <dgm:pt modelId="{EBD87B11-D5D2-4398-B24D-229631AFD844}" type="pres">
      <dgm:prSet presAssocID="{20056473-9164-404D-9FF4-6C396516FABB}" presName="horz2" presStyleCnt="0"/>
      <dgm:spPr/>
    </dgm:pt>
    <dgm:pt modelId="{A18503C4-47A8-4EA3-84C2-E907949BBA1D}" type="pres">
      <dgm:prSet presAssocID="{20056473-9164-404D-9FF4-6C396516FABB}" presName="horzSpace2" presStyleCnt="0"/>
      <dgm:spPr/>
    </dgm:pt>
    <dgm:pt modelId="{DF9C879A-E799-4734-BF82-4251ED0CCAE9}" type="pres">
      <dgm:prSet presAssocID="{20056473-9164-404D-9FF4-6C396516FABB}" presName="tx2" presStyleLbl="revTx" presStyleIdx="1" presStyleCnt="10"/>
      <dgm:spPr/>
      <dgm:t>
        <a:bodyPr/>
        <a:lstStyle/>
        <a:p>
          <a:endParaRPr lang="ru-RU"/>
        </a:p>
      </dgm:t>
    </dgm:pt>
    <dgm:pt modelId="{B9AA2824-510C-4058-96C2-7031FB3671C3}" type="pres">
      <dgm:prSet presAssocID="{20056473-9164-404D-9FF4-6C396516FABB}" presName="vert2" presStyleCnt="0"/>
      <dgm:spPr/>
    </dgm:pt>
    <dgm:pt modelId="{32DB8667-DC56-45B3-958E-68DB37C83627}" type="pres">
      <dgm:prSet presAssocID="{20056473-9164-404D-9FF4-6C396516FABB}" presName="thinLine2b" presStyleLbl="callout" presStyleIdx="0" presStyleCnt="9"/>
      <dgm:spPr/>
    </dgm:pt>
    <dgm:pt modelId="{4CEE732B-F88E-4F73-89BD-8DB1CDF0FB8D}" type="pres">
      <dgm:prSet presAssocID="{20056473-9164-404D-9FF4-6C396516FABB}" presName="vertSpace2b" presStyleCnt="0"/>
      <dgm:spPr/>
    </dgm:pt>
    <dgm:pt modelId="{D4CF4C51-9A46-4721-AD2D-FEDA8652DF50}" type="pres">
      <dgm:prSet presAssocID="{CBA3B119-E920-463D-8C02-766AE261DB4E}" presName="horz2" presStyleCnt="0"/>
      <dgm:spPr/>
    </dgm:pt>
    <dgm:pt modelId="{6FA8A364-4A9A-4E3B-8637-534883EBA246}" type="pres">
      <dgm:prSet presAssocID="{CBA3B119-E920-463D-8C02-766AE261DB4E}" presName="horzSpace2" presStyleCnt="0"/>
      <dgm:spPr/>
    </dgm:pt>
    <dgm:pt modelId="{9531CE22-CBD5-4323-BCED-50556284BAEB}" type="pres">
      <dgm:prSet presAssocID="{CBA3B119-E920-463D-8C02-766AE261DB4E}" presName="tx2" presStyleLbl="revTx" presStyleIdx="2" presStyleCnt="10"/>
      <dgm:spPr/>
      <dgm:t>
        <a:bodyPr/>
        <a:lstStyle/>
        <a:p>
          <a:endParaRPr lang="ru-RU"/>
        </a:p>
      </dgm:t>
    </dgm:pt>
    <dgm:pt modelId="{E52E0808-F50C-4EE7-A899-BD9A6FBE9A99}" type="pres">
      <dgm:prSet presAssocID="{CBA3B119-E920-463D-8C02-766AE261DB4E}" presName="vert2" presStyleCnt="0"/>
      <dgm:spPr/>
    </dgm:pt>
    <dgm:pt modelId="{549C971F-DC7D-42F9-B0FC-8077E77E1A2B}" type="pres">
      <dgm:prSet presAssocID="{CBA3B119-E920-463D-8C02-766AE261DB4E}" presName="thinLine2b" presStyleLbl="callout" presStyleIdx="1" presStyleCnt="9"/>
      <dgm:spPr/>
    </dgm:pt>
    <dgm:pt modelId="{E8D7F0B6-B604-4758-9F83-B827859925B2}" type="pres">
      <dgm:prSet presAssocID="{CBA3B119-E920-463D-8C02-766AE261DB4E}" presName="vertSpace2b" presStyleCnt="0"/>
      <dgm:spPr/>
    </dgm:pt>
    <dgm:pt modelId="{8A446962-82B9-4703-8C14-C7F55BBCB025}" type="pres">
      <dgm:prSet presAssocID="{B9C42F35-270A-40CF-8BD5-0AD037E513E8}" presName="horz2" presStyleCnt="0"/>
      <dgm:spPr/>
    </dgm:pt>
    <dgm:pt modelId="{A27264B6-AB7D-4432-BEFE-08B8C99328B7}" type="pres">
      <dgm:prSet presAssocID="{B9C42F35-270A-40CF-8BD5-0AD037E513E8}" presName="horzSpace2" presStyleCnt="0"/>
      <dgm:spPr/>
    </dgm:pt>
    <dgm:pt modelId="{6197A66D-50A8-4844-BEE9-97C459F09ED8}" type="pres">
      <dgm:prSet presAssocID="{B9C42F35-270A-40CF-8BD5-0AD037E513E8}" presName="tx2" presStyleLbl="revTx" presStyleIdx="3" presStyleCnt="10"/>
      <dgm:spPr/>
      <dgm:t>
        <a:bodyPr/>
        <a:lstStyle/>
        <a:p>
          <a:endParaRPr lang="ru-RU"/>
        </a:p>
      </dgm:t>
    </dgm:pt>
    <dgm:pt modelId="{778B8111-08E5-44EC-B387-68474E85C062}" type="pres">
      <dgm:prSet presAssocID="{B9C42F35-270A-40CF-8BD5-0AD037E513E8}" presName="vert2" presStyleCnt="0"/>
      <dgm:spPr/>
    </dgm:pt>
    <dgm:pt modelId="{B73F592D-80CB-46F5-BC21-182E6602C58B}" type="pres">
      <dgm:prSet presAssocID="{B9C42F35-270A-40CF-8BD5-0AD037E513E8}" presName="thinLine2b" presStyleLbl="callout" presStyleIdx="2" presStyleCnt="9"/>
      <dgm:spPr/>
    </dgm:pt>
    <dgm:pt modelId="{6BE0E22D-E4C4-45EC-8254-797A95B8BE6F}" type="pres">
      <dgm:prSet presAssocID="{B9C42F35-270A-40CF-8BD5-0AD037E513E8}" presName="vertSpace2b" presStyleCnt="0"/>
      <dgm:spPr/>
    </dgm:pt>
    <dgm:pt modelId="{6E60B30E-A8D3-433E-9F7F-5E52E2BF3E73}" type="pres">
      <dgm:prSet presAssocID="{6AAFE7EF-249C-4265-BC93-0203EF86D5A5}" presName="horz2" presStyleCnt="0"/>
      <dgm:spPr/>
    </dgm:pt>
    <dgm:pt modelId="{69D9CC40-FAF7-4629-AF95-07F87E4227D4}" type="pres">
      <dgm:prSet presAssocID="{6AAFE7EF-249C-4265-BC93-0203EF86D5A5}" presName="horzSpace2" presStyleCnt="0"/>
      <dgm:spPr/>
    </dgm:pt>
    <dgm:pt modelId="{5B4115E7-87C8-4C23-A139-82EBE574494F}" type="pres">
      <dgm:prSet presAssocID="{6AAFE7EF-249C-4265-BC93-0203EF86D5A5}" presName="tx2" presStyleLbl="revTx" presStyleIdx="4" presStyleCnt="10"/>
      <dgm:spPr/>
      <dgm:t>
        <a:bodyPr/>
        <a:lstStyle/>
        <a:p>
          <a:endParaRPr lang="ru-RU"/>
        </a:p>
      </dgm:t>
    </dgm:pt>
    <dgm:pt modelId="{39FBC763-B382-4F54-A10D-7555F1DAEC0B}" type="pres">
      <dgm:prSet presAssocID="{6AAFE7EF-249C-4265-BC93-0203EF86D5A5}" presName="vert2" presStyleCnt="0"/>
      <dgm:spPr/>
    </dgm:pt>
    <dgm:pt modelId="{36BF853A-AEEE-4433-A50C-D187C85418C1}" type="pres">
      <dgm:prSet presAssocID="{6AAFE7EF-249C-4265-BC93-0203EF86D5A5}" presName="thinLine2b" presStyleLbl="callout" presStyleIdx="3" presStyleCnt="9"/>
      <dgm:spPr/>
    </dgm:pt>
    <dgm:pt modelId="{5DDCF538-CA8A-4AC2-A4A6-ABD996A7AC8F}" type="pres">
      <dgm:prSet presAssocID="{6AAFE7EF-249C-4265-BC93-0203EF86D5A5}" presName="vertSpace2b" presStyleCnt="0"/>
      <dgm:spPr/>
    </dgm:pt>
    <dgm:pt modelId="{CEADD091-1313-4E5A-8D6F-8699CF91C118}" type="pres">
      <dgm:prSet presAssocID="{663A746B-21F4-4263-B0DF-073986443D80}" presName="horz2" presStyleCnt="0"/>
      <dgm:spPr/>
    </dgm:pt>
    <dgm:pt modelId="{082FE971-4234-428E-8109-AA436522E8E9}" type="pres">
      <dgm:prSet presAssocID="{663A746B-21F4-4263-B0DF-073986443D80}" presName="horzSpace2" presStyleCnt="0"/>
      <dgm:spPr/>
    </dgm:pt>
    <dgm:pt modelId="{535B326B-9D69-44B7-8E88-572B81CEF642}" type="pres">
      <dgm:prSet presAssocID="{663A746B-21F4-4263-B0DF-073986443D80}" presName="tx2" presStyleLbl="revTx" presStyleIdx="5" presStyleCnt="10"/>
      <dgm:spPr/>
      <dgm:t>
        <a:bodyPr/>
        <a:lstStyle/>
        <a:p>
          <a:endParaRPr lang="ru-RU"/>
        </a:p>
      </dgm:t>
    </dgm:pt>
    <dgm:pt modelId="{B3EA9E51-41CA-4CF6-A4FC-6447841BB070}" type="pres">
      <dgm:prSet presAssocID="{663A746B-21F4-4263-B0DF-073986443D80}" presName="vert2" presStyleCnt="0"/>
      <dgm:spPr/>
    </dgm:pt>
    <dgm:pt modelId="{9A675AD6-859B-4F6C-9F84-ED6DD1285F78}" type="pres">
      <dgm:prSet presAssocID="{663A746B-21F4-4263-B0DF-073986443D80}" presName="thinLine2b" presStyleLbl="callout" presStyleIdx="4" presStyleCnt="9"/>
      <dgm:spPr/>
    </dgm:pt>
    <dgm:pt modelId="{A4108234-518D-4E1B-8908-082CAF9F370F}" type="pres">
      <dgm:prSet presAssocID="{663A746B-21F4-4263-B0DF-073986443D80}" presName="vertSpace2b" presStyleCnt="0"/>
      <dgm:spPr/>
    </dgm:pt>
    <dgm:pt modelId="{42E63CC8-C369-469B-A4CA-3092140B0317}" type="pres">
      <dgm:prSet presAssocID="{7E22B604-9F0A-444C-9910-D201B86D13E3}" presName="horz2" presStyleCnt="0"/>
      <dgm:spPr/>
    </dgm:pt>
    <dgm:pt modelId="{B89F6A82-DB86-455F-ACE5-100C29318DBC}" type="pres">
      <dgm:prSet presAssocID="{7E22B604-9F0A-444C-9910-D201B86D13E3}" presName="horzSpace2" presStyleCnt="0"/>
      <dgm:spPr/>
    </dgm:pt>
    <dgm:pt modelId="{0AEAFA5C-0E14-4584-ADF6-7C13459D0BCB}" type="pres">
      <dgm:prSet presAssocID="{7E22B604-9F0A-444C-9910-D201B86D13E3}" presName="tx2" presStyleLbl="revTx" presStyleIdx="6" presStyleCnt="10"/>
      <dgm:spPr/>
      <dgm:t>
        <a:bodyPr/>
        <a:lstStyle/>
        <a:p>
          <a:endParaRPr lang="ru-RU"/>
        </a:p>
      </dgm:t>
    </dgm:pt>
    <dgm:pt modelId="{1DE9596A-1CC9-4C0E-8FFE-59D4787C0DDA}" type="pres">
      <dgm:prSet presAssocID="{7E22B604-9F0A-444C-9910-D201B86D13E3}" presName="vert2" presStyleCnt="0"/>
      <dgm:spPr/>
    </dgm:pt>
    <dgm:pt modelId="{2AE9BD72-D41F-4E2F-BCD9-BF24784DEC17}" type="pres">
      <dgm:prSet presAssocID="{7E22B604-9F0A-444C-9910-D201B86D13E3}" presName="thinLine2b" presStyleLbl="callout" presStyleIdx="5" presStyleCnt="9"/>
      <dgm:spPr/>
    </dgm:pt>
    <dgm:pt modelId="{535B14EE-33C6-4C1E-B0F8-2DD08BBB3F7E}" type="pres">
      <dgm:prSet presAssocID="{7E22B604-9F0A-444C-9910-D201B86D13E3}" presName="vertSpace2b" presStyleCnt="0"/>
      <dgm:spPr/>
    </dgm:pt>
    <dgm:pt modelId="{7429B256-F2B7-4EFB-B1B5-44797A414A1A}" type="pres">
      <dgm:prSet presAssocID="{B06E0FC1-EF20-4239-A415-98DBD37CD666}" presName="horz2" presStyleCnt="0"/>
      <dgm:spPr/>
    </dgm:pt>
    <dgm:pt modelId="{07BF30D0-F7A8-4A86-A95B-2957D8C015AE}" type="pres">
      <dgm:prSet presAssocID="{B06E0FC1-EF20-4239-A415-98DBD37CD666}" presName="horzSpace2" presStyleCnt="0"/>
      <dgm:spPr/>
    </dgm:pt>
    <dgm:pt modelId="{10364A8C-78DB-4B00-A42A-215C2F24D18C}" type="pres">
      <dgm:prSet presAssocID="{B06E0FC1-EF20-4239-A415-98DBD37CD666}" presName="tx2" presStyleLbl="revTx" presStyleIdx="7" presStyleCnt="10"/>
      <dgm:spPr/>
      <dgm:t>
        <a:bodyPr/>
        <a:lstStyle/>
        <a:p>
          <a:endParaRPr lang="ru-RU"/>
        </a:p>
      </dgm:t>
    </dgm:pt>
    <dgm:pt modelId="{E3B71C7F-2F6E-4E42-8230-DDA7290022AD}" type="pres">
      <dgm:prSet presAssocID="{B06E0FC1-EF20-4239-A415-98DBD37CD666}" presName="vert2" presStyleCnt="0"/>
      <dgm:spPr/>
    </dgm:pt>
    <dgm:pt modelId="{9974272B-8B3C-457E-9BB1-EFE50FCA489E}" type="pres">
      <dgm:prSet presAssocID="{B06E0FC1-EF20-4239-A415-98DBD37CD666}" presName="thinLine2b" presStyleLbl="callout" presStyleIdx="6" presStyleCnt="9"/>
      <dgm:spPr/>
    </dgm:pt>
    <dgm:pt modelId="{D5D7352A-E85F-435A-BD03-F29571708485}" type="pres">
      <dgm:prSet presAssocID="{B06E0FC1-EF20-4239-A415-98DBD37CD666}" presName="vertSpace2b" presStyleCnt="0"/>
      <dgm:spPr/>
    </dgm:pt>
    <dgm:pt modelId="{3FAC1599-A6E8-473E-AA0F-104C0AFBD0AE}" type="pres">
      <dgm:prSet presAssocID="{C7CB1875-9D85-4DC3-971D-B661727EFD7A}" presName="horz2" presStyleCnt="0"/>
      <dgm:spPr/>
    </dgm:pt>
    <dgm:pt modelId="{B420796E-52A8-4FBD-98D4-A25D048953E5}" type="pres">
      <dgm:prSet presAssocID="{C7CB1875-9D85-4DC3-971D-B661727EFD7A}" presName="horzSpace2" presStyleCnt="0"/>
      <dgm:spPr/>
    </dgm:pt>
    <dgm:pt modelId="{B19ECBC0-B162-4BCF-BF85-7613FAF483AC}" type="pres">
      <dgm:prSet presAssocID="{C7CB1875-9D85-4DC3-971D-B661727EFD7A}" presName="tx2" presStyleLbl="revTx" presStyleIdx="8" presStyleCnt="10"/>
      <dgm:spPr/>
      <dgm:t>
        <a:bodyPr/>
        <a:lstStyle/>
        <a:p>
          <a:endParaRPr lang="ru-RU"/>
        </a:p>
      </dgm:t>
    </dgm:pt>
    <dgm:pt modelId="{F03083EC-5EFF-4D6C-BA86-07166ED24E25}" type="pres">
      <dgm:prSet presAssocID="{C7CB1875-9D85-4DC3-971D-B661727EFD7A}" presName="vert2" presStyleCnt="0"/>
      <dgm:spPr/>
    </dgm:pt>
    <dgm:pt modelId="{B01D11D0-B3F8-4DFF-9EF7-450E1FB2DE38}" type="pres">
      <dgm:prSet presAssocID="{C7CB1875-9D85-4DC3-971D-B661727EFD7A}" presName="thinLine2b" presStyleLbl="callout" presStyleIdx="7" presStyleCnt="9"/>
      <dgm:spPr/>
    </dgm:pt>
    <dgm:pt modelId="{6F668B8E-45F8-40EF-AA79-5AE3160F0B90}" type="pres">
      <dgm:prSet presAssocID="{C7CB1875-9D85-4DC3-971D-B661727EFD7A}" presName="vertSpace2b" presStyleCnt="0"/>
      <dgm:spPr/>
    </dgm:pt>
    <dgm:pt modelId="{F06188C3-B65D-4427-BE3E-A10ED5C6A9CB}" type="pres">
      <dgm:prSet presAssocID="{7BA6AF6A-3ED7-4896-AD90-225E783486BD}" presName="horz2" presStyleCnt="0"/>
      <dgm:spPr/>
    </dgm:pt>
    <dgm:pt modelId="{57C88E27-398E-4EB7-9A53-ED8303F22FBF}" type="pres">
      <dgm:prSet presAssocID="{7BA6AF6A-3ED7-4896-AD90-225E783486BD}" presName="horzSpace2" presStyleCnt="0"/>
      <dgm:spPr/>
    </dgm:pt>
    <dgm:pt modelId="{08E14224-D7E6-4C35-AA5B-8621F98C165D}" type="pres">
      <dgm:prSet presAssocID="{7BA6AF6A-3ED7-4896-AD90-225E783486BD}" presName="tx2" presStyleLbl="revTx" presStyleIdx="9" presStyleCnt="10"/>
      <dgm:spPr/>
      <dgm:t>
        <a:bodyPr/>
        <a:lstStyle/>
        <a:p>
          <a:endParaRPr lang="ru-RU"/>
        </a:p>
      </dgm:t>
    </dgm:pt>
    <dgm:pt modelId="{5B0AEECB-1EB0-47D1-9128-3505BF2159DA}" type="pres">
      <dgm:prSet presAssocID="{7BA6AF6A-3ED7-4896-AD90-225E783486BD}" presName="vert2" presStyleCnt="0"/>
      <dgm:spPr/>
    </dgm:pt>
    <dgm:pt modelId="{643CDC2F-7820-4E69-A5C9-641126A43F1C}" type="pres">
      <dgm:prSet presAssocID="{7BA6AF6A-3ED7-4896-AD90-225E783486BD}" presName="thinLine2b" presStyleLbl="callout" presStyleIdx="8" presStyleCnt="9"/>
      <dgm:spPr/>
    </dgm:pt>
    <dgm:pt modelId="{FE84E3BE-5E91-42C9-A454-8FF2D493C71E}" type="pres">
      <dgm:prSet presAssocID="{7BA6AF6A-3ED7-4896-AD90-225E783486BD}" presName="vertSpace2b" presStyleCnt="0"/>
      <dgm:spPr/>
    </dgm:pt>
  </dgm:ptLst>
  <dgm:cxnLst>
    <dgm:cxn modelId="{C26E5B05-DBDA-4900-8947-43BD37EB7BD3}" type="presOf" srcId="{663A746B-21F4-4263-B0DF-073986443D80}" destId="{535B326B-9D69-44B7-8E88-572B81CEF642}" srcOrd="0" destOrd="0" presId="urn:microsoft.com/office/officeart/2008/layout/LinedList"/>
    <dgm:cxn modelId="{6A4D847F-8473-41B3-8195-C56684DFDBC8}" type="presOf" srcId="{7BA6AF6A-3ED7-4896-AD90-225E783486BD}" destId="{08E14224-D7E6-4C35-AA5B-8621F98C165D}" srcOrd="0" destOrd="0" presId="urn:microsoft.com/office/officeart/2008/layout/LinedList"/>
    <dgm:cxn modelId="{D0281E1E-A924-4CBA-BFB7-6FFC2A66B4BA}" type="presOf" srcId="{7E22B604-9F0A-444C-9910-D201B86D13E3}" destId="{0AEAFA5C-0E14-4584-ADF6-7C13459D0BCB}" srcOrd="0" destOrd="0" presId="urn:microsoft.com/office/officeart/2008/layout/LinedList"/>
    <dgm:cxn modelId="{2CCCC8FC-C09F-4ACB-8665-05FC65B82B4E}" type="presOf" srcId="{77FB9DF3-9333-4703-8ADC-8CEABC76648D}" destId="{CA2059B5-F5EC-41E9-89C7-F805C946F686}" srcOrd="0" destOrd="0" presId="urn:microsoft.com/office/officeart/2008/layout/LinedList"/>
    <dgm:cxn modelId="{D7892976-81BD-47EF-A423-C28BB99D3E90}" srcId="{77FB9DF3-9333-4703-8ADC-8CEABC76648D}" destId="{7E22B604-9F0A-444C-9910-D201B86D13E3}" srcOrd="5" destOrd="0" parTransId="{2A81A700-D3BE-4690-A88A-5AC33C3262F7}" sibTransId="{40764C97-9D44-4E6D-8E15-175546614B02}"/>
    <dgm:cxn modelId="{E1C36EBA-29D8-488C-94EE-DD1C6EFD4BA2}" type="presOf" srcId="{B06E0FC1-EF20-4239-A415-98DBD37CD666}" destId="{10364A8C-78DB-4B00-A42A-215C2F24D18C}" srcOrd="0" destOrd="0" presId="urn:microsoft.com/office/officeart/2008/layout/LinedList"/>
    <dgm:cxn modelId="{1864F96E-8776-49EA-8B4E-8F0366639E3E}" srcId="{77FB9DF3-9333-4703-8ADC-8CEABC76648D}" destId="{CBA3B119-E920-463D-8C02-766AE261DB4E}" srcOrd="1" destOrd="0" parTransId="{4DC17A27-D68F-432F-9BEC-344028DEEF4F}" sibTransId="{D4EC3D60-657C-42F9-B4CA-2A8CBE9202E5}"/>
    <dgm:cxn modelId="{04253A5A-67B6-4DB9-ADE2-2D2BCAF55C2D}" srcId="{77FB9DF3-9333-4703-8ADC-8CEABC76648D}" destId="{7BA6AF6A-3ED7-4896-AD90-225E783486BD}" srcOrd="8" destOrd="0" parTransId="{C919D88D-0A97-45F8-9B9F-DE3AB5181391}" sibTransId="{DF878A6F-2F5C-42A1-B6B1-727BBD28C2BA}"/>
    <dgm:cxn modelId="{6EF4BB06-475B-4B7F-AC28-2FB42FC8D370}" srcId="{77FB9DF3-9333-4703-8ADC-8CEABC76648D}" destId="{B9C42F35-270A-40CF-8BD5-0AD037E513E8}" srcOrd="2" destOrd="0" parTransId="{D6FE4E8E-55D5-4F18-8F3B-BA23F459EAE5}" sibTransId="{A09CFAC9-0435-420A-AB17-FA5678F085A8}"/>
    <dgm:cxn modelId="{FE869A8F-B06C-4206-8EF2-CF32A0BE8AE3}" srcId="{7991D28A-3571-4FD8-A9B9-04211A55EAB2}" destId="{77FB9DF3-9333-4703-8ADC-8CEABC76648D}" srcOrd="0" destOrd="0" parTransId="{B4FC788E-70E0-4169-BFA2-CDD4105E5E9A}" sibTransId="{FE24F151-608E-4470-A3E9-3140B275EDEC}"/>
    <dgm:cxn modelId="{82296AFD-F02A-47EA-8F35-40142BF9A1C5}" type="presOf" srcId="{7991D28A-3571-4FD8-A9B9-04211A55EAB2}" destId="{79EDE6D0-EF7A-40E3-8500-FC79F40A71A9}" srcOrd="0" destOrd="0" presId="urn:microsoft.com/office/officeart/2008/layout/LinedList"/>
    <dgm:cxn modelId="{4C5DA6C5-5B71-4101-9341-EE3F0DE3D6F7}" type="presOf" srcId="{6AAFE7EF-249C-4265-BC93-0203EF86D5A5}" destId="{5B4115E7-87C8-4C23-A139-82EBE574494F}" srcOrd="0" destOrd="0" presId="urn:microsoft.com/office/officeart/2008/layout/LinedList"/>
    <dgm:cxn modelId="{93F9C623-E4B6-40C3-853B-758445373576}" srcId="{77FB9DF3-9333-4703-8ADC-8CEABC76648D}" destId="{B06E0FC1-EF20-4239-A415-98DBD37CD666}" srcOrd="6" destOrd="0" parTransId="{B8DA5612-1779-4D0E-A8BC-60004438CB7F}" sibTransId="{BBBD7F75-E39D-4F1C-B396-C86077C844ED}"/>
    <dgm:cxn modelId="{7E2A17F9-754F-4C0B-AAFD-1F1A9F4D49D7}" type="presOf" srcId="{C7CB1875-9D85-4DC3-971D-B661727EFD7A}" destId="{B19ECBC0-B162-4BCF-BF85-7613FAF483AC}" srcOrd="0" destOrd="0" presId="urn:microsoft.com/office/officeart/2008/layout/LinedList"/>
    <dgm:cxn modelId="{3233B3D5-B499-4C20-94E5-ED3EF9D6984D}" type="presOf" srcId="{CBA3B119-E920-463D-8C02-766AE261DB4E}" destId="{9531CE22-CBD5-4323-BCED-50556284BAEB}" srcOrd="0" destOrd="0" presId="urn:microsoft.com/office/officeart/2008/layout/LinedList"/>
    <dgm:cxn modelId="{E867CC07-178D-432D-A666-087CA852BFAA}" srcId="{77FB9DF3-9333-4703-8ADC-8CEABC76648D}" destId="{C7CB1875-9D85-4DC3-971D-B661727EFD7A}" srcOrd="7" destOrd="0" parTransId="{FE4E2DD1-EAA8-4D3F-B59E-B1287EA9EC2F}" sibTransId="{1C603362-8CA2-4764-A3CF-C2F377447F20}"/>
    <dgm:cxn modelId="{A8F0910D-64FC-4BB8-8259-23B47EA1DA61}" srcId="{77FB9DF3-9333-4703-8ADC-8CEABC76648D}" destId="{663A746B-21F4-4263-B0DF-073986443D80}" srcOrd="4" destOrd="0" parTransId="{728EC046-CDD7-4C9C-9994-2BA7D9D22376}" sibTransId="{E626716F-4A4E-4F4A-BDB0-7046DB449424}"/>
    <dgm:cxn modelId="{3F3782E1-1D4B-45A1-9CCD-1EF4D323B32E}" srcId="{77FB9DF3-9333-4703-8ADC-8CEABC76648D}" destId="{6AAFE7EF-249C-4265-BC93-0203EF86D5A5}" srcOrd="3" destOrd="0" parTransId="{8239C4E5-1DC9-4290-9E57-0D874A70F3E3}" sibTransId="{7746F12F-BCED-409A-B8E7-4FFD7BE34FA4}"/>
    <dgm:cxn modelId="{EC4570F7-AC05-4192-AA75-3524F2309B24}" type="presOf" srcId="{20056473-9164-404D-9FF4-6C396516FABB}" destId="{DF9C879A-E799-4734-BF82-4251ED0CCAE9}" srcOrd="0" destOrd="0" presId="urn:microsoft.com/office/officeart/2008/layout/LinedList"/>
    <dgm:cxn modelId="{748AE301-6466-47CA-A9DD-5FE920A7B7FF}" type="presOf" srcId="{B9C42F35-270A-40CF-8BD5-0AD037E513E8}" destId="{6197A66D-50A8-4844-BEE9-97C459F09ED8}" srcOrd="0" destOrd="0" presId="urn:microsoft.com/office/officeart/2008/layout/LinedList"/>
    <dgm:cxn modelId="{D8782B63-3443-4B1A-BD5D-BC51EF13B369}" srcId="{77FB9DF3-9333-4703-8ADC-8CEABC76648D}" destId="{20056473-9164-404D-9FF4-6C396516FABB}" srcOrd="0" destOrd="0" parTransId="{4AF54CAE-EA77-4AC7-AEB5-F46271B128CF}" sibTransId="{430966E2-650A-4F10-8F96-608176F33424}"/>
    <dgm:cxn modelId="{D7EDF1B5-763E-47E3-A772-C4EBF65E76A4}" type="presParOf" srcId="{79EDE6D0-EF7A-40E3-8500-FC79F40A71A9}" destId="{C206EA95-DF9E-499A-8870-24688F97B25D}" srcOrd="0" destOrd="0" presId="urn:microsoft.com/office/officeart/2008/layout/LinedList"/>
    <dgm:cxn modelId="{95A96A8D-D343-47BB-8475-769CDECD8192}" type="presParOf" srcId="{79EDE6D0-EF7A-40E3-8500-FC79F40A71A9}" destId="{0FF108C3-2426-4E53-B03C-75BFAE1AE7B6}" srcOrd="1" destOrd="0" presId="urn:microsoft.com/office/officeart/2008/layout/LinedList"/>
    <dgm:cxn modelId="{B72FDB86-9A94-4AAD-9BE6-BD5954C66317}" type="presParOf" srcId="{0FF108C3-2426-4E53-B03C-75BFAE1AE7B6}" destId="{CA2059B5-F5EC-41E9-89C7-F805C946F686}" srcOrd="0" destOrd="0" presId="urn:microsoft.com/office/officeart/2008/layout/LinedList"/>
    <dgm:cxn modelId="{C3063FE6-1C81-4733-861D-B39AC5C5D5D4}" type="presParOf" srcId="{0FF108C3-2426-4E53-B03C-75BFAE1AE7B6}" destId="{6A501F8B-DE54-4F07-871E-B1B95376D83E}" srcOrd="1" destOrd="0" presId="urn:microsoft.com/office/officeart/2008/layout/LinedList"/>
    <dgm:cxn modelId="{C234451C-C8AE-441B-B0E9-1DABDDF4F6C1}" type="presParOf" srcId="{6A501F8B-DE54-4F07-871E-B1B95376D83E}" destId="{33F86136-4A9B-439E-9C44-2AB0330858A6}" srcOrd="0" destOrd="0" presId="urn:microsoft.com/office/officeart/2008/layout/LinedList"/>
    <dgm:cxn modelId="{B0B040EB-6354-42B8-8FBB-09715A3E3E2F}" type="presParOf" srcId="{6A501F8B-DE54-4F07-871E-B1B95376D83E}" destId="{EBD87B11-D5D2-4398-B24D-229631AFD844}" srcOrd="1" destOrd="0" presId="urn:microsoft.com/office/officeart/2008/layout/LinedList"/>
    <dgm:cxn modelId="{72C19044-05B0-4C23-A716-2A0516D2C58F}" type="presParOf" srcId="{EBD87B11-D5D2-4398-B24D-229631AFD844}" destId="{A18503C4-47A8-4EA3-84C2-E907949BBA1D}" srcOrd="0" destOrd="0" presId="urn:microsoft.com/office/officeart/2008/layout/LinedList"/>
    <dgm:cxn modelId="{CDB0FC63-EB14-4546-97CE-432A921A9930}" type="presParOf" srcId="{EBD87B11-D5D2-4398-B24D-229631AFD844}" destId="{DF9C879A-E799-4734-BF82-4251ED0CCAE9}" srcOrd="1" destOrd="0" presId="urn:microsoft.com/office/officeart/2008/layout/LinedList"/>
    <dgm:cxn modelId="{64B6F917-55A3-4502-B8EF-035EEDDB87B8}" type="presParOf" srcId="{EBD87B11-D5D2-4398-B24D-229631AFD844}" destId="{B9AA2824-510C-4058-96C2-7031FB3671C3}" srcOrd="2" destOrd="0" presId="urn:microsoft.com/office/officeart/2008/layout/LinedList"/>
    <dgm:cxn modelId="{47D4C951-56CC-4641-9F84-28B78C67A439}" type="presParOf" srcId="{6A501F8B-DE54-4F07-871E-B1B95376D83E}" destId="{32DB8667-DC56-45B3-958E-68DB37C83627}" srcOrd="2" destOrd="0" presId="urn:microsoft.com/office/officeart/2008/layout/LinedList"/>
    <dgm:cxn modelId="{2BA46B3B-9669-4E1F-9CF6-116C7CED06D3}" type="presParOf" srcId="{6A501F8B-DE54-4F07-871E-B1B95376D83E}" destId="{4CEE732B-F88E-4F73-89BD-8DB1CDF0FB8D}" srcOrd="3" destOrd="0" presId="urn:microsoft.com/office/officeart/2008/layout/LinedList"/>
    <dgm:cxn modelId="{B42E9725-6803-4459-B2DB-F36212586CCA}" type="presParOf" srcId="{6A501F8B-DE54-4F07-871E-B1B95376D83E}" destId="{D4CF4C51-9A46-4721-AD2D-FEDA8652DF50}" srcOrd="4" destOrd="0" presId="urn:microsoft.com/office/officeart/2008/layout/LinedList"/>
    <dgm:cxn modelId="{8ECB5BD2-9A5B-4BDB-930D-79D85CB4DAED}" type="presParOf" srcId="{D4CF4C51-9A46-4721-AD2D-FEDA8652DF50}" destId="{6FA8A364-4A9A-4E3B-8637-534883EBA246}" srcOrd="0" destOrd="0" presId="urn:microsoft.com/office/officeart/2008/layout/LinedList"/>
    <dgm:cxn modelId="{802A2EE9-25BA-4BB5-86BA-03F6A69E6DE7}" type="presParOf" srcId="{D4CF4C51-9A46-4721-AD2D-FEDA8652DF50}" destId="{9531CE22-CBD5-4323-BCED-50556284BAEB}" srcOrd="1" destOrd="0" presId="urn:microsoft.com/office/officeart/2008/layout/LinedList"/>
    <dgm:cxn modelId="{7707D81D-CB33-4BEB-B5D7-F590FB8FD4B4}" type="presParOf" srcId="{D4CF4C51-9A46-4721-AD2D-FEDA8652DF50}" destId="{E52E0808-F50C-4EE7-A899-BD9A6FBE9A99}" srcOrd="2" destOrd="0" presId="urn:microsoft.com/office/officeart/2008/layout/LinedList"/>
    <dgm:cxn modelId="{DB17F1C2-A76C-4292-BA6B-3E4B3C949524}" type="presParOf" srcId="{6A501F8B-DE54-4F07-871E-B1B95376D83E}" destId="{549C971F-DC7D-42F9-B0FC-8077E77E1A2B}" srcOrd="5" destOrd="0" presId="urn:microsoft.com/office/officeart/2008/layout/LinedList"/>
    <dgm:cxn modelId="{2CB71EA2-7FC4-4960-9830-897B45EE6146}" type="presParOf" srcId="{6A501F8B-DE54-4F07-871E-B1B95376D83E}" destId="{E8D7F0B6-B604-4758-9F83-B827859925B2}" srcOrd="6" destOrd="0" presId="urn:microsoft.com/office/officeart/2008/layout/LinedList"/>
    <dgm:cxn modelId="{BB4CCD5C-8FE2-47BD-8F91-46A0332E1124}" type="presParOf" srcId="{6A501F8B-DE54-4F07-871E-B1B95376D83E}" destId="{8A446962-82B9-4703-8C14-C7F55BBCB025}" srcOrd="7" destOrd="0" presId="urn:microsoft.com/office/officeart/2008/layout/LinedList"/>
    <dgm:cxn modelId="{DECB4B8A-CE6D-4E44-B8FA-B4B6C7BCCF51}" type="presParOf" srcId="{8A446962-82B9-4703-8C14-C7F55BBCB025}" destId="{A27264B6-AB7D-4432-BEFE-08B8C99328B7}" srcOrd="0" destOrd="0" presId="urn:microsoft.com/office/officeart/2008/layout/LinedList"/>
    <dgm:cxn modelId="{7597D71D-45A0-4761-B789-13FFFC304C2F}" type="presParOf" srcId="{8A446962-82B9-4703-8C14-C7F55BBCB025}" destId="{6197A66D-50A8-4844-BEE9-97C459F09ED8}" srcOrd="1" destOrd="0" presId="urn:microsoft.com/office/officeart/2008/layout/LinedList"/>
    <dgm:cxn modelId="{B89AB59C-1242-44F9-BBF0-A7FA279BF022}" type="presParOf" srcId="{8A446962-82B9-4703-8C14-C7F55BBCB025}" destId="{778B8111-08E5-44EC-B387-68474E85C062}" srcOrd="2" destOrd="0" presId="urn:microsoft.com/office/officeart/2008/layout/LinedList"/>
    <dgm:cxn modelId="{0E29BC79-FE01-4DE4-9D3A-1FD50628BCD9}" type="presParOf" srcId="{6A501F8B-DE54-4F07-871E-B1B95376D83E}" destId="{B73F592D-80CB-46F5-BC21-182E6602C58B}" srcOrd="8" destOrd="0" presId="urn:microsoft.com/office/officeart/2008/layout/LinedList"/>
    <dgm:cxn modelId="{66CC0AD1-5A0A-40D0-B7F2-F86A584D5151}" type="presParOf" srcId="{6A501F8B-DE54-4F07-871E-B1B95376D83E}" destId="{6BE0E22D-E4C4-45EC-8254-797A95B8BE6F}" srcOrd="9" destOrd="0" presId="urn:microsoft.com/office/officeart/2008/layout/LinedList"/>
    <dgm:cxn modelId="{656BABF7-2209-402D-A66C-E528CF1B778D}" type="presParOf" srcId="{6A501F8B-DE54-4F07-871E-B1B95376D83E}" destId="{6E60B30E-A8D3-433E-9F7F-5E52E2BF3E73}" srcOrd="10" destOrd="0" presId="urn:microsoft.com/office/officeart/2008/layout/LinedList"/>
    <dgm:cxn modelId="{A58BED6F-ADD1-4F99-A19C-EA95AE68C3CA}" type="presParOf" srcId="{6E60B30E-A8D3-433E-9F7F-5E52E2BF3E73}" destId="{69D9CC40-FAF7-4629-AF95-07F87E4227D4}" srcOrd="0" destOrd="0" presId="urn:microsoft.com/office/officeart/2008/layout/LinedList"/>
    <dgm:cxn modelId="{E0B45E17-0760-43D8-9A9A-21ECA2BDCCCF}" type="presParOf" srcId="{6E60B30E-A8D3-433E-9F7F-5E52E2BF3E73}" destId="{5B4115E7-87C8-4C23-A139-82EBE574494F}" srcOrd="1" destOrd="0" presId="urn:microsoft.com/office/officeart/2008/layout/LinedList"/>
    <dgm:cxn modelId="{6001F79B-CDCC-4B85-AD4F-3FEBDA6DB956}" type="presParOf" srcId="{6E60B30E-A8D3-433E-9F7F-5E52E2BF3E73}" destId="{39FBC763-B382-4F54-A10D-7555F1DAEC0B}" srcOrd="2" destOrd="0" presId="urn:microsoft.com/office/officeart/2008/layout/LinedList"/>
    <dgm:cxn modelId="{0143D493-DF3E-4491-BB4E-183C56522B4E}" type="presParOf" srcId="{6A501F8B-DE54-4F07-871E-B1B95376D83E}" destId="{36BF853A-AEEE-4433-A50C-D187C85418C1}" srcOrd="11" destOrd="0" presId="urn:microsoft.com/office/officeart/2008/layout/LinedList"/>
    <dgm:cxn modelId="{ABB0EE7C-956A-4242-AAC7-65002F3FA602}" type="presParOf" srcId="{6A501F8B-DE54-4F07-871E-B1B95376D83E}" destId="{5DDCF538-CA8A-4AC2-A4A6-ABD996A7AC8F}" srcOrd="12" destOrd="0" presId="urn:microsoft.com/office/officeart/2008/layout/LinedList"/>
    <dgm:cxn modelId="{BDCFE7B0-5F83-47FB-A270-87108E6BDFFF}" type="presParOf" srcId="{6A501F8B-DE54-4F07-871E-B1B95376D83E}" destId="{CEADD091-1313-4E5A-8D6F-8699CF91C118}" srcOrd="13" destOrd="0" presId="urn:microsoft.com/office/officeart/2008/layout/LinedList"/>
    <dgm:cxn modelId="{097FA3F5-245F-48A6-AD5F-4A32FF7260D1}" type="presParOf" srcId="{CEADD091-1313-4E5A-8D6F-8699CF91C118}" destId="{082FE971-4234-428E-8109-AA436522E8E9}" srcOrd="0" destOrd="0" presId="urn:microsoft.com/office/officeart/2008/layout/LinedList"/>
    <dgm:cxn modelId="{2D1C30F8-21BF-4C8F-A42A-841F788B7278}" type="presParOf" srcId="{CEADD091-1313-4E5A-8D6F-8699CF91C118}" destId="{535B326B-9D69-44B7-8E88-572B81CEF642}" srcOrd="1" destOrd="0" presId="urn:microsoft.com/office/officeart/2008/layout/LinedList"/>
    <dgm:cxn modelId="{C97F26B4-1121-4C17-AC3D-798333C738BE}" type="presParOf" srcId="{CEADD091-1313-4E5A-8D6F-8699CF91C118}" destId="{B3EA9E51-41CA-4CF6-A4FC-6447841BB070}" srcOrd="2" destOrd="0" presId="urn:microsoft.com/office/officeart/2008/layout/LinedList"/>
    <dgm:cxn modelId="{B100472B-3AAB-4735-8ED6-12915CA36CD1}" type="presParOf" srcId="{6A501F8B-DE54-4F07-871E-B1B95376D83E}" destId="{9A675AD6-859B-4F6C-9F84-ED6DD1285F78}" srcOrd="14" destOrd="0" presId="urn:microsoft.com/office/officeart/2008/layout/LinedList"/>
    <dgm:cxn modelId="{8D3C2E3D-2388-4785-BB15-84A0DBB54F60}" type="presParOf" srcId="{6A501F8B-DE54-4F07-871E-B1B95376D83E}" destId="{A4108234-518D-4E1B-8908-082CAF9F370F}" srcOrd="15" destOrd="0" presId="urn:microsoft.com/office/officeart/2008/layout/LinedList"/>
    <dgm:cxn modelId="{DABD5469-ED9F-4DE7-9F61-1F3A2AEFC6F6}" type="presParOf" srcId="{6A501F8B-DE54-4F07-871E-B1B95376D83E}" destId="{42E63CC8-C369-469B-A4CA-3092140B0317}" srcOrd="16" destOrd="0" presId="urn:microsoft.com/office/officeart/2008/layout/LinedList"/>
    <dgm:cxn modelId="{473ABA34-F0D8-4A05-8F59-878E69492718}" type="presParOf" srcId="{42E63CC8-C369-469B-A4CA-3092140B0317}" destId="{B89F6A82-DB86-455F-ACE5-100C29318DBC}" srcOrd="0" destOrd="0" presId="urn:microsoft.com/office/officeart/2008/layout/LinedList"/>
    <dgm:cxn modelId="{7E12CECC-447F-48C6-BC33-DDE2F056A304}" type="presParOf" srcId="{42E63CC8-C369-469B-A4CA-3092140B0317}" destId="{0AEAFA5C-0E14-4584-ADF6-7C13459D0BCB}" srcOrd="1" destOrd="0" presId="urn:microsoft.com/office/officeart/2008/layout/LinedList"/>
    <dgm:cxn modelId="{9018BB8C-6C9B-4609-AC99-6A47644C9081}" type="presParOf" srcId="{42E63CC8-C369-469B-A4CA-3092140B0317}" destId="{1DE9596A-1CC9-4C0E-8FFE-59D4787C0DDA}" srcOrd="2" destOrd="0" presId="urn:microsoft.com/office/officeart/2008/layout/LinedList"/>
    <dgm:cxn modelId="{681EE6E4-3356-444F-9715-FC3B4B7863A0}" type="presParOf" srcId="{6A501F8B-DE54-4F07-871E-B1B95376D83E}" destId="{2AE9BD72-D41F-4E2F-BCD9-BF24784DEC17}" srcOrd="17" destOrd="0" presId="urn:microsoft.com/office/officeart/2008/layout/LinedList"/>
    <dgm:cxn modelId="{60378237-A339-416B-AE13-6F6315D76253}" type="presParOf" srcId="{6A501F8B-DE54-4F07-871E-B1B95376D83E}" destId="{535B14EE-33C6-4C1E-B0F8-2DD08BBB3F7E}" srcOrd="18" destOrd="0" presId="urn:microsoft.com/office/officeart/2008/layout/LinedList"/>
    <dgm:cxn modelId="{A8B4DA5B-81E6-4C99-B982-32322C7BDBD3}" type="presParOf" srcId="{6A501F8B-DE54-4F07-871E-B1B95376D83E}" destId="{7429B256-F2B7-4EFB-B1B5-44797A414A1A}" srcOrd="19" destOrd="0" presId="urn:microsoft.com/office/officeart/2008/layout/LinedList"/>
    <dgm:cxn modelId="{6D718E5D-0F15-450D-A6F9-0CDBEB23F021}" type="presParOf" srcId="{7429B256-F2B7-4EFB-B1B5-44797A414A1A}" destId="{07BF30D0-F7A8-4A86-A95B-2957D8C015AE}" srcOrd="0" destOrd="0" presId="urn:microsoft.com/office/officeart/2008/layout/LinedList"/>
    <dgm:cxn modelId="{99FC4C69-69EF-44D0-964D-BD5D1384C24A}" type="presParOf" srcId="{7429B256-F2B7-4EFB-B1B5-44797A414A1A}" destId="{10364A8C-78DB-4B00-A42A-215C2F24D18C}" srcOrd="1" destOrd="0" presId="urn:microsoft.com/office/officeart/2008/layout/LinedList"/>
    <dgm:cxn modelId="{A8544301-DBD9-49B2-9138-DF166746EDDD}" type="presParOf" srcId="{7429B256-F2B7-4EFB-B1B5-44797A414A1A}" destId="{E3B71C7F-2F6E-4E42-8230-DDA7290022AD}" srcOrd="2" destOrd="0" presId="urn:microsoft.com/office/officeart/2008/layout/LinedList"/>
    <dgm:cxn modelId="{84BF17CB-4910-4CED-B679-9C8E727DCBE0}" type="presParOf" srcId="{6A501F8B-DE54-4F07-871E-B1B95376D83E}" destId="{9974272B-8B3C-457E-9BB1-EFE50FCA489E}" srcOrd="20" destOrd="0" presId="urn:microsoft.com/office/officeart/2008/layout/LinedList"/>
    <dgm:cxn modelId="{B1215504-795B-4C4D-863A-BE78AC6B52C2}" type="presParOf" srcId="{6A501F8B-DE54-4F07-871E-B1B95376D83E}" destId="{D5D7352A-E85F-435A-BD03-F29571708485}" srcOrd="21" destOrd="0" presId="urn:microsoft.com/office/officeart/2008/layout/LinedList"/>
    <dgm:cxn modelId="{088FA205-D5AA-41BB-9EA0-378FFCDA34CD}" type="presParOf" srcId="{6A501F8B-DE54-4F07-871E-B1B95376D83E}" destId="{3FAC1599-A6E8-473E-AA0F-104C0AFBD0AE}" srcOrd="22" destOrd="0" presId="urn:microsoft.com/office/officeart/2008/layout/LinedList"/>
    <dgm:cxn modelId="{7C835CF2-732C-49A2-AC7E-8ACD6859DD74}" type="presParOf" srcId="{3FAC1599-A6E8-473E-AA0F-104C0AFBD0AE}" destId="{B420796E-52A8-4FBD-98D4-A25D048953E5}" srcOrd="0" destOrd="0" presId="urn:microsoft.com/office/officeart/2008/layout/LinedList"/>
    <dgm:cxn modelId="{1F52737F-BF2A-4FF6-AD5C-E15E02B01B77}" type="presParOf" srcId="{3FAC1599-A6E8-473E-AA0F-104C0AFBD0AE}" destId="{B19ECBC0-B162-4BCF-BF85-7613FAF483AC}" srcOrd="1" destOrd="0" presId="urn:microsoft.com/office/officeart/2008/layout/LinedList"/>
    <dgm:cxn modelId="{BC489D96-7A78-4922-B632-147C531F4D61}" type="presParOf" srcId="{3FAC1599-A6E8-473E-AA0F-104C0AFBD0AE}" destId="{F03083EC-5EFF-4D6C-BA86-07166ED24E25}" srcOrd="2" destOrd="0" presId="urn:microsoft.com/office/officeart/2008/layout/LinedList"/>
    <dgm:cxn modelId="{483CA941-C1F0-444E-AB1F-080427DE66B8}" type="presParOf" srcId="{6A501F8B-DE54-4F07-871E-B1B95376D83E}" destId="{B01D11D0-B3F8-4DFF-9EF7-450E1FB2DE38}" srcOrd="23" destOrd="0" presId="urn:microsoft.com/office/officeart/2008/layout/LinedList"/>
    <dgm:cxn modelId="{3B591333-6536-4D1D-B64F-74C319B22976}" type="presParOf" srcId="{6A501F8B-DE54-4F07-871E-B1B95376D83E}" destId="{6F668B8E-45F8-40EF-AA79-5AE3160F0B90}" srcOrd="24" destOrd="0" presId="urn:microsoft.com/office/officeart/2008/layout/LinedList"/>
    <dgm:cxn modelId="{D640EC94-D7C9-458D-9263-C450BE3776A0}" type="presParOf" srcId="{6A501F8B-DE54-4F07-871E-B1B95376D83E}" destId="{F06188C3-B65D-4427-BE3E-A10ED5C6A9CB}" srcOrd="25" destOrd="0" presId="urn:microsoft.com/office/officeart/2008/layout/LinedList"/>
    <dgm:cxn modelId="{5AC73B73-D03E-4E09-B125-B865011698F6}" type="presParOf" srcId="{F06188C3-B65D-4427-BE3E-A10ED5C6A9CB}" destId="{57C88E27-398E-4EB7-9A53-ED8303F22FBF}" srcOrd="0" destOrd="0" presId="urn:microsoft.com/office/officeart/2008/layout/LinedList"/>
    <dgm:cxn modelId="{8B8B6826-EF7B-4DD1-9760-475517305580}" type="presParOf" srcId="{F06188C3-B65D-4427-BE3E-A10ED5C6A9CB}" destId="{08E14224-D7E6-4C35-AA5B-8621F98C165D}" srcOrd="1" destOrd="0" presId="urn:microsoft.com/office/officeart/2008/layout/LinedList"/>
    <dgm:cxn modelId="{97C2FC9C-C969-40BB-BC2E-FC667F42187F}" type="presParOf" srcId="{F06188C3-B65D-4427-BE3E-A10ED5C6A9CB}" destId="{5B0AEECB-1EB0-47D1-9128-3505BF2159DA}" srcOrd="2" destOrd="0" presId="urn:microsoft.com/office/officeart/2008/layout/LinedList"/>
    <dgm:cxn modelId="{8412A068-E423-40D7-9451-E12CABE9D5A5}" type="presParOf" srcId="{6A501F8B-DE54-4F07-871E-B1B95376D83E}" destId="{643CDC2F-7820-4E69-A5C9-641126A43F1C}" srcOrd="26" destOrd="0" presId="urn:microsoft.com/office/officeart/2008/layout/LinedList"/>
    <dgm:cxn modelId="{2D57B866-F39C-488D-99CA-6FA4B5DB7C4A}" type="presParOf" srcId="{6A501F8B-DE54-4F07-871E-B1B95376D83E}" destId="{FE84E3BE-5E91-42C9-A454-8FF2D493C71E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1D28A-3571-4FD8-A9B9-04211A55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B9DF3-9333-4703-8ADC-8CEABC76648D}">
      <dgm:prSet phldrT="[Текст]"/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B4FC788E-70E0-4169-BFA2-CDD4105E5E9A}" type="parTrans" cxnId="{FE869A8F-B06C-4206-8EF2-CF32A0BE8AE3}">
      <dgm:prSet/>
      <dgm:spPr/>
      <dgm:t>
        <a:bodyPr/>
        <a:lstStyle/>
        <a:p>
          <a:endParaRPr lang="ru-RU"/>
        </a:p>
      </dgm:t>
    </dgm:pt>
    <dgm:pt modelId="{FE24F151-608E-4470-A3E9-3140B275EDEC}" type="sibTrans" cxnId="{FE869A8F-B06C-4206-8EF2-CF32A0BE8AE3}">
      <dgm:prSet/>
      <dgm:spPr/>
      <dgm:t>
        <a:bodyPr/>
        <a:lstStyle/>
        <a:p>
          <a:endParaRPr lang="ru-RU"/>
        </a:p>
      </dgm:t>
    </dgm:pt>
    <dgm:pt modelId="{20056473-9164-404D-9FF4-6C396516FABB}">
      <dgm:prSet phldrT="[Текст]"/>
      <dgm:spPr>
        <a:noFill/>
      </dgm:spPr>
      <dgm:t>
        <a:bodyPr/>
        <a:lstStyle/>
        <a:p>
          <a:r>
            <a:rPr lang="ru-RU" dirty="0" smtClean="0"/>
            <a:t>Общая схема процесса сверки и урегулирования ВГО</a:t>
          </a:r>
          <a:endParaRPr lang="ru-RU" dirty="0"/>
        </a:p>
      </dgm:t>
    </dgm:pt>
    <dgm:pt modelId="{4AF54CAE-EA77-4AC7-AEB5-F46271B128CF}" type="parTrans" cxnId="{D8782B63-3443-4B1A-BD5D-BC51EF13B369}">
      <dgm:prSet/>
      <dgm:spPr/>
      <dgm:t>
        <a:bodyPr/>
        <a:lstStyle/>
        <a:p>
          <a:endParaRPr lang="ru-RU"/>
        </a:p>
      </dgm:t>
    </dgm:pt>
    <dgm:pt modelId="{430966E2-650A-4F10-8F96-608176F33424}" type="sibTrans" cxnId="{D8782B63-3443-4B1A-BD5D-BC51EF13B369}">
      <dgm:prSet/>
      <dgm:spPr/>
      <dgm:t>
        <a:bodyPr/>
        <a:lstStyle/>
        <a:p>
          <a:endParaRPr lang="ru-RU"/>
        </a:p>
      </dgm:t>
    </dgm:pt>
    <dgm:pt modelId="{CBA3B119-E920-463D-8C02-766AE261DB4E}">
      <dgm:prSet phldrT="[Текст]"/>
      <dgm:spPr>
        <a:noFill/>
      </dgm:spPr>
      <dgm:t>
        <a:bodyPr/>
        <a:lstStyle/>
        <a:p>
          <a:r>
            <a:rPr lang="ru-RU" dirty="0" smtClean="0"/>
            <a:t>Первичная и повторная загрузка данных о ВГО</a:t>
          </a:r>
          <a:endParaRPr lang="ru-RU" dirty="0"/>
        </a:p>
      </dgm:t>
    </dgm:pt>
    <dgm:pt modelId="{4DC17A27-D68F-432F-9BEC-344028DEEF4F}" type="parTrans" cxnId="{1864F96E-8776-49EA-8B4E-8F0366639E3E}">
      <dgm:prSet/>
      <dgm:spPr/>
      <dgm:t>
        <a:bodyPr/>
        <a:lstStyle/>
        <a:p>
          <a:endParaRPr lang="ru-RU"/>
        </a:p>
      </dgm:t>
    </dgm:pt>
    <dgm:pt modelId="{D4EC3D60-657C-42F9-B4CA-2A8CBE9202E5}" type="sibTrans" cxnId="{1864F96E-8776-49EA-8B4E-8F0366639E3E}">
      <dgm:prSet/>
      <dgm:spPr/>
      <dgm:t>
        <a:bodyPr/>
        <a:lstStyle/>
        <a:p>
          <a:endParaRPr lang="ru-RU"/>
        </a:p>
      </dgm:t>
    </dgm:pt>
    <dgm:pt modelId="{6AAFE7EF-249C-4265-BC93-0203EF86D5A5}">
      <dgm:prSet phldrT="[Текст]"/>
      <dgm:spPr/>
      <dgm:t>
        <a:bodyPr/>
        <a:lstStyle/>
        <a:p>
          <a:r>
            <a:rPr lang="ru-RU" dirty="0" smtClean="0"/>
            <a:t>Портал ВГО и ввод комментариев по расхождениям</a:t>
          </a:r>
          <a:endParaRPr lang="ru-RU" dirty="0"/>
        </a:p>
      </dgm:t>
    </dgm:pt>
    <dgm:pt modelId="{8239C4E5-1DC9-4290-9E57-0D874A70F3E3}" type="parTrans" cxnId="{3F3782E1-1D4B-45A1-9CCD-1EF4D323B32E}">
      <dgm:prSet/>
      <dgm:spPr/>
      <dgm:t>
        <a:bodyPr/>
        <a:lstStyle/>
        <a:p>
          <a:endParaRPr lang="ru-RU"/>
        </a:p>
      </dgm:t>
    </dgm:pt>
    <dgm:pt modelId="{7746F12F-BCED-409A-B8E7-4FFD7BE34FA4}" type="sibTrans" cxnId="{3F3782E1-1D4B-45A1-9CCD-1EF4D323B32E}">
      <dgm:prSet/>
      <dgm:spPr/>
      <dgm:t>
        <a:bodyPr/>
        <a:lstStyle/>
        <a:p>
          <a:endParaRPr lang="ru-RU"/>
        </a:p>
      </dgm:t>
    </dgm:pt>
    <dgm:pt modelId="{7E22B604-9F0A-444C-9910-D201B86D13E3}">
      <dgm:prSet phldrT="[Текст]"/>
      <dgm:spPr/>
      <dgm:t>
        <a:bodyPr/>
        <a:lstStyle/>
        <a:p>
          <a:r>
            <a:rPr lang="ru-RU" dirty="0" smtClean="0"/>
            <a:t>Отчеты по сверке и контроль хода сверки</a:t>
          </a:r>
          <a:endParaRPr lang="ru-RU" dirty="0"/>
        </a:p>
      </dgm:t>
    </dgm:pt>
    <dgm:pt modelId="{2A81A700-D3BE-4690-A88A-5AC33C3262F7}" type="parTrans" cxnId="{D7892976-81BD-47EF-A423-C28BB99D3E90}">
      <dgm:prSet/>
      <dgm:spPr/>
      <dgm:t>
        <a:bodyPr/>
        <a:lstStyle/>
        <a:p>
          <a:endParaRPr lang="ru-RU"/>
        </a:p>
      </dgm:t>
    </dgm:pt>
    <dgm:pt modelId="{40764C97-9D44-4E6D-8E15-175546614B02}" type="sibTrans" cxnId="{D7892976-81BD-47EF-A423-C28BB99D3E90}">
      <dgm:prSet/>
      <dgm:spPr/>
      <dgm:t>
        <a:bodyPr/>
        <a:lstStyle/>
        <a:p>
          <a:endParaRPr lang="ru-RU"/>
        </a:p>
      </dgm:t>
    </dgm:pt>
    <dgm:pt modelId="{663A746B-21F4-4263-B0DF-073986443D80}">
      <dgm:prSet phldrT="[Текст]"/>
      <dgm:spPr/>
      <dgm:t>
        <a:bodyPr/>
        <a:lstStyle/>
        <a:p>
          <a:r>
            <a:rPr lang="ru-RU" dirty="0" smtClean="0"/>
            <a:t>Инициализация спора и закрытие сверки</a:t>
          </a:r>
          <a:endParaRPr lang="ru-RU" dirty="0"/>
        </a:p>
      </dgm:t>
    </dgm:pt>
    <dgm:pt modelId="{728EC046-CDD7-4C9C-9994-2BA7D9D22376}" type="parTrans" cxnId="{A8F0910D-64FC-4BB8-8259-23B47EA1DA61}">
      <dgm:prSet/>
      <dgm:spPr/>
      <dgm:t>
        <a:bodyPr/>
        <a:lstStyle/>
        <a:p>
          <a:endParaRPr lang="ru-RU"/>
        </a:p>
      </dgm:t>
    </dgm:pt>
    <dgm:pt modelId="{E626716F-4A4E-4F4A-BDB0-7046DB449424}" type="sibTrans" cxnId="{A8F0910D-64FC-4BB8-8259-23B47EA1DA61}">
      <dgm:prSet/>
      <dgm:spPr/>
      <dgm:t>
        <a:bodyPr/>
        <a:lstStyle/>
        <a:p>
          <a:endParaRPr lang="ru-RU"/>
        </a:p>
      </dgm:t>
    </dgm:pt>
    <dgm:pt modelId="{7BA6AF6A-3ED7-4896-AD90-225E783486BD}">
      <dgm:prSet phldrT="[Текст]"/>
      <dgm:spPr/>
      <dgm:t>
        <a:bodyPr/>
        <a:lstStyle/>
        <a:p>
          <a:r>
            <a:rPr lang="ru-RU" dirty="0" smtClean="0"/>
            <a:t>Схема процесса исключения ВГО и нереализованной прибыли</a:t>
          </a:r>
          <a:endParaRPr lang="ru-RU" dirty="0"/>
        </a:p>
      </dgm:t>
    </dgm:pt>
    <dgm:pt modelId="{C919D88D-0A97-45F8-9B9F-DE3AB5181391}" type="parTrans" cxnId="{04253A5A-67B6-4DB9-ADE2-2D2BCAF55C2D}">
      <dgm:prSet/>
      <dgm:spPr/>
      <dgm:t>
        <a:bodyPr/>
        <a:lstStyle/>
        <a:p>
          <a:endParaRPr lang="ru-RU"/>
        </a:p>
      </dgm:t>
    </dgm:pt>
    <dgm:pt modelId="{DF878A6F-2F5C-42A1-B6B1-727BBD28C2BA}" type="sibTrans" cxnId="{04253A5A-67B6-4DB9-ADE2-2D2BCAF55C2D}">
      <dgm:prSet/>
      <dgm:spPr/>
      <dgm:t>
        <a:bodyPr/>
        <a:lstStyle/>
        <a:p>
          <a:endParaRPr lang="ru-RU"/>
        </a:p>
      </dgm:t>
    </dgm:pt>
    <dgm:pt modelId="{C7CB1875-9D85-4DC3-971D-B661727EFD7A}">
      <dgm:prSet phldrT="[Текст]"/>
      <dgm:spPr/>
      <dgm:t>
        <a:bodyPr/>
        <a:lstStyle/>
        <a:p>
          <a:r>
            <a:rPr lang="ru-RU" dirty="0" smtClean="0"/>
            <a:t>Запуск процесса исключения ВГО</a:t>
          </a:r>
          <a:endParaRPr lang="ru-RU" dirty="0"/>
        </a:p>
      </dgm:t>
    </dgm:pt>
    <dgm:pt modelId="{FE4E2DD1-EAA8-4D3F-B59E-B1287EA9EC2F}" type="parTrans" cxnId="{E867CC07-178D-432D-A666-087CA852BFAA}">
      <dgm:prSet/>
      <dgm:spPr/>
      <dgm:t>
        <a:bodyPr/>
        <a:lstStyle/>
        <a:p>
          <a:endParaRPr lang="ru-RU"/>
        </a:p>
      </dgm:t>
    </dgm:pt>
    <dgm:pt modelId="{1C603362-8CA2-4764-A3CF-C2F377447F20}" type="sibTrans" cxnId="{E867CC07-178D-432D-A666-087CA852BFAA}">
      <dgm:prSet/>
      <dgm:spPr/>
      <dgm:t>
        <a:bodyPr/>
        <a:lstStyle/>
        <a:p>
          <a:endParaRPr lang="ru-RU"/>
        </a:p>
      </dgm:t>
    </dgm:pt>
    <dgm:pt modelId="{B9C42F35-270A-40CF-8BD5-0AD037E513E8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Настройка параметров сверки</a:t>
          </a:r>
          <a:endParaRPr lang="ru-RU" dirty="0"/>
        </a:p>
      </dgm:t>
    </dgm:pt>
    <dgm:pt modelId="{D6FE4E8E-55D5-4F18-8F3B-BA23F459EAE5}" type="parTrans" cxnId="{6EF4BB06-475B-4B7F-AC28-2FB42FC8D370}">
      <dgm:prSet/>
      <dgm:spPr/>
      <dgm:t>
        <a:bodyPr/>
        <a:lstStyle/>
        <a:p>
          <a:endParaRPr lang="ru-RU"/>
        </a:p>
      </dgm:t>
    </dgm:pt>
    <dgm:pt modelId="{A09CFAC9-0435-420A-AB17-FA5678F085A8}" type="sibTrans" cxnId="{6EF4BB06-475B-4B7F-AC28-2FB42FC8D370}">
      <dgm:prSet/>
      <dgm:spPr/>
      <dgm:t>
        <a:bodyPr/>
        <a:lstStyle/>
        <a:p>
          <a:endParaRPr lang="ru-RU"/>
        </a:p>
      </dgm:t>
    </dgm:pt>
    <dgm:pt modelId="{B06E0FC1-EF20-4239-A415-98DBD37CD666}">
      <dgm:prSet phldrT="[Текст]"/>
      <dgm:spPr/>
      <dgm:t>
        <a:bodyPr/>
        <a:lstStyle/>
        <a:p>
          <a:r>
            <a:rPr lang="ru-RU" dirty="0" smtClean="0"/>
            <a:t>Настройка параметров исключения (элиминации) ВГО</a:t>
          </a:r>
          <a:endParaRPr lang="ru-RU" dirty="0"/>
        </a:p>
      </dgm:t>
    </dgm:pt>
    <dgm:pt modelId="{B8DA5612-1779-4D0E-A8BC-60004438CB7F}" type="parTrans" cxnId="{93F9C623-E4B6-40C3-853B-758445373576}">
      <dgm:prSet/>
      <dgm:spPr/>
      <dgm:t>
        <a:bodyPr/>
        <a:lstStyle/>
        <a:p>
          <a:endParaRPr lang="ru-RU"/>
        </a:p>
      </dgm:t>
    </dgm:pt>
    <dgm:pt modelId="{BBBD7F75-E39D-4F1C-B396-C86077C844ED}" type="sibTrans" cxnId="{93F9C623-E4B6-40C3-853B-758445373576}">
      <dgm:prSet/>
      <dgm:spPr/>
      <dgm:t>
        <a:bodyPr/>
        <a:lstStyle/>
        <a:p>
          <a:endParaRPr lang="ru-RU"/>
        </a:p>
      </dgm:t>
    </dgm:pt>
    <dgm:pt modelId="{79EDE6D0-EF7A-40E3-8500-FC79F40A71A9}" type="pres">
      <dgm:prSet presAssocID="{7991D28A-3571-4FD8-A9B9-04211A55E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06EA95-DF9E-499A-8870-24688F97B25D}" type="pres">
      <dgm:prSet presAssocID="{77FB9DF3-9333-4703-8ADC-8CEABC76648D}" presName="thickLine" presStyleLbl="alignNode1" presStyleIdx="0" presStyleCnt="1"/>
      <dgm:spPr/>
    </dgm:pt>
    <dgm:pt modelId="{0FF108C3-2426-4E53-B03C-75BFAE1AE7B6}" type="pres">
      <dgm:prSet presAssocID="{77FB9DF3-9333-4703-8ADC-8CEABC76648D}" presName="horz1" presStyleCnt="0"/>
      <dgm:spPr/>
    </dgm:pt>
    <dgm:pt modelId="{CA2059B5-F5EC-41E9-89C7-F805C946F686}" type="pres">
      <dgm:prSet presAssocID="{77FB9DF3-9333-4703-8ADC-8CEABC76648D}" presName="tx1" presStyleLbl="revTx" presStyleIdx="0" presStyleCnt="10"/>
      <dgm:spPr/>
      <dgm:t>
        <a:bodyPr/>
        <a:lstStyle/>
        <a:p>
          <a:endParaRPr lang="ru-RU"/>
        </a:p>
      </dgm:t>
    </dgm:pt>
    <dgm:pt modelId="{6A501F8B-DE54-4F07-871E-B1B95376D83E}" type="pres">
      <dgm:prSet presAssocID="{77FB9DF3-9333-4703-8ADC-8CEABC76648D}" presName="vert1" presStyleCnt="0"/>
      <dgm:spPr/>
    </dgm:pt>
    <dgm:pt modelId="{33F86136-4A9B-439E-9C44-2AB0330858A6}" type="pres">
      <dgm:prSet presAssocID="{20056473-9164-404D-9FF4-6C396516FABB}" presName="vertSpace2a" presStyleCnt="0"/>
      <dgm:spPr/>
    </dgm:pt>
    <dgm:pt modelId="{EBD87B11-D5D2-4398-B24D-229631AFD844}" type="pres">
      <dgm:prSet presAssocID="{20056473-9164-404D-9FF4-6C396516FABB}" presName="horz2" presStyleCnt="0"/>
      <dgm:spPr/>
    </dgm:pt>
    <dgm:pt modelId="{A18503C4-47A8-4EA3-84C2-E907949BBA1D}" type="pres">
      <dgm:prSet presAssocID="{20056473-9164-404D-9FF4-6C396516FABB}" presName="horzSpace2" presStyleCnt="0"/>
      <dgm:spPr/>
    </dgm:pt>
    <dgm:pt modelId="{DF9C879A-E799-4734-BF82-4251ED0CCAE9}" type="pres">
      <dgm:prSet presAssocID="{20056473-9164-404D-9FF4-6C396516FABB}" presName="tx2" presStyleLbl="revTx" presStyleIdx="1" presStyleCnt="10"/>
      <dgm:spPr/>
      <dgm:t>
        <a:bodyPr/>
        <a:lstStyle/>
        <a:p>
          <a:endParaRPr lang="ru-RU"/>
        </a:p>
      </dgm:t>
    </dgm:pt>
    <dgm:pt modelId="{B9AA2824-510C-4058-96C2-7031FB3671C3}" type="pres">
      <dgm:prSet presAssocID="{20056473-9164-404D-9FF4-6C396516FABB}" presName="vert2" presStyleCnt="0"/>
      <dgm:spPr/>
    </dgm:pt>
    <dgm:pt modelId="{32DB8667-DC56-45B3-958E-68DB37C83627}" type="pres">
      <dgm:prSet presAssocID="{20056473-9164-404D-9FF4-6C396516FABB}" presName="thinLine2b" presStyleLbl="callout" presStyleIdx="0" presStyleCnt="9"/>
      <dgm:spPr/>
    </dgm:pt>
    <dgm:pt modelId="{4CEE732B-F88E-4F73-89BD-8DB1CDF0FB8D}" type="pres">
      <dgm:prSet presAssocID="{20056473-9164-404D-9FF4-6C396516FABB}" presName="vertSpace2b" presStyleCnt="0"/>
      <dgm:spPr/>
    </dgm:pt>
    <dgm:pt modelId="{D4CF4C51-9A46-4721-AD2D-FEDA8652DF50}" type="pres">
      <dgm:prSet presAssocID="{CBA3B119-E920-463D-8C02-766AE261DB4E}" presName="horz2" presStyleCnt="0"/>
      <dgm:spPr/>
    </dgm:pt>
    <dgm:pt modelId="{6FA8A364-4A9A-4E3B-8637-534883EBA246}" type="pres">
      <dgm:prSet presAssocID="{CBA3B119-E920-463D-8C02-766AE261DB4E}" presName="horzSpace2" presStyleCnt="0"/>
      <dgm:spPr/>
    </dgm:pt>
    <dgm:pt modelId="{9531CE22-CBD5-4323-BCED-50556284BAEB}" type="pres">
      <dgm:prSet presAssocID="{CBA3B119-E920-463D-8C02-766AE261DB4E}" presName="tx2" presStyleLbl="revTx" presStyleIdx="2" presStyleCnt="10"/>
      <dgm:spPr/>
      <dgm:t>
        <a:bodyPr/>
        <a:lstStyle/>
        <a:p>
          <a:endParaRPr lang="ru-RU"/>
        </a:p>
      </dgm:t>
    </dgm:pt>
    <dgm:pt modelId="{E52E0808-F50C-4EE7-A899-BD9A6FBE9A99}" type="pres">
      <dgm:prSet presAssocID="{CBA3B119-E920-463D-8C02-766AE261DB4E}" presName="vert2" presStyleCnt="0"/>
      <dgm:spPr/>
    </dgm:pt>
    <dgm:pt modelId="{549C971F-DC7D-42F9-B0FC-8077E77E1A2B}" type="pres">
      <dgm:prSet presAssocID="{CBA3B119-E920-463D-8C02-766AE261DB4E}" presName="thinLine2b" presStyleLbl="callout" presStyleIdx="1" presStyleCnt="9"/>
      <dgm:spPr/>
    </dgm:pt>
    <dgm:pt modelId="{E8D7F0B6-B604-4758-9F83-B827859925B2}" type="pres">
      <dgm:prSet presAssocID="{CBA3B119-E920-463D-8C02-766AE261DB4E}" presName="vertSpace2b" presStyleCnt="0"/>
      <dgm:spPr/>
    </dgm:pt>
    <dgm:pt modelId="{8A446962-82B9-4703-8C14-C7F55BBCB025}" type="pres">
      <dgm:prSet presAssocID="{B9C42F35-270A-40CF-8BD5-0AD037E513E8}" presName="horz2" presStyleCnt="0"/>
      <dgm:spPr/>
    </dgm:pt>
    <dgm:pt modelId="{A27264B6-AB7D-4432-BEFE-08B8C99328B7}" type="pres">
      <dgm:prSet presAssocID="{B9C42F35-270A-40CF-8BD5-0AD037E513E8}" presName="horzSpace2" presStyleCnt="0"/>
      <dgm:spPr/>
    </dgm:pt>
    <dgm:pt modelId="{6197A66D-50A8-4844-BEE9-97C459F09ED8}" type="pres">
      <dgm:prSet presAssocID="{B9C42F35-270A-40CF-8BD5-0AD037E513E8}" presName="tx2" presStyleLbl="revTx" presStyleIdx="3" presStyleCnt="10"/>
      <dgm:spPr/>
      <dgm:t>
        <a:bodyPr/>
        <a:lstStyle/>
        <a:p>
          <a:endParaRPr lang="ru-RU"/>
        </a:p>
      </dgm:t>
    </dgm:pt>
    <dgm:pt modelId="{778B8111-08E5-44EC-B387-68474E85C062}" type="pres">
      <dgm:prSet presAssocID="{B9C42F35-270A-40CF-8BD5-0AD037E513E8}" presName="vert2" presStyleCnt="0"/>
      <dgm:spPr/>
    </dgm:pt>
    <dgm:pt modelId="{B73F592D-80CB-46F5-BC21-182E6602C58B}" type="pres">
      <dgm:prSet presAssocID="{B9C42F35-270A-40CF-8BD5-0AD037E513E8}" presName="thinLine2b" presStyleLbl="callout" presStyleIdx="2" presStyleCnt="9"/>
      <dgm:spPr/>
    </dgm:pt>
    <dgm:pt modelId="{6BE0E22D-E4C4-45EC-8254-797A95B8BE6F}" type="pres">
      <dgm:prSet presAssocID="{B9C42F35-270A-40CF-8BD5-0AD037E513E8}" presName="vertSpace2b" presStyleCnt="0"/>
      <dgm:spPr/>
    </dgm:pt>
    <dgm:pt modelId="{6E60B30E-A8D3-433E-9F7F-5E52E2BF3E73}" type="pres">
      <dgm:prSet presAssocID="{6AAFE7EF-249C-4265-BC93-0203EF86D5A5}" presName="horz2" presStyleCnt="0"/>
      <dgm:spPr/>
    </dgm:pt>
    <dgm:pt modelId="{69D9CC40-FAF7-4629-AF95-07F87E4227D4}" type="pres">
      <dgm:prSet presAssocID="{6AAFE7EF-249C-4265-BC93-0203EF86D5A5}" presName="horzSpace2" presStyleCnt="0"/>
      <dgm:spPr/>
    </dgm:pt>
    <dgm:pt modelId="{5B4115E7-87C8-4C23-A139-82EBE574494F}" type="pres">
      <dgm:prSet presAssocID="{6AAFE7EF-249C-4265-BC93-0203EF86D5A5}" presName="tx2" presStyleLbl="revTx" presStyleIdx="4" presStyleCnt="10"/>
      <dgm:spPr/>
      <dgm:t>
        <a:bodyPr/>
        <a:lstStyle/>
        <a:p>
          <a:endParaRPr lang="ru-RU"/>
        </a:p>
      </dgm:t>
    </dgm:pt>
    <dgm:pt modelId="{39FBC763-B382-4F54-A10D-7555F1DAEC0B}" type="pres">
      <dgm:prSet presAssocID="{6AAFE7EF-249C-4265-BC93-0203EF86D5A5}" presName="vert2" presStyleCnt="0"/>
      <dgm:spPr/>
    </dgm:pt>
    <dgm:pt modelId="{36BF853A-AEEE-4433-A50C-D187C85418C1}" type="pres">
      <dgm:prSet presAssocID="{6AAFE7EF-249C-4265-BC93-0203EF86D5A5}" presName="thinLine2b" presStyleLbl="callout" presStyleIdx="3" presStyleCnt="9"/>
      <dgm:spPr/>
    </dgm:pt>
    <dgm:pt modelId="{5DDCF538-CA8A-4AC2-A4A6-ABD996A7AC8F}" type="pres">
      <dgm:prSet presAssocID="{6AAFE7EF-249C-4265-BC93-0203EF86D5A5}" presName="vertSpace2b" presStyleCnt="0"/>
      <dgm:spPr/>
    </dgm:pt>
    <dgm:pt modelId="{CEADD091-1313-4E5A-8D6F-8699CF91C118}" type="pres">
      <dgm:prSet presAssocID="{663A746B-21F4-4263-B0DF-073986443D80}" presName="horz2" presStyleCnt="0"/>
      <dgm:spPr/>
    </dgm:pt>
    <dgm:pt modelId="{082FE971-4234-428E-8109-AA436522E8E9}" type="pres">
      <dgm:prSet presAssocID="{663A746B-21F4-4263-B0DF-073986443D80}" presName="horzSpace2" presStyleCnt="0"/>
      <dgm:spPr/>
    </dgm:pt>
    <dgm:pt modelId="{535B326B-9D69-44B7-8E88-572B81CEF642}" type="pres">
      <dgm:prSet presAssocID="{663A746B-21F4-4263-B0DF-073986443D80}" presName="tx2" presStyleLbl="revTx" presStyleIdx="5" presStyleCnt="10"/>
      <dgm:spPr/>
      <dgm:t>
        <a:bodyPr/>
        <a:lstStyle/>
        <a:p>
          <a:endParaRPr lang="ru-RU"/>
        </a:p>
      </dgm:t>
    </dgm:pt>
    <dgm:pt modelId="{B3EA9E51-41CA-4CF6-A4FC-6447841BB070}" type="pres">
      <dgm:prSet presAssocID="{663A746B-21F4-4263-B0DF-073986443D80}" presName="vert2" presStyleCnt="0"/>
      <dgm:spPr/>
    </dgm:pt>
    <dgm:pt modelId="{9A675AD6-859B-4F6C-9F84-ED6DD1285F78}" type="pres">
      <dgm:prSet presAssocID="{663A746B-21F4-4263-B0DF-073986443D80}" presName="thinLine2b" presStyleLbl="callout" presStyleIdx="4" presStyleCnt="9"/>
      <dgm:spPr/>
    </dgm:pt>
    <dgm:pt modelId="{A4108234-518D-4E1B-8908-082CAF9F370F}" type="pres">
      <dgm:prSet presAssocID="{663A746B-21F4-4263-B0DF-073986443D80}" presName="vertSpace2b" presStyleCnt="0"/>
      <dgm:spPr/>
    </dgm:pt>
    <dgm:pt modelId="{42E63CC8-C369-469B-A4CA-3092140B0317}" type="pres">
      <dgm:prSet presAssocID="{7E22B604-9F0A-444C-9910-D201B86D13E3}" presName="horz2" presStyleCnt="0"/>
      <dgm:spPr/>
    </dgm:pt>
    <dgm:pt modelId="{B89F6A82-DB86-455F-ACE5-100C29318DBC}" type="pres">
      <dgm:prSet presAssocID="{7E22B604-9F0A-444C-9910-D201B86D13E3}" presName="horzSpace2" presStyleCnt="0"/>
      <dgm:spPr/>
    </dgm:pt>
    <dgm:pt modelId="{0AEAFA5C-0E14-4584-ADF6-7C13459D0BCB}" type="pres">
      <dgm:prSet presAssocID="{7E22B604-9F0A-444C-9910-D201B86D13E3}" presName="tx2" presStyleLbl="revTx" presStyleIdx="6" presStyleCnt="10"/>
      <dgm:spPr/>
      <dgm:t>
        <a:bodyPr/>
        <a:lstStyle/>
        <a:p>
          <a:endParaRPr lang="ru-RU"/>
        </a:p>
      </dgm:t>
    </dgm:pt>
    <dgm:pt modelId="{1DE9596A-1CC9-4C0E-8FFE-59D4787C0DDA}" type="pres">
      <dgm:prSet presAssocID="{7E22B604-9F0A-444C-9910-D201B86D13E3}" presName="vert2" presStyleCnt="0"/>
      <dgm:spPr/>
    </dgm:pt>
    <dgm:pt modelId="{2AE9BD72-D41F-4E2F-BCD9-BF24784DEC17}" type="pres">
      <dgm:prSet presAssocID="{7E22B604-9F0A-444C-9910-D201B86D13E3}" presName="thinLine2b" presStyleLbl="callout" presStyleIdx="5" presStyleCnt="9"/>
      <dgm:spPr/>
    </dgm:pt>
    <dgm:pt modelId="{535B14EE-33C6-4C1E-B0F8-2DD08BBB3F7E}" type="pres">
      <dgm:prSet presAssocID="{7E22B604-9F0A-444C-9910-D201B86D13E3}" presName="vertSpace2b" presStyleCnt="0"/>
      <dgm:spPr/>
    </dgm:pt>
    <dgm:pt modelId="{7429B256-F2B7-4EFB-B1B5-44797A414A1A}" type="pres">
      <dgm:prSet presAssocID="{B06E0FC1-EF20-4239-A415-98DBD37CD666}" presName="horz2" presStyleCnt="0"/>
      <dgm:spPr/>
    </dgm:pt>
    <dgm:pt modelId="{07BF30D0-F7A8-4A86-A95B-2957D8C015AE}" type="pres">
      <dgm:prSet presAssocID="{B06E0FC1-EF20-4239-A415-98DBD37CD666}" presName="horzSpace2" presStyleCnt="0"/>
      <dgm:spPr/>
    </dgm:pt>
    <dgm:pt modelId="{10364A8C-78DB-4B00-A42A-215C2F24D18C}" type="pres">
      <dgm:prSet presAssocID="{B06E0FC1-EF20-4239-A415-98DBD37CD666}" presName="tx2" presStyleLbl="revTx" presStyleIdx="7" presStyleCnt="10"/>
      <dgm:spPr/>
      <dgm:t>
        <a:bodyPr/>
        <a:lstStyle/>
        <a:p>
          <a:endParaRPr lang="ru-RU"/>
        </a:p>
      </dgm:t>
    </dgm:pt>
    <dgm:pt modelId="{E3B71C7F-2F6E-4E42-8230-DDA7290022AD}" type="pres">
      <dgm:prSet presAssocID="{B06E0FC1-EF20-4239-A415-98DBD37CD666}" presName="vert2" presStyleCnt="0"/>
      <dgm:spPr/>
    </dgm:pt>
    <dgm:pt modelId="{9974272B-8B3C-457E-9BB1-EFE50FCA489E}" type="pres">
      <dgm:prSet presAssocID="{B06E0FC1-EF20-4239-A415-98DBD37CD666}" presName="thinLine2b" presStyleLbl="callout" presStyleIdx="6" presStyleCnt="9"/>
      <dgm:spPr/>
    </dgm:pt>
    <dgm:pt modelId="{D5D7352A-E85F-435A-BD03-F29571708485}" type="pres">
      <dgm:prSet presAssocID="{B06E0FC1-EF20-4239-A415-98DBD37CD666}" presName="vertSpace2b" presStyleCnt="0"/>
      <dgm:spPr/>
    </dgm:pt>
    <dgm:pt modelId="{3FAC1599-A6E8-473E-AA0F-104C0AFBD0AE}" type="pres">
      <dgm:prSet presAssocID="{C7CB1875-9D85-4DC3-971D-B661727EFD7A}" presName="horz2" presStyleCnt="0"/>
      <dgm:spPr/>
    </dgm:pt>
    <dgm:pt modelId="{B420796E-52A8-4FBD-98D4-A25D048953E5}" type="pres">
      <dgm:prSet presAssocID="{C7CB1875-9D85-4DC3-971D-B661727EFD7A}" presName="horzSpace2" presStyleCnt="0"/>
      <dgm:spPr/>
    </dgm:pt>
    <dgm:pt modelId="{B19ECBC0-B162-4BCF-BF85-7613FAF483AC}" type="pres">
      <dgm:prSet presAssocID="{C7CB1875-9D85-4DC3-971D-B661727EFD7A}" presName="tx2" presStyleLbl="revTx" presStyleIdx="8" presStyleCnt="10"/>
      <dgm:spPr/>
      <dgm:t>
        <a:bodyPr/>
        <a:lstStyle/>
        <a:p>
          <a:endParaRPr lang="ru-RU"/>
        </a:p>
      </dgm:t>
    </dgm:pt>
    <dgm:pt modelId="{F03083EC-5EFF-4D6C-BA86-07166ED24E25}" type="pres">
      <dgm:prSet presAssocID="{C7CB1875-9D85-4DC3-971D-B661727EFD7A}" presName="vert2" presStyleCnt="0"/>
      <dgm:spPr/>
    </dgm:pt>
    <dgm:pt modelId="{B01D11D0-B3F8-4DFF-9EF7-450E1FB2DE38}" type="pres">
      <dgm:prSet presAssocID="{C7CB1875-9D85-4DC3-971D-B661727EFD7A}" presName="thinLine2b" presStyleLbl="callout" presStyleIdx="7" presStyleCnt="9"/>
      <dgm:spPr/>
    </dgm:pt>
    <dgm:pt modelId="{6F668B8E-45F8-40EF-AA79-5AE3160F0B90}" type="pres">
      <dgm:prSet presAssocID="{C7CB1875-9D85-4DC3-971D-B661727EFD7A}" presName="vertSpace2b" presStyleCnt="0"/>
      <dgm:spPr/>
    </dgm:pt>
    <dgm:pt modelId="{F06188C3-B65D-4427-BE3E-A10ED5C6A9CB}" type="pres">
      <dgm:prSet presAssocID="{7BA6AF6A-3ED7-4896-AD90-225E783486BD}" presName="horz2" presStyleCnt="0"/>
      <dgm:spPr/>
    </dgm:pt>
    <dgm:pt modelId="{57C88E27-398E-4EB7-9A53-ED8303F22FBF}" type="pres">
      <dgm:prSet presAssocID="{7BA6AF6A-3ED7-4896-AD90-225E783486BD}" presName="horzSpace2" presStyleCnt="0"/>
      <dgm:spPr/>
    </dgm:pt>
    <dgm:pt modelId="{08E14224-D7E6-4C35-AA5B-8621F98C165D}" type="pres">
      <dgm:prSet presAssocID="{7BA6AF6A-3ED7-4896-AD90-225E783486BD}" presName="tx2" presStyleLbl="revTx" presStyleIdx="9" presStyleCnt="10"/>
      <dgm:spPr/>
      <dgm:t>
        <a:bodyPr/>
        <a:lstStyle/>
        <a:p>
          <a:endParaRPr lang="ru-RU"/>
        </a:p>
      </dgm:t>
    </dgm:pt>
    <dgm:pt modelId="{5B0AEECB-1EB0-47D1-9128-3505BF2159DA}" type="pres">
      <dgm:prSet presAssocID="{7BA6AF6A-3ED7-4896-AD90-225E783486BD}" presName="vert2" presStyleCnt="0"/>
      <dgm:spPr/>
    </dgm:pt>
    <dgm:pt modelId="{643CDC2F-7820-4E69-A5C9-641126A43F1C}" type="pres">
      <dgm:prSet presAssocID="{7BA6AF6A-3ED7-4896-AD90-225E783486BD}" presName="thinLine2b" presStyleLbl="callout" presStyleIdx="8" presStyleCnt="9"/>
      <dgm:spPr/>
    </dgm:pt>
    <dgm:pt modelId="{FE84E3BE-5E91-42C9-A454-8FF2D493C71E}" type="pres">
      <dgm:prSet presAssocID="{7BA6AF6A-3ED7-4896-AD90-225E783486BD}" presName="vertSpace2b" presStyleCnt="0"/>
      <dgm:spPr/>
    </dgm:pt>
  </dgm:ptLst>
  <dgm:cxnLst>
    <dgm:cxn modelId="{D27D8B8F-48F8-4920-B0F0-AEA741B47CE4}" type="presOf" srcId="{C7CB1875-9D85-4DC3-971D-B661727EFD7A}" destId="{B19ECBC0-B162-4BCF-BF85-7613FAF483AC}" srcOrd="0" destOrd="0" presId="urn:microsoft.com/office/officeart/2008/layout/LinedList"/>
    <dgm:cxn modelId="{4F53414D-6BA8-4EC6-9C81-4D2676397AA4}" type="presOf" srcId="{7991D28A-3571-4FD8-A9B9-04211A55EAB2}" destId="{79EDE6D0-EF7A-40E3-8500-FC79F40A71A9}" srcOrd="0" destOrd="0" presId="urn:microsoft.com/office/officeart/2008/layout/LinedList"/>
    <dgm:cxn modelId="{1A8C7FA0-EFC0-4F8D-9DE2-BFCEE9114255}" type="presOf" srcId="{CBA3B119-E920-463D-8C02-766AE261DB4E}" destId="{9531CE22-CBD5-4323-BCED-50556284BAEB}" srcOrd="0" destOrd="0" presId="urn:microsoft.com/office/officeart/2008/layout/LinedList"/>
    <dgm:cxn modelId="{3907CD5D-B53D-45D5-B7BB-3B6AEB4B1DEC}" type="presOf" srcId="{663A746B-21F4-4263-B0DF-073986443D80}" destId="{535B326B-9D69-44B7-8E88-572B81CEF642}" srcOrd="0" destOrd="0" presId="urn:microsoft.com/office/officeart/2008/layout/LinedList"/>
    <dgm:cxn modelId="{D7892976-81BD-47EF-A423-C28BB99D3E90}" srcId="{77FB9DF3-9333-4703-8ADC-8CEABC76648D}" destId="{7E22B604-9F0A-444C-9910-D201B86D13E3}" srcOrd="5" destOrd="0" parTransId="{2A81A700-D3BE-4690-A88A-5AC33C3262F7}" sibTransId="{40764C97-9D44-4E6D-8E15-175546614B02}"/>
    <dgm:cxn modelId="{CB830DD1-C9B4-4932-8523-FF1565B85889}" type="presOf" srcId="{7BA6AF6A-3ED7-4896-AD90-225E783486BD}" destId="{08E14224-D7E6-4C35-AA5B-8621F98C165D}" srcOrd="0" destOrd="0" presId="urn:microsoft.com/office/officeart/2008/layout/LinedList"/>
    <dgm:cxn modelId="{1864F96E-8776-49EA-8B4E-8F0366639E3E}" srcId="{77FB9DF3-9333-4703-8ADC-8CEABC76648D}" destId="{CBA3B119-E920-463D-8C02-766AE261DB4E}" srcOrd="1" destOrd="0" parTransId="{4DC17A27-D68F-432F-9BEC-344028DEEF4F}" sibTransId="{D4EC3D60-657C-42F9-B4CA-2A8CBE9202E5}"/>
    <dgm:cxn modelId="{04253A5A-67B6-4DB9-ADE2-2D2BCAF55C2D}" srcId="{77FB9DF3-9333-4703-8ADC-8CEABC76648D}" destId="{7BA6AF6A-3ED7-4896-AD90-225E783486BD}" srcOrd="8" destOrd="0" parTransId="{C919D88D-0A97-45F8-9B9F-DE3AB5181391}" sibTransId="{DF878A6F-2F5C-42A1-B6B1-727BBD28C2BA}"/>
    <dgm:cxn modelId="{6EF4BB06-475B-4B7F-AC28-2FB42FC8D370}" srcId="{77FB9DF3-9333-4703-8ADC-8CEABC76648D}" destId="{B9C42F35-270A-40CF-8BD5-0AD037E513E8}" srcOrd="2" destOrd="0" parTransId="{D6FE4E8E-55D5-4F18-8F3B-BA23F459EAE5}" sibTransId="{A09CFAC9-0435-420A-AB17-FA5678F085A8}"/>
    <dgm:cxn modelId="{07B07714-5EA1-440D-A34A-2352AFCD8ED3}" type="presOf" srcId="{77FB9DF3-9333-4703-8ADC-8CEABC76648D}" destId="{CA2059B5-F5EC-41E9-89C7-F805C946F686}" srcOrd="0" destOrd="0" presId="urn:microsoft.com/office/officeart/2008/layout/LinedList"/>
    <dgm:cxn modelId="{FE869A8F-B06C-4206-8EF2-CF32A0BE8AE3}" srcId="{7991D28A-3571-4FD8-A9B9-04211A55EAB2}" destId="{77FB9DF3-9333-4703-8ADC-8CEABC76648D}" srcOrd="0" destOrd="0" parTransId="{B4FC788E-70E0-4169-BFA2-CDD4105E5E9A}" sibTransId="{FE24F151-608E-4470-A3E9-3140B275EDEC}"/>
    <dgm:cxn modelId="{93F9C623-E4B6-40C3-853B-758445373576}" srcId="{77FB9DF3-9333-4703-8ADC-8CEABC76648D}" destId="{B06E0FC1-EF20-4239-A415-98DBD37CD666}" srcOrd="6" destOrd="0" parTransId="{B8DA5612-1779-4D0E-A8BC-60004438CB7F}" sibTransId="{BBBD7F75-E39D-4F1C-B396-C86077C844ED}"/>
    <dgm:cxn modelId="{E867CC07-178D-432D-A666-087CA852BFAA}" srcId="{77FB9DF3-9333-4703-8ADC-8CEABC76648D}" destId="{C7CB1875-9D85-4DC3-971D-B661727EFD7A}" srcOrd="7" destOrd="0" parTransId="{FE4E2DD1-EAA8-4D3F-B59E-B1287EA9EC2F}" sibTransId="{1C603362-8CA2-4764-A3CF-C2F377447F20}"/>
    <dgm:cxn modelId="{64375169-5AA7-4C98-95FD-8BE469D9324F}" type="presOf" srcId="{6AAFE7EF-249C-4265-BC93-0203EF86D5A5}" destId="{5B4115E7-87C8-4C23-A139-82EBE574494F}" srcOrd="0" destOrd="0" presId="urn:microsoft.com/office/officeart/2008/layout/LinedList"/>
    <dgm:cxn modelId="{F37EA261-92DF-47E2-AE04-5006713089CB}" type="presOf" srcId="{7E22B604-9F0A-444C-9910-D201B86D13E3}" destId="{0AEAFA5C-0E14-4584-ADF6-7C13459D0BCB}" srcOrd="0" destOrd="0" presId="urn:microsoft.com/office/officeart/2008/layout/LinedList"/>
    <dgm:cxn modelId="{DC19DD90-E2C4-47F9-93E2-5B418880781E}" type="presOf" srcId="{20056473-9164-404D-9FF4-6C396516FABB}" destId="{DF9C879A-E799-4734-BF82-4251ED0CCAE9}" srcOrd="0" destOrd="0" presId="urn:microsoft.com/office/officeart/2008/layout/LinedList"/>
    <dgm:cxn modelId="{FC382A2A-DCD9-492F-AB17-6EF175949495}" type="presOf" srcId="{B06E0FC1-EF20-4239-A415-98DBD37CD666}" destId="{10364A8C-78DB-4B00-A42A-215C2F24D18C}" srcOrd="0" destOrd="0" presId="urn:microsoft.com/office/officeart/2008/layout/LinedList"/>
    <dgm:cxn modelId="{A8F0910D-64FC-4BB8-8259-23B47EA1DA61}" srcId="{77FB9DF3-9333-4703-8ADC-8CEABC76648D}" destId="{663A746B-21F4-4263-B0DF-073986443D80}" srcOrd="4" destOrd="0" parTransId="{728EC046-CDD7-4C9C-9994-2BA7D9D22376}" sibTransId="{E626716F-4A4E-4F4A-BDB0-7046DB449424}"/>
    <dgm:cxn modelId="{3F3782E1-1D4B-45A1-9CCD-1EF4D323B32E}" srcId="{77FB9DF3-9333-4703-8ADC-8CEABC76648D}" destId="{6AAFE7EF-249C-4265-BC93-0203EF86D5A5}" srcOrd="3" destOrd="0" parTransId="{8239C4E5-1DC9-4290-9E57-0D874A70F3E3}" sibTransId="{7746F12F-BCED-409A-B8E7-4FFD7BE34FA4}"/>
    <dgm:cxn modelId="{D8782B63-3443-4B1A-BD5D-BC51EF13B369}" srcId="{77FB9DF3-9333-4703-8ADC-8CEABC76648D}" destId="{20056473-9164-404D-9FF4-6C396516FABB}" srcOrd="0" destOrd="0" parTransId="{4AF54CAE-EA77-4AC7-AEB5-F46271B128CF}" sibTransId="{430966E2-650A-4F10-8F96-608176F33424}"/>
    <dgm:cxn modelId="{EDF21E0F-A30C-42EF-BF9E-346B0A5A336A}" type="presOf" srcId="{B9C42F35-270A-40CF-8BD5-0AD037E513E8}" destId="{6197A66D-50A8-4844-BEE9-97C459F09ED8}" srcOrd="0" destOrd="0" presId="urn:microsoft.com/office/officeart/2008/layout/LinedList"/>
    <dgm:cxn modelId="{40220EB9-E737-42D3-898A-E4E568EACC3D}" type="presParOf" srcId="{79EDE6D0-EF7A-40E3-8500-FC79F40A71A9}" destId="{C206EA95-DF9E-499A-8870-24688F97B25D}" srcOrd="0" destOrd="0" presId="urn:microsoft.com/office/officeart/2008/layout/LinedList"/>
    <dgm:cxn modelId="{CFE4693C-4D28-454A-A478-7600A741C547}" type="presParOf" srcId="{79EDE6D0-EF7A-40E3-8500-FC79F40A71A9}" destId="{0FF108C3-2426-4E53-B03C-75BFAE1AE7B6}" srcOrd="1" destOrd="0" presId="urn:microsoft.com/office/officeart/2008/layout/LinedList"/>
    <dgm:cxn modelId="{6708F3D6-8403-4F72-A554-14114022AD60}" type="presParOf" srcId="{0FF108C3-2426-4E53-B03C-75BFAE1AE7B6}" destId="{CA2059B5-F5EC-41E9-89C7-F805C946F686}" srcOrd="0" destOrd="0" presId="urn:microsoft.com/office/officeart/2008/layout/LinedList"/>
    <dgm:cxn modelId="{1D7C7BB4-33C0-452F-843A-E18224F9F762}" type="presParOf" srcId="{0FF108C3-2426-4E53-B03C-75BFAE1AE7B6}" destId="{6A501F8B-DE54-4F07-871E-B1B95376D83E}" srcOrd="1" destOrd="0" presId="urn:microsoft.com/office/officeart/2008/layout/LinedList"/>
    <dgm:cxn modelId="{6BEB7F21-EFF7-4A33-9190-B2BA7A5A7116}" type="presParOf" srcId="{6A501F8B-DE54-4F07-871E-B1B95376D83E}" destId="{33F86136-4A9B-439E-9C44-2AB0330858A6}" srcOrd="0" destOrd="0" presId="urn:microsoft.com/office/officeart/2008/layout/LinedList"/>
    <dgm:cxn modelId="{1366E558-443F-41F8-82DF-D7A0395AB64C}" type="presParOf" srcId="{6A501F8B-DE54-4F07-871E-B1B95376D83E}" destId="{EBD87B11-D5D2-4398-B24D-229631AFD844}" srcOrd="1" destOrd="0" presId="urn:microsoft.com/office/officeart/2008/layout/LinedList"/>
    <dgm:cxn modelId="{20507B18-28CB-4379-8F8E-275BAC690F1C}" type="presParOf" srcId="{EBD87B11-D5D2-4398-B24D-229631AFD844}" destId="{A18503C4-47A8-4EA3-84C2-E907949BBA1D}" srcOrd="0" destOrd="0" presId="urn:microsoft.com/office/officeart/2008/layout/LinedList"/>
    <dgm:cxn modelId="{374BFEB0-3265-4134-853E-AC7DDC875D68}" type="presParOf" srcId="{EBD87B11-D5D2-4398-B24D-229631AFD844}" destId="{DF9C879A-E799-4734-BF82-4251ED0CCAE9}" srcOrd="1" destOrd="0" presId="urn:microsoft.com/office/officeart/2008/layout/LinedList"/>
    <dgm:cxn modelId="{FF34A283-5B4D-4C77-956F-02387AC118DF}" type="presParOf" srcId="{EBD87B11-D5D2-4398-B24D-229631AFD844}" destId="{B9AA2824-510C-4058-96C2-7031FB3671C3}" srcOrd="2" destOrd="0" presId="urn:microsoft.com/office/officeart/2008/layout/LinedList"/>
    <dgm:cxn modelId="{B9E06BC7-C9FD-4828-947D-E25B3D8E0617}" type="presParOf" srcId="{6A501F8B-DE54-4F07-871E-B1B95376D83E}" destId="{32DB8667-DC56-45B3-958E-68DB37C83627}" srcOrd="2" destOrd="0" presId="urn:microsoft.com/office/officeart/2008/layout/LinedList"/>
    <dgm:cxn modelId="{BB9C0D7E-A26C-46DD-A693-F9F906A111A3}" type="presParOf" srcId="{6A501F8B-DE54-4F07-871E-B1B95376D83E}" destId="{4CEE732B-F88E-4F73-89BD-8DB1CDF0FB8D}" srcOrd="3" destOrd="0" presId="urn:microsoft.com/office/officeart/2008/layout/LinedList"/>
    <dgm:cxn modelId="{BAAE84B7-888D-498B-8BC1-F6EF8A62A81D}" type="presParOf" srcId="{6A501F8B-DE54-4F07-871E-B1B95376D83E}" destId="{D4CF4C51-9A46-4721-AD2D-FEDA8652DF50}" srcOrd="4" destOrd="0" presId="urn:microsoft.com/office/officeart/2008/layout/LinedList"/>
    <dgm:cxn modelId="{CDAB5C14-F5AC-49A4-AD92-CBF77A682A3E}" type="presParOf" srcId="{D4CF4C51-9A46-4721-AD2D-FEDA8652DF50}" destId="{6FA8A364-4A9A-4E3B-8637-534883EBA246}" srcOrd="0" destOrd="0" presId="urn:microsoft.com/office/officeart/2008/layout/LinedList"/>
    <dgm:cxn modelId="{556DA3F9-4158-4F48-B535-BE3A3796D397}" type="presParOf" srcId="{D4CF4C51-9A46-4721-AD2D-FEDA8652DF50}" destId="{9531CE22-CBD5-4323-BCED-50556284BAEB}" srcOrd="1" destOrd="0" presId="urn:microsoft.com/office/officeart/2008/layout/LinedList"/>
    <dgm:cxn modelId="{EBA12B6F-A600-431A-902E-B8841832B695}" type="presParOf" srcId="{D4CF4C51-9A46-4721-AD2D-FEDA8652DF50}" destId="{E52E0808-F50C-4EE7-A899-BD9A6FBE9A99}" srcOrd="2" destOrd="0" presId="urn:microsoft.com/office/officeart/2008/layout/LinedList"/>
    <dgm:cxn modelId="{E1638CBF-768E-49F4-841D-A61446F00C8B}" type="presParOf" srcId="{6A501F8B-DE54-4F07-871E-B1B95376D83E}" destId="{549C971F-DC7D-42F9-B0FC-8077E77E1A2B}" srcOrd="5" destOrd="0" presId="urn:microsoft.com/office/officeart/2008/layout/LinedList"/>
    <dgm:cxn modelId="{224D1B05-12BD-4776-8100-B63FCB981FF2}" type="presParOf" srcId="{6A501F8B-DE54-4F07-871E-B1B95376D83E}" destId="{E8D7F0B6-B604-4758-9F83-B827859925B2}" srcOrd="6" destOrd="0" presId="urn:microsoft.com/office/officeart/2008/layout/LinedList"/>
    <dgm:cxn modelId="{FE01CA13-D867-498C-B731-6AB2DEE8E9EF}" type="presParOf" srcId="{6A501F8B-DE54-4F07-871E-B1B95376D83E}" destId="{8A446962-82B9-4703-8C14-C7F55BBCB025}" srcOrd="7" destOrd="0" presId="urn:microsoft.com/office/officeart/2008/layout/LinedList"/>
    <dgm:cxn modelId="{C0B14CE1-9E38-4BFA-A9CB-73FFEF3BB316}" type="presParOf" srcId="{8A446962-82B9-4703-8C14-C7F55BBCB025}" destId="{A27264B6-AB7D-4432-BEFE-08B8C99328B7}" srcOrd="0" destOrd="0" presId="urn:microsoft.com/office/officeart/2008/layout/LinedList"/>
    <dgm:cxn modelId="{3981C698-E686-4F36-A75F-C8380B13AF56}" type="presParOf" srcId="{8A446962-82B9-4703-8C14-C7F55BBCB025}" destId="{6197A66D-50A8-4844-BEE9-97C459F09ED8}" srcOrd="1" destOrd="0" presId="urn:microsoft.com/office/officeart/2008/layout/LinedList"/>
    <dgm:cxn modelId="{C5BAF884-0636-45BD-BA8C-D69777C8AC84}" type="presParOf" srcId="{8A446962-82B9-4703-8C14-C7F55BBCB025}" destId="{778B8111-08E5-44EC-B387-68474E85C062}" srcOrd="2" destOrd="0" presId="urn:microsoft.com/office/officeart/2008/layout/LinedList"/>
    <dgm:cxn modelId="{B7AB9FB8-F65E-45A0-894C-8B0FADFA3495}" type="presParOf" srcId="{6A501F8B-DE54-4F07-871E-B1B95376D83E}" destId="{B73F592D-80CB-46F5-BC21-182E6602C58B}" srcOrd="8" destOrd="0" presId="urn:microsoft.com/office/officeart/2008/layout/LinedList"/>
    <dgm:cxn modelId="{EDAFC36E-C7B1-4377-AAB6-E914A26B0234}" type="presParOf" srcId="{6A501F8B-DE54-4F07-871E-B1B95376D83E}" destId="{6BE0E22D-E4C4-45EC-8254-797A95B8BE6F}" srcOrd="9" destOrd="0" presId="urn:microsoft.com/office/officeart/2008/layout/LinedList"/>
    <dgm:cxn modelId="{55B87C00-6E4E-432D-BB7D-C7ABE31B0FF2}" type="presParOf" srcId="{6A501F8B-DE54-4F07-871E-B1B95376D83E}" destId="{6E60B30E-A8D3-433E-9F7F-5E52E2BF3E73}" srcOrd="10" destOrd="0" presId="urn:microsoft.com/office/officeart/2008/layout/LinedList"/>
    <dgm:cxn modelId="{3887E312-C651-4127-8CC5-C17B695DC698}" type="presParOf" srcId="{6E60B30E-A8D3-433E-9F7F-5E52E2BF3E73}" destId="{69D9CC40-FAF7-4629-AF95-07F87E4227D4}" srcOrd="0" destOrd="0" presId="urn:microsoft.com/office/officeart/2008/layout/LinedList"/>
    <dgm:cxn modelId="{131BCC71-AF83-487D-B9CF-46E969B547D9}" type="presParOf" srcId="{6E60B30E-A8D3-433E-9F7F-5E52E2BF3E73}" destId="{5B4115E7-87C8-4C23-A139-82EBE574494F}" srcOrd="1" destOrd="0" presId="urn:microsoft.com/office/officeart/2008/layout/LinedList"/>
    <dgm:cxn modelId="{855136AD-C4BF-41BB-9AF6-B6C2896BE71B}" type="presParOf" srcId="{6E60B30E-A8D3-433E-9F7F-5E52E2BF3E73}" destId="{39FBC763-B382-4F54-A10D-7555F1DAEC0B}" srcOrd="2" destOrd="0" presId="urn:microsoft.com/office/officeart/2008/layout/LinedList"/>
    <dgm:cxn modelId="{60628799-4A2C-424B-8D3E-B2DCD79B64FB}" type="presParOf" srcId="{6A501F8B-DE54-4F07-871E-B1B95376D83E}" destId="{36BF853A-AEEE-4433-A50C-D187C85418C1}" srcOrd="11" destOrd="0" presId="urn:microsoft.com/office/officeart/2008/layout/LinedList"/>
    <dgm:cxn modelId="{117A6DA6-8D1C-4F10-9FE3-765861267B32}" type="presParOf" srcId="{6A501F8B-DE54-4F07-871E-B1B95376D83E}" destId="{5DDCF538-CA8A-4AC2-A4A6-ABD996A7AC8F}" srcOrd="12" destOrd="0" presId="urn:microsoft.com/office/officeart/2008/layout/LinedList"/>
    <dgm:cxn modelId="{69BC5A6B-8EAB-4C5F-B032-2942A4CE3379}" type="presParOf" srcId="{6A501F8B-DE54-4F07-871E-B1B95376D83E}" destId="{CEADD091-1313-4E5A-8D6F-8699CF91C118}" srcOrd="13" destOrd="0" presId="urn:microsoft.com/office/officeart/2008/layout/LinedList"/>
    <dgm:cxn modelId="{110C8AE7-9BDE-4D41-BEF7-8DFB7FD47523}" type="presParOf" srcId="{CEADD091-1313-4E5A-8D6F-8699CF91C118}" destId="{082FE971-4234-428E-8109-AA436522E8E9}" srcOrd="0" destOrd="0" presId="urn:microsoft.com/office/officeart/2008/layout/LinedList"/>
    <dgm:cxn modelId="{9CDB6719-8A08-468E-8111-ECBE861732BD}" type="presParOf" srcId="{CEADD091-1313-4E5A-8D6F-8699CF91C118}" destId="{535B326B-9D69-44B7-8E88-572B81CEF642}" srcOrd="1" destOrd="0" presId="urn:microsoft.com/office/officeart/2008/layout/LinedList"/>
    <dgm:cxn modelId="{ED4A4A14-0EE3-4C17-B075-69B0BEF27908}" type="presParOf" srcId="{CEADD091-1313-4E5A-8D6F-8699CF91C118}" destId="{B3EA9E51-41CA-4CF6-A4FC-6447841BB070}" srcOrd="2" destOrd="0" presId="urn:microsoft.com/office/officeart/2008/layout/LinedList"/>
    <dgm:cxn modelId="{D77760E8-7BF2-4A39-9535-013DCD7D6823}" type="presParOf" srcId="{6A501F8B-DE54-4F07-871E-B1B95376D83E}" destId="{9A675AD6-859B-4F6C-9F84-ED6DD1285F78}" srcOrd="14" destOrd="0" presId="urn:microsoft.com/office/officeart/2008/layout/LinedList"/>
    <dgm:cxn modelId="{4C1E6C44-B991-4B3D-AB5E-77D9E2102AD3}" type="presParOf" srcId="{6A501F8B-DE54-4F07-871E-B1B95376D83E}" destId="{A4108234-518D-4E1B-8908-082CAF9F370F}" srcOrd="15" destOrd="0" presId="urn:microsoft.com/office/officeart/2008/layout/LinedList"/>
    <dgm:cxn modelId="{3CDA36E0-0C17-426D-A7D3-CC0773A28EC7}" type="presParOf" srcId="{6A501F8B-DE54-4F07-871E-B1B95376D83E}" destId="{42E63CC8-C369-469B-A4CA-3092140B0317}" srcOrd="16" destOrd="0" presId="urn:microsoft.com/office/officeart/2008/layout/LinedList"/>
    <dgm:cxn modelId="{CED3782E-6F65-4B1F-8A47-AD02F42896D9}" type="presParOf" srcId="{42E63CC8-C369-469B-A4CA-3092140B0317}" destId="{B89F6A82-DB86-455F-ACE5-100C29318DBC}" srcOrd="0" destOrd="0" presId="urn:microsoft.com/office/officeart/2008/layout/LinedList"/>
    <dgm:cxn modelId="{DD39FC21-AF7C-41F4-9A66-C180561B7637}" type="presParOf" srcId="{42E63CC8-C369-469B-A4CA-3092140B0317}" destId="{0AEAFA5C-0E14-4584-ADF6-7C13459D0BCB}" srcOrd="1" destOrd="0" presId="urn:microsoft.com/office/officeart/2008/layout/LinedList"/>
    <dgm:cxn modelId="{DE7D059B-3ADC-45DF-AD4F-CB5092369197}" type="presParOf" srcId="{42E63CC8-C369-469B-A4CA-3092140B0317}" destId="{1DE9596A-1CC9-4C0E-8FFE-59D4787C0DDA}" srcOrd="2" destOrd="0" presId="urn:microsoft.com/office/officeart/2008/layout/LinedList"/>
    <dgm:cxn modelId="{EB8AE1CA-C640-48BE-AF75-C4C24FCE0CFB}" type="presParOf" srcId="{6A501F8B-DE54-4F07-871E-B1B95376D83E}" destId="{2AE9BD72-D41F-4E2F-BCD9-BF24784DEC17}" srcOrd="17" destOrd="0" presId="urn:microsoft.com/office/officeart/2008/layout/LinedList"/>
    <dgm:cxn modelId="{87F2A829-255B-4DE0-8A4D-5E0B18997B39}" type="presParOf" srcId="{6A501F8B-DE54-4F07-871E-B1B95376D83E}" destId="{535B14EE-33C6-4C1E-B0F8-2DD08BBB3F7E}" srcOrd="18" destOrd="0" presId="urn:microsoft.com/office/officeart/2008/layout/LinedList"/>
    <dgm:cxn modelId="{347F0918-4E4A-4D03-A1DD-46E17B5B5742}" type="presParOf" srcId="{6A501F8B-DE54-4F07-871E-B1B95376D83E}" destId="{7429B256-F2B7-4EFB-B1B5-44797A414A1A}" srcOrd="19" destOrd="0" presId="urn:microsoft.com/office/officeart/2008/layout/LinedList"/>
    <dgm:cxn modelId="{9240CCB2-04CD-471F-B8F7-CDC3F9E556DD}" type="presParOf" srcId="{7429B256-F2B7-4EFB-B1B5-44797A414A1A}" destId="{07BF30D0-F7A8-4A86-A95B-2957D8C015AE}" srcOrd="0" destOrd="0" presId="urn:microsoft.com/office/officeart/2008/layout/LinedList"/>
    <dgm:cxn modelId="{AAC097CA-6234-4426-8CFE-CE21B7776B9C}" type="presParOf" srcId="{7429B256-F2B7-4EFB-B1B5-44797A414A1A}" destId="{10364A8C-78DB-4B00-A42A-215C2F24D18C}" srcOrd="1" destOrd="0" presId="urn:microsoft.com/office/officeart/2008/layout/LinedList"/>
    <dgm:cxn modelId="{AA521C25-CBE0-4E5D-86B8-694761F78F38}" type="presParOf" srcId="{7429B256-F2B7-4EFB-B1B5-44797A414A1A}" destId="{E3B71C7F-2F6E-4E42-8230-DDA7290022AD}" srcOrd="2" destOrd="0" presId="urn:microsoft.com/office/officeart/2008/layout/LinedList"/>
    <dgm:cxn modelId="{B5B6BF36-4817-48AA-AB73-51089464F011}" type="presParOf" srcId="{6A501F8B-DE54-4F07-871E-B1B95376D83E}" destId="{9974272B-8B3C-457E-9BB1-EFE50FCA489E}" srcOrd="20" destOrd="0" presId="urn:microsoft.com/office/officeart/2008/layout/LinedList"/>
    <dgm:cxn modelId="{9F7234B5-C006-4FAE-8FA9-50DDFBC5BC1B}" type="presParOf" srcId="{6A501F8B-DE54-4F07-871E-B1B95376D83E}" destId="{D5D7352A-E85F-435A-BD03-F29571708485}" srcOrd="21" destOrd="0" presId="urn:microsoft.com/office/officeart/2008/layout/LinedList"/>
    <dgm:cxn modelId="{DBABA2E6-5A33-4B31-9C4D-37CB123E9279}" type="presParOf" srcId="{6A501F8B-DE54-4F07-871E-B1B95376D83E}" destId="{3FAC1599-A6E8-473E-AA0F-104C0AFBD0AE}" srcOrd="22" destOrd="0" presId="urn:microsoft.com/office/officeart/2008/layout/LinedList"/>
    <dgm:cxn modelId="{38A4A0C7-AF8D-4533-AAAA-36620BC58E3D}" type="presParOf" srcId="{3FAC1599-A6E8-473E-AA0F-104C0AFBD0AE}" destId="{B420796E-52A8-4FBD-98D4-A25D048953E5}" srcOrd="0" destOrd="0" presId="urn:microsoft.com/office/officeart/2008/layout/LinedList"/>
    <dgm:cxn modelId="{78760993-15AC-4007-9408-DE69A37BA068}" type="presParOf" srcId="{3FAC1599-A6E8-473E-AA0F-104C0AFBD0AE}" destId="{B19ECBC0-B162-4BCF-BF85-7613FAF483AC}" srcOrd="1" destOrd="0" presId="urn:microsoft.com/office/officeart/2008/layout/LinedList"/>
    <dgm:cxn modelId="{9C9E28E1-5AE3-4354-8987-581EFECF35EC}" type="presParOf" srcId="{3FAC1599-A6E8-473E-AA0F-104C0AFBD0AE}" destId="{F03083EC-5EFF-4D6C-BA86-07166ED24E25}" srcOrd="2" destOrd="0" presId="urn:microsoft.com/office/officeart/2008/layout/LinedList"/>
    <dgm:cxn modelId="{367AEFDB-CB3C-420D-AEDA-A1512ED96611}" type="presParOf" srcId="{6A501F8B-DE54-4F07-871E-B1B95376D83E}" destId="{B01D11D0-B3F8-4DFF-9EF7-450E1FB2DE38}" srcOrd="23" destOrd="0" presId="urn:microsoft.com/office/officeart/2008/layout/LinedList"/>
    <dgm:cxn modelId="{CC08C8B0-F5FD-41B7-953A-95770CC14ACD}" type="presParOf" srcId="{6A501F8B-DE54-4F07-871E-B1B95376D83E}" destId="{6F668B8E-45F8-40EF-AA79-5AE3160F0B90}" srcOrd="24" destOrd="0" presId="urn:microsoft.com/office/officeart/2008/layout/LinedList"/>
    <dgm:cxn modelId="{19F87C77-5819-4C8D-B09F-6964B390E1ED}" type="presParOf" srcId="{6A501F8B-DE54-4F07-871E-B1B95376D83E}" destId="{F06188C3-B65D-4427-BE3E-A10ED5C6A9CB}" srcOrd="25" destOrd="0" presId="urn:microsoft.com/office/officeart/2008/layout/LinedList"/>
    <dgm:cxn modelId="{FD62B9A8-DA2F-441A-8E8D-BC4B6DD0EF46}" type="presParOf" srcId="{F06188C3-B65D-4427-BE3E-A10ED5C6A9CB}" destId="{57C88E27-398E-4EB7-9A53-ED8303F22FBF}" srcOrd="0" destOrd="0" presId="urn:microsoft.com/office/officeart/2008/layout/LinedList"/>
    <dgm:cxn modelId="{8B327DF5-9DA0-423A-818E-6FF3B3D5A3D3}" type="presParOf" srcId="{F06188C3-B65D-4427-BE3E-A10ED5C6A9CB}" destId="{08E14224-D7E6-4C35-AA5B-8621F98C165D}" srcOrd="1" destOrd="0" presId="urn:microsoft.com/office/officeart/2008/layout/LinedList"/>
    <dgm:cxn modelId="{3ACE3064-0E7A-450B-9471-419BCE15944D}" type="presParOf" srcId="{F06188C3-B65D-4427-BE3E-A10ED5C6A9CB}" destId="{5B0AEECB-1EB0-47D1-9128-3505BF2159DA}" srcOrd="2" destOrd="0" presId="urn:microsoft.com/office/officeart/2008/layout/LinedList"/>
    <dgm:cxn modelId="{2A4DCDEF-976C-4A43-88C5-CC4FAF76C88C}" type="presParOf" srcId="{6A501F8B-DE54-4F07-871E-B1B95376D83E}" destId="{643CDC2F-7820-4E69-A5C9-641126A43F1C}" srcOrd="26" destOrd="0" presId="urn:microsoft.com/office/officeart/2008/layout/LinedList"/>
    <dgm:cxn modelId="{FBAE0F34-52D6-49F0-94AB-2D6834607F76}" type="presParOf" srcId="{6A501F8B-DE54-4F07-871E-B1B95376D83E}" destId="{FE84E3BE-5E91-42C9-A454-8FF2D493C71E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91D28A-3571-4FD8-A9B9-04211A55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B9DF3-9333-4703-8ADC-8CEABC76648D}">
      <dgm:prSet phldrT="[Текст]"/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B4FC788E-70E0-4169-BFA2-CDD4105E5E9A}" type="parTrans" cxnId="{FE869A8F-B06C-4206-8EF2-CF32A0BE8AE3}">
      <dgm:prSet/>
      <dgm:spPr/>
      <dgm:t>
        <a:bodyPr/>
        <a:lstStyle/>
        <a:p>
          <a:endParaRPr lang="ru-RU"/>
        </a:p>
      </dgm:t>
    </dgm:pt>
    <dgm:pt modelId="{FE24F151-608E-4470-A3E9-3140B275EDEC}" type="sibTrans" cxnId="{FE869A8F-B06C-4206-8EF2-CF32A0BE8AE3}">
      <dgm:prSet/>
      <dgm:spPr/>
      <dgm:t>
        <a:bodyPr/>
        <a:lstStyle/>
        <a:p>
          <a:endParaRPr lang="ru-RU"/>
        </a:p>
      </dgm:t>
    </dgm:pt>
    <dgm:pt modelId="{20056473-9164-404D-9FF4-6C396516FABB}">
      <dgm:prSet phldrT="[Текст]"/>
      <dgm:spPr>
        <a:noFill/>
      </dgm:spPr>
      <dgm:t>
        <a:bodyPr/>
        <a:lstStyle/>
        <a:p>
          <a:r>
            <a:rPr lang="ru-RU" dirty="0" smtClean="0"/>
            <a:t>Общая схема процесса сверки и урегулирования ВГО</a:t>
          </a:r>
          <a:endParaRPr lang="ru-RU" dirty="0"/>
        </a:p>
      </dgm:t>
    </dgm:pt>
    <dgm:pt modelId="{4AF54CAE-EA77-4AC7-AEB5-F46271B128CF}" type="parTrans" cxnId="{D8782B63-3443-4B1A-BD5D-BC51EF13B369}">
      <dgm:prSet/>
      <dgm:spPr/>
      <dgm:t>
        <a:bodyPr/>
        <a:lstStyle/>
        <a:p>
          <a:endParaRPr lang="ru-RU"/>
        </a:p>
      </dgm:t>
    </dgm:pt>
    <dgm:pt modelId="{430966E2-650A-4F10-8F96-608176F33424}" type="sibTrans" cxnId="{D8782B63-3443-4B1A-BD5D-BC51EF13B369}">
      <dgm:prSet/>
      <dgm:spPr/>
      <dgm:t>
        <a:bodyPr/>
        <a:lstStyle/>
        <a:p>
          <a:endParaRPr lang="ru-RU"/>
        </a:p>
      </dgm:t>
    </dgm:pt>
    <dgm:pt modelId="{CBA3B119-E920-463D-8C02-766AE261DB4E}">
      <dgm:prSet phldrT="[Текст]"/>
      <dgm:spPr>
        <a:noFill/>
      </dgm:spPr>
      <dgm:t>
        <a:bodyPr/>
        <a:lstStyle/>
        <a:p>
          <a:r>
            <a:rPr lang="ru-RU" dirty="0" smtClean="0"/>
            <a:t>Первичная и повторная загрузка данных о ВГО</a:t>
          </a:r>
          <a:endParaRPr lang="ru-RU" dirty="0"/>
        </a:p>
      </dgm:t>
    </dgm:pt>
    <dgm:pt modelId="{4DC17A27-D68F-432F-9BEC-344028DEEF4F}" type="parTrans" cxnId="{1864F96E-8776-49EA-8B4E-8F0366639E3E}">
      <dgm:prSet/>
      <dgm:spPr/>
      <dgm:t>
        <a:bodyPr/>
        <a:lstStyle/>
        <a:p>
          <a:endParaRPr lang="ru-RU"/>
        </a:p>
      </dgm:t>
    </dgm:pt>
    <dgm:pt modelId="{D4EC3D60-657C-42F9-B4CA-2A8CBE9202E5}" type="sibTrans" cxnId="{1864F96E-8776-49EA-8B4E-8F0366639E3E}">
      <dgm:prSet/>
      <dgm:spPr/>
      <dgm:t>
        <a:bodyPr/>
        <a:lstStyle/>
        <a:p>
          <a:endParaRPr lang="ru-RU"/>
        </a:p>
      </dgm:t>
    </dgm:pt>
    <dgm:pt modelId="{6AAFE7EF-249C-4265-BC93-0203EF86D5A5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Портал ВГО и ввод комментариев по расхождениям</a:t>
          </a:r>
          <a:endParaRPr lang="ru-RU" dirty="0"/>
        </a:p>
      </dgm:t>
    </dgm:pt>
    <dgm:pt modelId="{8239C4E5-1DC9-4290-9E57-0D874A70F3E3}" type="parTrans" cxnId="{3F3782E1-1D4B-45A1-9CCD-1EF4D323B32E}">
      <dgm:prSet/>
      <dgm:spPr/>
      <dgm:t>
        <a:bodyPr/>
        <a:lstStyle/>
        <a:p>
          <a:endParaRPr lang="ru-RU"/>
        </a:p>
      </dgm:t>
    </dgm:pt>
    <dgm:pt modelId="{7746F12F-BCED-409A-B8E7-4FFD7BE34FA4}" type="sibTrans" cxnId="{3F3782E1-1D4B-45A1-9CCD-1EF4D323B32E}">
      <dgm:prSet/>
      <dgm:spPr/>
      <dgm:t>
        <a:bodyPr/>
        <a:lstStyle/>
        <a:p>
          <a:endParaRPr lang="ru-RU"/>
        </a:p>
      </dgm:t>
    </dgm:pt>
    <dgm:pt modelId="{7E22B604-9F0A-444C-9910-D201B86D13E3}">
      <dgm:prSet phldrT="[Текст]"/>
      <dgm:spPr/>
      <dgm:t>
        <a:bodyPr/>
        <a:lstStyle/>
        <a:p>
          <a:r>
            <a:rPr lang="ru-RU" dirty="0" smtClean="0"/>
            <a:t>Отчеты по сверке и контроль хода сверки</a:t>
          </a:r>
          <a:endParaRPr lang="ru-RU" dirty="0"/>
        </a:p>
      </dgm:t>
    </dgm:pt>
    <dgm:pt modelId="{2A81A700-D3BE-4690-A88A-5AC33C3262F7}" type="parTrans" cxnId="{D7892976-81BD-47EF-A423-C28BB99D3E90}">
      <dgm:prSet/>
      <dgm:spPr/>
      <dgm:t>
        <a:bodyPr/>
        <a:lstStyle/>
        <a:p>
          <a:endParaRPr lang="ru-RU"/>
        </a:p>
      </dgm:t>
    </dgm:pt>
    <dgm:pt modelId="{40764C97-9D44-4E6D-8E15-175546614B02}" type="sibTrans" cxnId="{D7892976-81BD-47EF-A423-C28BB99D3E90}">
      <dgm:prSet/>
      <dgm:spPr/>
      <dgm:t>
        <a:bodyPr/>
        <a:lstStyle/>
        <a:p>
          <a:endParaRPr lang="ru-RU"/>
        </a:p>
      </dgm:t>
    </dgm:pt>
    <dgm:pt modelId="{663A746B-21F4-4263-B0DF-073986443D80}">
      <dgm:prSet phldrT="[Текст]"/>
      <dgm:spPr/>
      <dgm:t>
        <a:bodyPr/>
        <a:lstStyle/>
        <a:p>
          <a:r>
            <a:rPr lang="ru-RU" dirty="0" smtClean="0"/>
            <a:t>Инициализация спора и закрытие сверки</a:t>
          </a:r>
          <a:endParaRPr lang="ru-RU" dirty="0"/>
        </a:p>
      </dgm:t>
    </dgm:pt>
    <dgm:pt modelId="{728EC046-CDD7-4C9C-9994-2BA7D9D22376}" type="parTrans" cxnId="{A8F0910D-64FC-4BB8-8259-23B47EA1DA61}">
      <dgm:prSet/>
      <dgm:spPr/>
      <dgm:t>
        <a:bodyPr/>
        <a:lstStyle/>
        <a:p>
          <a:endParaRPr lang="ru-RU"/>
        </a:p>
      </dgm:t>
    </dgm:pt>
    <dgm:pt modelId="{E626716F-4A4E-4F4A-BDB0-7046DB449424}" type="sibTrans" cxnId="{A8F0910D-64FC-4BB8-8259-23B47EA1DA61}">
      <dgm:prSet/>
      <dgm:spPr/>
      <dgm:t>
        <a:bodyPr/>
        <a:lstStyle/>
        <a:p>
          <a:endParaRPr lang="ru-RU"/>
        </a:p>
      </dgm:t>
    </dgm:pt>
    <dgm:pt modelId="{7BA6AF6A-3ED7-4896-AD90-225E783486BD}">
      <dgm:prSet phldrT="[Текст]"/>
      <dgm:spPr/>
      <dgm:t>
        <a:bodyPr/>
        <a:lstStyle/>
        <a:p>
          <a:r>
            <a:rPr lang="ru-RU" dirty="0" smtClean="0"/>
            <a:t>Схема процесса исключения ВГО и нереализованной прибыли</a:t>
          </a:r>
          <a:endParaRPr lang="ru-RU" dirty="0"/>
        </a:p>
      </dgm:t>
    </dgm:pt>
    <dgm:pt modelId="{C919D88D-0A97-45F8-9B9F-DE3AB5181391}" type="parTrans" cxnId="{04253A5A-67B6-4DB9-ADE2-2D2BCAF55C2D}">
      <dgm:prSet/>
      <dgm:spPr/>
      <dgm:t>
        <a:bodyPr/>
        <a:lstStyle/>
        <a:p>
          <a:endParaRPr lang="ru-RU"/>
        </a:p>
      </dgm:t>
    </dgm:pt>
    <dgm:pt modelId="{DF878A6F-2F5C-42A1-B6B1-727BBD28C2BA}" type="sibTrans" cxnId="{04253A5A-67B6-4DB9-ADE2-2D2BCAF55C2D}">
      <dgm:prSet/>
      <dgm:spPr/>
      <dgm:t>
        <a:bodyPr/>
        <a:lstStyle/>
        <a:p>
          <a:endParaRPr lang="ru-RU"/>
        </a:p>
      </dgm:t>
    </dgm:pt>
    <dgm:pt modelId="{C7CB1875-9D85-4DC3-971D-B661727EFD7A}">
      <dgm:prSet phldrT="[Текст]"/>
      <dgm:spPr/>
      <dgm:t>
        <a:bodyPr/>
        <a:lstStyle/>
        <a:p>
          <a:r>
            <a:rPr lang="ru-RU" dirty="0" smtClean="0"/>
            <a:t>Запуск процесса исключения ВГО</a:t>
          </a:r>
          <a:endParaRPr lang="ru-RU" dirty="0"/>
        </a:p>
      </dgm:t>
    </dgm:pt>
    <dgm:pt modelId="{FE4E2DD1-EAA8-4D3F-B59E-B1287EA9EC2F}" type="parTrans" cxnId="{E867CC07-178D-432D-A666-087CA852BFAA}">
      <dgm:prSet/>
      <dgm:spPr/>
      <dgm:t>
        <a:bodyPr/>
        <a:lstStyle/>
        <a:p>
          <a:endParaRPr lang="ru-RU"/>
        </a:p>
      </dgm:t>
    </dgm:pt>
    <dgm:pt modelId="{1C603362-8CA2-4764-A3CF-C2F377447F20}" type="sibTrans" cxnId="{E867CC07-178D-432D-A666-087CA852BFAA}">
      <dgm:prSet/>
      <dgm:spPr/>
      <dgm:t>
        <a:bodyPr/>
        <a:lstStyle/>
        <a:p>
          <a:endParaRPr lang="ru-RU"/>
        </a:p>
      </dgm:t>
    </dgm:pt>
    <dgm:pt modelId="{B9C42F35-270A-40CF-8BD5-0AD037E513E8}">
      <dgm:prSet phldrT="[Текст]"/>
      <dgm:spPr>
        <a:noFill/>
      </dgm:spPr>
      <dgm:t>
        <a:bodyPr/>
        <a:lstStyle/>
        <a:p>
          <a:r>
            <a:rPr lang="ru-RU" dirty="0" smtClean="0"/>
            <a:t>Настройка параметров сверки</a:t>
          </a:r>
          <a:endParaRPr lang="ru-RU" dirty="0"/>
        </a:p>
      </dgm:t>
    </dgm:pt>
    <dgm:pt modelId="{D6FE4E8E-55D5-4F18-8F3B-BA23F459EAE5}" type="parTrans" cxnId="{6EF4BB06-475B-4B7F-AC28-2FB42FC8D370}">
      <dgm:prSet/>
      <dgm:spPr/>
      <dgm:t>
        <a:bodyPr/>
        <a:lstStyle/>
        <a:p>
          <a:endParaRPr lang="ru-RU"/>
        </a:p>
      </dgm:t>
    </dgm:pt>
    <dgm:pt modelId="{A09CFAC9-0435-420A-AB17-FA5678F085A8}" type="sibTrans" cxnId="{6EF4BB06-475B-4B7F-AC28-2FB42FC8D370}">
      <dgm:prSet/>
      <dgm:spPr/>
      <dgm:t>
        <a:bodyPr/>
        <a:lstStyle/>
        <a:p>
          <a:endParaRPr lang="ru-RU"/>
        </a:p>
      </dgm:t>
    </dgm:pt>
    <dgm:pt modelId="{B06E0FC1-EF20-4239-A415-98DBD37CD666}">
      <dgm:prSet phldrT="[Текст]"/>
      <dgm:spPr/>
      <dgm:t>
        <a:bodyPr/>
        <a:lstStyle/>
        <a:p>
          <a:r>
            <a:rPr lang="ru-RU" dirty="0" smtClean="0"/>
            <a:t>Настройка параметров исключения (элиминации) ВГО</a:t>
          </a:r>
          <a:endParaRPr lang="ru-RU" dirty="0"/>
        </a:p>
      </dgm:t>
    </dgm:pt>
    <dgm:pt modelId="{B8DA5612-1779-4D0E-A8BC-60004438CB7F}" type="parTrans" cxnId="{93F9C623-E4B6-40C3-853B-758445373576}">
      <dgm:prSet/>
      <dgm:spPr/>
      <dgm:t>
        <a:bodyPr/>
        <a:lstStyle/>
        <a:p>
          <a:endParaRPr lang="ru-RU"/>
        </a:p>
      </dgm:t>
    </dgm:pt>
    <dgm:pt modelId="{BBBD7F75-E39D-4F1C-B396-C86077C844ED}" type="sibTrans" cxnId="{93F9C623-E4B6-40C3-853B-758445373576}">
      <dgm:prSet/>
      <dgm:spPr/>
      <dgm:t>
        <a:bodyPr/>
        <a:lstStyle/>
        <a:p>
          <a:endParaRPr lang="ru-RU"/>
        </a:p>
      </dgm:t>
    </dgm:pt>
    <dgm:pt modelId="{79EDE6D0-EF7A-40E3-8500-FC79F40A71A9}" type="pres">
      <dgm:prSet presAssocID="{7991D28A-3571-4FD8-A9B9-04211A55E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06EA95-DF9E-499A-8870-24688F97B25D}" type="pres">
      <dgm:prSet presAssocID="{77FB9DF3-9333-4703-8ADC-8CEABC76648D}" presName="thickLine" presStyleLbl="alignNode1" presStyleIdx="0" presStyleCnt="1"/>
      <dgm:spPr/>
    </dgm:pt>
    <dgm:pt modelId="{0FF108C3-2426-4E53-B03C-75BFAE1AE7B6}" type="pres">
      <dgm:prSet presAssocID="{77FB9DF3-9333-4703-8ADC-8CEABC76648D}" presName="horz1" presStyleCnt="0"/>
      <dgm:spPr/>
    </dgm:pt>
    <dgm:pt modelId="{CA2059B5-F5EC-41E9-89C7-F805C946F686}" type="pres">
      <dgm:prSet presAssocID="{77FB9DF3-9333-4703-8ADC-8CEABC76648D}" presName="tx1" presStyleLbl="revTx" presStyleIdx="0" presStyleCnt="10"/>
      <dgm:spPr/>
      <dgm:t>
        <a:bodyPr/>
        <a:lstStyle/>
        <a:p>
          <a:endParaRPr lang="ru-RU"/>
        </a:p>
      </dgm:t>
    </dgm:pt>
    <dgm:pt modelId="{6A501F8B-DE54-4F07-871E-B1B95376D83E}" type="pres">
      <dgm:prSet presAssocID="{77FB9DF3-9333-4703-8ADC-8CEABC76648D}" presName="vert1" presStyleCnt="0"/>
      <dgm:spPr/>
    </dgm:pt>
    <dgm:pt modelId="{33F86136-4A9B-439E-9C44-2AB0330858A6}" type="pres">
      <dgm:prSet presAssocID="{20056473-9164-404D-9FF4-6C396516FABB}" presName="vertSpace2a" presStyleCnt="0"/>
      <dgm:spPr/>
    </dgm:pt>
    <dgm:pt modelId="{EBD87B11-D5D2-4398-B24D-229631AFD844}" type="pres">
      <dgm:prSet presAssocID="{20056473-9164-404D-9FF4-6C396516FABB}" presName="horz2" presStyleCnt="0"/>
      <dgm:spPr/>
    </dgm:pt>
    <dgm:pt modelId="{A18503C4-47A8-4EA3-84C2-E907949BBA1D}" type="pres">
      <dgm:prSet presAssocID="{20056473-9164-404D-9FF4-6C396516FABB}" presName="horzSpace2" presStyleCnt="0"/>
      <dgm:spPr/>
    </dgm:pt>
    <dgm:pt modelId="{DF9C879A-E799-4734-BF82-4251ED0CCAE9}" type="pres">
      <dgm:prSet presAssocID="{20056473-9164-404D-9FF4-6C396516FABB}" presName="tx2" presStyleLbl="revTx" presStyleIdx="1" presStyleCnt="10"/>
      <dgm:spPr/>
      <dgm:t>
        <a:bodyPr/>
        <a:lstStyle/>
        <a:p>
          <a:endParaRPr lang="ru-RU"/>
        </a:p>
      </dgm:t>
    </dgm:pt>
    <dgm:pt modelId="{B9AA2824-510C-4058-96C2-7031FB3671C3}" type="pres">
      <dgm:prSet presAssocID="{20056473-9164-404D-9FF4-6C396516FABB}" presName="vert2" presStyleCnt="0"/>
      <dgm:spPr/>
    </dgm:pt>
    <dgm:pt modelId="{32DB8667-DC56-45B3-958E-68DB37C83627}" type="pres">
      <dgm:prSet presAssocID="{20056473-9164-404D-9FF4-6C396516FABB}" presName="thinLine2b" presStyleLbl="callout" presStyleIdx="0" presStyleCnt="9"/>
      <dgm:spPr/>
    </dgm:pt>
    <dgm:pt modelId="{4CEE732B-F88E-4F73-89BD-8DB1CDF0FB8D}" type="pres">
      <dgm:prSet presAssocID="{20056473-9164-404D-9FF4-6C396516FABB}" presName="vertSpace2b" presStyleCnt="0"/>
      <dgm:spPr/>
    </dgm:pt>
    <dgm:pt modelId="{D4CF4C51-9A46-4721-AD2D-FEDA8652DF50}" type="pres">
      <dgm:prSet presAssocID="{CBA3B119-E920-463D-8C02-766AE261DB4E}" presName="horz2" presStyleCnt="0"/>
      <dgm:spPr/>
    </dgm:pt>
    <dgm:pt modelId="{6FA8A364-4A9A-4E3B-8637-534883EBA246}" type="pres">
      <dgm:prSet presAssocID="{CBA3B119-E920-463D-8C02-766AE261DB4E}" presName="horzSpace2" presStyleCnt="0"/>
      <dgm:spPr/>
    </dgm:pt>
    <dgm:pt modelId="{9531CE22-CBD5-4323-BCED-50556284BAEB}" type="pres">
      <dgm:prSet presAssocID="{CBA3B119-E920-463D-8C02-766AE261DB4E}" presName="tx2" presStyleLbl="revTx" presStyleIdx="2" presStyleCnt="10"/>
      <dgm:spPr/>
      <dgm:t>
        <a:bodyPr/>
        <a:lstStyle/>
        <a:p>
          <a:endParaRPr lang="ru-RU"/>
        </a:p>
      </dgm:t>
    </dgm:pt>
    <dgm:pt modelId="{E52E0808-F50C-4EE7-A899-BD9A6FBE9A99}" type="pres">
      <dgm:prSet presAssocID="{CBA3B119-E920-463D-8C02-766AE261DB4E}" presName="vert2" presStyleCnt="0"/>
      <dgm:spPr/>
    </dgm:pt>
    <dgm:pt modelId="{549C971F-DC7D-42F9-B0FC-8077E77E1A2B}" type="pres">
      <dgm:prSet presAssocID="{CBA3B119-E920-463D-8C02-766AE261DB4E}" presName="thinLine2b" presStyleLbl="callout" presStyleIdx="1" presStyleCnt="9"/>
      <dgm:spPr/>
    </dgm:pt>
    <dgm:pt modelId="{E8D7F0B6-B604-4758-9F83-B827859925B2}" type="pres">
      <dgm:prSet presAssocID="{CBA3B119-E920-463D-8C02-766AE261DB4E}" presName="vertSpace2b" presStyleCnt="0"/>
      <dgm:spPr/>
    </dgm:pt>
    <dgm:pt modelId="{8A446962-82B9-4703-8C14-C7F55BBCB025}" type="pres">
      <dgm:prSet presAssocID="{B9C42F35-270A-40CF-8BD5-0AD037E513E8}" presName="horz2" presStyleCnt="0"/>
      <dgm:spPr/>
    </dgm:pt>
    <dgm:pt modelId="{A27264B6-AB7D-4432-BEFE-08B8C99328B7}" type="pres">
      <dgm:prSet presAssocID="{B9C42F35-270A-40CF-8BD5-0AD037E513E8}" presName="horzSpace2" presStyleCnt="0"/>
      <dgm:spPr/>
    </dgm:pt>
    <dgm:pt modelId="{6197A66D-50A8-4844-BEE9-97C459F09ED8}" type="pres">
      <dgm:prSet presAssocID="{B9C42F35-270A-40CF-8BD5-0AD037E513E8}" presName="tx2" presStyleLbl="revTx" presStyleIdx="3" presStyleCnt="10"/>
      <dgm:spPr/>
      <dgm:t>
        <a:bodyPr/>
        <a:lstStyle/>
        <a:p>
          <a:endParaRPr lang="ru-RU"/>
        </a:p>
      </dgm:t>
    </dgm:pt>
    <dgm:pt modelId="{778B8111-08E5-44EC-B387-68474E85C062}" type="pres">
      <dgm:prSet presAssocID="{B9C42F35-270A-40CF-8BD5-0AD037E513E8}" presName="vert2" presStyleCnt="0"/>
      <dgm:spPr/>
    </dgm:pt>
    <dgm:pt modelId="{B73F592D-80CB-46F5-BC21-182E6602C58B}" type="pres">
      <dgm:prSet presAssocID="{B9C42F35-270A-40CF-8BD5-0AD037E513E8}" presName="thinLine2b" presStyleLbl="callout" presStyleIdx="2" presStyleCnt="9"/>
      <dgm:spPr/>
    </dgm:pt>
    <dgm:pt modelId="{6BE0E22D-E4C4-45EC-8254-797A95B8BE6F}" type="pres">
      <dgm:prSet presAssocID="{B9C42F35-270A-40CF-8BD5-0AD037E513E8}" presName="vertSpace2b" presStyleCnt="0"/>
      <dgm:spPr/>
    </dgm:pt>
    <dgm:pt modelId="{6E60B30E-A8D3-433E-9F7F-5E52E2BF3E73}" type="pres">
      <dgm:prSet presAssocID="{6AAFE7EF-249C-4265-BC93-0203EF86D5A5}" presName="horz2" presStyleCnt="0"/>
      <dgm:spPr/>
    </dgm:pt>
    <dgm:pt modelId="{69D9CC40-FAF7-4629-AF95-07F87E4227D4}" type="pres">
      <dgm:prSet presAssocID="{6AAFE7EF-249C-4265-BC93-0203EF86D5A5}" presName="horzSpace2" presStyleCnt="0"/>
      <dgm:spPr/>
    </dgm:pt>
    <dgm:pt modelId="{5B4115E7-87C8-4C23-A139-82EBE574494F}" type="pres">
      <dgm:prSet presAssocID="{6AAFE7EF-249C-4265-BC93-0203EF86D5A5}" presName="tx2" presStyleLbl="revTx" presStyleIdx="4" presStyleCnt="10"/>
      <dgm:spPr/>
      <dgm:t>
        <a:bodyPr/>
        <a:lstStyle/>
        <a:p>
          <a:endParaRPr lang="ru-RU"/>
        </a:p>
      </dgm:t>
    </dgm:pt>
    <dgm:pt modelId="{39FBC763-B382-4F54-A10D-7555F1DAEC0B}" type="pres">
      <dgm:prSet presAssocID="{6AAFE7EF-249C-4265-BC93-0203EF86D5A5}" presName="vert2" presStyleCnt="0"/>
      <dgm:spPr/>
    </dgm:pt>
    <dgm:pt modelId="{36BF853A-AEEE-4433-A50C-D187C85418C1}" type="pres">
      <dgm:prSet presAssocID="{6AAFE7EF-249C-4265-BC93-0203EF86D5A5}" presName="thinLine2b" presStyleLbl="callout" presStyleIdx="3" presStyleCnt="9"/>
      <dgm:spPr/>
    </dgm:pt>
    <dgm:pt modelId="{5DDCF538-CA8A-4AC2-A4A6-ABD996A7AC8F}" type="pres">
      <dgm:prSet presAssocID="{6AAFE7EF-249C-4265-BC93-0203EF86D5A5}" presName="vertSpace2b" presStyleCnt="0"/>
      <dgm:spPr/>
    </dgm:pt>
    <dgm:pt modelId="{CEADD091-1313-4E5A-8D6F-8699CF91C118}" type="pres">
      <dgm:prSet presAssocID="{663A746B-21F4-4263-B0DF-073986443D80}" presName="horz2" presStyleCnt="0"/>
      <dgm:spPr/>
    </dgm:pt>
    <dgm:pt modelId="{082FE971-4234-428E-8109-AA436522E8E9}" type="pres">
      <dgm:prSet presAssocID="{663A746B-21F4-4263-B0DF-073986443D80}" presName="horzSpace2" presStyleCnt="0"/>
      <dgm:spPr/>
    </dgm:pt>
    <dgm:pt modelId="{535B326B-9D69-44B7-8E88-572B81CEF642}" type="pres">
      <dgm:prSet presAssocID="{663A746B-21F4-4263-B0DF-073986443D80}" presName="tx2" presStyleLbl="revTx" presStyleIdx="5" presStyleCnt="10"/>
      <dgm:spPr/>
      <dgm:t>
        <a:bodyPr/>
        <a:lstStyle/>
        <a:p>
          <a:endParaRPr lang="ru-RU"/>
        </a:p>
      </dgm:t>
    </dgm:pt>
    <dgm:pt modelId="{B3EA9E51-41CA-4CF6-A4FC-6447841BB070}" type="pres">
      <dgm:prSet presAssocID="{663A746B-21F4-4263-B0DF-073986443D80}" presName="vert2" presStyleCnt="0"/>
      <dgm:spPr/>
    </dgm:pt>
    <dgm:pt modelId="{9A675AD6-859B-4F6C-9F84-ED6DD1285F78}" type="pres">
      <dgm:prSet presAssocID="{663A746B-21F4-4263-B0DF-073986443D80}" presName="thinLine2b" presStyleLbl="callout" presStyleIdx="4" presStyleCnt="9"/>
      <dgm:spPr/>
    </dgm:pt>
    <dgm:pt modelId="{A4108234-518D-4E1B-8908-082CAF9F370F}" type="pres">
      <dgm:prSet presAssocID="{663A746B-21F4-4263-B0DF-073986443D80}" presName="vertSpace2b" presStyleCnt="0"/>
      <dgm:spPr/>
    </dgm:pt>
    <dgm:pt modelId="{42E63CC8-C369-469B-A4CA-3092140B0317}" type="pres">
      <dgm:prSet presAssocID="{7E22B604-9F0A-444C-9910-D201B86D13E3}" presName="horz2" presStyleCnt="0"/>
      <dgm:spPr/>
    </dgm:pt>
    <dgm:pt modelId="{B89F6A82-DB86-455F-ACE5-100C29318DBC}" type="pres">
      <dgm:prSet presAssocID="{7E22B604-9F0A-444C-9910-D201B86D13E3}" presName="horzSpace2" presStyleCnt="0"/>
      <dgm:spPr/>
    </dgm:pt>
    <dgm:pt modelId="{0AEAFA5C-0E14-4584-ADF6-7C13459D0BCB}" type="pres">
      <dgm:prSet presAssocID="{7E22B604-9F0A-444C-9910-D201B86D13E3}" presName="tx2" presStyleLbl="revTx" presStyleIdx="6" presStyleCnt="10"/>
      <dgm:spPr/>
      <dgm:t>
        <a:bodyPr/>
        <a:lstStyle/>
        <a:p>
          <a:endParaRPr lang="ru-RU"/>
        </a:p>
      </dgm:t>
    </dgm:pt>
    <dgm:pt modelId="{1DE9596A-1CC9-4C0E-8FFE-59D4787C0DDA}" type="pres">
      <dgm:prSet presAssocID="{7E22B604-9F0A-444C-9910-D201B86D13E3}" presName="vert2" presStyleCnt="0"/>
      <dgm:spPr/>
    </dgm:pt>
    <dgm:pt modelId="{2AE9BD72-D41F-4E2F-BCD9-BF24784DEC17}" type="pres">
      <dgm:prSet presAssocID="{7E22B604-9F0A-444C-9910-D201B86D13E3}" presName="thinLine2b" presStyleLbl="callout" presStyleIdx="5" presStyleCnt="9"/>
      <dgm:spPr/>
    </dgm:pt>
    <dgm:pt modelId="{535B14EE-33C6-4C1E-B0F8-2DD08BBB3F7E}" type="pres">
      <dgm:prSet presAssocID="{7E22B604-9F0A-444C-9910-D201B86D13E3}" presName="vertSpace2b" presStyleCnt="0"/>
      <dgm:spPr/>
    </dgm:pt>
    <dgm:pt modelId="{7429B256-F2B7-4EFB-B1B5-44797A414A1A}" type="pres">
      <dgm:prSet presAssocID="{B06E0FC1-EF20-4239-A415-98DBD37CD666}" presName="horz2" presStyleCnt="0"/>
      <dgm:spPr/>
    </dgm:pt>
    <dgm:pt modelId="{07BF30D0-F7A8-4A86-A95B-2957D8C015AE}" type="pres">
      <dgm:prSet presAssocID="{B06E0FC1-EF20-4239-A415-98DBD37CD666}" presName="horzSpace2" presStyleCnt="0"/>
      <dgm:spPr/>
    </dgm:pt>
    <dgm:pt modelId="{10364A8C-78DB-4B00-A42A-215C2F24D18C}" type="pres">
      <dgm:prSet presAssocID="{B06E0FC1-EF20-4239-A415-98DBD37CD666}" presName="tx2" presStyleLbl="revTx" presStyleIdx="7" presStyleCnt="10"/>
      <dgm:spPr/>
      <dgm:t>
        <a:bodyPr/>
        <a:lstStyle/>
        <a:p>
          <a:endParaRPr lang="ru-RU"/>
        </a:p>
      </dgm:t>
    </dgm:pt>
    <dgm:pt modelId="{E3B71C7F-2F6E-4E42-8230-DDA7290022AD}" type="pres">
      <dgm:prSet presAssocID="{B06E0FC1-EF20-4239-A415-98DBD37CD666}" presName="vert2" presStyleCnt="0"/>
      <dgm:spPr/>
    </dgm:pt>
    <dgm:pt modelId="{9974272B-8B3C-457E-9BB1-EFE50FCA489E}" type="pres">
      <dgm:prSet presAssocID="{B06E0FC1-EF20-4239-A415-98DBD37CD666}" presName="thinLine2b" presStyleLbl="callout" presStyleIdx="6" presStyleCnt="9"/>
      <dgm:spPr/>
    </dgm:pt>
    <dgm:pt modelId="{D5D7352A-E85F-435A-BD03-F29571708485}" type="pres">
      <dgm:prSet presAssocID="{B06E0FC1-EF20-4239-A415-98DBD37CD666}" presName="vertSpace2b" presStyleCnt="0"/>
      <dgm:spPr/>
    </dgm:pt>
    <dgm:pt modelId="{3FAC1599-A6E8-473E-AA0F-104C0AFBD0AE}" type="pres">
      <dgm:prSet presAssocID="{C7CB1875-9D85-4DC3-971D-B661727EFD7A}" presName="horz2" presStyleCnt="0"/>
      <dgm:spPr/>
    </dgm:pt>
    <dgm:pt modelId="{B420796E-52A8-4FBD-98D4-A25D048953E5}" type="pres">
      <dgm:prSet presAssocID="{C7CB1875-9D85-4DC3-971D-B661727EFD7A}" presName="horzSpace2" presStyleCnt="0"/>
      <dgm:spPr/>
    </dgm:pt>
    <dgm:pt modelId="{B19ECBC0-B162-4BCF-BF85-7613FAF483AC}" type="pres">
      <dgm:prSet presAssocID="{C7CB1875-9D85-4DC3-971D-B661727EFD7A}" presName="tx2" presStyleLbl="revTx" presStyleIdx="8" presStyleCnt="10"/>
      <dgm:spPr/>
      <dgm:t>
        <a:bodyPr/>
        <a:lstStyle/>
        <a:p>
          <a:endParaRPr lang="ru-RU"/>
        </a:p>
      </dgm:t>
    </dgm:pt>
    <dgm:pt modelId="{F03083EC-5EFF-4D6C-BA86-07166ED24E25}" type="pres">
      <dgm:prSet presAssocID="{C7CB1875-9D85-4DC3-971D-B661727EFD7A}" presName="vert2" presStyleCnt="0"/>
      <dgm:spPr/>
    </dgm:pt>
    <dgm:pt modelId="{B01D11D0-B3F8-4DFF-9EF7-450E1FB2DE38}" type="pres">
      <dgm:prSet presAssocID="{C7CB1875-9D85-4DC3-971D-B661727EFD7A}" presName="thinLine2b" presStyleLbl="callout" presStyleIdx="7" presStyleCnt="9"/>
      <dgm:spPr/>
    </dgm:pt>
    <dgm:pt modelId="{6F668B8E-45F8-40EF-AA79-5AE3160F0B90}" type="pres">
      <dgm:prSet presAssocID="{C7CB1875-9D85-4DC3-971D-B661727EFD7A}" presName="vertSpace2b" presStyleCnt="0"/>
      <dgm:spPr/>
    </dgm:pt>
    <dgm:pt modelId="{F06188C3-B65D-4427-BE3E-A10ED5C6A9CB}" type="pres">
      <dgm:prSet presAssocID="{7BA6AF6A-3ED7-4896-AD90-225E783486BD}" presName="horz2" presStyleCnt="0"/>
      <dgm:spPr/>
    </dgm:pt>
    <dgm:pt modelId="{57C88E27-398E-4EB7-9A53-ED8303F22FBF}" type="pres">
      <dgm:prSet presAssocID="{7BA6AF6A-3ED7-4896-AD90-225E783486BD}" presName="horzSpace2" presStyleCnt="0"/>
      <dgm:spPr/>
    </dgm:pt>
    <dgm:pt modelId="{08E14224-D7E6-4C35-AA5B-8621F98C165D}" type="pres">
      <dgm:prSet presAssocID="{7BA6AF6A-3ED7-4896-AD90-225E783486BD}" presName="tx2" presStyleLbl="revTx" presStyleIdx="9" presStyleCnt="10"/>
      <dgm:spPr/>
      <dgm:t>
        <a:bodyPr/>
        <a:lstStyle/>
        <a:p>
          <a:endParaRPr lang="ru-RU"/>
        </a:p>
      </dgm:t>
    </dgm:pt>
    <dgm:pt modelId="{5B0AEECB-1EB0-47D1-9128-3505BF2159DA}" type="pres">
      <dgm:prSet presAssocID="{7BA6AF6A-3ED7-4896-AD90-225E783486BD}" presName="vert2" presStyleCnt="0"/>
      <dgm:spPr/>
    </dgm:pt>
    <dgm:pt modelId="{643CDC2F-7820-4E69-A5C9-641126A43F1C}" type="pres">
      <dgm:prSet presAssocID="{7BA6AF6A-3ED7-4896-AD90-225E783486BD}" presName="thinLine2b" presStyleLbl="callout" presStyleIdx="8" presStyleCnt="9"/>
      <dgm:spPr/>
    </dgm:pt>
    <dgm:pt modelId="{FE84E3BE-5E91-42C9-A454-8FF2D493C71E}" type="pres">
      <dgm:prSet presAssocID="{7BA6AF6A-3ED7-4896-AD90-225E783486BD}" presName="vertSpace2b" presStyleCnt="0"/>
      <dgm:spPr/>
    </dgm:pt>
  </dgm:ptLst>
  <dgm:cxnLst>
    <dgm:cxn modelId="{3E4DA3E5-9A29-4A05-8E68-4486C9AFAB92}" type="presOf" srcId="{6AAFE7EF-249C-4265-BC93-0203EF86D5A5}" destId="{5B4115E7-87C8-4C23-A139-82EBE574494F}" srcOrd="0" destOrd="0" presId="urn:microsoft.com/office/officeart/2008/layout/LinedList"/>
    <dgm:cxn modelId="{632F4033-C535-41FC-9AC1-3DC35A6AA99C}" type="presOf" srcId="{663A746B-21F4-4263-B0DF-073986443D80}" destId="{535B326B-9D69-44B7-8E88-572B81CEF642}" srcOrd="0" destOrd="0" presId="urn:microsoft.com/office/officeart/2008/layout/LinedList"/>
    <dgm:cxn modelId="{D7892976-81BD-47EF-A423-C28BB99D3E90}" srcId="{77FB9DF3-9333-4703-8ADC-8CEABC76648D}" destId="{7E22B604-9F0A-444C-9910-D201B86D13E3}" srcOrd="5" destOrd="0" parTransId="{2A81A700-D3BE-4690-A88A-5AC33C3262F7}" sibTransId="{40764C97-9D44-4E6D-8E15-175546614B02}"/>
    <dgm:cxn modelId="{1864F96E-8776-49EA-8B4E-8F0366639E3E}" srcId="{77FB9DF3-9333-4703-8ADC-8CEABC76648D}" destId="{CBA3B119-E920-463D-8C02-766AE261DB4E}" srcOrd="1" destOrd="0" parTransId="{4DC17A27-D68F-432F-9BEC-344028DEEF4F}" sibTransId="{D4EC3D60-657C-42F9-B4CA-2A8CBE9202E5}"/>
    <dgm:cxn modelId="{B26B1B9A-64E6-4495-B4A3-311D5ECC8226}" type="presOf" srcId="{7E22B604-9F0A-444C-9910-D201B86D13E3}" destId="{0AEAFA5C-0E14-4584-ADF6-7C13459D0BCB}" srcOrd="0" destOrd="0" presId="urn:microsoft.com/office/officeart/2008/layout/LinedList"/>
    <dgm:cxn modelId="{04253A5A-67B6-4DB9-ADE2-2D2BCAF55C2D}" srcId="{77FB9DF3-9333-4703-8ADC-8CEABC76648D}" destId="{7BA6AF6A-3ED7-4896-AD90-225E783486BD}" srcOrd="8" destOrd="0" parTransId="{C919D88D-0A97-45F8-9B9F-DE3AB5181391}" sibTransId="{DF878A6F-2F5C-42A1-B6B1-727BBD28C2BA}"/>
    <dgm:cxn modelId="{6EF4BB06-475B-4B7F-AC28-2FB42FC8D370}" srcId="{77FB9DF3-9333-4703-8ADC-8CEABC76648D}" destId="{B9C42F35-270A-40CF-8BD5-0AD037E513E8}" srcOrd="2" destOrd="0" parTransId="{D6FE4E8E-55D5-4F18-8F3B-BA23F459EAE5}" sibTransId="{A09CFAC9-0435-420A-AB17-FA5678F085A8}"/>
    <dgm:cxn modelId="{FE869A8F-B06C-4206-8EF2-CF32A0BE8AE3}" srcId="{7991D28A-3571-4FD8-A9B9-04211A55EAB2}" destId="{77FB9DF3-9333-4703-8ADC-8CEABC76648D}" srcOrd="0" destOrd="0" parTransId="{B4FC788E-70E0-4169-BFA2-CDD4105E5E9A}" sibTransId="{FE24F151-608E-4470-A3E9-3140B275EDEC}"/>
    <dgm:cxn modelId="{4A90C2C8-6D62-40D0-A560-0F2671778A17}" type="presOf" srcId="{7991D28A-3571-4FD8-A9B9-04211A55EAB2}" destId="{79EDE6D0-EF7A-40E3-8500-FC79F40A71A9}" srcOrd="0" destOrd="0" presId="urn:microsoft.com/office/officeart/2008/layout/LinedList"/>
    <dgm:cxn modelId="{93F9C623-E4B6-40C3-853B-758445373576}" srcId="{77FB9DF3-9333-4703-8ADC-8CEABC76648D}" destId="{B06E0FC1-EF20-4239-A415-98DBD37CD666}" srcOrd="6" destOrd="0" parTransId="{B8DA5612-1779-4D0E-A8BC-60004438CB7F}" sibTransId="{BBBD7F75-E39D-4F1C-B396-C86077C844ED}"/>
    <dgm:cxn modelId="{3169A895-11D4-4219-905A-EED4E7714243}" type="presOf" srcId="{B9C42F35-270A-40CF-8BD5-0AD037E513E8}" destId="{6197A66D-50A8-4844-BEE9-97C459F09ED8}" srcOrd="0" destOrd="0" presId="urn:microsoft.com/office/officeart/2008/layout/LinedList"/>
    <dgm:cxn modelId="{9FFF8787-DF1F-467A-90C7-7FC8D17C9BD5}" type="presOf" srcId="{B06E0FC1-EF20-4239-A415-98DBD37CD666}" destId="{10364A8C-78DB-4B00-A42A-215C2F24D18C}" srcOrd="0" destOrd="0" presId="urn:microsoft.com/office/officeart/2008/layout/LinedList"/>
    <dgm:cxn modelId="{FCD701DD-2A6B-465C-9FB9-BE11ADD5D0BD}" type="presOf" srcId="{7BA6AF6A-3ED7-4896-AD90-225E783486BD}" destId="{08E14224-D7E6-4C35-AA5B-8621F98C165D}" srcOrd="0" destOrd="0" presId="urn:microsoft.com/office/officeart/2008/layout/LinedList"/>
    <dgm:cxn modelId="{E867CC07-178D-432D-A666-087CA852BFAA}" srcId="{77FB9DF3-9333-4703-8ADC-8CEABC76648D}" destId="{C7CB1875-9D85-4DC3-971D-B661727EFD7A}" srcOrd="7" destOrd="0" parTransId="{FE4E2DD1-EAA8-4D3F-B59E-B1287EA9EC2F}" sibTransId="{1C603362-8CA2-4764-A3CF-C2F377447F20}"/>
    <dgm:cxn modelId="{1D30DFD0-9EB1-4C67-B8C3-F7F43B760D0D}" type="presOf" srcId="{20056473-9164-404D-9FF4-6C396516FABB}" destId="{DF9C879A-E799-4734-BF82-4251ED0CCAE9}" srcOrd="0" destOrd="0" presId="urn:microsoft.com/office/officeart/2008/layout/LinedList"/>
    <dgm:cxn modelId="{4912EF7D-31A0-44F9-8599-79063611A3AC}" type="presOf" srcId="{C7CB1875-9D85-4DC3-971D-B661727EFD7A}" destId="{B19ECBC0-B162-4BCF-BF85-7613FAF483AC}" srcOrd="0" destOrd="0" presId="urn:microsoft.com/office/officeart/2008/layout/LinedList"/>
    <dgm:cxn modelId="{A8F0910D-64FC-4BB8-8259-23B47EA1DA61}" srcId="{77FB9DF3-9333-4703-8ADC-8CEABC76648D}" destId="{663A746B-21F4-4263-B0DF-073986443D80}" srcOrd="4" destOrd="0" parTransId="{728EC046-CDD7-4C9C-9994-2BA7D9D22376}" sibTransId="{E626716F-4A4E-4F4A-BDB0-7046DB449424}"/>
    <dgm:cxn modelId="{8044BDCA-1D55-4734-AD6D-C3D6647C858A}" type="presOf" srcId="{CBA3B119-E920-463D-8C02-766AE261DB4E}" destId="{9531CE22-CBD5-4323-BCED-50556284BAEB}" srcOrd="0" destOrd="0" presId="urn:microsoft.com/office/officeart/2008/layout/LinedList"/>
    <dgm:cxn modelId="{3F3782E1-1D4B-45A1-9CCD-1EF4D323B32E}" srcId="{77FB9DF3-9333-4703-8ADC-8CEABC76648D}" destId="{6AAFE7EF-249C-4265-BC93-0203EF86D5A5}" srcOrd="3" destOrd="0" parTransId="{8239C4E5-1DC9-4290-9E57-0D874A70F3E3}" sibTransId="{7746F12F-BCED-409A-B8E7-4FFD7BE34FA4}"/>
    <dgm:cxn modelId="{D8782B63-3443-4B1A-BD5D-BC51EF13B369}" srcId="{77FB9DF3-9333-4703-8ADC-8CEABC76648D}" destId="{20056473-9164-404D-9FF4-6C396516FABB}" srcOrd="0" destOrd="0" parTransId="{4AF54CAE-EA77-4AC7-AEB5-F46271B128CF}" sibTransId="{430966E2-650A-4F10-8F96-608176F33424}"/>
    <dgm:cxn modelId="{C5E462B3-3DB3-49EE-BE3A-4472155D2DE5}" type="presOf" srcId="{77FB9DF3-9333-4703-8ADC-8CEABC76648D}" destId="{CA2059B5-F5EC-41E9-89C7-F805C946F686}" srcOrd="0" destOrd="0" presId="urn:microsoft.com/office/officeart/2008/layout/LinedList"/>
    <dgm:cxn modelId="{B26CA5CD-4EC5-4166-B755-668094FCC83D}" type="presParOf" srcId="{79EDE6D0-EF7A-40E3-8500-FC79F40A71A9}" destId="{C206EA95-DF9E-499A-8870-24688F97B25D}" srcOrd="0" destOrd="0" presId="urn:microsoft.com/office/officeart/2008/layout/LinedList"/>
    <dgm:cxn modelId="{D3B880AC-BD17-4E6A-A765-2A435B8D06DA}" type="presParOf" srcId="{79EDE6D0-EF7A-40E3-8500-FC79F40A71A9}" destId="{0FF108C3-2426-4E53-B03C-75BFAE1AE7B6}" srcOrd="1" destOrd="0" presId="urn:microsoft.com/office/officeart/2008/layout/LinedList"/>
    <dgm:cxn modelId="{AED997D0-0A38-47A2-B7F4-DCD1083C1F52}" type="presParOf" srcId="{0FF108C3-2426-4E53-B03C-75BFAE1AE7B6}" destId="{CA2059B5-F5EC-41E9-89C7-F805C946F686}" srcOrd="0" destOrd="0" presId="urn:microsoft.com/office/officeart/2008/layout/LinedList"/>
    <dgm:cxn modelId="{E7165C03-290D-4C26-8A12-B7EA37B0201B}" type="presParOf" srcId="{0FF108C3-2426-4E53-B03C-75BFAE1AE7B6}" destId="{6A501F8B-DE54-4F07-871E-B1B95376D83E}" srcOrd="1" destOrd="0" presId="urn:microsoft.com/office/officeart/2008/layout/LinedList"/>
    <dgm:cxn modelId="{43FF4799-C2A1-4246-9DB2-2C05CCC96D19}" type="presParOf" srcId="{6A501F8B-DE54-4F07-871E-B1B95376D83E}" destId="{33F86136-4A9B-439E-9C44-2AB0330858A6}" srcOrd="0" destOrd="0" presId="urn:microsoft.com/office/officeart/2008/layout/LinedList"/>
    <dgm:cxn modelId="{8BB6D43A-1B1C-4B5F-B582-CEAEF8AC8133}" type="presParOf" srcId="{6A501F8B-DE54-4F07-871E-B1B95376D83E}" destId="{EBD87B11-D5D2-4398-B24D-229631AFD844}" srcOrd="1" destOrd="0" presId="urn:microsoft.com/office/officeart/2008/layout/LinedList"/>
    <dgm:cxn modelId="{64BBA2A5-B4EE-4364-87EF-5A00B464694C}" type="presParOf" srcId="{EBD87B11-D5D2-4398-B24D-229631AFD844}" destId="{A18503C4-47A8-4EA3-84C2-E907949BBA1D}" srcOrd="0" destOrd="0" presId="urn:microsoft.com/office/officeart/2008/layout/LinedList"/>
    <dgm:cxn modelId="{3BEF01BA-879D-42A2-A512-1A33A4892162}" type="presParOf" srcId="{EBD87B11-D5D2-4398-B24D-229631AFD844}" destId="{DF9C879A-E799-4734-BF82-4251ED0CCAE9}" srcOrd="1" destOrd="0" presId="urn:microsoft.com/office/officeart/2008/layout/LinedList"/>
    <dgm:cxn modelId="{E7636094-360A-46E0-BE06-E3ED7016BFE1}" type="presParOf" srcId="{EBD87B11-D5D2-4398-B24D-229631AFD844}" destId="{B9AA2824-510C-4058-96C2-7031FB3671C3}" srcOrd="2" destOrd="0" presId="urn:microsoft.com/office/officeart/2008/layout/LinedList"/>
    <dgm:cxn modelId="{ED8173BB-8246-49AF-A5D6-7AC7C79217B3}" type="presParOf" srcId="{6A501F8B-DE54-4F07-871E-B1B95376D83E}" destId="{32DB8667-DC56-45B3-958E-68DB37C83627}" srcOrd="2" destOrd="0" presId="urn:microsoft.com/office/officeart/2008/layout/LinedList"/>
    <dgm:cxn modelId="{E298FD0C-9947-41D3-AF84-4D55EAB56931}" type="presParOf" srcId="{6A501F8B-DE54-4F07-871E-B1B95376D83E}" destId="{4CEE732B-F88E-4F73-89BD-8DB1CDF0FB8D}" srcOrd="3" destOrd="0" presId="urn:microsoft.com/office/officeart/2008/layout/LinedList"/>
    <dgm:cxn modelId="{BBF553DC-6616-40AE-8D05-C077433ED2F0}" type="presParOf" srcId="{6A501F8B-DE54-4F07-871E-B1B95376D83E}" destId="{D4CF4C51-9A46-4721-AD2D-FEDA8652DF50}" srcOrd="4" destOrd="0" presId="urn:microsoft.com/office/officeart/2008/layout/LinedList"/>
    <dgm:cxn modelId="{548F2286-48FE-408C-8964-CC76D208D936}" type="presParOf" srcId="{D4CF4C51-9A46-4721-AD2D-FEDA8652DF50}" destId="{6FA8A364-4A9A-4E3B-8637-534883EBA246}" srcOrd="0" destOrd="0" presId="urn:microsoft.com/office/officeart/2008/layout/LinedList"/>
    <dgm:cxn modelId="{687EA8F4-0A5F-4883-8BD3-B753C687BD66}" type="presParOf" srcId="{D4CF4C51-9A46-4721-AD2D-FEDA8652DF50}" destId="{9531CE22-CBD5-4323-BCED-50556284BAEB}" srcOrd="1" destOrd="0" presId="urn:microsoft.com/office/officeart/2008/layout/LinedList"/>
    <dgm:cxn modelId="{9E7C62B0-876A-4C87-89BE-5D70AEF9A489}" type="presParOf" srcId="{D4CF4C51-9A46-4721-AD2D-FEDA8652DF50}" destId="{E52E0808-F50C-4EE7-A899-BD9A6FBE9A99}" srcOrd="2" destOrd="0" presId="urn:microsoft.com/office/officeart/2008/layout/LinedList"/>
    <dgm:cxn modelId="{E4CAE151-34AA-4106-896E-C8894613CF3E}" type="presParOf" srcId="{6A501F8B-DE54-4F07-871E-B1B95376D83E}" destId="{549C971F-DC7D-42F9-B0FC-8077E77E1A2B}" srcOrd="5" destOrd="0" presId="urn:microsoft.com/office/officeart/2008/layout/LinedList"/>
    <dgm:cxn modelId="{1B6430B6-E5DE-43A0-BE61-476C5B4410BD}" type="presParOf" srcId="{6A501F8B-DE54-4F07-871E-B1B95376D83E}" destId="{E8D7F0B6-B604-4758-9F83-B827859925B2}" srcOrd="6" destOrd="0" presId="urn:microsoft.com/office/officeart/2008/layout/LinedList"/>
    <dgm:cxn modelId="{F74ED09A-EF51-4F7B-A06E-4DF8F9B306F3}" type="presParOf" srcId="{6A501F8B-DE54-4F07-871E-B1B95376D83E}" destId="{8A446962-82B9-4703-8C14-C7F55BBCB025}" srcOrd="7" destOrd="0" presId="urn:microsoft.com/office/officeart/2008/layout/LinedList"/>
    <dgm:cxn modelId="{2881D067-2359-447C-A384-4B5C96B6D76F}" type="presParOf" srcId="{8A446962-82B9-4703-8C14-C7F55BBCB025}" destId="{A27264B6-AB7D-4432-BEFE-08B8C99328B7}" srcOrd="0" destOrd="0" presId="urn:microsoft.com/office/officeart/2008/layout/LinedList"/>
    <dgm:cxn modelId="{DF50DA43-CC05-47A5-A0BB-38D6C0393D21}" type="presParOf" srcId="{8A446962-82B9-4703-8C14-C7F55BBCB025}" destId="{6197A66D-50A8-4844-BEE9-97C459F09ED8}" srcOrd="1" destOrd="0" presId="urn:microsoft.com/office/officeart/2008/layout/LinedList"/>
    <dgm:cxn modelId="{FCFFD5DF-6DD2-4335-92CC-E18D74BF79D7}" type="presParOf" srcId="{8A446962-82B9-4703-8C14-C7F55BBCB025}" destId="{778B8111-08E5-44EC-B387-68474E85C062}" srcOrd="2" destOrd="0" presId="urn:microsoft.com/office/officeart/2008/layout/LinedList"/>
    <dgm:cxn modelId="{825FD659-535D-4357-A80B-2A9203AB4FA5}" type="presParOf" srcId="{6A501F8B-DE54-4F07-871E-B1B95376D83E}" destId="{B73F592D-80CB-46F5-BC21-182E6602C58B}" srcOrd="8" destOrd="0" presId="urn:microsoft.com/office/officeart/2008/layout/LinedList"/>
    <dgm:cxn modelId="{D314AD0B-269E-4917-9376-D2E4F9DF26EB}" type="presParOf" srcId="{6A501F8B-DE54-4F07-871E-B1B95376D83E}" destId="{6BE0E22D-E4C4-45EC-8254-797A95B8BE6F}" srcOrd="9" destOrd="0" presId="urn:microsoft.com/office/officeart/2008/layout/LinedList"/>
    <dgm:cxn modelId="{1FC6C439-9624-411C-9FF9-CD290F0D6076}" type="presParOf" srcId="{6A501F8B-DE54-4F07-871E-B1B95376D83E}" destId="{6E60B30E-A8D3-433E-9F7F-5E52E2BF3E73}" srcOrd="10" destOrd="0" presId="urn:microsoft.com/office/officeart/2008/layout/LinedList"/>
    <dgm:cxn modelId="{55F226FA-9163-4353-839A-EF497AB1FC22}" type="presParOf" srcId="{6E60B30E-A8D3-433E-9F7F-5E52E2BF3E73}" destId="{69D9CC40-FAF7-4629-AF95-07F87E4227D4}" srcOrd="0" destOrd="0" presId="urn:microsoft.com/office/officeart/2008/layout/LinedList"/>
    <dgm:cxn modelId="{B27DE531-BF09-410D-8370-466A3B87BEA5}" type="presParOf" srcId="{6E60B30E-A8D3-433E-9F7F-5E52E2BF3E73}" destId="{5B4115E7-87C8-4C23-A139-82EBE574494F}" srcOrd="1" destOrd="0" presId="urn:microsoft.com/office/officeart/2008/layout/LinedList"/>
    <dgm:cxn modelId="{1310A505-C7D7-4B06-9242-1D75C4A88EBC}" type="presParOf" srcId="{6E60B30E-A8D3-433E-9F7F-5E52E2BF3E73}" destId="{39FBC763-B382-4F54-A10D-7555F1DAEC0B}" srcOrd="2" destOrd="0" presId="urn:microsoft.com/office/officeart/2008/layout/LinedList"/>
    <dgm:cxn modelId="{A85896E0-465C-47BD-9636-0C6C37E3B5C5}" type="presParOf" srcId="{6A501F8B-DE54-4F07-871E-B1B95376D83E}" destId="{36BF853A-AEEE-4433-A50C-D187C85418C1}" srcOrd="11" destOrd="0" presId="urn:microsoft.com/office/officeart/2008/layout/LinedList"/>
    <dgm:cxn modelId="{063DABCC-FCA5-43C3-BB2A-195AF81A2375}" type="presParOf" srcId="{6A501F8B-DE54-4F07-871E-B1B95376D83E}" destId="{5DDCF538-CA8A-4AC2-A4A6-ABD996A7AC8F}" srcOrd="12" destOrd="0" presId="urn:microsoft.com/office/officeart/2008/layout/LinedList"/>
    <dgm:cxn modelId="{D9036BB5-D39D-4780-96C7-A0C961C85F89}" type="presParOf" srcId="{6A501F8B-DE54-4F07-871E-B1B95376D83E}" destId="{CEADD091-1313-4E5A-8D6F-8699CF91C118}" srcOrd="13" destOrd="0" presId="urn:microsoft.com/office/officeart/2008/layout/LinedList"/>
    <dgm:cxn modelId="{95173094-A129-4EA5-97E6-F38A8EB6DB7A}" type="presParOf" srcId="{CEADD091-1313-4E5A-8D6F-8699CF91C118}" destId="{082FE971-4234-428E-8109-AA436522E8E9}" srcOrd="0" destOrd="0" presId="urn:microsoft.com/office/officeart/2008/layout/LinedList"/>
    <dgm:cxn modelId="{7E9B6DCD-D4C8-4BB5-A051-184030A62E46}" type="presParOf" srcId="{CEADD091-1313-4E5A-8D6F-8699CF91C118}" destId="{535B326B-9D69-44B7-8E88-572B81CEF642}" srcOrd="1" destOrd="0" presId="urn:microsoft.com/office/officeart/2008/layout/LinedList"/>
    <dgm:cxn modelId="{F809060D-4D2A-4EF2-AD50-4D0103F050D4}" type="presParOf" srcId="{CEADD091-1313-4E5A-8D6F-8699CF91C118}" destId="{B3EA9E51-41CA-4CF6-A4FC-6447841BB070}" srcOrd="2" destOrd="0" presId="urn:microsoft.com/office/officeart/2008/layout/LinedList"/>
    <dgm:cxn modelId="{FFE5695E-06FB-4783-AC99-3660CE9171BE}" type="presParOf" srcId="{6A501F8B-DE54-4F07-871E-B1B95376D83E}" destId="{9A675AD6-859B-4F6C-9F84-ED6DD1285F78}" srcOrd="14" destOrd="0" presId="urn:microsoft.com/office/officeart/2008/layout/LinedList"/>
    <dgm:cxn modelId="{97B535B2-E775-4E50-A134-1527EEB02CAF}" type="presParOf" srcId="{6A501F8B-DE54-4F07-871E-B1B95376D83E}" destId="{A4108234-518D-4E1B-8908-082CAF9F370F}" srcOrd="15" destOrd="0" presId="urn:microsoft.com/office/officeart/2008/layout/LinedList"/>
    <dgm:cxn modelId="{516970DE-BC28-47D1-9DC3-2EC8AAEDF754}" type="presParOf" srcId="{6A501F8B-DE54-4F07-871E-B1B95376D83E}" destId="{42E63CC8-C369-469B-A4CA-3092140B0317}" srcOrd="16" destOrd="0" presId="urn:microsoft.com/office/officeart/2008/layout/LinedList"/>
    <dgm:cxn modelId="{C12D4EE4-CFE0-4514-AE18-69BD8AF25349}" type="presParOf" srcId="{42E63CC8-C369-469B-A4CA-3092140B0317}" destId="{B89F6A82-DB86-455F-ACE5-100C29318DBC}" srcOrd="0" destOrd="0" presId="urn:microsoft.com/office/officeart/2008/layout/LinedList"/>
    <dgm:cxn modelId="{32790FA1-559B-4A42-B677-B46683C5AF5C}" type="presParOf" srcId="{42E63CC8-C369-469B-A4CA-3092140B0317}" destId="{0AEAFA5C-0E14-4584-ADF6-7C13459D0BCB}" srcOrd="1" destOrd="0" presId="urn:microsoft.com/office/officeart/2008/layout/LinedList"/>
    <dgm:cxn modelId="{665E66C3-AEB2-4E61-AF61-1AA500A1CD21}" type="presParOf" srcId="{42E63CC8-C369-469B-A4CA-3092140B0317}" destId="{1DE9596A-1CC9-4C0E-8FFE-59D4787C0DDA}" srcOrd="2" destOrd="0" presId="urn:microsoft.com/office/officeart/2008/layout/LinedList"/>
    <dgm:cxn modelId="{329E9860-FDC8-435E-9118-DAAFB8554241}" type="presParOf" srcId="{6A501F8B-DE54-4F07-871E-B1B95376D83E}" destId="{2AE9BD72-D41F-4E2F-BCD9-BF24784DEC17}" srcOrd="17" destOrd="0" presId="urn:microsoft.com/office/officeart/2008/layout/LinedList"/>
    <dgm:cxn modelId="{00818926-623D-4EAB-A602-0D5DEDBDAB72}" type="presParOf" srcId="{6A501F8B-DE54-4F07-871E-B1B95376D83E}" destId="{535B14EE-33C6-4C1E-B0F8-2DD08BBB3F7E}" srcOrd="18" destOrd="0" presId="urn:microsoft.com/office/officeart/2008/layout/LinedList"/>
    <dgm:cxn modelId="{9A0F7BF6-0450-4C15-A212-2DE39787B18B}" type="presParOf" srcId="{6A501F8B-DE54-4F07-871E-B1B95376D83E}" destId="{7429B256-F2B7-4EFB-B1B5-44797A414A1A}" srcOrd="19" destOrd="0" presId="urn:microsoft.com/office/officeart/2008/layout/LinedList"/>
    <dgm:cxn modelId="{3E32E5B5-36B2-4081-B998-E33B5DE0DE8D}" type="presParOf" srcId="{7429B256-F2B7-4EFB-B1B5-44797A414A1A}" destId="{07BF30D0-F7A8-4A86-A95B-2957D8C015AE}" srcOrd="0" destOrd="0" presId="urn:microsoft.com/office/officeart/2008/layout/LinedList"/>
    <dgm:cxn modelId="{9F97188C-DE98-4F0F-A65D-EE9288DCB808}" type="presParOf" srcId="{7429B256-F2B7-4EFB-B1B5-44797A414A1A}" destId="{10364A8C-78DB-4B00-A42A-215C2F24D18C}" srcOrd="1" destOrd="0" presId="urn:microsoft.com/office/officeart/2008/layout/LinedList"/>
    <dgm:cxn modelId="{4B25371C-B897-4D49-B5E2-4F56A68F9E24}" type="presParOf" srcId="{7429B256-F2B7-4EFB-B1B5-44797A414A1A}" destId="{E3B71C7F-2F6E-4E42-8230-DDA7290022AD}" srcOrd="2" destOrd="0" presId="urn:microsoft.com/office/officeart/2008/layout/LinedList"/>
    <dgm:cxn modelId="{B6EDC340-CABD-4BAE-85DA-269D5B6AEB94}" type="presParOf" srcId="{6A501F8B-DE54-4F07-871E-B1B95376D83E}" destId="{9974272B-8B3C-457E-9BB1-EFE50FCA489E}" srcOrd="20" destOrd="0" presId="urn:microsoft.com/office/officeart/2008/layout/LinedList"/>
    <dgm:cxn modelId="{51B834D8-CEC8-4EAF-A28C-EA8A700B1C06}" type="presParOf" srcId="{6A501F8B-DE54-4F07-871E-B1B95376D83E}" destId="{D5D7352A-E85F-435A-BD03-F29571708485}" srcOrd="21" destOrd="0" presId="urn:microsoft.com/office/officeart/2008/layout/LinedList"/>
    <dgm:cxn modelId="{43233070-B758-47C9-A2DD-474A47002360}" type="presParOf" srcId="{6A501F8B-DE54-4F07-871E-B1B95376D83E}" destId="{3FAC1599-A6E8-473E-AA0F-104C0AFBD0AE}" srcOrd="22" destOrd="0" presId="urn:microsoft.com/office/officeart/2008/layout/LinedList"/>
    <dgm:cxn modelId="{4A74D8A9-B953-4BB9-BE26-12E2B3CC4FFF}" type="presParOf" srcId="{3FAC1599-A6E8-473E-AA0F-104C0AFBD0AE}" destId="{B420796E-52A8-4FBD-98D4-A25D048953E5}" srcOrd="0" destOrd="0" presId="urn:microsoft.com/office/officeart/2008/layout/LinedList"/>
    <dgm:cxn modelId="{18A969E1-EFFA-4647-B0BF-92F3FE2CF63F}" type="presParOf" srcId="{3FAC1599-A6E8-473E-AA0F-104C0AFBD0AE}" destId="{B19ECBC0-B162-4BCF-BF85-7613FAF483AC}" srcOrd="1" destOrd="0" presId="urn:microsoft.com/office/officeart/2008/layout/LinedList"/>
    <dgm:cxn modelId="{8AEB06B4-334A-4965-A1A8-A94A99B6AC63}" type="presParOf" srcId="{3FAC1599-A6E8-473E-AA0F-104C0AFBD0AE}" destId="{F03083EC-5EFF-4D6C-BA86-07166ED24E25}" srcOrd="2" destOrd="0" presId="urn:microsoft.com/office/officeart/2008/layout/LinedList"/>
    <dgm:cxn modelId="{0E19787B-F7A7-4974-8F6E-A5B66D467F54}" type="presParOf" srcId="{6A501F8B-DE54-4F07-871E-B1B95376D83E}" destId="{B01D11D0-B3F8-4DFF-9EF7-450E1FB2DE38}" srcOrd="23" destOrd="0" presId="urn:microsoft.com/office/officeart/2008/layout/LinedList"/>
    <dgm:cxn modelId="{B7E500DC-F63F-43DD-8698-7C8D10ACE912}" type="presParOf" srcId="{6A501F8B-DE54-4F07-871E-B1B95376D83E}" destId="{6F668B8E-45F8-40EF-AA79-5AE3160F0B90}" srcOrd="24" destOrd="0" presId="urn:microsoft.com/office/officeart/2008/layout/LinedList"/>
    <dgm:cxn modelId="{4D7F6593-04CC-4B6F-AAE9-B5DD7618DF0B}" type="presParOf" srcId="{6A501F8B-DE54-4F07-871E-B1B95376D83E}" destId="{F06188C3-B65D-4427-BE3E-A10ED5C6A9CB}" srcOrd="25" destOrd="0" presId="urn:microsoft.com/office/officeart/2008/layout/LinedList"/>
    <dgm:cxn modelId="{39648D9E-89B0-46BD-A04E-01FDE4D1C75D}" type="presParOf" srcId="{F06188C3-B65D-4427-BE3E-A10ED5C6A9CB}" destId="{57C88E27-398E-4EB7-9A53-ED8303F22FBF}" srcOrd="0" destOrd="0" presId="urn:microsoft.com/office/officeart/2008/layout/LinedList"/>
    <dgm:cxn modelId="{DC3FD577-A3E5-4D1E-AE64-CDEFB021FC9A}" type="presParOf" srcId="{F06188C3-B65D-4427-BE3E-A10ED5C6A9CB}" destId="{08E14224-D7E6-4C35-AA5B-8621F98C165D}" srcOrd="1" destOrd="0" presId="urn:microsoft.com/office/officeart/2008/layout/LinedList"/>
    <dgm:cxn modelId="{65167001-A418-4B3F-8675-4B8D7D7008C0}" type="presParOf" srcId="{F06188C3-B65D-4427-BE3E-A10ED5C6A9CB}" destId="{5B0AEECB-1EB0-47D1-9128-3505BF2159DA}" srcOrd="2" destOrd="0" presId="urn:microsoft.com/office/officeart/2008/layout/LinedList"/>
    <dgm:cxn modelId="{05ABF271-E920-45E6-A9C9-E884C3B7A4A0}" type="presParOf" srcId="{6A501F8B-DE54-4F07-871E-B1B95376D83E}" destId="{643CDC2F-7820-4E69-A5C9-641126A43F1C}" srcOrd="26" destOrd="0" presId="urn:microsoft.com/office/officeart/2008/layout/LinedList"/>
    <dgm:cxn modelId="{5DCFA6E3-501D-4B22-AAC7-17BBFC7A4C91}" type="presParOf" srcId="{6A501F8B-DE54-4F07-871E-B1B95376D83E}" destId="{FE84E3BE-5E91-42C9-A454-8FF2D493C71E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91D28A-3571-4FD8-A9B9-04211A55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B9DF3-9333-4703-8ADC-8CEABC76648D}">
      <dgm:prSet phldrT="[Текст]"/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B4FC788E-70E0-4169-BFA2-CDD4105E5E9A}" type="parTrans" cxnId="{FE869A8F-B06C-4206-8EF2-CF32A0BE8AE3}">
      <dgm:prSet/>
      <dgm:spPr/>
      <dgm:t>
        <a:bodyPr/>
        <a:lstStyle/>
        <a:p>
          <a:endParaRPr lang="ru-RU"/>
        </a:p>
      </dgm:t>
    </dgm:pt>
    <dgm:pt modelId="{FE24F151-608E-4470-A3E9-3140B275EDEC}" type="sibTrans" cxnId="{FE869A8F-B06C-4206-8EF2-CF32A0BE8AE3}">
      <dgm:prSet/>
      <dgm:spPr/>
      <dgm:t>
        <a:bodyPr/>
        <a:lstStyle/>
        <a:p>
          <a:endParaRPr lang="ru-RU"/>
        </a:p>
      </dgm:t>
    </dgm:pt>
    <dgm:pt modelId="{20056473-9164-404D-9FF4-6C396516FABB}">
      <dgm:prSet phldrT="[Текст]"/>
      <dgm:spPr>
        <a:noFill/>
      </dgm:spPr>
      <dgm:t>
        <a:bodyPr/>
        <a:lstStyle/>
        <a:p>
          <a:r>
            <a:rPr lang="ru-RU" dirty="0" smtClean="0"/>
            <a:t>Общая схема процесса сверки и урегулирования ВГО</a:t>
          </a:r>
          <a:endParaRPr lang="ru-RU" dirty="0"/>
        </a:p>
      </dgm:t>
    </dgm:pt>
    <dgm:pt modelId="{4AF54CAE-EA77-4AC7-AEB5-F46271B128CF}" type="parTrans" cxnId="{D8782B63-3443-4B1A-BD5D-BC51EF13B369}">
      <dgm:prSet/>
      <dgm:spPr/>
      <dgm:t>
        <a:bodyPr/>
        <a:lstStyle/>
        <a:p>
          <a:endParaRPr lang="ru-RU"/>
        </a:p>
      </dgm:t>
    </dgm:pt>
    <dgm:pt modelId="{430966E2-650A-4F10-8F96-608176F33424}" type="sibTrans" cxnId="{D8782B63-3443-4B1A-BD5D-BC51EF13B369}">
      <dgm:prSet/>
      <dgm:spPr/>
      <dgm:t>
        <a:bodyPr/>
        <a:lstStyle/>
        <a:p>
          <a:endParaRPr lang="ru-RU"/>
        </a:p>
      </dgm:t>
    </dgm:pt>
    <dgm:pt modelId="{CBA3B119-E920-463D-8C02-766AE261DB4E}">
      <dgm:prSet phldrT="[Текст]"/>
      <dgm:spPr>
        <a:noFill/>
      </dgm:spPr>
      <dgm:t>
        <a:bodyPr/>
        <a:lstStyle/>
        <a:p>
          <a:r>
            <a:rPr lang="ru-RU" dirty="0" smtClean="0"/>
            <a:t>Первичная и повторная загрузка данных о ВГО</a:t>
          </a:r>
          <a:endParaRPr lang="ru-RU" dirty="0"/>
        </a:p>
      </dgm:t>
    </dgm:pt>
    <dgm:pt modelId="{4DC17A27-D68F-432F-9BEC-344028DEEF4F}" type="parTrans" cxnId="{1864F96E-8776-49EA-8B4E-8F0366639E3E}">
      <dgm:prSet/>
      <dgm:spPr/>
      <dgm:t>
        <a:bodyPr/>
        <a:lstStyle/>
        <a:p>
          <a:endParaRPr lang="ru-RU"/>
        </a:p>
      </dgm:t>
    </dgm:pt>
    <dgm:pt modelId="{D4EC3D60-657C-42F9-B4CA-2A8CBE9202E5}" type="sibTrans" cxnId="{1864F96E-8776-49EA-8B4E-8F0366639E3E}">
      <dgm:prSet/>
      <dgm:spPr/>
      <dgm:t>
        <a:bodyPr/>
        <a:lstStyle/>
        <a:p>
          <a:endParaRPr lang="ru-RU"/>
        </a:p>
      </dgm:t>
    </dgm:pt>
    <dgm:pt modelId="{6AAFE7EF-249C-4265-BC93-0203EF86D5A5}">
      <dgm:prSet phldrT="[Текст]"/>
      <dgm:spPr>
        <a:noFill/>
      </dgm:spPr>
      <dgm:t>
        <a:bodyPr/>
        <a:lstStyle/>
        <a:p>
          <a:r>
            <a:rPr lang="ru-RU" dirty="0" smtClean="0"/>
            <a:t>Портал ВГО и ввод комментариев по расхождениям</a:t>
          </a:r>
          <a:endParaRPr lang="ru-RU" dirty="0"/>
        </a:p>
      </dgm:t>
    </dgm:pt>
    <dgm:pt modelId="{8239C4E5-1DC9-4290-9E57-0D874A70F3E3}" type="parTrans" cxnId="{3F3782E1-1D4B-45A1-9CCD-1EF4D323B32E}">
      <dgm:prSet/>
      <dgm:spPr/>
      <dgm:t>
        <a:bodyPr/>
        <a:lstStyle/>
        <a:p>
          <a:endParaRPr lang="ru-RU"/>
        </a:p>
      </dgm:t>
    </dgm:pt>
    <dgm:pt modelId="{7746F12F-BCED-409A-B8E7-4FFD7BE34FA4}" type="sibTrans" cxnId="{3F3782E1-1D4B-45A1-9CCD-1EF4D323B32E}">
      <dgm:prSet/>
      <dgm:spPr/>
      <dgm:t>
        <a:bodyPr/>
        <a:lstStyle/>
        <a:p>
          <a:endParaRPr lang="ru-RU"/>
        </a:p>
      </dgm:t>
    </dgm:pt>
    <dgm:pt modelId="{7E22B604-9F0A-444C-9910-D201B86D13E3}">
      <dgm:prSet phldrT="[Текст]"/>
      <dgm:spPr/>
      <dgm:t>
        <a:bodyPr/>
        <a:lstStyle/>
        <a:p>
          <a:r>
            <a:rPr lang="ru-RU" dirty="0" smtClean="0"/>
            <a:t>Отчеты по сверке и контроль хода сверки</a:t>
          </a:r>
          <a:endParaRPr lang="ru-RU" dirty="0"/>
        </a:p>
      </dgm:t>
    </dgm:pt>
    <dgm:pt modelId="{2A81A700-D3BE-4690-A88A-5AC33C3262F7}" type="parTrans" cxnId="{D7892976-81BD-47EF-A423-C28BB99D3E90}">
      <dgm:prSet/>
      <dgm:spPr/>
      <dgm:t>
        <a:bodyPr/>
        <a:lstStyle/>
        <a:p>
          <a:endParaRPr lang="ru-RU"/>
        </a:p>
      </dgm:t>
    </dgm:pt>
    <dgm:pt modelId="{40764C97-9D44-4E6D-8E15-175546614B02}" type="sibTrans" cxnId="{D7892976-81BD-47EF-A423-C28BB99D3E90}">
      <dgm:prSet/>
      <dgm:spPr/>
      <dgm:t>
        <a:bodyPr/>
        <a:lstStyle/>
        <a:p>
          <a:endParaRPr lang="ru-RU"/>
        </a:p>
      </dgm:t>
    </dgm:pt>
    <dgm:pt modelId="{663A746B-21F4-4263-B0DF-073986443D80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Инициализация спора и закрытие сверки</a:t>
          </a:r>
          <a:endParaRPr lang="ru-RU" dirty="0"/>
        </a:p>
      </dgm:t>
    </dgm:pt>
    <dgm:pt modelId="{728EC046-CDD7-4C9C-9994-2BA7D9D22376}" type="parTrans" cxnId="{A8F0910D-64FC-4BB8-8259-23B47EA1DA61}">
      <dgm:prSet/>
      <dgm:spPr/>
      <dgm:t>
        <a:bodyPr/>
        <a:lstStyle/>
        <a:p>
          <a:endParaRPr lang="ru-RU"/>
        </a:p>
      </dgm:t>
    </dgm:pt>
    <dgm:pt modelId="{E626716F-4A4E-4F4A-BDB0-7046DB449424}" type="sibTrans" cxnId="{A8F0910D-64FC-4BB8-8259-23B47EA1DA61}">
      <dgm:prSet/>
      <dgm:spPr/>
      <dgm:t>
        <a:bodyPr/>
        <a:lstStyle/>
        <a:p>
          <a:endParaRPr lang="ru-RU"/>
        </a:p>
      </dgm:t>
    </dgm:pt>
    <dgm:pt modelId="{7BA6AF6A-3ED7-4896-AD90-225E783486BD}">
      <dgm:prSet phldrT="[Текст]"/>
      <dgm:spPr/>
      <dgm:t>
        <a:bodyPr/>
        <a:lstStyle/>
        <a:p>
          <a:r>
            <a:rPr lang="ru-RU" dirty="0" smtClean="0"/>
            <a:t>Схема процесса исключения ВГО и нереализованной прибыли</a:t>
          </a:r>
          <a:endParaRPr lang="ru-RU" dirty="0"/>
        </a:p>
      </dgm:t>
    </dgm:pt>
    <dgm:pt modelId="{C919D88D-0A97-45F8-9B9F-DE3AB5181391}" type="parTrans" cxnId="{04253A5A-67B6-4DB9-ADE2-2D2BCAF55C2D}">
      <dgm:prSet/>
      <dgm:spPr/>
      <dgm:t>
        <a:bodyPr/>
        <a:lstStyle/>
        <a:p>
          <a:endParaRPr lang="ru-RU"/>
        </a:p>
      </dgm:t>
    </dgm:pt>
    <dgm:pt modelId="{DF878A6F-2F5C-42A1-B6B1-727BBD28C2BA}" type="sibTrans" cxnId="{04253A5A-67B6-4DB9-ADE2-2D2BCAF55C2D}">
      <dgm:prSet/>
      <dgm:spPr/>
      <dgm:t>
        <a:bodyPr/>
        <a:lstStyle/>
        <a:p>
          <a:endParaRPr lang="ru-RU"/>
        </a:p>
      </dgm:t>
    </dgm:pt>
    <dgm:pt modelId="{C7CB1875-9D85-4DC3-971D-B661727EFD7A}">
      <dgm:prSet phldrT="[Текст]"/>
      <dgm:spPr/>
      <dgm:t>
        <a:bodyPr/>
        <a:lstStyle/>
        <a:p>
          <a:r>
            <a:rPr lang="ru-RU" dirty="0" smtClean="0"/>
            <a:t>Запуск процесса исключения ВГО</a:t>
          </a:r>
          <a:endParaRPr lang="ru-RU" dirty="0"/>
        </a:p>
      </dgm:t>
    </dgm:pt>
    <dgm:pt modelId="{FE4E2DD1-EAA8-4D3F-B59E-B1287EA9EC2F}" type="parTrans" cxnId="{E867CC07-178D-432D-A666-087CA852BFAA}">
      <dgm:prSet/>
      <dgm:spPr/>
      <dgm:t>
        <a:bodyPr/>
        <a:lstStyle/>
        <a:p>
          <a:endParaRPr lang="ru-RU"/>
        </a:p>
      </dgm:t>
    </dgm:pt>
    <dgm:pt modelId="{1C603362-8CA2-4764-A3CF-C2F377447F20}" type="sibTrans" cxnId="{E867CC07-178D-432D-A666-087CA852BFAA}">
      <dgm:prSet/>
      <dgm:spPr/>
      <dgm:t>
        <a:bodyPr/>
        <a:lstStyle/>
        <a:p>
          <a:endParaRPr lang="ru-RU"/>
        </a:p>
      </dgm:t>
    </dgm:pt>
    <dgm:pt modelId="{B9C42F35-270A-40CF-8BD5-0AD037E513E8}">
      <dgm:prSet phldrT="[Текст]"/>
      <dgm:spPr>
        <a:noFill/>
      </dgm:spPr>
      <dgm:t>
        <a:bodyPr/>
        <a:lstStyle/>
        <a:p>
          <a:r>
            <a:rPr lang="ru-RU" dirty="0" smtClean="0"/>
            <a:t>Настройка параметров сверки</a:t>
          </a:r>
          <a:endParaRPr lang="ru-RU" dirty="0"/>
        </a:p>
      </dgm:t>
    </dgm:pt>
    <dgm:pt modelId="{D6FE4E8E-55D5-4F18-8F3B-BA23F459EAE5}" type="parTrans" cxnId="{6EF4BB06-475B-4B7F-AC28-2FB42FC8D370}">
      <dgm:prSet/>
      <dgm:spPr/>
      <dgm:t>
        <a:bodyPr/>
        <a:lstStyle/>
        <a:p>
          <a:endParaRPr lang="ru-RU"/>
        </a:p>
      </dgm:t>
    </dgm:pt>
    <dgm:pt modelId="{A09CFAC9-0435-420A-AB17-FA5678F085A8}" type="sibTrans" cxnId="{6EF4BB06-475B-4B7F-AC28-2FB42FC8D370}">
      <dgm:prSet/>
      <dgm:spPr/>
      <dgm:t>
        <a:bodyPr/>
        <a:lstStyle/>
        <a:p>
          <a:endParaRPr lang="ru-RU"/>
        </a:p>
      </dgm:t>
    </dgm:pt>
    <dgm:pt modelId="{B06E0FC1-EF20-4239-A415-98DBD37CD666}">
      <dgm:prSet phldrT="[Текст]"/>
      <dgm:spPr/>
      <dgm:t>
        <a:bodyPr/>
        <a:lstStyle/>
        <a:p>
          <a:r>
            <a:rPr lang="ru-RU" dirty="0" smtClean="0"/>
            <a:t>Настройка параметров исключения (элиминации) ВГО</a:t>
          </a:r>
          <a:endParaRPr lang="ru-RU" dirty="0"/>
        </a:p>
      </dgm:t>
    </dgm:pt>
    <dgm:pt modelId="{B8DA5612-1779-4D0E-A8BC-60004438CB7F}" type="parTrans" cxnId="{93F9C623-E4B6-40C3-853B-758445373576}">
      <dgm:prSet/>
      <dgm:spPr/>
      <dgm:t>
        <a:bodyPr/>
        <a:lstStyle/>
        <a:p>
          <a:endParaRPr lang="ru-RU"/>
        </a:p>
      </dgm:t>
    </dgm:pt>
    <dgm:pt modelId="{BBBD7F75-E39D-4F1C-B396-C86077C844ED}" type="sibTrans" cxnId="{93F9C623-E4B6-40C3-853B-758445373576}">
      <dgm:prSet/>
      <dgm:spPr/>
      <dgm:t>
        <a:bodyPr/>
        <a:lstStyle/>
        <a:p>
          <a:endParaRPr lang="ru-RU"/>
        </a:p>
      </dgm:t>
    </dgm:pt>
    <dgm:pt modelId="{79EDE6D0-EF7A-40E3-8500-FC79F40A71A9}" type="pres">
      <dgm:prSet presAssocID="{7991D28A-3571-4FD8-A9B9-04211A55E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06EA95-DF9E-499A-8870-24688F97B25D}" type="pres">
      <dgm:prSet presAssocID="{77FB9DF3-9333-4703-8ADC-8CEABC76648D}" presName="thickLine" presStyleLbl="alignNode1" presStyleIdx="0" presStyleCnt="1"/>
      <dgm:spPr/>
    </dgm:pt>
    <dgm:pt modelId="{0FF108C3-2426-4E53-B03C-75BFAE1AE7B6}" type="pres">
      <dgm:prSet presAssocID="{77FB9DF3-9333-4703-8ADC-8CEABC76648D}" presName="horz1" presStyleCnt="0"/>
      <dgm:spPr/>
    </dgm:pt>
    <dgm:pt modelId="{CA2059B5-F5EC-41E9-89C7-F805C946F686}" type="pres">
      <dgm:prSet presAssocID="{77FB9DF3-9333-4703-8ADC-8CEABC76648D}" presName="tx1" presStyleLbl="revTx" presStyleIdx="0" presStyleCnt="10"/>
      <dgm:spPr/>
      <dgm:t>
        <a:bodyPr/>
        <a:lstStyle/>
        <a:p>
          <a:endParaRPr lang="ru-RU"/>
        </a:p>
      </dgm:t>
    </dgm:pt>
    <dgm:pt modelId="{6A501F8B-DE54-4F07-871E-B1B95376D83E}" type="pres">
      <dgm:prSet presAssocID="{77FB9DF3-9333-4703-8ADC-8CEABC76648D}" presName="vert1" presStyleCnt="0"/>
      <dgm:spPr/>
    </dgm:pt>
    <dgm:pt modelId="{33F86136-4A9B-439E-9C44-2AB0330858A6}" type="pres">
      <dgm:prSet presAssocID="{20056473-9164-404D-9FF4-6C396516FABB}" presName="vertSpace2a" presStyleCnt="0"/>
      <dgm:spPr/>
    </dgm:pt>
    <dgm:pt modelId="{EBD87B11-D5D2-4398-B24D-229631AFD844}" type="pres">
      <dgm:prSet presAssocID="{20056473-9164-404D-9FF4-6C396516FABB}" presName="horz2" presStyleCnt="0"/>
      <dgm:spPr/>
    </dgm:pt>
    <dgm:pt modelId="{A18503C4-47A8-4EA3-84C2-E907949BBA1D}" type="pres">
      <dgm:prSet presAssocID="{20056473-9164-404D-9FF4-6C396516FABB}" presName="horzSpace2" presStyleCnt="0"/>
      <dgm:spPr/>
    </dgm:pt>
    <dgm:pt modelId="{DF9C879A-E799-4734-BF82-4251ED0CCAE9}" type="pres">
      <dgm:prSet presAssocID="{20056473-9164-404D-9FF4-6C396516FABB}" presName="tx2" presStyleLbl="revTx" presStyleIdx="1" presStyleCnt="10"/>
      <dgm:spPr/>
      <dgm:t>
        <a:bodyPr/>
        <a:lstStyle/>
        <a:p>
          <a:endParaRPr lang="ru-RU"/>
        </a:p>
      </dgm:t>
    </dgm:pt>
    <dgm:pt modelId="{B9AA2824-510C-4058-96C2-7031FB3671C3}" type="pres">
      <dgm:prSet presAssocID="{20056473-9164-404D-9FF4-6C396516FABB}" presName="vert2" presStyleCnt="0"/>
      <dgm:spPr/>
    </dgm:pt>
    <dgm:pt modelId="{32DB8667-DC56-45B3-958E-68DB37C83627}" type="pres">
      <dgm:prSet presAssocID="{20056473-9164-404D-9FF4-6C396516FABB}" presName="thinLine2b" presStyleLbl="callout" presStyleIdx="0" presStyleCnt="9"/>
      <dgm:spPr/>
    </dgm:pt>
    <dgm:pt modelId="{4CEE732B-F88E-4F73-89BD-8DB1CDF0FB8D}" type="pres">
      <dgm:prSet presAssocID="{20056473-9164-404D-9FF4-6C396516FABB}" presName="vertSpace2b" presStyleCnt="0"/>
      <dgm:spPr/>
    </dgm:pt>
    <dgm:pt modelId="{D4CF4C51-9A46-4721-AD2D-FEDA8652DF50}" type="pres">
      <dgm:prSet presAssocID="{CBA3B119-E920-463D-8C02-766AE261DB4E}" presName="horz2" presStyleCnt="0"/>
      <dgm:spPr/>
    </dgm:pt>
    <dgm:pt modelId="{6FA8A364-4A9A-4E3B-8637-534883EBA246}" type="pres">
      <dgm:prSet presAssocID="{CBA3B119-E920-463D-8C02-766AE261DB4E}" presName="horzSpace2" presStyleCnt="0"/>
      <dgm:spPr/>
    </dgm:pt>
    <dgm:pt modelId="{9531CE22-CBD5-4323-BCED-50556284BAEB}" type="pres">
      <dgm:prSet presAssocID="{CBA3B119-E920-463D-8C02-766AE261DB4E}" presName="tx2" presStyleLbl="revTx" presStyleIdx="2" presStyleCnt="10"/>
      <dgm:spPr/>
      <dgm:t>
        <a:bodyPr/>
        <a:lstStyle/>
        <a:p>
          <a:endParaRPr lang="ru-RU"/>
        </a:p>
      </dgm:t>
    </dgm:pt>
    <dgm:pt modelId="{E52E0808-F50C-4EE7-A899-BD9A6FBE9A99}" type="pres">
      <dgm:prSet presAssocID="{CBA3B119-E920-463D-8C02-766AE261DB4E}" presName="vert2" presStyleCnt="0"/>
      <dgm:spPr/>
    </dgm:pt>
    <dgm:pt modelId="{549C971F-DC7D-42F9-B0FC-8077E77E1A2B}" type="pres">
      <dgm:prSet presAssocID="{CBA3B119-E920-463D-8C02-766AE261DB4E}" presName="thinLine2b" presStyleLbl="callout" presStyleIdx="1" presStyleCnt="9"/>
      <dgm:spPr/>
    </dgm:pt>
    <dgm:pt modelId="{E8D7F0B6-B604-4758-9F83-B827859925B2}" type="pres">
      <dgm:prSet presAssocID="{CBA3B119-E920-463D-8C02-766AE261DB4E}" presName="vertSpace2b" presStyleCnt="0"/>
      <dgm:spPr/>
    </dgm:pt>
    <dgm:pt modelId="{8A446962-82B9-4703-8C14-C7F55BBCB025}" type="pres">
      <dgm:prSet presAssocID="{B9C42F35-270A-40CF-8BD5-0AD037E513E8}" presName="horz2" presStyleCnt="0"/>
      <dgm:spPr/>
    </dgm:pt>
    <dgm:pt modelId="{A27264B6-AB7D-4432-BEFE-08B8C99328B7}" type="pres">
      <dgm:prSet presAssocID="{B9C42F35-270A-40CF-8BD5-0AD037E513E8}" presName="horzSpace2" presStyleCnt="0"/>
      <dgm:spPr/>
    </dgm:pt>
    <dgm:pt modelId="{6197A66D-50A8-4844-BEE9-97C459F09ED8}" type="pres">
      <dgm:prSet presAssocID="{B9C42F35-270A-40CF-8BD5-0AD037E513E8}" presName="tx2" presStyleLbl="revTx" presStyleIdx="3" presStyleCnt="10"/>
      <dgm:spPr/>
      <dgm:t>
        <a:bodyPr/>
        <a:lstStyle/>
        <a:p>
          <a:endParaRPr lang="ru-RU"/>
        </a:p>
      </dgm:t>
    </dgm:pt>
    <dgm:pt modelId="{778B8111-08E5-44EC-B387-68474E85C062}" type="pres">
      <dgm:prSet presAssocID="{B9C42F35-270A-40CF-8BD5-0AD037E513E8}" presName="vert2" presStyleCnt="0"/>
      <dgm:spPr/>
    </dgm:pt>
    <dgm:pt modelId="{B73F592D-80CB-46F5-BC21-182E6602C58B}" type="pres">
      <dgm:prSet presAssocID="{B9C42F35-270A-40CF-8BD5-0AD037E513E8}" presName="thinLine2b" presStyleLbl="callout" presStyleIdx="2" presStyleCnt="9"/>
      <dgm:spPr/>
    </dgm:pt>
    <dgm:pt modelId="{6BE0E22D-E4C4-45EC-8254-797A95B8BE6F}" type="pres">
      <dgm:prSet presAssocID="{B9C42F35-270A-40CF-8BD5-0AD037E513E8}" presName="vertSpace2b" presStyleCnt="0"/>
      <dgm:spPr/>
    </dgm:pt>
    <dgm:pt modelId="{6E60B30E-A8D3-433E-9F7F-5E52E2BF3E73}" type="pres">
      <dgm:prSet presAssocID="{6AAFE7EF-249C-4265-BC93-0203EF86D5A5}" presName="horz2" presStyleCnt="0"/>
      <dgm:spPr/>
    </dgm:pt>
    <dgm:pt modelId="{69D9CC40-FAF7-4629-AF95-07F87E4227D4}" type="pres">
      <dgm:prSet presAssocID="{6AAFE7EF-249C-4265-BC93-0203EF86D5A5}" presName="horzSpace2" presStyleCnt="0"/>
      <dgm:spPr/>
    </dgm:pt>
    <dgm:pt modelId="{5B4115E7-87C8-4C23-A139-82EBE574494F}" type="pres">
      <dgm:prSet presAssocID="{6AAFE7EF-249C-4265-BC93-0203EF86D5A5}" presName="tx2" presStyleLbl="revTx" presStyleIdx="4" presStyleCnt="10"/>
      <dgm:spPr/>
      <dgm:t>
        <a:bodyPr/>
        <a:lstStyle/>
        <a:p>
          <a:endParaRPr lang="ru-RU"/>
        </a:p>
      </dgm:t>
    </dgm:pt>
    <dgm:pt modelId="{39FBC763-B382-4F54-A10D-7555F1DAEC0B}" type="pres">
      <dgm:prSet presAssocID="{6AAFE7EF-249C-4265-BC93-0203EF86D5A5}" presName="vert2" presStyleCnt="0"/>
      <dgm:spPr/>
    </dgm:pt>
    <dgm:pt modelId="{36BF853A-AEEE-4433-A50C-D187C85418C1}" type="pres">
      <dgm:prSet presAssocID="{6AAFE7EF-249C-4265-BC93-0203EF86D5A5}" presName="thinLine2b" presStyleLbl="callout" presStyleIdx="3" presStyleCnt="9"/>
      <dgm:spPr/>
    </dgm:pt>
    <dgm:pt modelId="{5DDCF538-CA8A-4AC2-A4A6-ABD996A7AC8F}" type="pres">
      <dgm:prSet presAssocID="{6AAFE7EF-249C-4265-BC93-0203EF86D5A5}" presName="vertSpace2b" presStyleCnt="0"/>
      <dgm:spPr/>
    </dgm:pt>
    <dgm:pt modelId="{CEADD091-1313-4E5A-8D6F-8699CF91C118}" type="pres">
      <dgm:prSet presAssocID="{663A746B-21F4-4263-B0DF-073986443D80}" presName="horz2" presStyleCnt="0"/>
      <dgm:spPr/>
    </dgm:pt>
    <dgm:pt modelId="{082FE971-4234-428E-8109-AA436522E8E9}" type="pres">
      <dgm:prSet presAssocID="{663A746B-21F4-4263-B0DF-073986443D80}" presName="horzSpace2" presStyleCnt="0"/>
      <dgm:spPr/>
    </dgm:pt>
    <dgm:pt modelId="{535B326B-9D69-44B7-8E88-572B81CEF642}" type="pres">
      <dgm:prSet presAssocID="{663A746B-21F4-4263-B0DF-073986443D80}" presName="tx2" presStyleLbl="revTx" presStyleIdx="5" presStyleCnt="10"/>
      <dgm:spPr/>
      <dgm:t>
        <a:bodyPr/>
        <a:lstStyle/>
        <a:p>
          <a:endParaRPr lang="ru-RU"/>
        </a:p>
      </dgm:t>
    </dgm:pt>
    <dgm:pt modelId="{B3EA9E51-41CA-4CF6-A4FC-6447841BB070}" type="pres">
      <dgm:prSet presAssocID="{663A746B-21F4-4263-B0DF-073986443D80}" presName="vert2" presStyleCnt="0"/>
      <dgm:spPr/>
    </dgm:pt>
    <dgm:pt modelId="{9A675AD6-859B-4F6C-9F84-ED6DD1285F78}" type="pres">
      <dgm:prSet presAssocID="{663A746B-21F4-4263-B0DF-073986443D80}" presName="thinLine2b" presStyleLbl="callout" presStyleIdx="4" presStyleCnt="9"/>
      <dgm:spPr/>
    </dgm:pt>
    <dgm:pt modelId="{A4108234-518D-4E1B-8908-082CAF9F370F}" type="pres">
      <dgm:prSet presAssocID="{663A746B-21F4-4263-B0DF-073986443D80}" presName="vertSpace2b" presStyleCnt="0"/>
      <dgm:spPr/>
    </dgm:pt>
    <dgm:pt modelId="{42E63CC8-C369-469B-A4CA-3092140B0317}" type="pres">
      <dgm:prSet presAssocID="{7E22B604-9F0A-444C-9910-D201B86D13E3}" presName="horz2" presStyleCnt="0"/>
      <dgm:spPr/>
    </dgm:pt>
    <dgm:pt modelId="{B89F6A82-DB86-455F-ACE5-100C29318DBC}" type="pres">
      <dgm:prSet presAssocID="{7E22B604-9F0A-444C-9910-D201B86D13E3}" presName="horzSpace2" presStyleCnt="0"/>
      <dgm:spPr/>
    </dgm:pt>
    <dgm:pt modelId="{0AEAFA5C-0E14-4584-ADF6-7C13459D0BCB}" type="pres">
      <dgm:prSet presAssocID="{7E22B604-9F0A-444C-9910-D201B86D13E3}" presName="tx2" presStyleLbl="revTx" presStyleIdx="6" presStyleCnt="10"/>
      <dgm:spPr/>
      <dgm:t>
        <a:bodyPr/>
        <a:lstStyle/>
        <a:p>
          <a:endParaRPr lang="ru-RU"/>
        </a:p>
      </dgm:t>
    </dgm:pt>
    <dgm:pt modelId="{1DE9596A-1CC9-4C0E-8FFE-59D4787C0DDA}" type="pres">
      <dgm:prSet presAssocID="{7E22B604-9F0A-444C-9910-D201B86D13E3}" presName="vert2" presStyleCnt="0"/>
      <dgm:spPr/>
    </dgm:pt>
    <dgm:pt modelId="{2AE9BD72-D41F-4E2F-BCD9-BF24784DEC17}" type="pres">
      <dgm:prSet presAssocID="{7E22B604-9F0A-444C-9910-D201B86D13E3}" presName="thinLine2b" presStyleLbl="callout" presStyleIdx="5" presStyleCnt="9"/>
      <dgm:spPr/>
    </dgm:pt>
    <dgm:pt modelId="{535B14EE-33C6-4C1E-B0F8-2DD08BBB3F7E}" type="pres">
      <dgm:prSet presAssocID="{7E22B604-9F0A-444C-9910-D201B86D13E3}" presName="vertSpace2b" presStyleCnt="0"/>
      <dgm:spPr/>
    </dgm:pt>
    <dgm:pt modelId="{7429B256-F2B7-4EFB-B1B5-44797A414A1A}" type="pres">
      <dgm:prSet presAssocID="{B06E0FC1-EF20-4239-A415-98DBD37CD666}" presName="horz2" presStyleCnt="0"/>
      <dgm:spPr/>
    </dgm:pt>
    <dgm:pt modelId="{07BF30D0-F7A8-4A86-A95B-2957D8C015AE}" type="pres">
      <dgm:prSet presAssocID="{B06E0FC1-EF20-4239-A415-98DBD37CD666}" presName="horzSpace2" presStyleCnt="0"/>
      <dgm:spPr/>
    </dgm:pt>
    <dgm:pt modelId="{10364A8C-78DB-4B00-A42A-215C2F24D18C}" type="pres">
      <dgm:prSet presAssocID="{B06E0FC1-EF20-4239-A415-98DBD37CD666}" presName="tx2" presStyleLbl="revTx" presStyleIdx="7" presStyleCnt="10"/>
      <dgm:spPr/>
      <dgm:t>
        <a:bodyPr/>
        <a:lstStyle/>
        <a:p>
          <a:endParaRPr lang="ru-RU"/>
        </a:p>
      </dgm:t>
    </dgm:pt>
    <dgm:pt modelId="{E3B71C7F-2F6E-4E42-8230-DDA7290022AD}" type="pres">
      <dgm:prSet presAssocID="{B06E0FC1-EF20-4239-A415-98DBD37CD666}" presName="vert2" presStyleCnt="0"/>
      <dgm:spPr/>
    </dgm:pt>
    <dgm:pt modelId="{9974272B-8B3C-457E-9BB1-EFE50FCA489E}" type="pres">
      <dgm:prSet presAssocID="{B06E0FC1-EF20-4239-A415-98DBD37CD666}" presName="thinLine2b" presStyleLbl="callout" presStyleIdx="6" presStyleCnt="9"/>
      <dgm:spPr/>
    </dgm:pt>
    <dgm:pt modelId="{D5D7352A-E85F-435A-BD03-F29571708485}" type="pres">
      <dgm:prSet presAssocID="{B06E0FC1-EF20-4239-A415-98DBD37CD666}" presName="vertSpace2b" presStyleCnt="0"/>
      <dgm:spPr/>
    </dgm:pt>
    <dgm:pt modelId="{3FAC1599-A6E8-473E-AA0F-104C0AFBD0AE}" type="pres">
      <dgm:prSet presAssocID="{C7CB1875-9D85-4DC3-971D-B661727EFD7A}" presName="horz2" presStyleCnt="0"/>
      <dgm:spPr/>
    </dgm:pt>
    <dgm:pt modelId="{B420796E-52A8-4FBD-98D4-A25D048953E5}" type="pres">
      <dgm:prSet presAssocID="{C7CB1875-9D85-4DC3-971D-B661727EFD7A}" presName="horzSpace2" presStyleCnt="0"/>
      <dgm:spPr/>
    </dgm:pt>
    <dgm:pt modelId="{B19ECBC0-B162-4BCF-BF85-7613FAF483AC}" type="pres">
      <dgm:prSet presAssocID="{C7CB1875-9D85-4DC3-971D-B661727EFD7A}" presName="tx2" presStyleLbl="revTx" presStyleIdx="8" presStyleCnt="10"/>
      <dgm:spPr/>
      <dgm:t>
        <a:bodyPr/>
        <a:lstStyle/>
        <a:p>
          <a:endParaRPr lang="ru-RU"/>
        </a:p>
      </dgm:t>
    </dgm:pt>
    <dgm:pt modelId="{F03083EC-5EFF-4D6C-BA86-07166ED24E25}" type="pres">
      <dgm:prSet presAssocID="{C7CB1875-9D85-4DC3-971D-B661727EFD7A}" presName="vert2" presStyleCnt="0"/>
      <dgm:spPr/>
    </dgm:pt>
    <dgm:pt modelId="{B01D11D0-B3F8-4DFF-9EF7-450E1FB2DE38}" type="pres">
      <dgm:prSet presAssocID="{C7CB1875-9D85-4DC3-971D-B661727EFD7A}" presName="thinLine2b" presStyleLbl="callout" presStyleIdx="7" presStyleCnt="9"/>
      <dgm:spPr/>
    </dgm:pt>
    <dgm:pt modelId="{6F668B8E-45F8-40EF-AA79-5AE3160F0B90}" type="pres">
      <dgm:prSet presAssocID="{C7CB1875-9D85-4DC3-971D-B661727EFD7A}" presName="vertSpace2b" presStyleCnt="0"/>
      <dgm:spPr/>
    </dgm:pt>
    <dgm:pt modelId="{F06188C3-B65D-4427-BE3E-A10ED5C6A9CB}" type="pres">
      <dgm:prSet presAssocID="{7BA6AF6A-3ED7-4896-AD90-225E783486BD}" presName="horz2" presStyleCnt="0"/>
      <dgm:spPr/>
    </dgm:pt>
    <dgm:pt modelId="{57C88E27-398E-4EB7-9A53-ED8303F22FBF}" type="pres">
      <dgm:prSet presAssocID="{7BA6AF6A-3ED7-4896-AD90-225E783486BD}" presName="horzSpace2" presStyleCnt="0"/>
      <dgm:spPr/>
    </dgm:pt>
    <dgm:pt modelId="{08E14224-D7E6-4C35-AA5B-8621F98C165D}" type="pres">
      <dgm:prSet presAssocID="{7BA6AF6A-3ED7-4896-AD90-225E783486BD}" presName="tx2" presStyleLbl="revTx" presStyleIdx="9" presStyleCnt="10"/>
      <dgm:spPr/>
      <dgm:t>
        <a:bodyPr/>
        <a:lstStyle/>
        <a:p>
          <a:endParaRPr lang="ru-RU"/>
        </a:p>
      </dgm:t>
    </dgm:pt>
    <dgm:pt modelId="{5B0AEECB-1EB0-47D1-9128-3505BF2159DA}" type="pres">
      <dgm:prSet presAssocID="{7BA6AF6A-3ED7-4896-AD90-225E783486BD}" presName="vert2" presStyleCnt="0"/>
      <dgm:spPr/>
    </dgm:pt>
    <dgm:pt modelId="{643CDC2F-7820-4E69-A5C9-641126A43F1C}" type="pres">
      <dgm:prSet presAssocID="{7BA6AF6A-3ED7-4896-AD90-225E783486BD}" presName="thinLine2b" presStyleLbl="callout" presStyleIdx="8" presStyleCnt="9"/>
      <dgm:spPr/>
    </dgm:pt>
    <dgm:pt modelId="{FE84E3BE-5E91-42C9-A454-8FF2D493C71E}" type="pres">
      <dgm:prSet presAssocID="{7BA6AF6A-3ED7-4896-AD90-225E783486BD}" presName="vertSpace2b" presStyleCnt="0"/>
      <dgm:spPr/>
    </dgm:pt>
  </dgm:ptLst>
  <dgm:cxnLst>
    <dgm:cxn modelId="{B399D461-76DF-4142-9B4A-D484BD1BE234}" type="presOf" srcId="{B06E0FC1-EF20-4239-A415-98DBD37CD666}" destId="{10364A8C-78DB-4B00-A42A-215C2F24D18C}" srcOrd="0" destOrd="0" presId="urn:microsoft.com/office/officeart/2008/layout/LinedList"/>
    <dgm:cxn modelId="{D7892976-81BD-47EF-A423-C28BB99D3E90}" srcId="{77FB9DF3-9333-4703-8ADC-8CEABC76648D}" destId="{7E22B604-9F0A-444C-9910-D201B86D13E3}" srcOrd="5" destOrd="0" parTransId="{2A81A700-D3BE-4690-A88A-5AC33C3262F7}" sibTransId="{40764C97-9D44-4E6D-8E15-175546614B02}"/>
    <dgm:cxn modelId="{1864F96E-8776-49EA-8B4E-8F0366639E3E}" srcId="{77FB9DF3-9333-4703-8ADC-8CEABC76648D}" destId="{CBA3B119-E920-463D-8C02-766AE261DB4E}" srcOrd="1" destOrd="0" parTransId="{4DC17A27-D68F-432F-9BEC-344028DEEF4F}" sibTransId="{D4EC3D60-657C-42F9-B4CA-2A8CBE9202E5}"/>
    <dgm:cxn modelId="{04253A5A-67B6-4DB9-ADE2-2D2BCAF55C2D}" srcId="{77FB9DF3-9333-4703-8ADC-8CEABC76648D}" destId="{7BA6AF6A-3ED7-4896-AD90-225E783486BD}" srcOrd="8" destOrd="0" parTransId="{C919D88D-0A97-45F8-9B9F-DE3AB5181391}" sibTransId="{DF878A6F-2F5C-42A1-B6B1-727BBD28C2BA}"/>
    <dgm:cxn modelId="{47203BFC-073B-418C-BA2F-8842EEEB8807}" type="presOf" srcId="{C7CB1875-9D85-4DC3-971D-B661727EFD7A}" destId="{B19ECBC0-B162-4BCF-BF85-7613FAF483AC}" srcOrd="0" destOrd="0" presId="urn:microsoft.com/office/officeart/2008/layout/LinedList"/>
    <dgm:cxn modelId="{6EF4BB06-475B-4B7F-AC28-2FB42FC8D370}" srcId="{77FB9DF3-9333-4703-8ADC-8CEABC76648D}" destId="{B9C42F35-270A-40CF-8BD5-0AD037E513E8}" srcOrd="2" destOrd="0" parTransId="{D6FE4E8E-55D5-4F18-8F3B-BA23F459EAE5}" sibTransId="{A09CFAC9-0435-420A-AB17-FA5678F085A8}"/>
    <dgm:cxn modelId="{03CE5D9E-767F-4412-9660-00C564CB4290}" type="presOf" srcId="{B9C42F35-270A-40CF-8BD5-0AD037E513E8}" destId="{6197A66D-50A8-4844-BEE9-97C459F09ED8}" srcOrd="0" destOrd="0" presId="urn:microsoft.com/office/officeart/2008/layout/LinedList"/>
    <dgm:cxn modelId="{FE869A8F-B06C-4206-8EF2-CF32A0BE8AE3}" srcId="{7991D28A-3571-4FD8-A9B9-04211A55EAB2}" destId="{77FB9DF3-9333-4703-8ADC-8CEABC76648D}" srcOrd="0" destOrd="0" parTransId="{B4FC788E-70E0-4169-BFA2-CDD4105E5E9A}" sibTransId="{FE24F151-608E-4470-A3E9-3140B275EDEC}"/>
    <dgm:cxn modelId="{1D72D4CB-A1D7-4ACF-8330-73D67B294347}" type="presOf" srcId="{CBA3B119-E920-463D-8C02-766AE261DB4E}" destId="{9531CE22-CBD5-4323-BCED-50556284BAEB}" srcOrd="0" destOrd="0" presId="urn:microsoft.com/office/officeart/2008/layout/LinedList"/>
    <dgm:cxn modelId="{58089635-2E3B-4FA6-A357-157EB9C4230E}" type="presOf" srcId="{7E22B604-9F0A-444C-9910-D201B86D13E3}" destId="{0AEAFA5C-0E14-4584-ADF6-7C13459D0BCB}" srcOrd="0" destOrd="0" presId="urn:microsoft.com/office/officeart/2008/layout/LinedList"/>
    <dgm:cxn modelId="{8AEB1E4E-515D-4A0D-8C3F-A7908AF40B21}" type="presOf" srcId="{77FB9DF3-9333-4703-8ADC-8CEABC76648D}" destId="{CA2059B5-F5EC-41E9-89C7-F805C946F686}" srcOrd="0" destOrd="0" presId="urn:microsoft.com/office/officeart/2008/layout/LinedList"/>
    <dgm:cxn modelId="{93F9C623-E4B6-40C3-853B-758445373576}" srcId="{77FB9DF3-9333-4703-8ADC-8CEABC76648D}" destId="{B06E0FC1-EF20-4239-A415-98DBD37CD666}" srcOrd="6" destOrd="0" parTransId="{B8DA5612-1779-4D0E-A8BC-60004438CB7F}" sibTransId="{BBBD7F75-E39D-4F1C-B396-C86077C844ED}"/>
    <dgm:cxn modelId="{B9954DC7-6BC1-48EE-9EF3-67CEF12A669B}" type="presOf" srcId="{6AAFE7EF-249C-4265-BC93-0203EF86D5A5}" destId="{5B4115E7-87C8-4C23-A139-82EBE574494F}" srcOrd="0" destOrd="0" presId="urn:microsoft.com/office/officeart/2008/layout/LinedList"/>
    <dgm:cxn modelId="{E62E89C9-6530-4B81-865E-BCCDCA43BA94}" type="presOf" srcId="{663A746B-21F4-4263-B0DF-073986443D80}" destId="{535B326B-9D69-44B7-8E88-572B81CEF642}" srcOrd="0" destOrd="0" presId="urn:microsoft.com/office/officeart/2008/layout/LinedList"/>
    <dgm:cxn modelId="{E867CC07-178D-432D-A666-087CA852BFAA}" srcId="{77FB9DF3-9333-4703-8ADC-8CEABC76648D}" destId="{C7CB1875-9D85-4DC3-971D-B661727EFD7A}" srcOrd="7" destOrd="0" parTransId="{FE4E2DD1-EAA8-4D3F-B59E-B1287EA9EC2F}" sibTransId="{1C603362-8CA2-4764-A3CF-C2F377447F20}"/>
    <dgm:cxn modelId="{9078B788-1EFA-4632-BC76-47407757A21E}" type="presOf" srcId="{7BA6AF6A-3ED7-4896-AD90-225E783486BD}" destId="{08E14224-D7E6-4C35-AA5B-8621F98C165D}" srcOrd="0" destOrd="0" presId="urn:microsoft.com/office/officeart/2008/layout/LinedList"/>
    <dgm:cxn modelId="{A8F0910D-64FC-4BB8-8259-23B47EA1DA61}" srcId="{77FB9DF3-9333-4703-8ADC-8CEABC76648D}" destId="{663A746B-21F4-4263-B0DF-073986443D80}" srcOrd="4" destOrd="0" parTransId="{728EC046-CDD7-4C9C-9994-2BA7D9D22376}" sibTransId="{E626716F-4A4E-4F4A-BDB0-7046DB449424}"/>
    <dgm:cxn modelId="{3F3782E1-1D4B-45A1-9CCD-1EF4D323B32E}" srcId="{77FB9DF3-9333-4703-8ADC-8CEABC76648D}" destId="{6AAFE7EF-249C-4265-BC93-0203EF86D5A5}" srcOrd="3" destOrd="0" parTransId="{8239C4E5-1DC9-4290-9E57-0D874A70F3E3}" sibTransId="{7746F12F-BCED-409A-B8E7-4FFD7BE34FA4}"/>
    <dgm:cxn modelId="{AEF8CA3A-2F68-4FA0-8805-B23C117CA86D}" type="presOf" srcId="{20056473-9164-404D-9FF4-6C396516FABB}" destId="{DF9C879A-E799-4734-BF82-4251ED0CCAE9}" srcOrd="0" destOrd="0" presId="urn:microsoft.com/office/officeart/2008/layout/LinedList"/>
    <dgm:cxn modelId="{1570EAD7-32A2-455A-AD8B-516B7B106A9B}" type="presOf" srcId="{7991D28A-3571-4FD8-A9B9-04211A55EAB2}" destId="{79EDE6D0-EF7A-40E3-8500-FC79F40A71A9}" srcOrd="0" destOrd="0" presId="urn:microsoft.com/office/officeart/2008/layout/LinedList"/>
    <dgm:cxn modelId="{D8782B63-3443-4B1A-BD5D-BC51EF13B369}" srcId="{77FB9DF3-9333-4703-8ADC-8CEABC76648D}" destId="{20056473-9164-404D-9FF4-6C396516FABB}" srcOrd="0" destOrd="0" parTransId="{4AF54CAE-EA77-4AC7-AEB5-F46271B128CF}" sibTransId="{430966E2-650A-4F10-8F96-608176F33424}"/>
    <dgm:cxn modelId="{187C3669-F70D-4DFF-A764-4289D5ED75F3}" type="presParOf" srcId="{79EDE6D0-EF7A-40E3-8500-FC79F40A71A9}" destId="{C206EA95-DF9E-499A-8870-24688F97B25D}" srcOrd="0" destOrd="0" presId="urn:microsoft.com/office/officeart/2008/layout/LinedList"/>
    <dgm:cxn modelId="{9E39E2DF-AF57-457D-AF8D-1AE1C8C3576C}" type="presParOf" srcId="{79EDE6D0-EF7A-40E3-8500-FC79F40A71A9}" destId="{0FF108C3-2426-4E53-B03C-75BFAE1AE7B6}" srcOrd="1" destOrd="0" presId="urn:microsoft.com/office/officeart/2008/layout/LinedList"/>
    <dgm:cxn modelId="{0D4BFC39-A18A-4F91-9F0B-0390DEFC4F58}" type="presParOf" srcId="{0FF108C3-2426-4E53-B03C-75BFAE1AE7B6}" destId="{CA2059B5-F5EC-41E9-89C7-F805C946F686}" srcOrd="0" destOrd="0" presId="urn:microsoft.com/office/officeart/2008/layout/LinedList"/>
    <dgm:cxn modelId="{0AD67130-FD15-40C0-B557-A15CE223A9E8}" type="presParOf" srcId="{0FF108C3-2426-4E53-B03C-75BFAE1AE7B6}" destId="{6A501F8B-DE54-4F07-871E-B1B95376D83E}" srcOrd="1" destOrd="0" presId="urn:microsoft.com/office/officeart/2008/layout/LinedList"/>
    <dgm:cxn modelId="{2D9185C3-82C5-45C6-B01A-5F93A6D57CFF}" type="presParOf" srcId="{6A501F8B-DE54-4F07-871E-B1B95376D83E}" destId="{33F86136-4A9B-439E-9C44-2AB0330858A6}" srcOrd="0" destOrd="0" presId="urn:microsoft.com/office/officeart/2008/layout/LinedList"/>
    <dgm:cxn modelId="{D11E34B6-D0B6-40DD-A96A-1503CD6816F4}" type="presParOf" srcId="{6A501F8B-DE54-4F07-871E-B1B95376D83E}" destId="{EBD87B11-D5D2-4398-B24D-229631AFD844}" srcOrd="1" destOrd="0" presId="urn:microsoft.com/office/officeart/2008/layout/LinedList"/>
    <dgm:cxn modelId="{45917904-4770-49E2-8EB3-3A86D5A09758}" type="presParOf" srcId="{EBD87B11-D5D2-4398-B24D-229631AFD844}" destId="{A18503C4-47A8-4EA3-84C2-E907949BBA1D}" srcOrd="0" destOrd="0" presId="urn:microsoft.com/office/officeart/2008/layout/LinedList"/>
    <dgm:cxn modelId="{C10B2145-093C-4B5B-A9B2-5E56178A85D5}" type="presParOf" srcId="{EBD87B11-D5D2-4398-B24D-229631AFD844}" destId="{DF9C879A-E799-4734-BF82-4251ED0CCAE9}" srcOrd="1" destOrd="0" presId="urn:microsoft.com/office/officeart/2008/layout/LinedList"/>
    <dgm:cxn modelId="{C01BE79B-F5E3-4A6B-9CA2-8A7C07BC50D0}" type="presParOf" srcId="{EBD87B11-D5D2-4398-B24D-229631AFD844}" destId="{B9AA2824-510C-4058-96C2-7031FB3671C3}" srcOrd="2" destOrd="0" presId="urn:microsoft.com/office/officeart/2008/layout/LinedList"/>
    <dgm:cxn modelId="{DDDBB452-6797-42D7-9549-E63D34E1AE0F}" type="presParOf" srcId="{6A501F8B-DE54-4F07-871E-B1B95376D83E}" destId="{32DB8667-DC56-45B3-958E-68DB37C83627}" srcOrd="2" destOrd="0" presId="urn:microsoft.com/office/officeart/2008/layout/LinedList"/>
    <dgm:cxn modelId="{B557448C-A365-4764-9C47-08C07C2B99AA}" type="presParOf" srcId="{6A501F8B-DE54-4F07-871E-B1B95376D83E}" destId="{4CEE732B-F88E-4F73-89BD-8DB1CDF0FB8D}" srcOrd="3" destOrd="0" presId="urn:microsoft.com/office/officeart/2008/layout/LinedList"/>
    <dgm:cxn modelId="{43A12905-030F-4E67-ACE5-9CC29D6D799C}" type="presParOf" srcId="{6A501F8B-DE54-4F07-871E-B1B95376D83E}" destId="{D4CF4C51-9A46-4721-AD2D-FEDA8652DF50}" srcOrd="4" destOrd="0" presId="urn:microsoft.com/office/officeart/2008/layout/LinedList"/>
    <dgm:cxn modelId="{000D3282-E66E-4561-8707-5F49CB3BCDA5}" type="presParOf" srcId="{D4CF4C51-9A46-4721-AD2D-FEDA8652DF50}" destId="{6FA8A364-4A9A-4E3B-8637-534883EBA246}" srcOrd="0" destOrd="0" presId="urn:microsoft.com/office/officeart/2008/layout/LinedList"/>
    <dgm:cxn modelId="{3BB9635A-BE3A-40ED-82F2-5C19C689DE37}" type="presParOf" srcId="{D4CF4C51-9A46-4721-AD2D-FEDA8652DF50}" destId="{9531CE22-CBD5-4323-BCED-50556284BAEB}" srcOrd="1" destOrd="0" presId="urn:microsoft.com/office/officeart/2008/layout/LinedList"/>
    <dgm:cxn modelId="{036DF9E4-C08A-4621-A9E5-AE6184064676}" type="presParOf" srcId="{D4CF4C51-9A46-4721-AD2D-FEDA8652DF50}" destId="{E52E0808-F50C-4EE7-A899-BD9A6FBE9A99}" srcOrd="2" destOrd="0" presId="urn:microsoft.com/office/officeart/2008/layout/LinedList"/>
    <dgm:cxn modelId="{68FC69F5-CA1E-49F6-9541-9AAABBCCAEC2}" type="presParOf" srcId="{6A501F8B-DE54-4F07-871E-B1B95376D83E}" destId="{549C971F-DC7D-42F9-B0FC-8077E77E1A2B}" srcOrd="5" destOrd="0" presId="urn:microsoft.com/office/officeart/2008/layout/LinedList"/>
    <dgm:cxn modelId="{69B89A6D-7AC9-4DA4-B73F-E0C468FC626B}" type="presParOf" srcId="{6A501F8B-DE54-4F07-871E-B1B95376D83E}" destId="{E8D7F0B6-B604-4758-9F83-B827859925B2}" srcOrd="6" destOrd="0" presId="urn:microsoft.com/office/officeart/2008/layout/LinedList"/>
    <dgm:cxn modelId="{9E35A6DC-6174-45FA-AF59-FBD4C7E329E6}" type="presParOf" srcId="{6A501F8B-DE54-4F07-871E-B1B95376D83E}" destId="{8A446962-82B9-4703-8C14-C7F55BBCB025}" srcOrd="7" destOrd="0" presId="urn:microsoft.com/office/officeart/2008/layout/LinedList"/>
    <dgm:cxn modelId="{06D7A068-5874-4B13-8960-35A5D447CDB3}" type="presParOf" srcId="{8A446962-82B9-4703-8C14-C7F55BBCB025}" destId="{A27264B6-AB7D-4432-BEFE-08B8C99328B7}" srcOrd="0" destOrd="0" presId="urn:microsoft.com/office/officeart/2008/layout/LinedList"/>
    <dgm:cxn modelId="{EF9B4867-6FB0-4A0A-9791-C69245921153}" type="presParOf" srcId="{8A446962-82B9-4703-8C14-C7F55BBCB025}" destId="{6197A66D-50A8-4844-BEE9-97C459F09ED8}" srcOrd="1" destOrd="0" presId="urn:microsoft.com/office/officeart/2008/layout/LinedList"/>
    <dgm:cxn modelId="{31CB6EFB-6678-413E-8862-477982D987E9}" type="presParOf" srcId="{8A446962-82B9-4703-8C14-C7F55BBCB025}" destId="{778B8111-08E5-44EC-B387-68474E85C062}" srcOrd="2" destOrd="0" presId="urn:microsoft.com/office/officeart/2008/layout/LinedList"/>
    <dgm:cxn modelId="{4F125DD9-3059-42B0-9591-0418850225F0}" type="presParOf" srcId="{6A501F8B-DE54-4F07-871E-B1B95376D83E}" destId="{B73F592D-80CB-46F5-BC21-182E6602C58B}" srcOrd="8" destOrd="0" presId="urn:microsoft.com/office/officeart/2008/layout/LinedList"/>
    <dgm:cxn modelId="{E286F710-F29B-4035-A635-B50FDA4D6F88}" type="presParOf" srcId="{6A501F8B-DE54-4F07-871E-B1B95376D83E}" destId="{6BE0E22D-E4C4-45EC-8254-797A95B8BE6F}" srcOrd="9" destOrd="0" presId="urn:microsoft.com/office/officeart/2008/layout/LinedList"/>
    <dgm:cxn modelId="{C3A92A39-DC52-400B-9C90-B52B344D30CD}" type="presParOf" srcId="{6A501F8B-DE54-4F07-871E-B1B95376D83E}" destId="{6E60B30E-A8D3-433E-9F7F-5E52E2BF3E73}" srcOrd="10" destOrd="0" presId="urn:microsoft.com/office/officeart/2008/layout/LinedList"/>
    <dgm:cxn modelId="{71C5E719-8833-4572-9E32-02FBC42AD0B5}" type="presParOf" srcId="{6E60B30E-A8D3-433E-9F7F-5E52E2BF3E73}" destId="{69D9CC40-FAF7-4629-AF95-07F87E4227D4}" srcOrd="0" destOrd="0" presId="urn:microsoft.com/office/officeart/2008/layout/LinedList"/>
    <dgm:cxn modelId="{A728229B-60F5-4077-B97C-32FDF03D7CA3}" type="presParOf" srcId="{6E60B30E-A8D3-433E-9F7F-5E52E2BF3E73}" destId="{5B4115E7-87C8-4C23-A139-82EBE574494F}" srcOrd="1" destOrd="0" presId="urn:microsoft.com/office/officeart/2008/layout/LinedList"/>
    <dgm:cxn modelId="{E9680D1F-9104-41BE-96C0-E74F03426C8D}" type="presParOf" srcId="{6E60B30E-A8D3-433E-9F7F-5E52E2BF3E73}" destId="{39FBC763-B382-4F54-A10D-7555F1DAEC0B}" srcOrd="2" destOrd="0" presId="urn:microsoft.com/office/officeart/2008/layout/LinedList"/>
    <dgm:cxn modelId="{5A844B2C-7203-4103-97DF-F2F09DB80312}" type="presParOf" srcId="{6A501F8B-DE54-4F07-871E-B1B95376D83E}" destId="{36BF853A-AEEE-4433-A50C-D187C85418C1}" srcOrd="11" destOrd="0" presId="urn:microsoft.com/office/officeart/2008/layout/LinedList"/>
    <dgm:cxn modelId="{67B78FF3-4AE5-4401-9F03-C986859056BD}" type="presParOf" srcId="{6A501F8B-DE54-4F07-871E-B1B95376D83E}" destId="{5DDCF538-CA8A-4AC2-A4A6-ABD996A7AC8F}" srcOrd="12" destOrd="0" presId="urn:microsoft.com/office/officeart/2008/layout/LinedList"/>
    <dgm:cxn modelId="{D4D305F5-0CD0-4023-B8BC-84D8311780B9}" type="presParOf" srcId="{6A501F8B-DE54-4F07-871E-B1B95376D83E}" destId="{CEADD091-1313-4E5A-8D6F-8699CF91C118}" srcOrd="13" destOrd="0" presId="urn:microsoft.com/office/officeart/2008/layout/LinedList"/>
    <dgm:cxn modelId="{5C3CE98D-512B-4FCF-A643-4604E68FD1A7}" type="presParOf" srcId="{CEADD091-1313-4E5A-8D6F-8699CF91C118}" destId="{082FE971-4234-428E-8109-AA436522E8E9}" srcOrd="0" destOrd="0" presId="urn:microsoft.com/office/officeart/2008/layout/LinedList"/>
    <dgm:cxn modelId="{522CB761-39E7-4182-9E8E-B636A482C007}" type="presParOf" srcId="{CEADD091-1313-4E5A-8D6F-8699CF91C118}" destId="{535B326B-9D69-44B7-8E88-572B81CEF642}" srcOrd="1" destOrd="0" presId="urn:microsoft.com/office/officeart/2008/layout/LinedList"/>
    <dgm:cxn modelId="{0B67B94B-E96C-49A1-B306-76DA769BE9D1}" type="presParOf" srcId="{CEADD091-1313-4E5A-8D6F-8699CF91C118}" destId="{B3EA9E51-41CA-4CF6-A4FC-6447841BB070}" srcOrd="2" destOrd="0" presId="urn:microsoft.com/office/officeart/2008/layout/LinedList"/>
    <dgm:cxn modelId="{BF1F4BF4-5776-441D-BFF9-C8A3020C9C46}" type="presParOf" srcId="{6A501F8B-DE54-4F07-871E-B1B95376D83E}" destId="{9A675AD6-859B-4F6C-9F84-ED6DD1285F78}" srcOrd="14" destOrd="0" presId="urn:microsoft.com/office/officeart/2008/layout/LinedList"/>
    <dgm:cxn modelId="{8F94AD13-7E8D-4441-848C-B3E811601967}" type="presParOf" srcId="{6A501F8B-DE54-4F07-871E-B1B95376D83E}" destId="{A4108234-518D-4E1B-8908-082CAF9F370F}" srcOrd="15" destOrd="0" presId="urn:microsoft.com/office/officeart/2008/layout/LinedList"/>
    <dgm:cxn modelId="{D30C8FEC-7359-4993-ADC2-C58F969AEA02}" type="presParOf" srcId="{6A501F8B-DE54-4F07-871E-B1B95376D83E}" destId="{42E63CC8-C369-469B-A4CA-3092140B0317}" srcOrd="16" destOrd="0" presId="urn:microsoft.com/office/officeart/2008/layout/LinedList"/>
    <dgm:cxn modelId="{67AB0374-4374-4C7B-8B9A-CF9B255DE6BA}" type="presParOf" srcId="{42E63CC8-C369-469B-A4CA-3092140B0317}" destId="{B89F6A82-DB86-455F-ACE5-100C29318DBC}" srcOrd="0" destOrd="0" presId="urn:microsoft.com/office/officeart/2008/layout/LinedList"/>
    <dgm:cxn modelId="{3B4A65BA-B2E1-48BA-AC7E-A0C5D1CCD3AA}" type="presParOf" srcId="{42E63CC8-C369-469B-A4CA-3092140B0317}" destId="{0AEAFA5C-0E14-4584-ADF6-7C13459D0BCB}" srcOrd="1" destOrd="0" presId="urn:microsoft.com/office/officeart/2008/layout/LinedList"/>
    <dgm:cxn modelId="{1F7127D3-2C31-4899-BD2F-6DBC28811648}" type="presParOf" srcId="{42E63CC8-C369-469B-A4CA-3092140B0317}" destId="{1DE9596A-1CC9-4C0E-8FFE-59D4787C0DDA}" srcOrd="2" destOrd="0" presId="urn:microsoft.com/office/officeart/2008/layout/LinedList"/>
    <dgm:cxn modelId="{CB2D27E0-5756-4D15-98C3-30DA3892D550}" type="presParOf" srcId="{6A501F8B-DE54-4F07-871E-B1B95376D83E}" destId="{2AE9BD72-D41F-4E2F-BCD9-BF24784DEC17}" srcOrd="17" destOrd="0" presId="urn:microsoft.com/office/officeart/2008/layout/LinedList"/>
    <dgm:cxn modelId="{91FD8278-B771-427F-9028-EBEC06B64DF3}" type="presParOf" srcId="{6A501F8B-DE54-4F07-871E-B1B95376D83E}" destId="{535B14EE-33C6-4C1E-B0F8-2DD08BBB3F7E}" srcOrd="18" destOrd="0" presId="urn:microsoft.com/office/officeart/2008/layout/LinedList"/>
    <dgm:cxn modelId="{5FDF7AA7-6D6F-4A17-8990-F3EE2E812A79}" type="presParOf" srcId="{6A501F8B-DE54-4F07-871E-B1B95376D83E}" destId="{7429B256-F2B7-4EFB-B1B5-44797A414A1A}" srcOrd="19" destOrd="0" presId="urn:microsoft.com/office/officeart/2008/layout/LinedList"/>
    <dgm:cxn modelId="{50FAA608-314B-4494-8D59-AE3D21FCD70D}" type="presParOf" srcId="{7429B256-F2B7-4EFB-B1B5-44797A414A1A}" destId="{07BF30D0-F7A8-4A86-A95B-2957D8C015AE}" srcOrd="0" destOrd="0" presId="urn:microsoft.com/office/officeart/2008/layout/LinedList"/>
    <dgm:cxn modelId="{59C315D6-B46B-401E-BE8A-B9D9E7AD4D3B}" type="presParOf" srcId="{7429B256-F2B7-4EFB-B1B5-44797A414A1A}" destId="{10364A8C-78DB-4B00-A42A-215C2F24D18C}" srcOrd="1" destOrd="0" presId="urn:microsoft.com/office/officeart/2008/layout/LinedList"/>
    <dgm:cxn modelId="{9BA671B6-5538-429D-9632-C397341E66D9}" type="presParOf" srcId="{7429B256-F2B7-4EFB-B1B5-44797A414A1A}" destId="{E3B71C7F-2F6E-4E42-8230-DDA7290022AD}" srcOrd="2" destOrd="0" presId="urn:microsoft.com/office/officeart/2008/layout/LinedList"/>
    <dgm:cxn modelId="{7B3AC8A3-A849-47E8-A3B0-9821E4DE860A}" type="presParOf" srcId="{6A501F8B-DE54-4F07-871E-B1B95376D83E}" destId="{9974272B-8B3C-457E-9BB1-EFE50FCA489E}" srcOrd="20" destOrd="0" presId="urn:microsoft.com/office/officeart/2008/layout/LinedList"/>
    <dgm:cxn modelId="{6EF423F6-8A95-49E2-8978-13F17BCDB061}" type="presParOf" srcId="{6A501F8B-DE54-4F07-871E-B1B95376D83E}" destId="{D5D7352A-E85F-435A-BD03-F29571708485}" srcOrd="21" destOrd="0" presId="urn:microsoft.com/office/officeart/2008/layout/LinedList"/>
    <dgm:cxn modelId="{9B45C15F-26F1-4192-A116-0C4FADD35AAB}" type="presParOf" srcId="{6A501F8B-DE54-4F07-871E-B1B95376D83E}" destId="{3FAC1599-A6E8-473E-AA0F-104C0AFBD0AE}" srcOrd="22" destOrd="0" presId="urn:microsoft.com/office/officeart/2008/layout/LinedList"/>
    <dgm:cxn modelId="{9A607A9B-A008-4139-AE3C-C8B9DFBDF40F}" type="presParOf" srcId="{3FAC1599-A6E8-473E-AA0F-104C0AFBD0AE}" destId="{B420796E-52A8-4FBD-98D4-A25D048953E5}" srcOrd="0" destOrd="0" presId="urn:microsoft.com/office/officeart/2008/layout/LinedList"/>
    <dgm:cxn modelId="{5CC3600A-203A-4FAC-BF6C-3FFC2D1EDC33}" type="presParOf" srcId="{3FAC1599-A6E8-473E-AA0F-104C0AFBD0AE}" destId="{B19ECBC0-B162-4BCF-BF85-7613FAF483AC}" srcOrd="1" destOrd="0" presId="urn:microsoft.com/office/officeart/2008/layout/LinedList"/>
    <dgm:cxn modelId="{C31C01D5-96CA-4E96-9519-0379790CAB27}" type="presParOf" srcId="{3FAC1599-A6E8-473E-AA0F-104C0AFBD0AE}" destId="{F03083EC-5EFF-4D6C-BA86-07166ED24E25}" srcOrd="2" destOrd="0" presId="urn:microsoft.com/office/officeart/2008/layout/LinedList"/>
    <dgm:cxn modelId="{FCB42FE8-4F81-40DE-BBE1-763DBBF900AB}" type="presParOf" srcId="{6A501F8B-DE54-4F07-871E-B1B95376D83E}" destId="{B01D11D0-B3F8-4DFF-9EF7-450E1FB2DE38}" srcOrd="23" destOrd="0" presId="urn:microsoft.com/office/officeart/2008/layout/LinedList"/>
    <dgm:cxn modelId="{70474821-0553-4921-A342-C12E4E264505}" type="presParOf" srcId="{6A501F8B-DE54-4F07-871E-B1B95376D83E}" destId="{6F668B8E-45F8-40EF-AA79-5AE3160F0B90}" srcOrd="24" destOrd="0" presId="urn:microsoft.com/office/officeart/2008/layout/LinedList"/>
    <dgm:cxn modelId="{4CDA94D1-F579-450B-BFAF-D3D032DCCF6D}" type="presParOf" srcId="{6A501F8B-DE54-4F07-871E-B1B95376D83E}" destId="{F06188C3-B65D-4427-BE3E-A10ED5C6A9CB}" srcOrd="25" destOrd="0" presId="urn:microsoft.com/office/officeart/2008/layout/LinedList"/>
    <dgm:cxn modelId="{22CD8172-8BF6-4FD2-BEFC-A7D86A132382}" type="presParOf" srcId="{F06188C3-B65D-4427-BE3E-A10ED5C6A9CB}" destId="{57C88E27-398E-4EB7-9A53-ED8303F22FBF}" srcOrd="0" destOrd="0" presId="urn:microsoft.com/office/officeart/2008/layout/LinedList"/>
    <dgm:cxn modelId="{D407148E-E3C0-4AB5-B4AF-2DA82064A34C}" type="presParOf" srcId="{F06188C3-B65D-4427-BE3E-A10ED5C6A9CB}" destId="{08E14224-D7E6-4C35-AA5B-8621F98C165D}" srcOrd="1" destOrd="0" presId="urn:microsoft.com/office/officeart/2008/layout/LinedList"/>
    <dgm:cxn modelId="{9A063910-9020-4BE2-8DAD-790C690A114F}" type="presParOf" srcId="{F06188C3-B65D-4427-BE3E-A10ED5C6A9CB}" destId="{5B0AEECB-1EB0-47D1-9128-3505BF2159DA}" srcOrd="2" destOrd="0" presId="urn:microsoft.com/office/officeart/2008/layout/LinedList"/>
    <dgm:cxn modelId="{390002E5-FB4F-41F2-8E36-08AD83A380DB}" type="presParOf" srcId="{6A501F8B-DE54-4F07-871E-B1B95376D83E}" destId="{643CDC2F-7820-4E69-A5C9-641126A43F1C}" srcOrd="26" destOrd="0" presId="urn:microsoft.com/office/officeart/2008/layout/LinedList"/>
    <dgm:cxn modelId="{4E90E2D3-302B-4000-8564-5C21F2243A0D}" type="presParOf" srcId="{6A501F8B-DE54-4F07-871E-B1B95376D83E}" destId="{FE84E3BE-5E91-42C9-A454-8FF2D493C71E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91D28A-3571-4FD8-A9B9-04211A55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B9DF3-9333-4703-8ADC-8CEABC76648D}">
      <dgm:prSet phldrT="[Текст]"/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B4FC788E-70E0-4169-BFA2-CDD4105E5E9A}" type="parTrans" cxnId="{FE869A8F-B06C-4206-8EF2-CF32A0BE8AE3}">
      <dgm:prSet/>
      <dgm:spPr/>
      <dgm:t>
        <a:bodyPr/>
        <a:lstStyle/>
        <a:p>
          <a:endParaRPr lang="ru-RU"/>
        </a:p>
      </dgm:t>
    </dgm:pt>
    <dgm:pt modelId="{FE24F151-608E-4470-A3E9-3140B275EDEC}" type="sibTrans" cxnId="{FE869A8F-B06C-4206-8EF2-CF32A0BE8AE3}">
      <dgm:prSet/>
      <dgm:spPr/>
      <dgm:t>
        <a:bodyPr/>
        <a:lstStyle/>
        <a:p>
          <a:endParaRPr lang="ru-RU"/>
        </a:p>
      </dgm:t>
    </dgm:pt>
    <dgm:pt modelId="{20056473-9164-404D-9FF4-6C396516FABB}">
      <dgm:prSet phldrT="[Текст]"/>
      <dgm:spPr>
        <a:noFill/>
      </dgm:spPr>
      <dgm:t>
        <a:bodyPr/>
        <a:lstStyle/>
        <a:p>
          <a:r>
            <a:rPr lang="ru-RU" dirty="0" smtClean="0"/>
            <a:t>Общая схема процесса сверки и урегулирования ВГО</a:t>
          </a:r>
          <a:endParaRPr lang="ru-RU" dirty="0"/>
        </a:p>
      </dgm:t>
    </dgm:pt>
    <dgm:pt modelId="{4AF54CAE-EA77-4AC7-AEB5-F46271B128CF}" type="parTrans" cxnId="{D8782B63-3443-4B1A-BD5D-BC51EF13B369}">
      <dgm:prSet/>
      <dgm:spPr/>
      <dgm:t>
        <a:bodyPr/>
        <a:lstStyle/>
        <a:p>
          <a:endParaRPr lang="ru-RU"/>
        </a:p>
      </dgm:t>
    </dgm:pt>
    <dgm:pt modelId="{430966E2-650A-4F10-8F96-608176F33424}" type="sibTrans" cxnId="{D8782B63-3443-4B1A-BD5D-BC51EF13B369}">
      <dgm:prSet/>
      <dgm:spPr/>
      <dgm:t>
        <a:bodyPr/>
        <a:lstStyle/>
        <a:p>
          <a:endParaRPr lang="ru-RU"/>
        </a:p>
      </dgm:t>
    </dgm:pt>
    <dgm:pt modelId="{CBA3B119-E920-463D-8C02-766AE261DB4E}">
      <dgm:prSet phldrT="[Текст]"/>
      <dgm:spPr>
        <a:noFill/>
      </dgm:spPr>
      <dgm:t>
        <a:bodyPr/>
        <a:lstStyle/>
        <a:p>
          <a:r>
            <a:rPr lang="ru-RU" dirty="0" smtClean="0"/>
            <a:t>Первичная и повторная загрузка данных о ВГО</a:t>
          </a:r>
          <a:endParaRPr lang="ru-RU" dirty="0"/>
        </a:p>
      </dgm:t>
    </dgm:pt>
    <dgm:pt modelId="{4DC17A27-D68F-432F-9BEC-344028DEEF4F}" type="parTrans" cxnId="{1864F96E-8776-49EA-8B4E-8F0366639E3E}">
      <dgm:prSet/>
      <dgm:spPr/>
      <dgm:t>
        <a:bodyPr/>
        <a:lstStyle/>
        <a:p>
          <a:endParaRPr lang="ru-RU"/>
        </a:p>
      </dgm:t>
    </dgm:pt>
    <dgm:pt modelId="{D4EC3D60-657C-42F9-B4CA-2A8CBE9202E5}" type="sibTrans" cxnId="{1864F96E-8776-49EA-8B4E-8F0366639E3E}">
      <dgm:prSet/>
      <dgm:spPr/>
      <dgm:t>
        <a:bodyPr/>
        <a:lstStyle/>
        <a:p>
          <a:endParaRPr lang="ru-RU"/>
        </a:p>
      </dgm:t>
    </dgm:pt>
    <dgm:pt modelId="{6AAFE7EF-249C-4265-BC93-0203EF86D5A5}">
      <dgm:prSet phldrT="[Текст]"/>
      <dgm:spPr>
        <a:noFill/>
      </dgm:spPr>
      <dgm:t>
        <a:bodyPr/>
        <a:lstStyle/>
        <a:p>
          <a:r>
            <a:rPr lang="ru-RU" dirty="0" smtClean="0"/>
            <a:t>Портал ВГО и ввод комментариев по расхождениям</a:t>
          </a:r>
          <a:endParaRPr lang="ru-RU" dirty="0"/>
        </a:p>
      </dgm:t>
    </dgm:pt>
    <dgm:pt modelId="{8239C4E5-1DC9-4290-9E57-0D874A70F3E3}" type="parTrans" cxnId="{3F3782E1-1D4B-45A1-9CCD-1EF4D323B32E}">
      <dgm:prSet/>
      <dgm:spPr/>
      <dgm:t>
        <a:bodyPr/>
        <a:lstStyle/>
        <a:p>
          <a:endParaRPr lang="ru-RU"/>
        </a:p>
      </dgm:t>
    </dgm:pt>
    <dgm:pt modelId="{7746F12F-BCED-409A-B8E7-4FFD7BE34FA4}" type="sibTrans" cxnId="{3F3782E1-1D4B-45A1-9CCD-1EF4D323B32E}">
      <dgm:prSet/>
      <dgm:spPr/>
      <dgm:t>
        <a:bodyPr/>
        <a:lstStyle/>
        <a:p>
          <a:endParaRPr lang="ru-RU"/>
        </a:p>
      </dgm:t>
    </dgm:pt>
    <dgm:pt modelId="{7E22B604-9F0A-444C-9910-D201B86D13E3}">
      <dgm:prSet phldrT="[Текст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dirty="0" smtClean="0"/>
            <a:t>Отчеты по сверке и контроль хода сверки</a:t>
          </a:r>
          <a:endParaRPr lang="ru-RU" dirty="0"/>
        </a:p>
      </dgm:t>
    </dgm:pt>
    <dgm:pt modelId="{2A81A700-D3BE-4690-A88A-5AC33C3262F7}" type="parTrans" cxnId="{D7892976-81BD-47EF-A423-C28BB99D3E90}">
      <dgm:prSet/>
      <dgm:spPr/>
      <dgm:t>
        <a:bodyPr/>
        <a:lstStyle/>
        <a:p>
          <a:endParaRPr lang="ru-RU"/>
        </a:p>
      </dgm:t>
    </dgm:pt>
    <dgm:pt modelId="{40764C97-9D44-4E6D-8E15-175546614B02}" type="sibTrans" cxnId="{D7892976-81BD-47EF-A423-C28BB99D3E90}">
      <dgm:prSet/>
      <dgm:spPr/>
      <dgm:t>
        <a:bodyPr/>
        <a:lstStyle/>
        <a:p>
          <a:endParaRPr lang="ru-RU"/>
        </a:p>
      </dgm:t>
    </dgm:pt>
    <dgm:pt modelId="{663A746B-21F4-4263-B0DF-073986443D80}">
      <dgm:prSet phldrT="[Текст]"/>
      <dgm:spPr>
        <a:noFill/>
      </dgm:spPr>
      <dgm:t>
        <a:bodyPr/>
        <a:lstStyle/>
        <a:p>
          <a:r>
            <a:rPr lang="ru-RU" dirty="0" smtClean="0"/>
            <a:t>Инициализация спора и закрытие сверки</a:t>
          </a:r>
          <a:endParaRPr lang="ru-RU" dirty="0"/>
        </a:p>
      </dgm:t>
    </dgm:pt>
    <dgm:pt modelId="{728EC046-CDD7-4C9C-9994-2BA7D9D22376}" type="parTrans" cxnId="{A8F0910D-64FC-4BB8-8259-23B47EA1DA61}">
      <dgm:prSet/>
      <dgm:spPr/>
      <dgm:t>
        <a:bodyPr/>
        <a:lstStyle/>
        <a:p>
          <a:endParaRPr lang="ru-RU"/>
        </a:p>
      </dgm:t>
    </dgm:pt>
    <dgm:pt modelId="{E626716F-4A4E-4F4A-BDB0-7046DB449424}" type="sibTrans" cxnId="{A8F0910D-64FC-4BB8-8259-23B47EA1DA61}">
      <dgm:prSet/>
      <dgm:spPr/>
      <dgm:t>
        <a:bodyPr/>
        <a:lstStyle/>
        <a:p>
          <a:endParaRPr lang="ru-RU"/>
        </a:p>
      </dgm:t>
    </dgm:pt>
    <dgm:pt modelId="{7BA6AF6A-3ED7-4896-AD90-225E783486BD}">
      <dgm:prSet phldrT="[Текст]"/>
      <dgm:spPr/>
      <dgm:t>
        <a:bodyPr/>
        <a:lstStyle/>
        <a:p>
          <a:r>
            <a:rPr lang="ru-RU" dirty="0" smtClean="0"/>
            <a:t>Схема процесса исключения ВГО и нереализованной прибыли</a:t>
          </a:r>
          <a:endParaRPr lang="ru-RU" dirty="0"/>
        </a:p>
      </dgm:t>
    </dgm:pt>
    <dgm:pt modelId="{C919D88D-0A97-45F8-9B9F-DE3AB5181391}" type="parTrans" cxnId="{04253A5A-67B6-4DB9-ADE2-2D2BCAF55C2D}">
      <dgm:prSet/>
      <dgm:spPr/>
      <dgm:t>
        <a:bodyPr/>
        <a:lstStyle/>
        <a:p>
          <a:endParaRPr lang="ru-RU"/>
        </a:p>
      </dgm:t>
    </dgm:pt>
    <dgm:pt modelId="{DF878A6F-2F5C-42A1-B6B1-727BBD28C2BA}" type="sibTrans" cxnId="{04253A5A-67B6-4DB9-ADE2-2D2BCAF55C2D}">
      <dgm:prSet/>
      <dgm:spPr/>
      <dgm:t>
        <a:bodyPr/>
        <a:lstStyle/>
        <a:p>
          <a:endParaRPr lang="ru-RU"/>
        </a:p>
      </dgm:t>
    </dgm:pt>
    <dgm:pt modelId="{C7CB1875-9D85-4DC3-971D-B661727EFD7A}">
      <dgm:prSet phldrT="[Текст]"/>
      <dgm:spPr/>
      <dgm:t>
        <a:bodyPr/>
        <a:lstStyle/>
        <a:p>
          <a:r>
            <a:rPr lang="ru-RU" dirty="0" smtClean="0"/>
            <a:t>Запуск процесса исключения ВГО</a:t>
          </a:r>
          <a:endParaRPr lang="ru-RU" dirty="0"/>
        </a:p>
      </dgm:t>
    </dgm:pt>
    <dgm:pt modelId="{FE4E2DD1-EAA8-4D3F-B59E-B1287EA9EC2F}" type="parTrans" cxnId="{E867CC07-178D-432D-A666-087CA852BFAA}">
      <dgm:prSet/>
      <dgm:spPr/>
      <dgm:t>
        <a:bodyPr/>
        <a:lstStyle/>
        <a:p>
          <a:endParaRPr lang="ru-RU"/>
        </a:p>
      </dgm:t>
    </dgm:pt>
    <dgm:pt modelId="{1C603362-8CA2-4764-A3CF-C2F377447F20}" type="sibTrans" cxnId="{E867CC07-178D-432D-A666-087CA852BFAA}">
      <dgm:prSet/>
      <dgm:spPr/>
      <dgm:t>
        <a:bodyPr/>
        <a:lstStyle/>
        <a:p>
          <a:endParaRPr lang="ru-RU"/>
        </a:p>
      </dgm:t>
    </dgm:pt>
    <dgm:pt modelId="{B9C42F35-270A-40CF-8BD5-0AD037E513E8}">
      <dgm:prSet phldrT="[Текст]"/>
      <dgm:spPr>
        <a:noFill/>
      </dgm:spPr>
      <dgm:t>
        <a:bodyPr/>
        <a:lstStyle/>
        <a:p>
          <a:r>
            <a:rPr lang="ru-RU" dirty="0" smtClean="0"/>
            <a:t>Настройка параметров сверки</a:t>
          </a:r>
          <a:endParaRPr lang="ru-RU" dirty="0"/>
        </a:p>
      </dgm:t>
    </dgm:pt>
    <dgm:pt modelId="{D6FE4E8E-55D5-4F18-8F3B-BA23F459EAE5}" type="parTrans" cxnId="{6EF4BB06-475B-4B7F-AC28-2FB42FC8D370}">
      <dgm:prSet/>
      <dgm:spPr/>
      <dgm:t>
        <a:bodyPr/>
        <a:lstStyle/>
        <a:p>
          <a:endParaRPr lang="ru-RU"/>
        </a:p>
      </dgm:t>
    </dgm:pt>
    <dgm:pt modelId="{A09CFAC9-0435-420A-AB17-FA5678F085A8}" type="sibTrans" cxnId="{6EF4BB06-475B-4B7F-AC28-2FB42FC8D370}">
      <dgm:prSet/>
      <dgm:spPr/>
      <dgm:t>
        <a:bodyPr/>
        <a:lstStyle/>
        <a:p>
          <a:endParaRPr lang="ru-RU"/>
        </a:p>
      </dgm:t>
    </dgm:pt>
    <dgm:pt modelId="{B06E0FC1-EF20-4239-A415-98DBD37CD666}">
      <dgm:prSet phldrT="[Текст]"/>
      <dgm:spPr/>
      <dgm:t>
        <a:bodyPr/>
        <a:lstStyle/>
        <a:p>
          <a:r>
            <a:rPr lang="ru-RU" dirty="0" smtClean="0"/>
            <a:t>Настройка параметров исключения (элиминации) ВГО</a:t>
          </a:r>
          <a:endParaRPr lang="ru-RU" dirty="0"/>
        </a:p>
      </dgm:t>
    </dgm:pt>
    <dgm:pt modelId="{B8DA5612-1779-4D0E-A8BC-60004438CB7F}" type="parTrans" cxnId="{93F9C623-E4B6-40C3-853B-758445373576}">
      <dgm:prSet/>
      <dgm:spPr/>
      <dgm:t>
        <a:bodyPr/>
        <a:lstStyle/>
        <a:p>
          <a:endParaRPr lang="ru-RU"/>
        </a:p>
      </dgm:t>
    </dgm:pt>
    <dgm:pt modelId="{BBBD7F75-E39D-4F1C-B396-C86077C844ED}" type="sibTrans" cxnId="{93F9C623-E4B6-40C3-853B-758445373576}">
      <dgm:prSet/>
      <dgm:spPr/>
      <dgm:t>
        <a:bodyPr/>
        <a:lstStyle/>
        <a:p>
          <a:endParaRPr lang="ru-RU"/>
        </a:p>
      </dgm:t>
    </dgm:pt>
    <dgm:pt modelId="{79EDE6D0-EF7A-40E3-8500-FC79F40A71A9}" type="pres">
      <dgm:prSet presAssocID="{7991D28A-3571-4FD8-A9B9-04211A55E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06EA95-DF9E-499A-8870-24688F97B25D}" type="pres">
      <dgm:prSet presAssocID="{77FB9DF3-9333-4703-8ADC-8CEABC76648D}" presName="thickLine" presStyleLbl="alignNode1" presStyleIdx="0" presStyleCnt="1"/>
      <dgm:spPr/>
    </dgm:pt>
    <dgm:pt modelId="{0FF108C3-2426-4E53-B03C-75BFAE1AE7B6}" type="pres">
      <dgm:prSet presAssocID="{77FB9DF3-9333-4703-8ADC-8CEABC76648D}" presName="horz1" presStyleCnt="0"/>
      <dgm:spPr/>
    </dgm:pt>
    <dgm:pt modelId="{CA2059B5-F5EC-41E9-89C7-F805C946F686}" type="pres">
      <dgm:prSet presAssocID="{77FB9DF3-9333-4703-8ADC-8CEABC76648D}" presName="tx1" presStyleLbl="revTx" presStyleIdx="0" presStyleCnt="10"/>
      <dgm:spPr/>
      <dgm:t>
        <a:bodyPr/>
        <a:lstStyle/>
        <a:p>
          <a:endParaRPr lang="ru-RU"/>
        </a:p>
      </dgm:t>
    </dgm:pt>
    <dgm:pt modelId="{6A501F8B-DE54-4F07-871E-B1B95376D83E}" type="pres">
      <dgm:prSet presAssocID="{77FB9DF3-9333-4703-8ADC-8CEABC76648D}" presName="vert1" presStyleCnt="0"/>
      <dgm:spPr/>
    </dgm:pt>
    <dgm:pt modelId="{33F86136-4A9B-439E-9C44-2AB0330858A6}" type="pres">
      <dgm:prSet presAssocID="{20056473-9164-404D-9FF4-6C396516FABB}" presName="vertSpace2a" presStyleCnt="0"/>
      <dgm:spPr/>
    </dgm:pt>
    <dgm:pt modelId="{EBD87B11-D5D2-4398-B24D-229631AFD844}" type="pres">
      <dgm:prSet presAssocID="{20056473-9164-404D-9FF4-6C396516FABB}" presName="horz2" presStyleCnt="0"/>
      <dgm:spPr/>
    </dgm:pt>
    <dgm:pt modelId="{A18503C4-47A8-4EA3-84C2-E907949BBA1D}" type="pres">
      <dgm:prSet presAssocID="{20056473-9164-404D-9FF4-6C396516FABB}" presName="horzSpace2" presStyleCnt="0"/>
      <dgm:spPr/>
    </dgm:pt>
    <dgm:pt modelId="{DF9C879A-E799-4734-BF82-4251ED0CCAE9}" type="pres">
      <dgm:prSet presAssocID="{20056473-9164-404D-9FF4-6C396516FABB}" presName="tx2" presStyleLbl="revTx" presStyleIdx="1" presStyleCnt="10"/>
      <dgm:spPr/>
      <dgm:t>
        <a:bodyPr/>
        <a:lstStyle/>
        <a:p>
          <a:endParaRPr lang="ru-RU"/>
        </a:p>
      </dgm:t>
    </dgm:pt>
    <dgm:pt modelId="{B9AA2824-510C-4058-96C2-7031FB3671C3}" type="pres">
      <dgm:prSet presAssocID="{20056473-9164-404D-9FF4-6C396516FABB}" presName="vert2" presStyleCnt="0"/>
      <dgm:spPr/>
    </dgm:pt>
    <dgm:pt modelId="{32DB8667-DC56-45B3-958E-68DB37C83627}" type="pres">
      <dgm:prSet presAssocID="{20056473-9164-404D-9FF4-6C396516FABB}" presName="thinLine2b" presStyleLbl="callout" presStyleIdx="0" presStyleCnt="9"/>
      <dgm:spPr/>
    </dgm:pt>
    <dgm:pt modelId="{4CEE732B-F88E-4F73-89BD-8DB1CDF0FB8D}" type="pres">
      <dgm:prSet presAssocID="{20056473-9164-404D-9FF4-6C396516FABB}" presName="vertSpace2b" presStyleCnt="0"/>
      <dgm:spPr/>
    </dgm:pt>
    <dgm:pt modelId="{D4CF4C51-9A46-4721-AD2D-FEDA8652DF50}" type="pres">
      <dgm:prSet presAssocID="{CBA3B119-E920-463D-8C02-766AE261DB4E}" presName="horz2" presStyleCnt="0"/>
      <dgm:spPr/>
    </dgm:pt>
    <dgm:pt modelId="{6FA8A364-4A9A-4E3B-8637-534883EBA246}" type="pres">
      <dgm:prSet presAssocID="{CBA3B119-E920-463D-8C02-766AE261DB4E}" presName="horzSpace2" presStyleCnt="0"/>
      <dgm:spPr/>
    </dgm:pt>
    <dgm:pt modelId="{9531CE22-CBD5-4323-BCED-50556284BAEB}" type="pres">
      <dgm:prSet presAssocID="{CBA3B119-E920-463D-8C02-766AE261DB4E}" presName="tx2" presStyleLbl="revTx" presStyleIdx="2" presStyleCnt="10"/>
      <dgm:spPr/>
      <dgm:t>
        <a:bodyPr/>
        <a:lstStyle/>
        <a:p>
          <a:endParaRPr lang="ru-RU"/>
        </a:p>
      </dgm:t>
    </dgm:pt>
    <dgm:pt modelId="{E52E0808-F50C-4EE7-A899-BD9A6FBE9A99}" type="pres">
      <dgm:prSet presAssocID="{CBA3B119-E920-463D-8C02-766AE261DB4E}" presName="vert2" presStyleCnt="0"/>
      <dgm:spPr/>
    </dgm:pt>
    <dgm:pt modelId="{549C971F-DC7D-42F9-B0FC-8077E77E1A2B}" type="pres">
      <dgm:prSet presAssocID="{CBA3B119-E920-463D-8C02-766AE261DB4E}" presName="thinLine2b" presStyleLbl="callout" presStyleIdx="1" presStyleCnt="9"/>
      <dgm:spPr/>
    </dgm:pt>
    <dgm:pt modelId="{E8D7F0B6-B604-4758-9F83-B827859925B2}" type="pres">
      <dgm:prSet presAssocID="{CBA3B119-E920-463D-8C02-766AE261DB4E}" presName="vertSpace2b" presStyleCnt="0"/>
      <dgm:spPr/>
    </dgm:pt>
    <dgm:pt modelId="{8A446962-82B9-4703-8C14-C7F55BBCB025}" type="pres">
      <dgm:prSet presAssocID="{B9C42F35-270A-40CF-8BD5-0AD037E513E8}" presName="horz2" presStyleCnt="0"/>
      <dgm:spPr/>
    </dgm:pt>
    <dgm:pt modelId="{A27264B6-AB7D-4432-BEFE-08B8C99328B7}" type="pres">
      <dgm:prSet presAssocID="{B9C42F35-270A-40CF-8BD5-0AD037E513E8}" presName="horzSpace2" presStyleCnt="0"/>
      <dgm:spPr/>
    </dgm:pt>
    <dgm:pt modelId="{6197A66D-50A8-4844-BEE9-97C459F09ED8}" type="pres">
      <dgm:prSet presAssocID="{B9C42F35-270A-40CF-8BD5-0AD037E513E8}" presName="tx2" presStyleLbl="revTx" presStyleIdx="3" presStyleCnt="10"/>
      <dgm:spPr/>
      <dgm:t>
        <a:bodyPr/>
        <a:lstStyle/>
        <a:p>
          <a:endParaRPr lang="ru-RU"/>
        </a:p>
      </dgm:t>
    </dgm:pt>
    <dgm:pt modelId="{778B8111-08E5-44EC-B387-68474E85C062}" type="pres">
      <dgm:prSet presAssocID="{B9C42F35-270A-40CF-8BD5-0AD037E513E8}" presName="vert2" presStyleCnt="0"/>
      <dgm:spPr/>
    </dgm:pt>
    <dgm:pt modelId="{B73F592D-80CB-46F5-BC21-182E6602C58B}" type="pres">
      <dgm:prSet presAssocID="{B9C42F35-270A-40CF-8BD5-0AD037E513E8}" presName="thinLine2b" presStyleLbl="callout" presStyleIdx="2" presStyleCnt="9"/>
      <dgm:spPr/>
    </dgm:pt>
    <dgm:pt modelId="{6BE0E22D-E4C4-45EC-8254-797A95B8BE6F}" type="pres">
      <dgm:prSet presAssocID="{B9C42F35-270A-40CF-8BD5-0AD037E513E8}" presName="vertSpace2b" presStyleCnt="0"/>
      <dgm:spPr/>
    </dgm:pt>
    <dgm:pt modelId="{6E60B30E-A8D3-433E-9F7F-5E52E2BF3E73}" type="pres">
      <dgm:prSet presAssocID="{6AAFE7EF-249C-4265-BC93-0203EF86D5A5}" presName="horz2" presStyleCnt="0"/>
      <dgm:spPr/>
    </dgm:pt>
    <dgm:pt modelId="{69D9CC40-FAF7-4629-AF95-07F87E4227D4}" type="pres">
      <dgm:prSet presAssocID="{6AAFE7EF-249C-4265-BC93-0203EF86D5A5}" presName="horzSpace2" presStyleCnt="0"/>
      <dgm:spPr/>
    </dgm:pt>
    <dgm:pt modelId="{5B4115E7-87C8-4C23-A139-82EBE574494F}" type="pres">
      <dgm:prSet presAssocID="{6AAFE7EF-249C-4265-BC93-0203EF86D5A5}" presName="tx2" presStyleLbl="revTx" presStyleIdx="4" presStyleCnt="10"/>
      <dgm:spPr/>
      <dgm:t>
        <a:bodyPr/>
        <a:lstStyle/>
        <a:p>
          <a:endParaRPr lang="ru-RU"/>
        </a:p>
      </dgm:t>
    </dgm:pt>
    <dgm:pt modelId="{39FBC763-B382-4F54-A10D-7555F1DAEC0B}" type="pres">
      <dgm:prSet presAssocID="{6AAFE7EF-249C-4265-BC93-0203EF86D5A5}" presName="vert2" presStyleCnt="0"/>
      <dgm:spPr/>
    </dgm:pt>
    <dgm:pt modelId="{36BF853A-AEEE-4433-A50C-D187C85418C1}" type="pres">
      <dgm:prSet presAssocID="{6AAFE7EF-249C-4265-BC93-0203EF86D5A5}" presName="thinLine2b" presStyleLbl="callout" presStyleIdx="3" presStyleCnt="9"/>
      <dgm:spPr/>
    </dgm:pt>
    <dgm:pt modelId="{5DDCF538-CA8A-4AC2-A4A6-ABD996A7AC8F}" type="pres">
      <dgm:prSet presAssocID="{6AAFE7EF-249C-4265-BC93-0203EF86D5A5}" presName="vertSpace2b" presStyleCnt="0"/>
      <dgm:spPr/>
    </dgm:pt>
    <dgm:pt modelId="{CEADD091-1313-4E5A-8D6F-8699CF91C118}" type="pres">
      <dgm:prSet presAssocID="{663A746B-21F4-4263-B0DF-073986443D80}" presName="horz2" presStyleCnt="0"/>
      <dgm:spPr/>
    </dgm:pt>
    <dgm:pt modelId="{082FE971-4234-428E-8109-AA436522E8E9}" type="pres">
      <dgm:prSet presAssocID="{663A746B-21F4-4263-B0DF-073986443D80}" presName="horzSpace2" presStyleCnt="0"/>
      <dgm:spPr/>
    </dgm:pt>
    <dgm:pt modelId="{535B326B-9D69-44B7-8E88-572B81CEF642}" type="pres">
      <dgm:prSet presAssocID="{663A746B-21F4-4263-B0DF-073986443D80}" presName="tx2" presStyleLbl="revTx" presStyleIdx="5" presStyleCnt="10"/>
      <dgm:spPr/>
      <dgm:t>
        <a:bodyPr/>
        <a:lstStyle/>
        <a:p>
          <a:endParaRPr lang="ru-RU"/>
        </a:p>
      </dgm:t>
    </dgm:pt>
    <dgm:pt modelId="{B3EA9E51-41CA-4CF6-A4FC-6447841BB070}" type="pres">
      <dgm:prSet presAssocID="{663A746B-21F4-4263-B0DF-073986443D80}" presName="vert2" presStyleCnt="0"/>
      <dgm:spPr/>
    </dgm:pt>
    <dgm:pt modelId="{9A675AD6-859B-4F6C-9F84-ED6DD1285F78}" type="pres">
      <dgm:prSet presAssocID="{663A746B-21F4-4263-B0DF-073986443D80}" presName="thinLine2b" presStyleLbl="callout" presStyleIdx="4" presStyleCnt="9"/>
      <dgm:spPr/>
    </dgm:pt>
    <dgm:pt modelId="{A4108234-518D-4E1B-8908-082CAF9F370F}" type="pres">
      <dgm:prSet presAssocID="{663A746B-21F4-4263-B0DF-073986443D80}" presName="vertSpace2b" presStyleCnt="0"/>
      <dgm:spPr/>
    </dgm:pt>
    <dgm:pt modelId="{42E63CC8-C369-469B-A4CA-3092140B0317}" type="pres">
      <dgm:prSet presAssocID="{7E22B604-9F0A-444C-9910-D201B86D13E3}" presName="horz2" presStyleCnt="0"/>
      <dgm:spPr/>
    </dgm:pt>
    <dgm:pt modelId="{B89F6A82-DB86-455F-ACE5-100C29318DBC}" type="pres">
      <dgm:prSet presAssocID="{7E22B604-9F0A-444C-9910-D201B86D13E3}" presName="horzSpace2" presStyleCnt="0"/>
      <dgm:spPr/>
    </dgm:pt>
    <dgm:pt modelId="{0AEAFA5C-0E14-4584-ADF6-7C13459D0BCB}" type="pres">
      <dgm:prSet presAssocID="{7E22B604-9F0A-444C-9910-D201B86D13E3}" presName="tx2" presStyleLbl="revTx" presStyleIdx="6" presStyleCnt="10"/>
      <dgm:spPr/>
      <dgm:t>
        <a:bodyPr/>
        <a:lstStyle/>
        <a:p>
          <a:endParaRPr lang="ru-RU"/>
        </a:p>
      </dgm:t>
    </dgm:pt>
    <dgm:pt modelId="{1DE9596A-1CC9-4C0E-8FFE-59D4787C0DDA}" type="pres">
      <dgm:prSet presAssocID="{7E22B604-9F0A-444C-9910-D201B86D13E3}" presName="vert2" presStyleCnt="0"/>
      <dgm:spPr/>
    </dgm:pt>
    <dgm:pt modelId="{2AE9BD72-D41F-4E2F-BCD9-BF24784DEC17}" type="pres">
      <dgm:prSet presAssocID="{7E22B604-9F0A-444C-9910-D201B86D13E3}" presName="thinLine2b" presStyleLbl="callout" presStyleIdx="5" presStyleCnt="9"/>
      <dgm:spPr/>
    </dgm:pt>
    <dgm:pt modelId="{535B14EE-33C6-4C1E-B0F8-2DD08BBB3F7E}" type="pres">
      <dgm:prSet presAssocID="{7E22B604-9F0A-444C-9910-D201B86D13E3}" presName="vertSpace2b" presStyleCnt="0"/>
      <dgm:spPr/>
    </dgm:pt>
    <dgm:pt modelId="{7429B256-F2B7-4EFB-B1B5-44797A414A1A}" type="pres">
      <dgm:prSet presAssocID="{B06E0FC1-EF20-4239-A415-98DBD37CD666}" presName="horz2" presStyleCnt="0"/>
      <dgm:spPr/>
    </dgm:pt>
    <dgm:pt modelId="{07BF30D0-F7A8-4A86-A95B-2957D8C015AE}" type="pres">
      <dgm:prSet presAssocID="{B06E0FC1-EF20-4239-A415-98DBD37CD666}" presName="horzSpace2" presStyleCnt="0"/>
      <dgm:spPr/>
    </dgm:pt>
    <dgm:pt modelId="{10364A8C-78DB-4B00-A42A-215C2F24D18C}" type="pres">
      <dgm:prSet presAssocID="{B06E0FC1-EF20-4239-A415-98DBD37CD666}" presName="tx2" presStyleLbl="revTx" presStyleIdx="7" presStyleCnt="10"/>
      <dgm:spPr/>
      <dgm:t>
        <a:bodyPr/>
        <a:lstStyle/>
        <a:p>
          <a:endParaRPr lang="ru-RU"/>
        </a:p>
      </dgm:t>
    </dgm:pt>
    <dgm:pt modelId="{E3B71C7F-2F6E-4E42-8230-DDA7290022AD}" type="pres">
      <dgm:prSet presAssocID="{B06E0FC1-EF20-4239-A415-98DBD37CD666}" presName="vert2" presStyleCnt="0"/>
      <dgm:spPr/>
    </dgm:pt>
    <dgm:pt modelId="{9974272B-8B3C-457E-9BB1-EFE50FCA489E}" type="pres">
      <dgm:prSet presAssocID="{B06E0FC1-EF20-4239-A415-98DBD37CD666}" presName="thinLine2b" presStyleLbl="callout" presStyleIdx="6" presStyleCnt="9"/>
      <dgm:spPr/>
    </dgm:pt>
    <dgm:pt modelId="{D5D7352A-E85F-435A-BD03-F29571708485}" type="pres">
      <dgm:prSet presAssocID="{B06E0FC1-EF20-4239-A415-98DBD37CD666}" presName="vertSpace2b" presStyleCnt="0"/>
      <dgm:spPr/>
    </dgm:pt>
    <dgm:pt modelId="{3FAC1599-A6E8-473E-AA0F-104C0AFBD0AE}" type="pres">
      <dgm:prSet presAssocID="{C7CB1875-9D85-4DC3-971D-B661727EFD7A}" presName="horz2" presStyleCnt="0"/>
      <dgm:spPr/>
    </dgm:pt>
    <dgm:pt modelId="{B420796E-52A8-4FBD-98D4-A25D048953E5}" type="pres">
      <dgm:prSet presAssocID="{C7CB1875-9D85-4DC3-971D-B661727EFD7A}" presName="horzSpace2" presStyleCnt="0"/>
      <dgm:spPr/>
    </dgm:pt>
    <dgm:pt modelId="{B19ECBC0-B162-4BCF-BF85-7613FAF483AC}" type="pres">
      <dgm:prSet presAssocID="{C7CB1875-9D85-4DC3-971D-B661727EFD7A}" presName="tx2" presStyleLbl="revTx" presStyleIdx="8" presStyleCnt="10"/>
      <dgm:spPr/>
      <dgm:t>
        <a:bodyPr/>
        <a:lstStyle/>
        <a:p>
          <a:endParaRPr lang="ru-RU"/>
        </a:p>
      </dgm:t>
    </dgm:pt>
    <dgm:pt modelId="{F03083EC-5EFF-4D6C-BA86-07166ED24E25}" type="pres">
      <dgm:prSet presAssocID="{C7CB1875-9D85-4DC3-971D-B661727EFD7A}" presName="vert2" presStyleCnt="0"/>
      <dgm:spPr/>
    </dgm:pt>
    <dgm:pt modelId="{B01D11D0-B3F8-4DFF-9EF7-450E1FB2DE38}" type="pres">
      <dgm:prSet presAssocID="{C7CB1875-9D85-4DC3-971D-B661727EFD7A}" presName="thinLine2b" presStyleLbl="callout" presStyleIdx="7" presStyleCnt="9"/>
      <dgm:spPr/>
    </dgm:pt>
    <dgm:pt modelId="{6F668B8E-45F8-40EF-AA79-5AE3160F0B90}" type="pres">
      <dgm:prSet presAssocID="{C7CB1875-9D85-4DC3-971D-B661727EFD7A}" presName="vertSpace2b" presStyleCnt="0"/>
      <dgm:spPr/>
    </dgm:pt>
    <dgm:pt modelId="{F06188C3-B65D-4427-BE3E-A10ED5C6A9CB}" type="pres">
      <dgm:prSet presAssocID="{7BA6AF6A-3ED7-4896-AD90-225E783486BD}" presName="horz2" presStyleCnt="0"/>
      <dgm:spPr/>
    </dgm:pt>
    <dgm:pt modelId="{57C88E27-398E-4EB7-9A53-ED8303F22FBF}" type="pres">
      <dgm:prSet presAssocID="{7BA6AF6A-3ED7-4896-AD90-225E783486BD}" presName="horzSpace2" presStyleCnt="0"/>
      <dgm:spPr/>
    </dgm:pt>
    <dgm:pt modelId="{08E14224-D7E6-4C35-AA5B-8621F98C165D}" type="pres">
      <dgm:prSet presAssocID="{7BA6AF6A-3ED7-4896-AD90-225E783486BD}" presName="tx2" presStyleLbl="revTx" presStyleIdx="9" presStyleCnt="10"/>
      <dgm:spPr/>
      <dgm:t>
        <a:bodyPr/>
        <a:lstStyle/>
        <a:p>
          <a:endParaRPr lang="ru-RU"/>
        </a:p>
      </dgm:t>
    </dgm:pt>
    <dgm:pt modelId="{5B0AEECB-1EB0-47D1-9128-3505BF2159DA}" type="pres">
      <dgm:prSet presAssocID="{7BA6AF6A-3ED7-4896-AD90-225E783486BD}" presName="vert2" presStyleCnt="0"/>
      <dgm:spPr/>
    </dgm:pt>
    <dgm:pt modelId="{643CDC2F-7820-4E69-A5C9-641126A43F1C}" type="pres">
      <dgm:prSet presAssocID="{7BA6AF6A-3ED7-4896-AD90-225E783486BD}" presName="thinLine2b" presStyleLbl="callout" presStyleIdx="8" presStyleCnt="9"/>
      <dgm:spPr/>
    </dgm:pt>
    <dgm:pt modelId="{FE84E3BE-5E91-42C9-A454-8FF2D493C71E}" type="pres">
      <dgm:prSet presAssocID="{7BA6AF6A-3ED7-4896-AD90-225E783486BD}" presName="vertSpace2b" presStyleCnt="0"/>
      <dgm:spPr/>
    </dgm:pt>
  </dgm:ptLst>
  <dgm:cxnLst>
    <dgm:cxn modelId="{CE24AD61-4978-4A1D-8853-7049B1139DCF}" type="presOf" srcId="{20056473-9164-404D-9FF4-6C396516FABB}" destId="{DF9C879A-E799-4734-BF82-4251ED0CCAE9}" srcOrd="0" destOrd="0" presId="urn:microsoft.com/office/officeart/2008/layout/LinedList"/>
    <dgm:cxn modelId="{CB835901-EE80-4BB1-9473-2307AF44F573}" type="presOf" srcId="{B9C42F35-270A-40CF-8BD5-0AD037E513E8}" destId="{6197A66D-50A8-4844-BEE9-97C459F09ED8}" srcOrd="0" destOrd="0" presId="urn:microsoft.com/office/officeart/2008/layout/LinedList"/>
    <dgm:cxn modelId="{D7892976-81BD-47EF-A423-C28BB99D3E90}" srcId="{77FB9DF3-9333-4703-8ADC-8CEABC76648D}" destId="{7E22B604-9F0A-444C-9910-D201B86D13E3}" srcOrd="5" destOrd="0" parTransId="{2A81A700-D3BE-4690-A88A-5AC33C3262F7}" sibTransId="{40764C97-9D44-4E6D-8E15-175546614B02}"/>
    <dgm:cxn modelId="{1864F96E-8776-49EA-8B4E-8F0366639E3E}" srcId="{77FB9DF3-9333-4703-8ADC-8CEABC76648D}" destId="{CBA3B119-E920-463D-8C02-766AE261DB4E}" srcOrd="1" destOrd="0" parTransId="{4DC17A27-D68F-432F-9BEC-344028DEEF4F}" sibTransId="{D4EC3D60-657C-42F9-B4CA-2A8CBE9202E5}"/>
    <dgm:cxn modelId="{04253A5A-67B6-4DB9-ADE2-2D2BCAF55C2D}" srcId="{77FB9DF3-9333-4703-8ADC-8CEABC76648D}" destId="{7BA6AF6A-3ED7-4896-AD90-225E783486BD}" srcOrd="8" destOrd="0" parTransId="{C919D88D-0A97-45F8-9B9F-DE3AB5181391}" sibTransId="{DF878A6F-2F5C-42A1-B6B1-727BBD28C2BA}"/>
    <dgm:cxn modelId="{01CFD32C-A79F-4484-98B0-ED14B364FD22}" type="presOf" srcId="{C7CB1875-9D85-4DC3-971D-B661727EFD7A}" destId="{B19ECBC0-B162-4BCF-BF85-7613FAF483AC}" srcOrd="0" destOrd="0" presId="urn:microsoft.com/office/officeart/2008/layout/LinedList"/>
    <dgm:cxn modelId="{6EF4BB06-475B-4B7F-AC28-2FB42FC8D370}" srcId="{77FB9DF3-9333-4703-8ADC-8CEABC76648D}" destId="{B9C42F35-270A-40CF-8BD5-0AD037E513E8}" srcOrd="2" destOrd="0" parTransId="{D6FE4E8E-55D5-4F18-8F3B-BA23F459EAE5}" sibTransId="{A09CFAC9-0435-420A-AB17-FA5678F085A8}"/>
    <dgm:cxn modelId="{FE869A8F-B06C-4206-8EF2-CF32A0BE8AE3}" srcId="{7991D28A-3571-4FD8-A9B9-04211A55EAB2}" destId="{77FB9DF3-9333-4703-8ADC-8CEABC76648D}" srcOrd="0" destOrd="0" parTransId="{B4FC788E-70E0-4169-BFA2-CDD4105E5E9A}" sibTransId="{FE24F151-608E-4470-A3E9-3140B275EDEC}"/>
    <dgm:cxn modelId="{93F9C623-E4B6-40C3-853B-758445373576}" srcId="{77FB9DF3-9333-4703-8ADC-8CEABC76648D}" destId="{B06E0FC1-EF20-4239-A415-98DBD37CD666}" srcOrd="6" destOrd="0" parTransId="{B8DA5612-1779-4D0E-A8BC-60004438CB7F}" sibTransId="{BBBD7F75-E39D-4F1C-B396-C86077C844ED}"/>
    <dgm:cxn modelId="{78D8C98C-FDD2-4FCF-92BD-97E074132F82}" type="presOf" srcId="{B06E0FC1-EF20-4239-A415-98DBD37CD666}" destId="{10364A8C-78DB-4B00-A42A-215C2F24D18C}" srcOrd="0" destOrd="0" presId="urn:microsoft.com/office/officeart/2008/layout/LinedList"/>
    <dgm:cxn modelId="{AC02020B-E987-443E-8BC0-8458203B762E}" type="presOf" srcId="{6AAFE7EF-249C-4265-BC93-0203EF86D5A5}" destId="{5B4115E7-87C8-4C23-A139-82EBE574494F}" srcOrd="0" destOrd="0" presId="urn:microsoft.com/office/officeart/2008/layout/LinedList"/>
    <dgm:cxn modelId="{E867CC07-178D-432D-A666-087CA852BFAA}" srcId="{77FB9DF3-9333-4703-8ADC-8CEABC76648D}" destId="{C7CB1875-9D85-4DC3-971D-B661727EFD7A}" srcOrd="7" destOrd="0" parTransId="{FE4E2DD1-EAA8-4D3F-B59E-B1287EA9EC2F}" sibTransId="{1C603362-8CA2-4764-A3CF-C2F377447F20}"/>
    <dgm:cxn modelId="{C8D1A140-AB4A-48E9-81B3-852517385A70}" type="presOf" srcId="{CBA3B119-E920-463D-8C02-766AE261DB4E}" destId="{9531CE22-CBD5-4323-BCED-50556284BAEB}" srcOrd="0" destOrd="0" presId="urn:microsoft.com/office/officeart/2008/layout/LinedList"/>
    <dgm:cxn modelId="{3CC79C02-1A84-42C8-A026-A82E9D3B7840}" type="presOf" srcId="{7991D28A-3571-4FD8-A9B9-04211A55EAB2}" destId="{79EDE6D0-EF7A-40E3-8500-FC79F40A71A9}" srcOrd="0" destOrd="0" presId="urn:microsoft.com/office/officeart/2008/layout/LinedList"/>
    <dgm:cxn modelId="{053A1EAF-59A0-4715-8F67-404642D7C95A}" type="presOf" srcId="{7BA6AF6A-3ED7-4896-AD90-225E783486BD}" destId="{08E14224-D7E6-4C35-AA5B-8621F98C165D}" srcOrd="0" destOrd="0" presId="urn:microsoft.com/office/officeart/2008/layout/LinedList"/>
    <dgm:cxn modelId="{1ED76AF0-5716-41EF-BE4F-27E82DC3C877}" type="presOf" srcId="{77FB9DF3-9333-4703-8ADC-8CEABC76648D}" destId="{CA2059B5-F5EC-41E9-89C7-F805C946F686}" srcOrd="0" destOrd="0" presId="urn:microsoft.com/office/officeart/2008/layout/LinedList"/>
    <dgm:cxn modelId="{C77CCDE6-C297-4989-9D9A-A410023B6DB8}" type="presOf" srcId="{7E22B604-9F0A-444C-9910-D201B86D13E3}" destId="{0AEAFA5C-0E14-4584-ADF6-7C13459D0BCB}" srcOrd="0" destOrd="0" presId="urn:microsoft.com/office/officeart/2008/layout/LinedList"/>
    <dgm:cxn modelId="{4017B6BF-A377-4676-9A18-786203AB7E02}" type="presOf" srcId="{663A746B-21F4-4263-B0DF-073986443D80}" destId="{535B326B-9D69-44B7-8E88-572B81CEF642}" srcOrd="0" destOrd="0" presId="urn:microsoft.com/office/officeart/2008/layout/LinedList"/>
    <dgm:cxn modelId="{A8F0910D-64FC-4BB8-8259-23B47EA1DA61}" srcId="{77FB9DF3-9333-4703-8ADC-8CEABC76648D}" destId="{663A746B-21F4-4263-B0DF-073986443D80}" srcOrd="4" destOrd="0" parTransId="{728EC046-CDD7-4C9C-9994-2BA7D9D22376}" sibTransId="{E626716F-4A4E-4F4A-BDB0-7046DB449424}"/>
    <dgm:cxn modelId="{3F3782E1-1D4B-45A1-9CCD-1EF4D323B32E}" srcId="{77FB9DF3-9333-4703-8ADC-8CEABC76648D}" destId="{6AAFE7EF-249C-4265-BC93-0203EF86D5A5}" srcOrd="3" destOrd="0" parTransId="{8239C4E5-1DC9-4290-9E57-0D874A70F3E3}" sibTransId="{7746F12F-BCED-409A-B8E7-4FFD7BE34FA4}"/>
    <dgm:cxn modelId="{D8782B63-3443-4B1A-BD5D-BC51EF13B369}" srcId="{77FB9DF3-9333-4703-8ADC-8CEABC76648D}" destId="{20056473-9164-404D-9FF4-6C396516FABB}" srcOrd="0" destOrd="0" parTransId="{4AF54CAE-EA77-4AC7-AEB5-F46271B128CF}" sibTransId="{430966E2-650A-4F10-8F96-608176F33424}"/>
    <dgm:cxn modelId="{85F2CE44-4D2C-4DFC-BEB6-C910E6C91598}" type="presParOf" srcId="{79EDE6D0-EF7A-40E3-8500-FC79F40A71A9}" destId="{C206EA95-DF9E-499A-8870-24688F97B25D}" srcOrd="0" destOrd="0" presId="urn:microsoft.com/office/officeart/2008/layout/LinedList"/>
    <dgm:cxn modelId="{2169E6C4-7F83-469E-8A2C-5815E1117BE8}" type="presParOf" srcId="{79EDE6D0-EF7A-40E3-8500-FC79F40A71A9}" destId="{0FF108C3-2426-4E53-B03C-75BFAE1AE7B6}" srcOrd="1" destOrd="0" presId="urn:microsoft.com/office/officeart/2008/layout/LinedList"/>
    <dgm:cxn modelId="{82E02A87-FD79-47D7-9E6B-5F131ACF0542}" type="presParOf" srcId="{0FF108C3-2426-4E53-B03C-75BFAE1AE7B6}" destId="{CA2059B5-F5EC-41E9-89C7-F805C946F686}" srcOrd="0" destOrd="0" presId="urn:microsoft.com/office/officeart/2008/layout/LinedList"/>
    <dgm:cxn modelId="{F7FDF8FF-D208-4CFC-807A-61B5AEE207DC}" type="presParOf" srcId="{0FF108C3-2426-4E53-B03C-75BFAE1AE7B6}" destId="{6A501F8B-DE54-4F07-871E-B1B95376D83E}" srcOrd="1" destOrd="0" presId="urn:microsoft.com/office/officeart/2008/layout/LinedList"/>
    <dgm:cxn modelId="{81A49DA9-5592-4233-9EEE-8A4E00B54853}" type="presParOf" srcId="{6A501F8B-DE54-4F07-871E-B1B95376D83E}" destId="{33F86136-4A9B-439E-9C44-2AB0330858A6}" srcOrd="0" destOrd="0" presId="urn:microsoft.com/office/officeart/2008/layout/LinedList"/>
    <dgm:cxn modelId="{EDF962F2-35FE-4436-8CCE-A4161E6C4296}" type="presParOf" srcId="{6A501F8B-DE54-4F07-871E-B1B95376D83E}" destId="{EBD87B11-D5D2-4398-B24D-229631AFD844}" srcOrd="1" destOrd="0" presId="urn:microsoft.com/office/officeart/2008/layout/LinedList"/>
    <dgm:cxn modelId="{6366689C-7897-4C6C-9A65-0515B834E6CE}" type="presParOf" srcId="{EBD87B11-D5D2-4398-B24D-229631AFD844}" destId="{A18503C4-47A8-4EA3-84C2-E907949BBA1D}" srcOrd="0" destOrd="0" presId="urn:microsoft.com/office/officeart/2008/layout/LinedList"/>
    <dgm:cxn modelId="{1ACAF936-8FAE-4A33-B6E2-74F806B9F20B}" type="presParOf" srcId="{EBD87B11-D5D2-4398-B24D-229631AFD844}" destId="{DF9C879A-E799-4734-BF82-4251ED0CCAE9}" srcOrd="1" destOrd="0" presId="urn:microsoft.com/office/officeart/2008/layout/LinedList"/>
    <dgm:cxn modelId="{DE3D7E6C-8548-43FD-98C9-AD7E17C77C74}" type="presParOf" srcId="{EBD87B11-D5D2-4398-B24D-229631AFD844}" destId="{B9AA2824-510C-4058-96C2-7031FB3671C3}" srcOrd="2" destOrd="0" presId="urn:microsoft.com/office/officeart/2008/layout/LinedList"/>
    <dgm:cxn modelId="{BAE0DE35-FDFC-4B7A-9482-F2FC28985792}" type="presParOf" srcId="{6A501F8B-DE54-4F07-871E-B1B95376D83E}" destId="{32DB8667-DC56-45B3-958E-68DB37C83627}" srcOrd="2" destOrd="0" presId="urn:microsoft.com/office/officeart/2008/layout/LinedList"/>
    <dgm:cxn modelId="{F737E6EB-3C42-4BAA-BFBE-6E364DA10FB8}" type="presParOf" srcId="{6A501F8B-DE54-4F07-871E-B1B95376D83E}" destId="{4CEE732B-F88E-4F73-89BD-8DB1CDF0FB8D}" srcOrd="3" destOrd="0" presId="urn:microsoft.com/office/officeart/2008/layout/LinedList"/>
    <dgm:cxn modelId="{B1A16FE0-4BF5-48DC-A19A-B3DD0DDDF680}" type="presParOf" srcId="{6A501F8B-DE54-4F07-871E-B1B95376D83E}" destId="{D4CF4C51-9A46-4721-AD2D-FEDA8652DF50}" srcOrd="4" destOrd="0" presId="urn:microsoft.com/office/officeart/2008/layout/LinedList"/>
    <dgm:cxn modelId="{43AD959D-BC35-41AD-BDCE-667168EFA149}" type="presParOf" srcId="{D4CF4C51-9A46-4721-AD2D-FEDA8652DF50}" destId="{6FA8A364-4A9A-4E3B-8637-534883EBA246}" srcOrd="0" destOrd="0" presId="urn:microsoft.com/office/officeart/2008/layout/LinedList"/>
    <dgm:cxn modelId="{1E1944AA-1D1B-499C-BFD0-77257426A38A}" type="presParOf" srcId="{D4CF4C51-9A46-4721-AD2D-FEDA8652DF50}" destId="{9531CE22-CBD5-4323-BCED-50556284BAEB}" srcOrd="1" destOrd="0" presId="urn:microsoft.com/office/officeart/2008/layout/LinedList"/>
    <dgm:cxn modelId="{18A153FD-807A-4D79-9F02-986EAC71F722}" type="presParOf" srcId="{D4CF4C51-9A46-4721-AD2D-FEDA8652DF50}" destId="{E52E0808-F50C-4EE7-A899-BD9A6FBE9A99}" srcOrd="2" destOrd="0" presId="urn:microsoft.com/office/officeart/2008/layout/LinedList"/>
    <dgm:cxn modelId="{EF99E6D5-E863-4E32-ADFC-CE54701597BC}" type="presParOf" srcId="{6A501F8B-DE54-4F07-871E-B1B95376D83E}" destId="{549C971F-DC7D-42F9-B0FC-8077E77E1A2B}" srcOrd="5" destOrd="0" presId="urn:microsoft.com/office/officeart/2008/layout/LinedList"/>
    <dgm:cxn modelId="{A0DDC780-C6D7-4514-8A5C-157C20BBA8A3}" type="presParOf" srcId="{6A501F8B-DE54-4F07-871E-B1B95376D83E}" destId="{E8D7F0B6-B604-4758-9F83-B827859925B2}" srcOrd="6" destOrd="0" presId="urn:microsoft.com/office/officeart/2008/layout/LinedList"/>
    <dgm:cxn modelId="{4D7A0EA5-03FE-40D1-B601-3098260BFE69}" type="presParOf" srcId="{6A501F8B-DE54-4F07-871E-B1B95376D83E}" destId="{8A446962-82B9-4703-8C14-C7F55BBCB025}" srcOrd="7" destOrd="0" presId="urn:microsoft.com/office/officeart/2008/layout/LinedList"/>
    <dgm:cxn modelId="{A2984920-80E9-4293-9A4F-4676612BFD93}" type="presParOf" srcId="{8A446962-82B9-4703-8C14-C7F55BBCB025}" destId="{A27264B6-AB7D-4432-BEFE-08B8C99328B7}" srcOrd="0" destOrd="0" presId="urn:microsoft.com/office/officeart/2008/layout/LinedList"/>
    <dgm:cxn modelId="{88F76ED0-6E69-4F75-BAC7-6F5BBF06B087}" type="presParOf" srcId="{8A446962-82B9-4703-8C14-C7F55BBCB025}" destId="{6197A66D-50A8-4844-BEE9-97C459F09ED8}" srcOrd="1" destOrd="0" presId="urn:microsoft.com/office/officeart/2008/layout/LinedList"/>
    <dgm:cxn modelId="{C8FB7412-413B-4280-B6CB-AC359D856B9A}" type="presParOf" srcId="{8A446962-82B9-4703-8C14-C7F55BBCB025}" destId="{778B8111-08E5-44EC-B387-68474E85C062}" srcOrd="2" destOrd="0" presId="urn:microsoft.com/office/officeart/2008/layout/LinedList"/>
    <dgm:cxn modelId="{7C99C95D-B298-40F1-AC48-A713975E715F}" type="presParOf" srcId="{6A501F8B-DE54-4F07-871E-B1B95376D83E}" destId="{B73F592D-80CB-46F5-BC21-182E6602C58B}" srcOrd="8" destOrd="0" presId="urn:microsoft.com/office/officeart/2008/layout/LinedList"/>
    <dgm:cxn modelId="{4FA9F059-5EBA-4B0E-8406-7491D4F5F0B9}" type="presParOf" srcId="{6A501F8B-DE54-4F07-871E-B1B95376D83E}" destId="{6BE0E22D-E4C4-45EC-8254-797A95B8BE6F}" srcOrd="9" destOrd="0" presId="urn:microsoft.com/office/officeart/2008/layout/LinedList"/>
    <dgm:cxn modelId="{3C10A41E-3F8C-4E23-8D9C-94CCEF665877}" type="presParOf" srcId="{6A501F8B-DE54-4F07-871E-B1B95376D83E}" destId="{6E60B30E-A8D3-433E-9F7F-5E52E2BF3E73}" srcOrd="10" destOrd="0" presId="urn:microsoft.com/office/officeart/2008/layout/LinedList"/>
    <dgm:cxn modelId="{C2350B0D-56C1-4A14-9239-9B98A269F976}" type="presParOf" srcId="{6E60B30E-A8D3-433E-9F7F-5E52E2BF3E73}" destId="{69D9CC40-FAF7-4629-AF95-07F87E4227D4}" srcOrd="0" destOrd="0" presId="urn:microsoft.com/office/officeart/2008/layout/LinedList"/>
    <dgm:cxn modelId="{12654FE3-A948-4F58-A73B-99F1CE46A1E5}" type="presParOf" srcId="{6E60B30E-A8D3-433E-9F7F-5E52E2BF3E73}" destId="{5B4115E7-87C8-4C23-A139-82EBE574494F}" srcOrd="1" destOrd="0" presId="urn:microsoft.com/office/officeart/2008/layout/LinedList"/>
    <dgm:cxn modelId="{ED087F2F-D34E-4D2A-AD17-003265A776AB}" type="presParOf" srcId="{6E60B30E-A8D3-433E-9F7F-5E52E2BF3E73}" destId="{39FBC763-B382-4F54-A10D-7555F1DAEC0B}" srcOrd="2" destOrd="0" presId="urn:microsoft.com/office/officeart/2008/layout/LinedList"/>
    <dgm:cxn modelId="{8B3B0830-FEF8-4276-8688-715D1844C1A1}" type="presParOf" srcId="{6A501F8B-DE54-4F07-871E-B1B95376D83E}" destId="{36BF853A-AEEE-4433-A50C-D187C85418C1}" srcOrd="11" destOrd="0" presId="urn:microsoft.com/office/officeart/2008/layout/LinedList"/>
    <dgm:cxn modelId="{FCFD4970-4A6A-48D6-B5C1-6409E723DF87}" type="presParOf" srcId="{6A501F8B-DE54-4F07-871E-B1B95376D83E}" destId="{5DDCF538-CA8A-4AC2-A4A6-ABD996A7AC8F}" srcOrd="12" destOrd="0" presId="urn:microsoft.com/office/officeart/2008/layout/LinedList"/>
    <dgm:cxn modelId="{C3374740-A6EA-4926-8B36-1B3E178047CB}" type="presParOf" srcId="{6A501F8B-DE54-4F07-871E-B1B95376D83E}" destId="{CEADD091-1313-4E5A-8D6F-8699CF91C118}" srcOrd="13" destOrd="0" presId="urn:microsoft.com/office/officeart/2008/layout/LinedList"/>
    <dgm:cxn modelId="{CB19CFA5-A825-41C9-8FC8-228001BA96EB}" type="presParOf" srcId="{CEADD091-1313-4E5A-8D6F-8699CF91C118}" destId="{082FE971-4234-428E-8109-AA436522E8E9}" srcOrd="0" destOrd="0" presId="urn:microsoft.com/office/officeart/2008/layout/LinedList"/>
    <dgm:cxn modelId="{7663F9F4-7691-4A08-853E-478BEDBB8448}" type="presParOf" srcId="{CEADD091-1313-4E5A-8D6F-8699CF91C118}" destId="{535B326B-9D69-44B7-8E88-572B81CEF642}" srcOrd="1" destOrd="0" presId="urn:microsoft.com/office/officeart/2008/layout/LinedList"/>
    <dgm:cxn modelId="{6EF5320B-1677-4D8C-8D04-6BFCBD228930}" type="presParOf" srcId="{CEADD091-1313-4E5A-8D6F-8699CF91C118}" destId="{B3EA9E51-41CA-4CF6-A4FC-6447841BB070}" srcOrd="2" destOrd="0" presId="urn:microsoft.com/office/officeart/2008/layout/LinedList"/>
    <dgm:cxn modelId="{48A8B7A9-3A31-44F4-9454-CA9D6852F824}" type="presParOf" srcId="{6A501F8B-DE54-4F07-871E-B1B95376D83E}" destId="{9A675AD6-859B-4F6C-9F84-ED6DD1285F78}" srcOrd="14" destOrd="0" presId="urn:microsoft.com/office/officeart/2008/layout/LinedList"/>
    <dgm:cxn modelId="{93F4D2C8-FA36-4652-A9CE-BF6DED571404}" type="presParOf" srcId="{6A501F8B-DE54-4F07-871E-B1B95376D83E}" destId="{A4108234-518D-4E1B-8908-082CAF9F370F}" srcOrd="15" destOrd="0" presId="urn:microsoft.com/office/officeart/2008/layout/LinedList"/>
    <dgm:cxn modelId="{83562C80-E579-40D2-A420-D7722994105B}" type="presParOf" srcId="{6A501F8B-DE54-4F07-871E-B1B95376D83E}" destId="{42E63CC8-C369-469B-A4CA-3092140B0317}" srcOrd="16" destOrd="0" presId="urn:microsoft.com/office/officeart/2008/layout/LinedList"/>
    <dgm:cxn modelId="{B03147E5-CC2B-4EBD-B20F-6A2057E2DA64}" type="presParOf" srcId="{42E63CC8-C369-469B-A4CA-3092140B0317}" destId="{B89F6A82-DB86-455F-ACE5-100C29318DBC}" srcOrd="0" destOrd="0" presId="urn:microsoft.com/office/officeart/2008/layout/LinedList"/>
    <dgm:cxn modelId="{AF8E38A9-EDA8-41CC-85E4-459F8E04A5C9}" type="presParOf" srcId="{42E63CC8-C369-469B-A4CA-3092140B0317}" destId="{0AEAFA5C-0E14-4584-ADF6-7C13459D0BCB}" srcOrd="1" destOrd="0" presId="urn:microsoft.com/office/officeart/2008/layout/LinedList"/>
    <dgm:cxn modelId="{F0FB20AD-1C40-409A-A970-60FFE8D91299}" type="presParOf" srcId="{42E63CC8-C369-469B-A4CA-3092140B0317}" destId="{1DE9596A-1CC9-4C0E-8FFE-59D4787C0DDA}" srcOrd="2" destOrd="0" presId="urn:microsoft.com/office/officeart/2008/layout/LinedList"/>
    <dgm:cxn modelId="{2429BDDA-D819-4E45-894A-F6D425BC9C6B}" type="presParOf" srcId="{6A501F8B-DE54-4F07-871E-B1B95376D83E}" destId="{2AE9BD72-D41F-4E2F-BCD9-BF24784DEC17}" srcOrd="17" destOrd="0" presId="urn:microsoft.com/office/officeart/2008/layout/LinedList"/>
    <dgm:cxn modelId="{C967FEA7-ED3B-499F-B83A-C92A6FD12C85}" type="presParOf" srcId="{6A501F8B-DE54-4F07-871E-B1B95376D83E}" destId="{535B14EE-33C6-4C1E-B0F8-2DD08BBB3F7E}" srcOrd="18" destOrd="0" presId="urn:microsoft.com/office/officeart/2008/layout/LinedList"/>
    <dgm:cxn modelId="{01BFB6A5-63EA-446C-A40E-ED8172EC4E4E}" type="presParOf" srcId="{6A501F8B-DE54-4F07-871E-B1B95376D83E}" destId="{7429B256-F2B7-4EFB-B1B5-44797A414A1A}" srcOrd="19" destOrd="0" presId="urn:microsoft.com/office/officeart/2008/layout/LinedList"/>
    <dgm:cxn modelId="{FD573F68-DE38-4889-922F-20F9437D199F}" type="presParOf" srcId="{7429B256-F2B7-4EFB-B1B5-44797A414A1A}" destId="{07BF30D0-F7A8-4A86-A95B-2957D8C015AE}" srcOrd="0" destOrd="0" presId="urn:microsoft.com/office/officeart/2008/layout/LinedList"/>
    <dgm:cxn modelId="{EDC857D3-CABF-482D-B45E-CD33C31BCA31}" type="presParOf" srcId="{7429B256-F2B7-4EFB-B1B5-44797A414A1A}" destId="{10364A8C-78DB-4B00-A42A-215C2F24D18C}" srcOrd="1" destOrd="0" presId="urn:microsoft.com/office/officeart/2008/layout/LinedList"/>
    <dgm:cxn modelId="{000AB1D4-1B92-4F5E-AF31-9CEFE85ACF33}" type="presParOf" srcId="{7429B256-F2B7-4EFB-B1B5-44797A414A1A}" destId="{E3B71C7F-2F6E-4E42-8230-DDA7290022AD}" srcOrd="2" destOrd="0" presId="urn:microsoft.com/office/officeart/2008/layout/LinedList"/>
    <dgm:cxn modelId="{794BE36E-6E49-4B8C-BD72-FBB20012F94D}" type="presParOf" srcId="{6A501F8B-DE54-4F07-871E-B1B95376D83E}" destId="{9974272B-8B3C-457E-9BB1-EFE50FCA489E}" srcOrd="20" destOrd="0" presId="urn:microsoft.com/office/officeart/2008/layout/LinedList"/>
    <dgm:cxn modelId="{2B65F6F3-82C9-41A4-9FEC-446D1787A6EE}" type="presParOf" srcId="{6A501F8B-DE54-4F07-871E-B1B95376D83E}" destId="{D5D7352A-E85F-435A-BD03-F29571708485}" srcOrd="21" destOrd="0" presId="urn:microsoft.com/office/officeart/2008/layout/LinedList"/>
    <dgm:cxn modelId="{23CC70DC-078C-444A-ACA2-5E9E55B11B86}" type="presParOf" srcId="{6A501F8B-DE54-4F07-871E-B1B95376D83E}" destId="{3FAC1599-A6E8-473E-AA0F-104C0AFBD0AE}" srcOrd="22" destOrd="0" presId="urn:microsoft.com/office/officeart/2008/layout/LinedList"/>
    <dgm:cxn modelId="{07A2A09E-162B-471E-AEA3-45D33AEFF5F0}" type="presParOf" srcId="{3FAC1599-A6E8-473E-AA0F-104C0AFBD0AE}" destId="{B420796E-52A8-4FBD-98D4-A25D048953E5}" srcOrd="0" destOrd="0" presId="urn:microsoft.com/office/officeart/2008/layout/LinedList"/>
    <dgm:cxn modelId="{8922CD9B-76BA-49FB-AB11-9EE2EB7502FD}" type="presParOf" srcId="{3FAC1599-A6E8-473E-AA0F-104C0AFBD0AE}" destId="{B19ECBC0-B162-4BCF-BF85-7613FAF483AC}" srcOrd="1" destOrd="0" presId="urn:microsoft.com/office/officeart/2008/layout/LinedList"/>
    <dgm:cxn modelId="{B17E51C6-B4D8-4658-8718-90D236100644}" type="presParOf" srcId="{3FAC1599-A6E8-473E-AA0F-104C0AFBD0AE}" destId="{F03083EC-5EFF-4D6C-BA86-07166ED24E25}" srcOrd="2" destOrd="0" presId="urn:microsoft.com/office/officeart/2008/layout/LinedList"/>
    <dgm:cxn modelId="{F38BC553-466B-4A21-B9E6-D0315DE02768}" type="presParOf" srcId="{6A501F8B-DE54-4F07-871E-B1B95376D83E}" destId="{B01D11D0-B3F8-4DFF-9EF7-450E1FB2DE38}" srcOrd="23" destOrd="0" presId="urn:microsoft.com/office/officeart/2008/layout/LinedList"/>
    <dgm:cxn modelId="{767C128A-FB78-4C49-9C53-FF279D1D1F60}" type="presParOf" srcId="{6A501F8B-DE54-4F07-871E-B1B95376D83E}" destId="{6F668B8E-45F8-40EF-AA79-5AE3160F0B90}" srcOrd="24" destOrd="0" presId="urn:microsoft.com/office/officeart/2008/layout/LinedList"/>
    <dgm:cxn modelId="{9F9E9BC7-9859-4105-BE4A-1DAD8380E5DA}" type="presParOf" srcId="{6A501F8B-DE54-4F07-871E-B1B95376D83E}" destId="{F06188C3-B65D-4427-BE3E-A10ED5C6A9CB}" srcOrd="25" destOrd="0" presId="urn:microsoft.com/office/officeart/2008/layout/LinedList"/>
    <dgm:cxn modelId="{EEF5E615-388F-40EF-BC60-77CD2B14B208}" type="presParOf" srcId="{F06188C3-B65D-4427-BE3E-A10ED5C6A9CB}" destId="{57C88E27-398E-4EB7-9A53-ED8303F22FBF}" srcOrd="0" destOrd="0" presId="urn:microsoft.com/office/officeart/2008/layout/LinedList"/>
    <dgm:cxn modelId="{4C5C273C-B75B-4A97-AD5D-67BD08ED0012}" type="presParOf" srcId="{F06188C3-B65D-4427-BE3E-A10ED5C6A9CB}" destId="{08E14224-D7E6-4C35-AA5B-8621F98C165D}" srcOrd="1" destOrd="0" presId="urn:microsoft.com/office/officeart/2008/layout/LinedList"/>
    <dgm:cxn modelId="{F4AD1B95-1654-44BB-8C3E-E73606C70372}" type="presParOf" srcId="{F06188C3-B65D-4427-BE3E-A10ED5C6A9CB}" destId="{5B0AEECB-1EB0-47D1-9128-3505BF2159DA}" srcOrd="2" destOrd="0" presId="urn:microsoft.com/office/officeart/2008/layout/LinedList"/>
    <dgm:cxn modelId="{4AB6F2EE-1E19-4EF6-9CA9-D48C5DE2F2D0}" type="presParOf" srcId="{6A501F8B-DE54-4F07-871E-B1B95376D83E}" destId="{643CDC2F-7820-4E69-A5C9-641126A43F1C}" srcOrd="26" destOrd="0" presId="urn:microsoft.com/office/officeart/2008/layout/LinedList"/>
    <dgm:cxn modelId="{8665E9A8-BF84-4977-B041-861E49476431}" type="presParOf" srcId="{6A501F8B-DE54-4F07-871E-B1B95376D83E}" destId="{FE84E3BE-5E91-42C9-A454-8FF2D493C71E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91D28A-3571-4FD8-A9B9-04211A55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B9DF3-9333-4703-8ADC-8CEABC76648D}">
      <dgm:prSet phldrT="[Текст]"/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B4FC788E-70E0-4169-BFA2-CDD4105E5E9A}" type="parTrans" cxnId="{FE869A8F-B06C-4206-8EF2-CF32A0BE8AE3}">
      <dgm:prSet/>
      <dgm:spPr/>
      <dgm:t>
        <a:bodyPr/>
        <a:lstStyle/>
        <a:p>
          <a:endParaRPr lang="ru-RU"/>
        </a:p>
      </dgm:t>
    </dgm:pt>
    <dgm:pt modelId="{FE24F151-608E-4470-A3E9-3140B275EDEC}" type="sibTrans" cxnId="{FE869A8F-B06C-4206-8EF2-CF32A0BE8AE3}">
      <dgm:prSet/>
      <dgm:spPr/>
      <dgm:t>
        <a:bodyPr/>
        <a:lstStyle/>
        <a:p>
          <a:endParaRPr lang="ru-RU"/>
        </a:p>
      </dgm:t>
    </dgm:pt>
    <dgm:pt modelId="{20056473-9164-404D-9FF4-6C396516FABB}">
      <dgm:prSet phldrT="[Текст]"/>
      <dgm:spPr>
        <a:noFill/>
      </dgm:spPr>
      <dgm:t>
        <a:bodyPr/>
        <a:lstStyle/>
        <a:p>
          <a:r>
            <a:rPr lang="ru-RU" dirty="0" smtClean="0"/>
            <a:t>Общая схема процесса сверки и урегулирования ВГО</a:t>
          </a:r>
          <a:endParaRPr lang="ru-RU" dirty="0"/>
        </a:p>
      </dgm:t>
    </dgm:pt>
    <dgm:pt modelId="{4AF54CAE-EA77-4AC7-AEB5-F46271B128CF}" type="parTrans" cxnId="{D8782B63-3443-4B1A-BD5D-BC51EF13B369}">
      <dgm:prSet/>
      <dgm:spPr/>
      <dgm:t>
        <a:bodyPr/>
        <a:lstStyle/>
        <a:p>
          <a:endParaRPr lang="ru-RU"/>
        </a:p>
      </dgm:t>
    </dgm:pt>
    <dgm:pt modelId="{430966E2-650A-4F10-8F96-608176F33424}" type="sibTrans" cxnId="{D8782B63-3443-4B1A-BD5D-BC51EF13B369}">
      <dgm:prSet/>
      <dgm:spPr/>
      <dgm:t>
        <a:bodyPr/>
        <a:lstStyle/>
        <a:p>
          <a:endParaRPr lang="ru-RU"/>
        </a:p>
      </dgm:t>
    </dgm:pt>
    <dgm:pt modelId="{CBA3B119-E920-463D-8C02-766AE261DB4E}">
      <dgm:prSet phldrT="[Текст]"/>
      <dgm:spPr>
        <a:noFill/>
      </dgm:spPr>
      <dgm:t>
        <a:bodyPr/>
        <a:lstStyle/>
        <a:p>
          <a:r>
            <a:rPr lang="ru-RU" dirty="0" smtClean="0"/>
            <a:t>Первичная и повторная загрузка данных о ВГО</a:t>
          </a:r>
          <a:endParaRPr lang="ru-RU" dirty="0"/>
        </a:p>
      </dgm:t>
    </dgm:pt>
    <dgm:pt modelId="{4DC17A27-D68F-432F-9BEC-344028DEEF4F}" type="parTrans" cxnId="{1864F96E-8776-49EA-8B4E-8F0366639E3E}">
      <dgm:prSet/>
      <dgm:spPr/>
      <dgm:t>
        <a:bodyPr/>
        <a:lstStyle/>
        <a:p>
          <a:endParaRPr lang="ru-RU"/>
        </a:p>
      </dgm:t>
    </dgm:pt>
    <dgm:pt modelId="{D4EC3D60-657C-42F9-B4CA-2A8CBE9202E5}" type="sibTrans" cxnId="{1864F96E-8776-49EA-8B4E-8F0366639E3E}">
      <dgm:prSet/>
      <dgm:spPr/>
      <dgm:t>
        <a:bodyPr/>
        <a:lstStyle/>
        <a:p>
          <a:endParaRPr lang="ru-RU"/>
        </a:p>
      </dgm:t>
    </dgm:pt>
    <dgm:pt modelId="{6AAFE7EF-249C-4265-BC93-0203EF86D5A5}">
      <dgm:prSet phldrT="[Текст]"/>
      <dgm:spPr>
        <a:noFill/>
      </dgm:spPr>
      <dgm:t>
        <a:bodyPr/>
        <a:lstStyle/>
        <a:p>
          <a:r>
            <a:rPr lang="ru-RU" dirty="0" smtClean="0"/>
            <a:t>Портал ВГО и ввод комментариев по расхождениям</a:t>
          </a:r>
          <a:endParaRPr lang="ru-RU" dirty="0"/>
        </a:p>
      </dgm:t>
    </dgm:pt>
    <dgm:pt modelId="{8239C4E5-1DC9-4290-9E57-0D874A70F3E3}" type="parTrans" cxnId="{3F3782E1-1D4B-45A1-9CCD-1EF4D323B32E}">
      <dgm:prSet/>
      <dgm:spPr/>
      <dgm:t>
        <a:bodyPr/>
        <a:lstStyle/>
        <a:p>
          <a:endParaRPr lang="ru-RU"/>
        </a:p>
      </dgm:t>
    </dgm:pt>
    <dgm:pt modelId="{7746F12F-BCED-409A-B8E7-4FFD7BE34FA4}" type="sibTrans" cxnId="{3F3782E1-1D4B-45A1-9CCD-1EF4D323B32E}">
      <dgm:prSet/>
      <dgm:spPr/>
      <dgm:t>
        <a:bodyPr/>
        <a:lstStyle/>
        <a:p>
          <a:endParaRPr lang="ru-RU"/>
        </a:p>
      </dgm:t>
    </dgm:pt>
    <dgm:pt modelId="{7E22B604-9F0A-444C-9910-D201B86D13E3}">
      <dgm:prSet phldrT="[Текст]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dirty="0" smtClean="0"/>
            <a:t>Отчеты по сверке и контроль хода сверки</a:t>
          </a:r>
          <a:endParaRPr lang="ru-RU" dirty="0"/>
        </a:p>
      </dgm:t>
    </dgm:pt>
    <dgm:pt modelId="{2A81A700-D3BE-4690-A88A-5AC33C3262F7}" type="parTrans" cxnId="{D7892976-81BD-47EF-A423-C28BB99D3E90}">
      <dgm:prSet/>
      <dgm:spPr/>
      <dgm:t>
        <a:bodyPr/>
        <a:lstStyle/>
        <a:p>
          <a:endParaRPr lang="ru-RU"/>
        </a:p>
      </dgm:t>
    </dgm:pt>
    <dgm:pt modelId="{40764C97-9D44-4E6D-8E15-175546614B02}" type="sibTrans" cxnId="{D7892976-81BD-47EF-A423-C28BB99D3E90}">
      <dgm:prSet/>
      <dgm:spPr/>
      <dgm:t>
        <a:bodyPr/>
        <a:lstStyle/>
        <a:p>
          <a:endParaRPr lang="ru-RU"/>
        </a:p>
      </dgm:t>
    </dgm:pt>
    <dgm:pt modelId="{663A746B-21F4-4263-B0DF-073986443D80}">
      <dgm:prSet phldrT="[Текст]"/>
      <dgm:spPr>
        <a:noFill/>
      </dgm:spPr>
      <dgm:t>
        <a:bodyPr/>
        <a:lstStyle/>
        <a:p>
          <a:r>
            <a:rPr lang="ru-RU" dirty="0" smtClean="0"/>
            <a:t>Инициализация спора и закрытие сверки</a:t>
          </a:r>
          <a:endParaRPr lang="ru-RU" dirty="0"/>
        </a:p>
      </dgm:t>
    </dgm:pt>
    <dgm:pt modelId="{728EC046-CDD7-4C9C-9994-2BA7D9D22376}" type="parTrans" cxnId="{A8F0910D-64FC-4BB8-8259-23B47EA1DA61}">
      <dgm:prSet/>
      <dgm:spPr/>
      <dgm:t>
        <a:bodyPr/>
        <a:lstStyle/>
        <a:p>
          <a:endParaRPr lang="ru-RU"/>
        </a:p>
      </dgm:t>
    </dgm:pt>
    <dgm:pt modelId="{E626716F-4A4E-4F4A-BDB0-7046DB449424}" type="sibTrans" cxnId="{A8F0910D-64FC-4BB8-8259-23B47EA1DA61}">
      <dgm:prSet/>
      <dgm:spPr/>
      <dgm:t>
        <a:bodyPr/>
        <a:lstStyle/>
        <a:p>
          <a:endParaRPr lang="ru-RU"/>
        </a:p>
      </dgm:t>
    </dgm:pt>
    <dgm:pt modelId="{7BA6AF6A-3ED7-4896-AD90-225E783486BD}">
      <dgm:prSet phldrT="[Текст]"/>
      <dgm:spPr/>
      <dgm:t>
        <a:bodyPr/>
        <a:lstStyle/>
        <a:p>
          <a:r>
            <a:rPr lang="ru-RU" dirty="0" smtClean="0"/>
            <a:t>Схема процесса исключения ВГО и нереализованной прибыли</a:t>
          </a:r>
          <a:endParaRPr lang="ru-RU" dirty="0"/>
        </a:p>
      </dgm:t>
    </dgm:pt>
    <dgm:pt modelId="{C919D88D-0A97-45F8-9B9F-DE3AB5181391}" type="parTrans" cxnId="{04253A5A-67B6-4DB9-ADE2-2D2BCAF55C2D}">
      <dgm:prSet/>
      <dgm:spPr/>
      <dgm:t>
        <a:bodyPr/>
        <a:lstStyle/>
        <a:p>
          <a:endParaRPr lang="ru-RU"/>
        </a:p>
      </dgm:t>
    </dgm:pt>
    <dgm:pt modelId="{DF878A6F-2F5C-42A1-B6B1-727BBD28C2BA}" type="sibTrans" cxnId="{04253A5A-67B6-4DB9-ADE2-2D2BCAF55C2D}">
      <dgm:prSet/>
      <dgm:spPr/>
      <dgm:t>
        <a:bodyPr/>
        <a:lstStyle/>
        <a:p>
          <a:endParaRPr lang="ru-RU"/>
        </a:p>
      </dgm:t>
    </dgm:pt>
    <dgm:pt modelId="{C7CB1875-9D85-4DC3-971D-B661727EFD7A}">
      <dgm:prSet phldrT="[Текст]"/>
      <dgm:spPr/>
      <dgm:t>
        <a:bodyPr/>
        <a:lstStyle/>
        <a:p>
          <a:r>
            <a:rPr lang="ru-RU" dirty="0" smtClean="0"/>
            <a:t>Запуск процесса исключения ВГО</a:t>
          </a:r>
          <a:endParaRPr lang="ru-RU" dirty="0"/>
        </a:p>
      </dgm:t>
    </dgm:pt>
    <dgm:pt modelId="{FE4E2DD1-EAA8-4D3F-B59E-B1287EA9EC2F}" type="parTrans" cxnId="{E867CC07-178D-432D-A666-087CA852BFAA}">
      <dgm:prSet/>
      <dgm:spPr/>
      <dgm:t>
        <a:bodyPr/>
        <a:lstStyle/>
        <a:p>
          <a:endParaRPr lang="ru-RU"/>
        </a:p>
      </dgm:t>
    </dgm:pt>
    <dgm:pt modelId="{1C603362-8CA2-4764-A3CF-C2F377447F20}" type="sibTrans" cxnId="{E867CC07-178D-432D-A666-087CA852BFAA}">
      <dgm:prSet/>
      <dgm:spPr/>
      <dgm:t>
        <a:bodyPr/>
        <a:lstStyle/>
        <a:p>
          <a:endParaRPr lang="ru-RU"/>
        </a:p>
      </dgm:t>
    </dgm:pt>
    <dgm:pt modelId="{B9C42F35-270A-40CF-8BD5-0AD037E513E8}">
      <dgm:prSet phldrT="[Текст]"/>
      <dgm:spPr>
        <a:noFill/>
      </dgm:spPr>
      <dgm:t>
        <a:bodyPr/>
        <a:lstStyle/>
        <a:p>
          <a:r>
            <a:rPr lang="ru-RU" dirty="0" smtClean="0"/>
            <a:t>Настройка параметров сверки</a:t>
          </a:r>
          <a:endParaRPr lang="ru-RU" dirty="0"/>
        </a:p>
      </dgm:t>
    </dgm:pt>
    <dgm:pt modelId="{D6FE4E8E-55D5-4F18-8F3B-BA23F459EAE5}" type="parTrans" cxnId="{6EF4BB06-475B-4B7F-AC28-2FB42FC8D370}">
      <dgm:prSet/>
      <dgm:spPr/>
      <dgm:t>
        <a:bodyPr/>
        <a:lstStyle/>
        <a:p>
          <a:endParaRPr lang="ru-RU"/>
        </a:p>
      </dgm:t>
    </dgm:pt>
    <dgm:pt modelId="{A09CFAC9-0435-420A-AB17-FA5678F085A8}" type="sibTrans" cxnId="{6EF4BB06-475B-4B7F-AC28-2FB42FC8D370}">
      <dgm:prSet/>
      <dgm:spPr/>
      <dgm:t>
        <a:bodyPr/>
        <a:lstStyle/>
        <a:p>
          <a:endParaRPr lang="ru-RU"/>
        </a:p>
      </dgm:t>
    </dgm:pt>
    <dgm:pt modelId="{B06E0FC1-EF20-4239-A415-98DBD37CD666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Настройка параметров исключения (элиминации) ВГО</a:t>
          </a:r>
          <a:endParaRPr lang="ru-RU" dirty="0"/>
        </a:p>
      </dgm:t>
    </dgm:pt>
    <dgm:pt modelId="{B8DA5612-1779-4D0E-A8BC-60004438CB7F}" type="parTrans" cxnId="{93F9C623-E4B6-40C3-853B-758445373576}">
      <dgm:prSet/>
      <dgm:spPr/>
      <dgm:t>
        <a:bodyPr/>
        <a:lstStyle/>
        <a:p>
          <a:endParaRPr lang="ru-RU"/>
        </a:p>
      </dgm:t>
    </dgm:pt>
    <dgm:pt modelId="{BBBD7F75-E39D-4F1C-B396-C86077C844ED}" type="sibTrans" cxnId="{93F9C623-E4B6-40C3-853B-758445373576}">
      <dgm:prSet/>
      <dgm:spPr/>
      <dgm:t>
        <a:bodyPr/>
        <a:lstStyle/>
        <a:p>
          <a:endParaRPr lang="ru-RU"/>
        </a:p>
      </dgm:t>
    </dgm:pt>
    <dgm:pt modelId="{79EDE6D0-EF7A-40E3-8500-FC79F40A71A9}" type="pres">
      <dgm:prSet presAssocID="{7991D28A-3571-4FD8-A9B9-04211A55E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06EA95-DF9E-499A-8870-24688F97B25D}" type="pres">
      <dgm:prSet presAssocID="{77FB9DF3-9333-4703-8ADC-8CEABC76648D}" presName="thickLine" presStyleLbl="alignNode1" presStyleIdx="0" presStyleCnt="1"/>
      <dgm:spPr/>
    </dgm:pt>
    <dgm:pt modelId="{0FF108C3-2426-4E53-B03C-75BFAE1AE7B6}" type="pres">
      <dgm:prSet presAssocID="{77FB9DF3-9333-4703-8ADC-8CEABC76648D}" presName="horz1" presStyleCnt="0"/>
      <dgm:spPr/>
    </dgm:pt>
    <dgm:pt modelId="{CA2059B5-F5EC-41E9-89C7-F805C946F686}" type="pres">
      <dgm:prSet presAssocID="{77FB9DF3-9333-4703-8ADC-8CEABC76648D}" presName="tx1" presStyleLbl="revTx" presStyleIdx="0" presStyleCnt="10"/>
      <dgm:spPr/>
      <dgm:t>
        <a:bodyPr/>
        <a:lstStyle/>
        <a:p>
          <a:endParaRPr lang="ru-RU"/>
        </a:p>
      </dgm:t>
    </dgm:pt>
    <dgm:pt modelId="{6A501F8B-DE54-4F07-871E-B1B95376D83E}" type="pres">
      <dgm:prSet presAssocID="{77FB9DF3-9333-4703-8ADC-8CEABC76648D}" presName="vert1" presStyleCnt="0"/>
      <dgm:spPr/>
    </dgm:pt>
    <dgm:pt modelId="{33F86136-4A9B-439E-9C44-2AB0330858A6}" type="pres">
      <dgm:prSet presAssocID="{20056473-9164-404D-9FF4-6C396516FABB}" presName="vertSpace2a" presStyleCnt="0"/>
      <dgm:spPr/>
    </dgm:pt>
    <dgm:pt modelId="{EBD87B11-D5D2-4398-B24D-229631AFD844}" type="pres">
      <dgm:prSet presAssocID="{20056473-9164-404D-9FF4-6C396516FABB}" presName="horz2" presStyleCnt="0"/>
      <dgm:spPr/>
    </dgm:pt>
    <dgm:pt modelId="{A18503C4-47A8-4EA3-84C2-E907949BBA1D}" type="pres">
      <dgm:prSet presAssocID="{20056473-9164-404D-9FF4-6C396516FABB}" presName="horzSpace2" presStyleCnt="0"/>
      <dgm:spPr/>
    </dgm:pt>
    <dgm:pt modelId="{DF9C879A-E799-4734-BF82-4251ED0CCAE9}" type="pres">
      <dgm:prSet presAssocID="{20056473-9164-404D-9FF4-6C396516FABB}" presName="tx2" presStyleLbl="revTx" presStyleIdx="1" presStyleCnt="10"/>
      <dgm:spPr/>
      <dgm:t>
        <a:bodyPr/>
        <a:lstStyle/>
        <a:p>
          <a:endParaRPr lang="ru-RU"/>
        </a:p>
      </dgm:t>
    </dgm:pt>
    <dgm:pt modelId="{B9AA2824-510C-4058-96C2-7031FB3671C3}" type="pres">
      <dgm:prSet presAssocID="{20056473-9164-404D-9FF4-6C396516FABB}" presName="vert2" presStyleCnt="0"/>
      <dgm:spPr/>
    </dgm:pt>
    <dgm:pt modelId="{32DB8667-DC56-45B3-958E-68DB37C83627}" type="pres">
      <dgm:prSet presAssocID="{20056473-9164-404D-9FF4-6C396516FABB}" presName="thinLine2b" presStyleLbl="callout" presStyleIdx="0" presStyleCnt="9"/>
      <dgm:spPr/>
    </dgm:pt>
    <dgm:pt modelId="{4CEE732B-F88E-4F73-89BD-8DB1CDF0FB8D}" type="pres">
      <dgm:prSet presAssocID="{20056473-9164-404D-9FF4-6C396516FABB}" presName="vertSpace2b" presStyleCnt="0"/>
      <dgm:spPr/>
    </dgm:pt>
    <dgm:pt modelId="{D4CF4C51-9A46-4721-AD2D-FEDA8652DF50}" type="pres">
      <dgm:prSet presAssocID="{CBA3B119-E920-463D-8C02-766AE261DB4E}" presName="horz2" presStyleCnt="0"/>
      <dgm:spPr/>
    </dgm:pt>
    <dgm:pt modelId="{6FA8A364-4A9A-4E3B-8637-534883EBA246}" type="pres">
      <dgm:prSet presAssocID="{CBA3B119-E920-463D-8C02-766AE261DB4E}" presName="horzSpace2" presStyleCnt="0"/>
      <dgm:spPr/>
    </dgm:pt>
    <dgm:pt modelId="{9531CE22-CBD5-4323-BCED-50556284BAEB}" type="pres">
      <dgm:prSet presAssocID="{CBA3B119-E920-463D-8C02-766AE261DB4E}" presName="tx2" presStyleLbl="revTx" presStyleIdx="2" presStyleCnt="10"/>
      <dgm:spPr/>
      <dgm:t>
        <a:bodyPr/>
        <a:lstStyle/>
        <a:p>
          <a:endParaRPr lang="ru-RU"/>
        </a:p>
      </dgm:t>
    </dgm:pt>
    <dgm:pt modelId="{E52E0808-F50C-4EE7-A899-BD9A6FBE9A99}" type="pres">
      <dgm:prSet presAssocID="{CBA3B119-E920-463D-8C02-766AE261DB4E}" presName="vert2" presStyleCnt="0"/>
      <dgm:spPr/>
    </dgm:pt>
    <dgm:pt modelId="{549C971F-DC7D-42F9-B0FC-8077E77E1A2B}" type="pres">
      <dgm:prSet presAssocID="{CBA3B119-E920-463D-8C02-766AE261DB4E}" presName="thinLine2b" presStyleLbl="callout" presStyleIdx="1" presStyleCnt="9"/>
      <dgm:spPr/>
    </dgm:pt>
    <dgm:pt modelId="{E8D7F0B6-B604-4758-9F83-B827859925B2}" type="pres">
      <dgm:prSet presAssocID="{CBA3B119-E920-463D-8C02-766AE261DB4E}" presName="vertSpace2b" presStyleCnt="0"/>
      <dgm:spPr/>
    </dgm:pt>
    <dgm:pt modelId="{8A446962-82B9-4703-8C14-C7F55BBCB025}" type="pres">
      <dgm:prSet presAssocID="{B9C42F35-270A-40CF-8BD5-0AD037E513E8}" presName="horz2" presStyleCnt="0"/>
      <dgm:spPr/>
    </dgm:pt>
    <dgm:pt modelId="{A27264B6-AB7D-4432-BEFE-08B8C99328B7}" type="pres">
      <dgm:prSet presAssocID="{B9C42F35-270A-40CF-8BD5-0AD037E513E8}" presName="horzSpace2" presStyleCnt="0"/>
      <dgm:spPr/>
    </dgm:pt>
    <dgm:pt modelId="{6197A66D-50A8-4844-BEE9-97C459F09ED8}" type="pres">
      <dgm:prSet presAssocID="{B9C42F35-270A-40CF-8BD5-0AD037E513E8}" presName="tx2" presStyleLbl="revTx" presStyleIdx="3" presStyleCnt="10"/>
      <dgm:spPr/>
      <dgm:t>
        <a:bodyPr/>
        <a:lstStyle/>
        <a:p>
          <a:endParaRPr lang="ru-RU"/>
        </a:p>
      </dgm:t>
    </dgm:pt>
    <dgm:pt modelId="{778B8111-08E5-44EC-B387-68474E85C062}" type="pres">
      <dgm:prSet presAssocID="{B9C42F35-270A-40CF-8BD5-0AD037E513E8}" presName="vert2" presStyleCnt="0"/>
      <dgm:spPr/>
    </dgm:pt>
    <dgm:pt modelId="{B73F592D-80CB-46F5-BC21-182E6602C58B}" type="pres">
      <dgm:prSet presAssocID="{B9C42F35-270A-40CF-8BD5-0AD037E513E8}" presName="thinLine2b" presStyleLbl="callout" presStyleIdx="2" presStyleCnt="9"/>
      <dgm:spPr/>
    </dgm:pt>
    <dgm:pt modelId="{6BE0E22D-E4C4-45EC-8254-797A95B8BE6F}" type="pres">
      <dgm:prSet presAssocID="{B9C42F35-270A-40CF-8BD5-0AD037E513E8}" presName="vertSpace2b" presStyleCnt="0"/>
      <dgm:spPr/>
    </dgm:pt>
    <dgm:pt modelId="{6E60B30E-A8D3-433E-9F7F-5E52E2BF3E73}" type="pres">
      <dgm:prSet presAssocID="{6AAFE7EF-249C-4265-BC93-0203EF86D5A5}" presName="horz2" presStyleCnt="0"/>
      <dgm:spPr/>
    </dgm:pt>
    <dgm:pt modelId="{69D9CC40-FAF7-4629-AF95-07F87E4227D4}" type="pres">
      <dgm:prSet presAssocID="{6AAFE7EF-249C-4265-BC93-0203EF86D5A5}" presName="horzSpace2" presStyleCnt="0"/>
      <dgm:spPr/>
    </dgm:pt>
    <dgm:pt modelId="{5B4115E7-87C8-4C23-A139-82EBE574494F}" type="pres">
      <dgm:prSet presAssocID="{6AAFE7EF-249C-4265-BC93-0203EF86D5A5}" presName="tx2" presStyleLbl="revTx" presStyleIdx="4" presStyleCnt="10"/>
      <dgm:spPr/>
      <dgm:t>
        <a:bodyPr/>
        <a:lstStyle/>
        <a:p>
          <a:endParaRPr lang="ru-RU"/>
        </a:p>
      </dgm:t>
    </dgm:pt>
    <dgm:pt modelId="{39FBC763-B382-4F54-A10D-7555F1DAEC0B}" type="pres">
      <dgm:prSet presAssocID="{6AAFE7EF-249C-4265-BC93-0203EF86D5A5}" presName="vert2" presStyleCnt="0"/>
      <dgm:spPr/>
    </dgm:pt>
    <dgm:pt modelId="{36BF853A-AEEE-4433-A50C-D187C85418C1}" type="pres">
      <dgm:prSet presAssocID="{6AAFE7EF-249C-4265-BC93-0203EF86D5A5}" presName="thinLine2b" presStyleLbl="callout" presStyleIdx="3" presStyleCnt="9"/>
      <dgm:spPr/>
    </dgm:pt>
    <dgm:pt modelId="{5DDCF538-CA8A-4AC2-A4A6-ABD996A7AC8F}" type="pres">
      <dgm:prSet presAssocID="{6AAFE7EF-249C-4265-BC93-0203EF86D5A5}" presName="vertSpace2b" presStyleCnt="0"/>
      <dgm:spPr/>
    </dgm:pt>
    <dgm:pt modelId="{CEADD091-1313-4E5A-8D6F-8699CF91C118}" type="pres">
      <dgm:prSet presAssocID="{663A746B-21F4-4263-B0DF-073986443D80}" presName="horz2" presStyleCnt="0"/>
      <dgm:spPr/>
    </dgm:pt>
    <dgm:pt modelId="{082FE971-4234-428E-8109-AA436522E8E9}" type="pres">
      <dgm:prSet presAssocID="{663A746B-21F4-4263-B0DF-073986443D80}" presName="horzSpace2" presStyleCnt="0"/>
      <dgm:spPr/>
    </dgm:pt>
    <dgm:pt modelId="{535B326B-9D69-44B7-8E88-572B81CEF642}" type="pres">
      <dgm:prSet presAssocID="{663A746B-21F4-4263-B0DF-073986443D80}" presName="tx2" presStyleLbl="revTx" presStyleIdx="5" presStyleCnt="10"/>
      <dgm:spPr/>
      <dgm:t>
        <a:bodyPr/>
        <a:lstStyle/>
        <a:p>
          <a:endParaRPr lang="ru-RU"/>
        </a:p>
      </dgm:t>
    </dgm:pt>
    <dgm:pt modelId="{B3EA9E51-41CA-4CF6-A4FC-6447841BB070}" type="pres">
      <dgm:prSet presAssocID="{663A746B-21F4-4263-B0DF-073986443D80}" presName="vert2" presStyleCnt="0"/>
      <dgm:spPr/>
    </dgm:pt>
    <dgm:pt modelId="{9A675AD6-859B-4F6C-9F84-ED6DD1285F78}" type="pres">
      <dgm:prSet presAssocID="{663A746B-21F4-4263-B0DF-073986443D80}" presName="thinLine2b" presStyleLbl="callout" presStyleIdx="4" presStyleCnt="9"/>
      <dgm:spPr/>
    </dgm:pt>
    <dgm:pt modelId="{A4108234-518D-4E1B-8908-082CAF9F370F}" type="pres">
      <dgm:prSet presAssocID="{663A746B-21F4-4263-B0DF-073986443D80}" presName="vertSpace2b" presStyleCnt="0"/>
      <dgm:spPr/>
    </dgm:pt>
    <dgm:pt modelId="{42E63CC8-C369-469B-A4CA-3092140B0317}" type="pres">
      <dgm:prSet presAssocID="{7E22B604-9F0A-444C-9910-D201B86D13E3}" presName="horz2" presStyleCnt="0"/>
      <dgm:spPr/>
    </dgm:pt>
    <dgm:pt modelId="{B89F6A82-DB86-455F-ACE5-100C29318DBC}" type="pres">
      <dgm:prSet presAssocID="{7E22B604-9F0A-444C-9910-D201B86D13E3}" presName="horzSpace2" presStyleCnt="0"/>
      <dgm:spPr/>
    </dgm:pt>
    <dgm:pt modelId="{0AEAFA5C-0E14-4584-ADF6-7C13459D0BCB}" type="pres">
      <dgm:prSet presAssocID="{7E22B604-9F0A-444C-9910-D201B86D13E3}" presName="tx2" presStyleLbl="revTx" presStyleIdx="6" presStyleCnt="10"/>
      <dgm:spPr/>
      <dgm:t>
        <a:bodyPr/>
        <a:lstStyle/>
        <a:p>
          <a:endParaRPr lang="ru-RU"/>
        </a:p>
      </dgm:t>
    </dgm:pt>
    <dgm:pt modelId="{1DE9596A-1CC9-4C0E-8FFE-59D4787C0DDA}" type="pres">
      <dgm:prSet presAssocID="{7E22B604-9F0A-444C-9910-D201B86D13E3}" presName="vert2" presStyleCnt="0"/>
      <dgm:spPr/>
    </dgm:pt>
    <dgm:pt modelId="{2AE9BD72-D41F-4E2F-BCD9-BF24784DEC17}" type="pres">
      <dgm:prSet presAssocID="{7E22B604-9F0A-444C-9910-D201B86D13E3}" presName="thinLine2b" presStyleLbl="callout" presStyleIdx="5" presStyleCnt="9"/>
      <dgm:spPr/>
    </dgm:pt>
    <dgm:pt modelId="{535B14EE-33C6-4C1E-B0F8-2DD08BBB3F7E}" type="pres">
      <dgm:prSet presAssocID="{7E22B604-9F0A-444C-9910-D201B86D13E3}" presName="vertSpace2b" presStyleCnt="0"/>
      <dgm:spPr/>
    </dgm:pt>
    <dgm:pt modelId="{7429B256-F2B7-4EFB-B1B5-44797A414A1A}" type="pres">
      <dgm:prSet presAssocID="{B06E0FC1-EF20-4239-A415-98DBD37CD666}" presName="horz2" presStyleCnt="0"/>
      <dgm:spPr/>
    </dgm:pt>
    <dgm:pt modelId="{07BF30D0-F7A8-4A86-A95B-2957D8C015AE}" type="pres">
      <dgm:prSet presAssocID="{B06E0FC1-EF20-4239-A415-98DBD37CD666}" presName="horzSpace2" presStyleCnt="0"/>
      <dgm:spPr/>
    </dgm:pt>
    <dgm:pt modelId="{10364A8C-78DB-4B00-A42A-215C2F24D18C}" type="pres">
      <dgm:prSet presAssocID="{B06E0FC1-EF20-4239-A415-98DBD37CD666}" presName="tx2" presStyleLbl="revTx" presStyleIdx="7" presStyleCnt="10"/>
      <dgm:spPr/>
      <dgm:t>
        <a:bodyPr/>
        <a:lstStyle/>
        <a:p>
          <a:endParaRPr lang="ru-RU"/>
        </a:p>
      </dgm:t>
    </dgm:pt>
    <dgm:pt modelId="{E3B71C7F-2F6E-4E42-8230-DDA7290022AD}" type="pres">
      <dgm:prSet presAssocID="{B06E0FC1-EF20-4239-A415-98DBD37CD666}" presName="vert2" presStyleCnt="0"/>
      <dgm:spPr/>
    </dgm:pt>
    <dgm:pt modelId="{9974272B-8B3C-457E-9BB1-EFE50FCA489E}" type="pres">
      <dgm:prSet presAssocID="{B06E0FC1-EF20-4239-A415-98DBD37CD666}" presName="thinLine2b" presStyleLbl="callout" presStyleIdx="6" presStyleCnt="9"/>
      <dgm:spPr/>
    </dgm:pt>
    <dgm:pt modelId="{D5D7352A-E85F-435A-BD03-F29571708485}" type="pres">
      <dgm:prSet presAssocID="{B06E0FC1-EF20-4239-A415-98DBD37CD666}" presName="vertSpace2b" presStyleCnt="0"/>
      <dgm:spPr/>
    </dgm:pt>
    <dgm:pt modelId="{3FAC1599-A6E8-473E-AA0F-104C0AFBD0AE}" type="pres">
      <dgm:prSet presAssocID="{C7CB1875-9D85-4DC3-971D-B661727EFD7A}" presName="horz2" presStyleCnt="0"/>
      <dgm:spPr/>
    </dgm:pt>
    <dgm:pt modelId="{B420796E-52A8-4FBD-98D4-A25D048953E5}" type="pres">
      <dgm:prSet presAssocID="{C7CB1875-9D85-4DC3-971D-B661727EFD7A}" presName="horzSpace2" presStyleCnt="0"/>
      <dgm:spPr/>
    </dgm:pt>
    <dgm:pt modelId="{B19ECBC0-B162-4BCF-BF85-7613FAF483AC}" type="pres">
      <dgm:prSet presAssocID="{C7CB1875-9D85-4DC3-971D-B661727EFD7A}" presName="tx2" presStyleLbl="revTx" presStyleIdx="8" presStyleCnt="10"/>
      <dgm:spPr/>
      <dgm:t>
        <a:bodyPr/>
        <a:lstStyle/>
        <a:p>
          <a:endParaRPr lang="ru-RU"/>
        </a:p>
      </dgm:t>
    </dgm:pt>
    <dgm:pt modelId="{F03083EC-5EFF-4D6C-BA86-07166ED24E25}" type="pres">
      <dgm:prSet presAssocID="{C7CB1875-9D85-4DC3-971D-B661727EFD7A}" presName="vert2" presStyleCnt="0"/>
      <dgm:spPr/>
    </dgm:pt>
    <dgm:pt modelId="{B01D11D0-B3F8-4DFF-9EF7-450E1FB2DE38}" type="pres">
      <dgm:prSet presAssocID="{C7CB1875-9D85-4DC3-971D-B661727EFD7A}" presName="thinLine2b" presStyleLbl="callout" presStyleIdx="7" presStyleCnt="9"/>
      <dgm:spPr/>
    </dgm:pt>
    <dgm:pt modelId="{6F668B8E-45F8-40EF-AA79-5AE3160F0B90}" type="pres">
      <dgm:prSet presAssocID="{C7CB1875-9D85-4DC3-971D-B661727EFD7A}" presName="vertSpace2b" presStyleCnt="0"/>
      <dgm:spPr/>
    </dgm:pt>
    <dgm:pt modelId="{F06188C3-B65D-4427-BE3E-A10ED5C6A9CB}" type="pres">
      <dgm:prSet presAssocID="{7BA6AF6A-3ED7-4896-AD90-225E783486BD}" presName="horz2" presStyleCnt="0"/>
      <dgm:spPr/>
    </dgm:pt>
    <dgm:pt modelId="{57C88E27-398E-4EB7-9A53-ED8303F22FBF}" type="pres">
      <dgm:prSet presAssocID="{7BA6AF6A-3ED7-4896-AD90-225E783486BD}" presName="horzSpace2" presStyleCnt="0"/>
      <dgm:spPr/>
    </dgm:pt>
    <dgm:pt modelId="{08E14224-D7E6-4C35-AA5B-8621F98C165D}" type="pres">
      <dgm:prSet presAssocID="{7BA6AF6A-3ED7-4896-AD90-225E783486BD}" presName="tx2" presStyleLbl="revTx" presStyleIdx="9" presStyleCnt="10"/>
      <dgm:spPr/>
      <dgm:t>
        <a:bodyPr/>
        <a:lstStyle/>
        <a:p>
          <a:endParaRPr lang="ru-RU"/>
        </a:p>
      </dgm:t>
    </dgm:pt>
    <dgm:pt modelId="{5B0AEECB-1EB0-47D1-9128-3505BF2159DA}" type="pres">
      <dgm:prSet presAssocID="{7BA6AF6A-3ED7-4896-AD90-225E783486BD}" presName="vert2" presStyleCnt="0"/>
      <dgm:spPr/>
    </dgm:pt>
    <dgm:pt modelId="{643CDC2F-7820-4E69-A5C9-641126A43F1C}" type="pres">
      <dgm:prSet presAssocID="{7BA6AF6A-3ED7-4896-AD90-225E783486BD}" presName="thinLine2b" presStyleLbl="callout" presStyleIdx="8" presStyleCnt="9"/>
      <dgm:spPr/>
    </dgm:pt>
    <dgm:pt modelId="{FE84E3BE-5E91-42C9-A454-8FF2D493C71E}" type="pres">
      <dgm:prSet presAssocID="{7BA6AF6A-3ED7-4896-AD90-225E783486BD}" presName="vertSpace2b" presStyleCnt="0"/>
      <dgm:spPr/>
    </dgm:pt>
  </dgm:ptLst>
  <dgm:cxnLst>
    <dgm:cxn modelId="{D7892976-81BD-47EF-A423-C28BB99D3E90}" srcId="{77FB9DF3-9333-4703-8ADC-8CEABC76648D}" destId="{7E22B604-9F0A-444C-9910-D201B86D13E3}" srcOrd="5" destOrd="0" parTransId="{2A81A700-D3BE-4690-A88A-5AC33C3262F7}" sibTransId="{40764C97-9D44-4E6D-8E15-175546614B02}"/>
    <dgm:cxn modelId="{5D74FECB-3BF4-42DD-9864-F022A0975551}" type="presOf" srcId="{7991D28A-3571-4FD8-A9B9-04211A55EAB2}" destId="{79EDE6D0-EF7A-40E3-8500-FC79F40A71A9}" srcOrd="0" destOrd="0" presId="urn:microsoft.com/office/officeart/2008/layout/LinedList"/>
    <dgm:cxn modelId="{509437C2-AD5C-4159-9DC1-55E0CAAB8B87}" type="presOf" srcId="{7E22B604-9F0A-444C-9910-D201B86D13E3}" destId="{0AEAFA5C-0E14-4584-ADF6-7C13459D0BCB}" srcOrd="0" destOrd="0" presId="urn:microsoft.com/office/officeart/2008/layout/LinedList"/>
    <dgm:cxn modelId="{7197C430-3612-4F63-B5F7-4AF03FC38CB3}" type="presOf" srcId="{20056473-9164-404D-9FF4-6C396516FABB}" destId="{DF9C879A-E799-4734-BF82-4251ED0CCAE9}" srcOrd="0" destOrd="0" presId="urn:microsoft.com/office/officeart/2008/layout/LinedList"/>
    <dgm:cxn modelId="{04253A5A-67B6-4DB9-ADE2-2D2BCAF55C2D}" srcId="{77FB9DF3-9333-4703-8ADC-8CEABC76648D}" destId="{7BA6AF6A-3ED7-4896-AD90-225E783486BD}" srcOrd="8" destOrd="0" parTransId="{C919D88D-0A97-45F8-9B9F-DE3AB5181391}" sibTransId="{DF878A6F-2F5C-42A1-B6B1-727BBD28C2BA}"/>
    <dgm:cxn modelId="{1864F96E-8776-49EA-8B4E-8F0366639E3E}" srcId="{77FB9DF3-9333-4703-8ADC-8CEABC76648D}" destId="{CBA3B119-E920-463D-8C02-766AE261DB4E}" srcOrd="1" destOrd="0" parTransId="{4DC17A27-D68F-432F-9BEC-344028DEEF4F}" sibTransId="{D4EC3D60-657C-42F9-B4CA-2A8CBE9202E5}"/>
    <dgm:cxn modelId="{6EF4BB06-475B-4B7F-AC28-2FB42FC8D370}" srcId="{77FB9DF3-9333-4703-8ADC-8CEABC76648D}" destId="{B9C42F35-270A-40CF-8BD5-0AD037E513E8}" srcOrd="2" destOrd="0" parTransId="{D6FE4E8E-55D5-4F18-8F3B-BA23F459EAE5}" sibTransId="{A09CFAC9-0435-420A-AB17-FA5678F085A8}"/>
    <dgm:cxn modelId="{A16AC298-2AA1-4928-AA1D-A905FC854993}" type="presOf" srcId="{77FB9DF3-9333-4703-8ADC-8CEABC76648D}" destId="{CA2059B5-F5EC-41E9-89C7-F805C946F686}" srcOrd="0" destOrd="0" presId="urn:microsoft.com/office/officeart/2008/layout/LinedList"/>
    <dgm:cxn modelId="{8ADD7BC8-BF73-4798-B429-6C621828CB7E}" type="presOf" srcId="{CBA3B119-E920-463D-8C02-766AE261DB4E}" destId="{9531CE22-CBD5-4323-BCED-50556284BAEB}" srcOrd="0" destOrd="0" presId="urn:microsoft.com/office/officeart/2008/layout/LinedList"/>
    <dgm:cxn modelId="{FE869A8F-B06C-4206-8EF2-CF32A0BE8AE3}" srcId="{7991D28A-3571-4FD8-A9B9-04211A55EAB2}" destId="{77FB9DF3-9333-4703-8ADC-8CEABC76648D}" srcOrd="0" destOrd="0" parTransId="{B4FC788E-70E0-4169-BFA2-CDD4105E5E9A}" sibTransId="{FE24F151-608E-4470-A3E9-3140B275EDEC}"/>
    <dgm:cxn modelId="{93F9C623-E4B6-40C3-853B-758445373576}" srcId="{77FB9DF3-9333-4703-8ADC-8CEABC76648D}" destId="{B06E0FC1-EF20-4239-A415-98DBD37CD666}" srcOrd="6" destOrd="0" parTransId="{B8DA5612-1779-4D0E-A8BC-60004438CB7F}" sibTransId="{BBBD7F75-E39D-4F1C-B396-C86077C844ED}"/>
    <dgm:cxn modelId="{81566A07-359F-4BB5-A663-A790B0BB5C56}" type="presOf" srcId="{B06E0FC1-EF20-4239-A415-98DBD37CD666}" destId="{10364A8C-78DB-4B00-A42A-215C2F24D18C}" srcOrd="0" destOrd="0" presId="urn:microsoft.com/office/officeart/2008/layout/LinedList"/>
    <dgm:cxn modelId="{58C8072C-C6A7-441E-A25D-D72383F49B5E}" type="presOf" srcId="{C7CB1875-9D85-4DC3-971D-B661727EFD7A}" destId="{B19ECBC0-B162-4BCF-BF85-7613FAF483AC}" srcOrd="0" destOrd="0" presId="urn:microsoft.com/office/officeart/2008/layout/LinedList"/>
    <dgm:cxn modelId="{E867CC07-178D-432D-A666-087CA852BFAA}" srcId="{77FB9DF3-9333-4703-8ADC-8CEABC76648D}" destId="{C7CB1875-9D85-4DC3-971D-B661727EFD7A}" srcOrd="7" destOrd="0" parTransId="{FE4E2DD1-EAA8-4D3F-B59E-B1287EA9EC2F}" sibTransId="{1C603362-8CA2-4764-A3CF-C2F377447F20}"/>
    <dgm:cxn modelId="{A6471475-D495-4D0E-8BA4-751C977F68B8}" type="presOf" srcId="{663A746B-21F4-4263-B0DF-073986443D80}" destId="{535B326B-9D69-44B7-8E88-572B81CEF642}" srcOrd="0" destOrd="0" presId="urn:microsoft.com/office/officeart/2008/layout/LinedList"/>
    <dgm:cxn modelId="{A8F0910D-64FC-4BB8-8259-23B47EA1DA61}" srcId="{77FB9DF3-9333-4703-8ADC-8CEABC76648D}" destId="{663A746B-21F4-4263-B0DF-073986443D80}" srcOrd="4" destOrd="0" parTransId="{728EC046-CDD7-4C9C-9994-2BA7D9D22376}" sibTransId="{E626716F-4A4E-4F4A-BDB0-7046DB449424}"/>
    <dgm:cxn modelId="{3F3782E1-1D4B-45A1-9CCD-1EF4D323B32E}" srcId="{77FB9DF3-9333-4703-8ADC-8CEABC76648D}" destId="{6AAFE7EF-249C-4265-BC93-0203EF86D5A5}" srcOrd="3" destOrd="0" parTransId="{8239C4E5-1DC9-4290-9E57-0D874A70F3E3}" sibTransId="{7746F12F-BCED-409A-B8E7-4FFD7BE34FA4}"/>
    <dgm:cxn modelId="{AD9F4B6D-DC02-40CF-B9A5-F39C66E8E188}" type="presOf" srcId="{6AAFE7EF-249C-4265-BC93-0203EF86D5A5}" destId="{5B4115E7-87C8-4C23-A139-82EBE574494F}" srcOrd="0" destOrd="0" presId="urn:microsoft.com/office/officeart/2008/layout/LinedList"/>
    <dgm:cxn modelId="{F8AF4265-DBE6-4F60-B668-740D63711148}" type="presOf" srcId="{B9C42F35-270A-40CF-8BD5-0AD037E513E8}" destId="{6197A66D-50A8-4844-BEE9-97C459F09ED8}" srcOrd="0" destOrd="0" presId="urn:microsoft.com/office/officeart/2008/layout/LinedList"/>
    <dgm:cxn modelId="{A0B7DE72-6724-4B84-BE37-802C8E576EE4}" type="presOf" srcId="{7BA6AF6A-3ED7-4896-AD90-225E783486BD}" destId="{08E14224-D7E6-4C35-AA5B-8621F98C165D}" srcOrd="0" destOrd="0" presId="urn:microsoft.com/office/officeart/2008/layout/LinedList"/>
    <dgm:cxn modelId="{D8782B63-3443-4B1A-BD5D-BC51EF13B369}" srcId="{77FB9DF3-9333-4703-8ADC-8CEABC76648D}" destId="{20056473-9164-404D-9FF4-6C396516FABB}" srcOrd="0" destOrd="0" parTransId="{4AF54CAE-EA77-4AC7-AEB5-F46271B128CF}" sibTransId="{430966E2-650A-4F10-8F96-608176F33424}"/>
    <dgm:cxn modelId="{F64E4B74-D0FF-4F27-A287-815CA28DFB71}" type="presParOf" srcId="{79EDE6D0-EF7A-40E3-8500-FC79F40A71A9}" destId="{C206EA95-DF9E-499A-8870-24688F97B25D}" srcOrd="0" destOrd="0" presId="urn:microsoft.com/office/officeart/2008/layout/LinedList"/>
    <dgm:cxn modelId="{A461768F-6E26-4B3E-8B1D-67EAA0FDD4E2}" type="presParOf" srcId="{79EDE6D0-EF7A-40E3-8500-FC79F40A71A9}" destId="{0FF108C3-2426-4E53-B03C-75BFAE1AE7B6}" srcOrd="1" destOrd="0" presId="urn:microsoft.com/office/officeart/2008/layout/LinedList"/>
    <dgm:cxn modelId="{C46046FE-57A7-43BC-897E-B6E61FA80233}" type="presParOf" srcId="{0FF108C3-2426-4E53-B03C-75BFAE1AE7B6}" destId="{CA2059B5-F5EC-41E9-89C7-F805C946F686}" srcOrd="0" destOrd="0" presId="urn:microsoft.com/office/officeart/2008/layout/LinedList"/>
    <dgm:cxn modelId="{FFB43D73-8BB2-4E83-A3B3-51C0C02FDE95}" type="presParOf" srcId="{0FF108C3-2426-4E53-B03C-75BFAE1AE7B6}" destId="{6A501F8B-DE54-4F07-871E-B1B95376D83E}" srcOrd="1" destOrd="0" presId="urn:microsoft.com/office/officeart/2008/layout/LinedList"/>
    <dgm:cxn modelId="{3FAC4FD0-781B-4E4C-8D46-5706F17A4E08}" type="presParOf" srcId="{6A501F8B-DE54-4F07-871E-B1B95376D83E}" destId="{33F86136-4A9B-439E-9C44-2AB0330858A6}" srcOrd="0" destOrd="0" presId="urn:microsoft.com/office/officeart/2008/layout/LinedList"/>
    <dgm:cxn modelId="{2378562F-19D1-457B-BEC1-4B0222937EBA}" type="presParOf" srcId="{6A501F8B-DE54-4F07-871E-B1B95376D83E}" destId="{EBD87B11-D5D2-4398-B24D-229631AFD844}" srcOrd="1" destOrd="0" presId="urn:microsoft.com/office/officeart/2008/layout/LinedList"/>
    <dgm:cxn modelId="{45BFF647-D5B3-4509-B58B-5CE4792F11E6}" type="presParOf" srcId="{EBD87B11-D5D2-4398-B24D-229631AFD844}" destId="{A18503C4-47A8-4EA3-84C2-E907949BBA1D}" srcOrd="0" destOrd="0" presId="urn:microsoft.com/office/officeart/2008/layout/LinedList"/>
    <dgm:cxn modelId="{B0C3093B-2E43-48B1-B2B3-794CC69D089A}" type="presParOf" srcId="{EBD87B11-D5D2-4398-B24D-229631AFD844}" destId="{DF9C879A-E799-4734-BF82-4251ED0CCAE9}" srcOrd="1" destOrd="0" presId="urn:microsoft.com/office/officeart/2008/layout/LinedList"/>
    <dgm:cxn modelId="{F1A32A32-5F78-4FC8-8748-4AE2ED08AEAE}" type="presParOf" srcId="{EBD87B11-D5D2-4398-B24D-229631AFD844}" destId="{B9AA2824-510C-4058-96C2-7031FB3671C3}" srcOrd="2" destOrd="0" presId="urn:microsoft.com/office/officeart/2008/layout/LinedList"/>
    <dgm:cxn modelId="{7BBDF9FD-A909-4711-8D45-6DC7EABBB745}" type="presParOf" srcId="{6A501F8B-DE54-4F07-871E-B1B95376D83E}" destId="{32DB8667-DC56-45B3-958E-68DB37C83627}" srcOrd="2" destOrd="0" presId="urn:microsoft.com/office/officeart/2008/layout/LinedList"/>
    <dgm:cxn modelId="{BE57B67D-0B88-41BE-A228-0D1A4BD66D3E}" type="presParOf" srcId="{6A501F8B-DE54-4F07-871E-B1B95376D83E}" destId="{4CEE732B-F88E-4F73-89BD-8DB1CDF0FB8D}" srcOrd="3" destOrd="0" presId="urn:microsoft.com/office/officeart/2008/layout/LinedList"/>
    <dgm:cxn modelId="{4581E3D5-4F50-47B6-9605-69B1A434237E}" type="presParOf" srcId="{6A501F8B-DE54-4F07-871E-B1B95376D83E}" destId="{D4CF4C51-9A46-4721-AD2D-FEDA8652DF50}" srcOrd="4" destOrd="0" presId="urn:microsoft.com/office/officeart/2008/layout/LinedList"/>
    <dgm:cxn modelId="{29914BE4-EA3E-48FD-BB83-AEC82C68AA67}" type="presParOf" srcId="{D4CF4C51-9A46-4721-AD2D-FEDA8652DF50}" destId="{6FA8A364-4A9A-4E3B-8637-534883EBA246}" srcOrd="0" destOrd="0" presId="urn:microsoft.com/office/officeart/2008/layout/LinedList"/>
    <dgm:cxn modelId="{7B44E498-9894-4207-BFE8-1DAB125EE6B9}" type="presParOf" srcId="{D4CF4C51-9A46-4721-AD2D-FEDA8652DF50}" destId="{9531CE22-CBD5-4323-BCED-50556284BAEB}" srcOrd="1" destOrd="0" presId="urn:microsoft.com/office/officeart/2008/layout/LinedList"/>
    <dgm:cxn modelId="{F53E5F4B-1398-42B2-8054-D36D9F2A9A9D}" type="presParOf" srcId="{D4CF4C51-9A46-4721-AD2D-FEDA8652DF50}" destId="{E52E0808-F50C-4EE7-A899-BD9A6FBE9A99}" srcOrd="2" destOrd="0" presId="urn:microsoft.com/office/officeart/2008/layout/LinedList"/>
    <dgm:cxn modelId="{A8C12192-79A7-4690-B607-EFF877D7CE47}" type="presParOf" srcId="{6A501F8B-DE54-4F07-871E-B1B95376D83E}" destId="{549C971F-DC7D-42F9-B0FC-8077E77E1A2B}" srcOrd="5" destOrd="0" presId="urn:microsoft.com/office/officeart/2008/layout/LinedList"/>
    <dgm:cxn modelId="{29B98F81-5FCF-4F72-9D7D-22C417E789C7}" type="presParOf" srcId="{6A501F8B-DE54-4F07-871E-B1B95376D83E}" destId="{E8D7F0B6-B604-4758-9F83-B827859925B2}" srcOrd="6" destOrd="0" presId="urn:microsoft.com/office/officeart/2008/layout/LinedList"/>
    <dgm:cxn modelId="{0DB14735-A787-4143-984D-2CB527212E5D}" type="presParOf" srcId="{6A501F8B-DE54-4F07-871E-B1B95376D83E}" destId="{8A446962-82B9-4703-8C14-C7F55BBCB025}" srcOrd="7" destOrd="0" presId="urn:microsoft.com/office/officeart/2008/layout/LinedList"/>
    <dgm:cxn modelId="{6EA2E1EB-B025-4128-8EE1-5202B9CF4828}" type="presParOf" srcId="{8A446962-82B9-4703-8C14-C7F55BBCB025}" destId="{A27264B6-AB7D-4432-BEFE-08B8C99328B7}" srcOrd="0" destOrd="0" presId="urn:microsoft.com/office/officeart/2008/layout/LinedList"/>
    <dgm:cxn modelId="{236A579C-0057-49FA-A57A-5522BA8170A8}" type="presParOf" srcId="{8A446962-82B9-4703-8C14-C7F55BBCB025}" destId="{6197A66D-50A8-4844-BEE9-97C459F09ED8}" srcOrd="1" destOrd="0" presId="urn:microsoft.com/office/officeart/2008/layout/LinedList"/>
    <dgm:cxn modelId="{CE8E81E5-42E2-47A9-88D0-5E042F56B2AF}" type="presParOf" srcId="{8A446962-82B9-4703-8C14-C7F55BBCB025}" destId="{778B8111-08E5-44EC-B387-68474E85C062}" srcOrd="2" destOrd="0" presId="urn:microsoft.com/office/officeart/2008/layout/LinedList"/>
    <dgm:cxn modelId="{E95DFDF2-449A-4C35-8443-ECE4F72C7588}" type="presParOf" srcId="{6A501F8B-DE54-4F07-871E-B1B95376D83E}" destId="{B73F592D-80CB-46F5-BC21-182E6602C58B}" srcOrd="8" destOrd="0" presId="urn:microsoft.com/office/officeart/2008/layout/LinedList"/>
    <dgm:cxn modelId="{7C54AC5A-CD4C-4339-9C08-08CBD118F42D}" type="presParOf" srcId="{6A501F8B-DE54-4F07-871E-B1B95376D83E}" destId="{6BE0E22D-E4C4-45EC-8254-797A95B8BE6F}" srcOrd="9" destOrd="0" presId="urn:microsoft.com/office/officeart/2008/layout/LinedList"/>
    <dgm:cxn modelId="{36389FD0-63F3-4175-9D63-99299868A374}" type="presParOf" srcId="{6A501F8B-DE54-4F07-871E-B1B95376D83E}" destId="{6E60B30E-A8D3-433E-9F7F-5E52E2BF3E73}" srcOrd="10" destOrd="0" presId="urn:microsoft.com/office/officeart/2008/layout/LinedList"/>
    <dgm:cxn modelId="{2DEDAB00-CF8D-4672-96F6-4EC44730E617}" type="presParOf" srcId="{6E60B30E-A8D3-433E-9F7F-5E52E2BF3E73}" destId="{69D9CC40-FAF7-4629-AF95-07F87E4227D4}" srcOrd="0" destOrd="0" presId="urn:microsoft.com/office/officeart/2008/layout/LinedList"/>
    <dgm:cxn modelId="{1B34CA5B-953A-4CFF-9CED-2B2B08D58EFB}" type="presParOf" srcId="{6E60B30E-A8D3-433E-9F7F-5E52E2BF3E73}" destId="{5B4115E7-87C8-4C23-A139-82EBE574494F}" srcOrd="1" destOrd="0" presId="urn:microsoft.com/office/officeart/2008/layout/LinedList"/>
    <dgm:cxn modelId="{17B39871-31C2-46F7-951C-F368AB5E030D}" type="presParOf" srcId="{6E60B30E-A8D3-433E-9F7F-5E52E2BF3E73}" destId="{39FBC763-B382-4F54-A10D-7555F1DAEC0B}" srcOrd="2" destOrd="0" presId="urn:microsoft.com/office/officeart/2008/layout/LinedList"/>
    <dgm:cxn modelId="{C07B9B1F-21C9-450B-B8CF-20D928DF9CE1}" type="presParOf" srcId="{6A501F8B-DE54-4F07-871E-B1B95376D83E}" destId="{36BF853A-AEEE-4433-A50C-D187C85418C1}" srcOrd="11" destOrd="0" presId="urn:microsoft.com/office/officeart/2008/layout/LinedList"/>
    <dgm:cxn modelId="{25BF9BD2-DDF8-4692-8A1A-DF531533AD91}" type="presParOf" srcId="{6A501F8B-DE54-4F07-871E-B1B95376D83E}" destId="{5DDCF538-CA8A-4AC2-A4A6-ABD996A7AC8F}" srcOrd="12" destOrd="0" presId="urn:microsoft.com/office/officeart/2008/layout/LinedList"/>
    <dgm:cxn modelId="{8DBE6CA4-0996-45FE-B896-25A907D2DDA0}" type="presParOf" srcId="{6A501F8B-DE54-4F07-871E-B1B95376D83E}" destId="{CEADD091-1313-4E5A-8D6F-8699CF91C118}" srcOrd="13" destOrd="0" presId="urn:microsoft.com/office/officeart/2008/layout/LinedList"/>
    <dgm:cxn modelId="{8027B7A9-E300-4D21-A69A-D53994E555B9}" type="presParOf" srcId="{CEADD091-1313-4E5A-8D6F-8699CF91C118}" destId="{082FE971-4234-428E-8109-AA436522E8E9}" srcOrd="0" destOrd="0" presId="urn:microsoft.com/office/officeart/2008/layout/LinedList"/>
    <dgm:cxn modelId="{319027D5-EF6A-4602-942E-AA03FD636A57}" type="presParOf" srcId="{CEADD091-1313-4E5A-8D6F-8699CF91C118}" destId="{535B326B-9D69-44B7-8E88-572B81CEF642}" srcOrd="1" destOrd="0" presId="urn:microsoft.com/office/officeart/2008/layout/LinedList"/>
    <dgm:cxn modelId="{52EB14C1-109B-4A77-930A-EACD98CC365C}" type="presParOf" srcId="{CEADD091-1313-4E5A-8D6F-8699CF91C118}" destId="{B3EA9E51-41CA-4CF6-A4FC-6447841BB070}" srcOrd="2" destOrd="0" presId="urn:microsoft.com/office/officeart/2008/layout/LinedList"/>
    <dgm:cxn modelId="{B556AC58-B162-4FC2-A86A-51DE3A495C99}" type="presParOf" srcId="{6A501F8B-DE54-4F07-871E-B1B95376D83E}" destId="{9A675AD6-859B-4F6C-9F84-ED6DD1285F78}" srcOrd="14" destOrd="0" presId="urn:microsoft.com/office/officeart/2008/layout/LinedList"/>
    <dgm:cxn modelId="{79335094-3242-4773-9C4C-AC08CC348501}" type="presParOf" srcId="{6A501F8B-DE54-4F07-871E-B1B95376D83E}" destId="{A4108234-518D-4E1B-8908-082CAF9F370F}" srcOrd="15" destOrd="0" presId="urn:microsoft.com/office/officeart/2008/layout/LinedList"/>
    <dgm:cxn modelId="{764044E8-7A49-427A-BC70-A12049305149}" type="presParOf" srcId="{6A501F8B-DE54-4F07-871E-B1B95376D83E}" destId="{42E63CC8-C369-469B-A4CA-3092140B0317}" srcOrd="16" destOrd="0" presId="urn:microsoft.com/office/officeart/2008/layout/LinedList"/>
    <dgm:cxn modelId="{66CDADD8-552F-481A-A8AE-BB37AD8F8CEA}" type="presParOf" srcId="{42E63CC8-C369-469B-A4CA-3092140B0317}" destId="{B89F6A82-DB86-455F-ACE5-100C29318DBC}" srcOrd="0" destOrd="0" presId="urn:microsoft.com/office/officeart/2008/layout/LinedList"/>
    <dgm:cxn modelId="{5BDEEECB-8209-42BC-8B0E-76BA837E5F10}" type="presParOf" srcId="{42E63CC8-C369-469B-A4CA-3092140B0317}" destId="{0AEAFA5C-0E14-4584-ADF6-7C13459D0BCB}" srcOrd="1" destOrd="0" presId="urn:microsoft.com/office/officeart/2008/layout/LinedList"/>
    <dgm:cxn modelId="{AD2B811F-71A8-4309-B148-D545F7797DC0}" type="presParOf" srcId="{42E63CC8-C369-469B-A4CA-3092140B0317}" destId="{1DE9596A-1CC9-4C0E-8FFE-59D4787C0DDA}" srcOrd="2" destOrd="0" presId="urn:microsoft.com/office/officeart/2008/layout/LinedList"/>
    <dgm:cxn modelId="{2E1A1B2F-9DA4-4105-BA43-0FDA45C590A3}" type="presParOf" srcId="{6A501F8B-DE54-4F07-871E-B1B95376D83E}" destId="{2AE9BD72-D41F-4E2F-BCD9-BF24784DEC17}" srcOrd="17" destOrd="0" presId="urn:microsoft.com/office/officeart/2008/layout/LinedList"/>
    <dgm:cxn modelId="{68F22286-8257-435C-B0BE-82B2526F0271}" type="presParOf" srcId="{6A501F8B-DE54-4F07-871E-B1B95376D83E}" destId="{535B14EE-33C6-4C1E-B0F8-2DD08BBB3F7E}" srcOrd="18" destOrd="0" presId="urn:microsoft.com/office/officeart/2008/layout/LinedList"/>
    <dgm:cxn modelId="{6AC7F2E4-7292-4D46-9FE0-E4BAC453ED42}" type="presParOf" srcId="{6A501F8B-DE54-4F07-871E-B1B95376D83E}" destId="{7429B256-F2B7-4EFB-B1B5-44797A414A1A}" srcOrd="19" destOrd="0" presId="urn:microsoft.com/office/officeart/2008/layout/LinedList"/>
    <dgm:cxn modelId="{FFC9E365-337D-4442-815E-E178D5AD0CB0}" type="presParOf" srcId="{7429B256-F2B7-4EFB-B1B5-44797A414A1A}" destId="{07BF30D0-F7A8-4A86-A95B-2957D8C015AE}" srcOrd="0" destOrd="0" presId="urn:microsoft.com/office/officeart/2008/layout/LinedList"/>
    <dgm:cxn modelId="{454D06EF-B301-4B67-9025-74DE3A2273CE}" type="presParOf" srcId="{7429B256-F2B7-4EFB-B1B5-44797A414A1A}" destId="{10364A8C-78DB-4B00-A42A-215C2F24D18C}" srcOrd="1" destOrd="0" presId="urn:microsoft.com/office/officeart/2008/layout/LinedList"/>
    <dgm:cxn modelId="{5B093E8A-7C2B-4D35-8758-985C4D7213F1}" type="presParOf" srcId="{7429B256-F2B7-4EFB-B1B5-44797A414A1A}" destId="{E3B71C7F-2F6E-4E42-8230-DDA7290022AD}" srcOrd="2" destOrd="0" presId="urn:microsoft.com/office/officeart/2008/layout/LinedList"/>
    <dgm:cxn modelId="{DDD1975E-08CC-4819-B8AE-D1130AE0C6C3}" type="presParOf" srcId="{6A501F8B-DE54-4F07-871E-B1B95376D83E}" destId="{9974272B-8B3C-457E-9BB1-EFE50FCA489E}" srcOrd="20" destOrd="0" presId="urn:microsoft.com/office/officeart/2008/layout/LinedList"/>
    <dgm:cxn modelId="{E711FD5B-6012-4780-BDF8-21A8DE48B585}" type="presParOf" srcId="{6A501F8B-DE54-4F07-871E-B1B95376D83E}" destId="{D5D7352A-E85F-435A-BD03-F29571708485}" srcOrd="21" destOrd="0" presId="urn:microsoft.com/office/officeart/2008/layout/LinedList"/>
    <dgm:cxn modelId="{00CA2DA7-DF17-4C37-A5F3-C66EE01C8FE9}" type="presParOf" srcId="{6A501F8B-DE54-4F07-871E-B1B95376D83E}" destId="{3FAC1599-A6E8-473E-AA0F-104C0AFBD0AE}" srcOrd="22" destOrd="0" presId="urn:microsoft.com/office/officeart/2008/layout/LinedList"/>
    <dgm:cxn modelId="{F03798A9-7355-47A8-A203-AEF4768B6DF5}" type="presParOf" srcId="{3FAC1599-A6E8-473E-AA0F-104C0AFBD0AE}" destId="{B420796E-52A8-4FBD-98D4-A25D048953E5}" srcOrd="0" destOrd="0" presId="urn:microsoft.com/office/officeart/2008/layout/LinedList"/>
    <dgm:cxn modelId="{B653F81A-7A38-4DD3-AE11-34CAFCE28AD7}" type="presParOf" srcId="{3FAC1599-A6E8-473E-AA0F-104C0AFBD0AE}" destId="{B19ECBC0-B162-4BCF-BF85-7613FAF483AC}" srcOrd="1" destOrd="0" presId="urn:microsoft.com/office/officeart/2008/layout/LinedList"/>
    <dgm:cxn modelId="{956AD633-A123-4765-B24C-96C6DAD564C7}" type="presParOf" srcId="{3FAC1599-A6E8-473E-AA0F-104C0AFBD0AE}" destId="{F03083EC-5EFF-4D6C-BA86-07166ED24E25}" srcOrd="2" destOrd="0" presId="urn:microsoft.com/office/officeart/2008/layout/LinedList"/>
    <dgm:cxn modelId="{0F14AECC-78F9-4ACA-B614-1EEA4BB2C044}" type="presParOf" srcId="{6A501F8B-DE54-4F07-871E-B1B95376D83E}" destId="{B01D11D0-B3F8-4DFF-9EF7-450E1FB2DE38}" srcOrd="23" destOrd="0" presId="urn:microsoft.com/office/officeart/2008/layout/LinedList"/>
    <dgm:cxn modelId="{6D9408E6-FA32-41EB-9EED-71261B25AA6F}" type="presParOf" srcId="{6A501F8B-DE54-4F07-871E-B1B95376D83E}" destId="{6F668B8E-45F8-40EF-AA79-5AE3160F0B90}" srcOrd="24" destOrd="0" presId="urn:microsoft.com/office/officeart/2008/layout/LinedList"/>
    <dgm:cxn modelId="{AF826123-0759-492D-A8C3-AD05829BA05E}" type="presParOf" srcId="{6A501F8B-DE54-4F07-871E-B1B95376D83E}" destId="{F06188C3-B65D-4427-BE3E-A10ED5C6A9CB}" srcOrd="25" destOrd="0" presId="urn:microsoft.com/office/officeart/2008/layout/LinedList"/>
    <dgm:cxn modelId="{F6D9E68A-D3AD-4D92-8B7A-A50FDE537E6E}" type="presParOf" srcId="{F06188C3-B65D-4427-BE3E-A10ED5C6A9CB}" destId="{57C88E27-398E-4EB7-9A53-ED8303F22FBF}" srcOrd="0" destOrd="0" presId="urn:microsoft.com/office/officeart/2008/layout/LinedList"/>
    <dgm:cxn modelId="{EA5BC8A4-1E88-4FC7-A208-4D7C0259E9E7}" type="presParOf" srcId="{F06188C3-B65D-4427-BE3E-A10ED5C6A9CB}" destId="{08E14224-D7E6-4C35-AA5B-8621F98C165D}" srcOrd="1" destOrd="0" presId="urn:microsoft.com/office/officeart/2008/layout/LinedList"/>
    <dgm:cxn modelId="{F14C7337-EF65-4629-B871-3C40E44E6402}" type="presParOf" srcId="{F06188C3-B65D-4427-BE3E-A10ED5C6A9CB}" destId="{5B0AEECB-1EB0-47D1-9128-3505BF2159DA}" srcOrd="2" destOrd="0" presId="urn:microsoft.com/office/officeart/2008/layout/LinedList"/>
    <dgm:cxn modelId="{D30D60C7-CD82-4429-86F4-C022648CCB6F}" type="presParOf" srcId="{6A501F8B-DE54-4F07-871E-B1B95376D83E}" destId="{643CDC2F-7820-4E69-A5C9-641126A43F1C}" srcOrd="26" destOrd="0" presId="urn:microsoft.com/office/officeart/2008/layout/LinedList"/>
    <dgm:cxn modelId="{47B26C9F-8AE0-4314-B59B-C932C16D72F1}" type="presParOf" srcId="{6A501F8B-DE54-4F07-871E-B1B95376D83E}" destId="{FE84E3BE-5E91-42C9-A454-8FF2D493C71E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91D28A-3571-4FD8-A9B9-04211A55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B9DF3-9333-4703-8ADC-8CEABC76648D}">
      <dgm:prSet phldrT="[Текст]"/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B4FC788E-70E0-4169-BFA2-CDD4105E5E9A}" type="parTrans" cxnId="{FE869A8F-B06C-4206-8EF2-CF32A0BE8AE3}">
      <dgm:prSet/>
      <dgm:spPr/>
      <dgm:t>
        <a:bodyPr/>
        <a:lstStyle/>
        <a:p>
          <a:endParaRPr lang="ru-RU"/>
        </a:p>
      </dgm:t>
    </dgm:pt>
    <dgm:pt modelId="{FE24F151-608E-4470-A3E9-3140B275EDEC}" type="sibTrans" cxnId="{FE869A8F-B06C-4206-8EF2-CF32A0BE8AE3}">
      <dgm:prSet/>
      <dgm:spPr/>
      <dgm:t>
        <a:bodyPr/>
        <a:lstStyle/>
        <a:p>
          <a:endParaRPr lang="ru-RU"/>
        </a:p>
      </dgm:t>
    </dgm:pt>
    <dgm:pt modelId="{20056473-9164-404D-9FF4-6C396516FABB}">
      <dgm:prSet phldrT="[Текст]"/>
      <dgm:spPr>
        <a:noFill/>
      </dgm:spPr>
      <dgm:t>
        <a:bodyPr/>
        <a:lstStyle/>
        <a:p>
          <a:r>
            <a:rPr lang="ru-RU" dirty="0" smtClean="0"/>
            <a:t>Общая схема процесса сверки и урегулирования ВГО</a:t>
          </a:r>
          <a:endParaRPr lang="ru-RU" dirty="0"/>
        </a:p>
      </dgm:t>
    </dgm:pt>
    <dgm:pt modelId="{4AF54CAE-EA77-4AC7-AEB5-F46271B128CF}" type="parTrans" cxnId="{D8782B63-3443-4B1A-BD5D-BC51EF13B369}">
      <dgm:prSet/>
      <dgm:spPr/>
      <dgm:t>
        <a:bodyPr/>
        <a:lstStyle/>
        <a:p>
          <a:endParaRPr lang="ru-RU"/>
        </a:p>
      </dgm:t>
    </dgm:pt>
    <dgm:pt modelId="{430966E2-650A-4F10-8F96-608176F33424}" type="sibTrans" cxnId="{D8782B63-3443-4B1A-BD5D-BC51EF13B369}">
      <dgm:prSet/>
      <dgm:spPr/>
      <dgm:t>
        <a:bodyPr/>
        <a:lstStyle/>
        <a:p>
          <a:endParaRPr lang="ru-RU"/>
        </a:p>
      </dgm:t>
    </dgm:pt>
    <dgm:pt modelId="{CBA3B119-E920-463D-8C02-766AE261DB4E}">
      <dgm:prSet phldrT="[Текст]"/>
      <dgm:spPr>
        <a:noFill/>
      </dgm:spPr>
      <dgm:t>
        <a:bodyPr/>
        <a:lstStyle/>
        <a:p>
          <a:r>
            <a:rPr lang="ru-RU" dirty="0" smtClean="0"/>
            <a:t>Первичная и повторная загрузка данных о ВГО</a:t>
          </a:r>
          <a:endParaRPr lang="ru-RU" dirty="0"/>
        </a:p>
      </dgm:t>
    </dgm:pt>
    <dgm:pt modelId="{4DC17A27-D68F-432F-9BEC-344028DEEF4F}" type="parTrans" cxnId="{1864F96E-8776-49EA-8B4E-8F0366639E3E}">
      <dgm:prSet/>
      <dgm:spPr/>
      <dgm:t>
        <a:bodyPr/>
        <a:lstStyle/>
        <a:p>
          <a:endParaRPr lang="ru-RU"/>
        </a:p>
      </dgm:t>
    </dgm:pt>
    <dgm:pt modelId="{D4EC3D60-657C-42F9-B4CA-2A8CBE9202E5}" type="sibTrans" cxnId="{1864F96E-8776-49EA-8B4E-8F0366639E3E}">
      <dgm:prSet/>
      <dgm:spPr/>
      <dgm:t>
        <a:bodyPr/>
        <a:lstStyle/>
        <a:p>
          <a:endParaRPr lang="ru-RU"/>
        </a:p>
      </dgm:t>
    </dgm:pt>
    <dgm:pt modelId="{6AAFE7EF-249C-4265-BC93-0203EF86D5A5}">
      <dgm:prSet phldrT="[Текст]"/>
      <dgm:spPr>
        <a:noFill/>
      </dgm:spPr>
      <dgm:t>
        <a:bodyPr/>
        <a:lstStyle/>
        <a:p>
          <a:r>
            <a:rPr lang="ru-RU" dirty="0" smtClean="0"/>
            <a:t>Портал ВГО и ввод комментариев по расхождениям</a:t>
          </a:r>
          <a:endParaRPr lang="ru-RU" dirty="0"/>
        </a:p>
      </dgm:t>
    </dgm:pt>
    <dgm:pt modelId="{8239C4E5-1DC9-4290-9E57-0D874A70F3E3}" type="parTrans" cxnId="{3F3782E1-1D4B-45A1-9CCD-1EF4D323B32E}">
      <dgm:prSet/>
      <dgm:spPr/>
      <dgm:t>
        <a:bodyPr/>
        <a:lstStyle/>
        <a:p>
          <a:endParaRPr lang="ru-RU"/>
        </a:p>
      </dgm:t>
    </dgm:pt>
    <dgm:pt modelId="{7746F12F-BCED-409A-B8E7-4FFD7BE34FA4}" type="sibTrans" cxnId="{3F3782E1-1D4B-45A1-9CCD-1EF4D323B32E}">
      <dgm:prSet/>
      <dgm:spPr/>
      <dgm:t>
        <a:bodyPr/>
        <a:lstStyle/>
        <a:p>
          <a:endParaRPr lang="ru-RU"/>
        </a:p>
      </dgm:t>
    </dgm:pt>
    <dgm:pt modelId="{7E22B604-9F0A-444C-9910-D201B86D13E3}">
      <dgm:prSet phldrT="[Текст]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dirty="0" smtClean="0"/>
            <a:t>Отчеты по сверке и контроль хода сверки</a:t>
          </a:r>
          <a:endParaRPr lang="ru-RU" dirty="0"/>
        </a:p>
      </dgm:t>
    </dgm:pt>
    <dgm:pt modelId="{2A81A700-D3BE-4690-A88A-5AC33C3262F7}" type="parTrans" cxnId="{D7892976-81BD-47EF-A423-C28BB99D3E90}">
      <dgm:prSet/>
      <dgm:spPr/>
      <dgm:t>
        <a:bodyPr/>
        <a:lstStyle/>
        <a:p>
          <a:endParaRPr lang="ru-RU"/>
        </a:p>
      </dgm:t>
    </dgm:pt>
    <dgm:pt modelId="{40764C97-9D44-4E6D-8E15-175546614B02}" type="sibTrans" cxnId="{D7892976-81BD-47EF-A423-C28BB99D3E90}">
      <dgm:prSet/>
      <dgm:spPr/>
      <dgm:t>
        <a:bodyPr/>
        <a:lstStyle/>
        <a:p>
          <a:endParaRPr lang="ru-RU"/>
        </a:p>
      </dgm:t>
    </dgm:pt>
    <dgm:pt modelId="{663A746B-21F4-4263-B0DF-073986443D80}">
      <dgm:prSet phldrT="[Текст]"/>
      <dgm:spPr>
        <a:noFill/>
      </dgm:spPr>
      <dgm:t>
        <a:bodyPr/>
        <a:lstStyle/>
        <a:p>
          <a:r>
            <a:rPr lang="ru-RU" dirty="0" smtClean="0"/>
            <a:t>Инициализация спора и закрытие сверки</a:t>
          </a:r>
          <a:endParaRPr lang="ru-RU" dirty="0"/>
        </a:p>
      </dgm:t>
    </dgm:pt>
    <dgm:pt modelId="{728EC046-CDD7-4C9C-9994-2BA7D9D22376}" type="parTrans" cxnId="{A8F0910D-64FC-4BB8-8259-23B47EA1DA61}">
      <dgm:prSet/>
      <dgm:spPr/>
      <dgm:t>
        <a:bodyPr/>
        <a:lstStyle/>
        <a:p>
          <a:endParaRPr lang="ru-RU"/>
        </a:p>
      </dgm:t>
    </dgm:pt>
    <dgm:pt modelId="{E626716F-4A4E-4F4A-BDB0-7046DB449424}" type="sibTrans" cxnId="{A8F0910D-64FC-4BB8-8259-23B47EA1DA61}">
      <dgm:prSet/>
      <dgm:spPr/>
      <dgm:t>
        <a:bodyPr/>
        <a:lstStyle/>
        <a:p>
          <a:endParaRPr lang="ru-RU"/>
        </a:p>
      </dgm:t>
    </dgm:pt>
    <dgm:pt modelId="{7BA6AF6A-3ED7-4896-AD90-225E783486BD}">
      <dgm:prSet phldrT="[Текст]"/>
      <dgm:spPr/>
      <dgm:t>
        <a:bodyPr/>
        <a:lstStyle/>
        <a:p>
          <a:r>
            <a:rPr lang="ru-RU" dirty="0" smtClean="0"/>
            <a:t>Схема процесса исключения ВГО и нереализованной прибыли</a:t>
          </a:r>
          <a:endParaRPr lang="ru-RU" dirty="0"/>
        </a:p>
      </dgm:t>
    </dgm:pt>
    <dgm:pt modelId="{C919D88D-0A97-45F8-9B9F-DE3AB5181391}" type="parTrans" cxnId="{04253A5A-67B6-4DB9-ADE2-2D2BCAF55C2D}">
      <dgm:prSet/>
      <dgm:spPr/>
      <dgm:t>
        <a:bodyPr/>
        <a:lstStyle/>
        <a:p>
          <a:endParaRPr lang="ru-RU"/>
        </a:p>
      </dgm:t>
    </dgm:pt>
    <dgm:pt modelId="{DF878A6F-2F5C-42A1-B6B1-727BBD28C2BA}" type="sibTrans" cxnId="{04253A5A-67B6-4DB9-ADE2-2D2BCAF55C2D}">
      <dgm:prSet/>
      <dgm:spPr/>
      <dgm:t>
        <a:bodyPr/>
        <a:lstStyle/>
        <a:p>
          <a:endParaRPr lang="ru-RU"/>
        </a:p>
      </dgm:t>
    </dgm:pt>
    <dgm:pt modelId="{C7CB1875-9D85-4DC3-971D-B661727EFD7A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Запуск процесса исключения ВГО</a:t>
          </a:r>
          <a:endParaRPr lang="ru-RU" dirty="0"/>
        </a:p>
      </dgm:t>
    </dgm:pt>
    <dgm:pt modelId="{FE4E2DD1-EAA8-4D3F-B59E-B1287EA9EC2F}" type="parTrans" cxnId="{E867CC07-178D-432D-A666-087CA852BFAA}">
      <dgm:prSet/>
      <dgm:spPr/>
      <dgm:t>
        <a:bodyPr/>
        <a:lstStyle/>
        <a:p>
          <a:endParaRPr lang="ru-RU"/>
        </a:p>
      </dgm:t>
    </dgm:pt>
    <dgm:pt modelId="{1C603362-8CA2-4764-A3CF-C2F377447F20}" type="sibTrans" cxnId="{E867CC07-178D-432D-A666-087CA852BFAA}">
      <dgm:prSet/>
      <dgm:spPr/>
      <dgm:t>
        <a:bodyPr/>
        <a:lstStyle/>
        <a:p>
          <a:endParaRPr lang="ru-RU"/>
        </a:p>
      </dgm:t>
    </dgm:pt>
    <dgm:pt modelId="{B9C42F35-270A-40CF-8BD5-0AD037E513E8}">
      <dgm:prSet phldrT="[Текст]"/>
      <dgm:spPr>
        <a:noFill/>
      </dgm:spPr>
      <dgm:t>
        <a:bodyPr/>
        <a:lstStyle/>
        <a:p>
          <a:r>
            <a:rPr lang="ru-RU" dirty="0" smtClean="0"/>
            <a:t>Настройка параметров сверки</a:t>
          </a:r>
          <a:endParaRPr lang="ru-RU" dirty="0"/>
        </a:p>
      </dgm:t>
    </dgm:pt>
    <dgm:pt modelId="{D6FE4E8E-55D5-4F18-8F3B-BA23F459EAE5}" type="parTrans" cxnId="{6EF4BB06-475B-4B7F-AC28-2FB42FC8D370}">
      <dgm:prSet/>
      <dgm:spPr/>
      <dgm:t>
        <a:bodyPr/>
        <a:lstStyle/>
        <a:p>
          <a:endParaRPr lang="ru-RU"/>
        </a:p>
      </dgm:t>
    </dgm:pt>
    <dgm:pt modelId="{A09CFAC9-0435-420A-AB17-FA5678F085A8}" type="sibTrans" cxnId="{6EF4BB06-475B-4B7F-AC28-2FB42FC8D370}">
      <dgm:prSet/>
      <dgm:spPr/>
      <dgm:t>
        <a:bodyPr/>
        <a:lstStyle/>
        <a:p>
          <a:endParaRPr lang="ru-RU"/>
        </a:p>
      </dgm:t>
    </dgm:pt>
    <dgm:pt modelId="{B06E0FC1-EF20-4239-A415-98DBD37CD666}">
      <dgm:prSet phldrT="[Текст]"/>
      <dgm:spPr>
        <a:noFill/>
      </dgm:spPr>
      <dgm:t>
        <a:bodyPr/>
        <a:lstStyle/>
        <a:p>
          <a:r>
            <a:rPr lang="ru-RU" dirty="0" smtClean="0"/>
            <a:t>Настройка параметров исключения (элиминации) ВГО</a:t>
          </a:r>
          <a:endParaRPr lang="ru-RU" dirty="0"/>
        </a:p>
      </dgm:t>
    </dgm:pt>
    <dgm:pt modelId="{B8DA5612-1779-4D0E-A8BC-60004438CB7F}" type="parTrans" cxnId="{93F9C623-E4B6-40C3-853B-758445373576}">
      <dgm:prSet/>
      <dgm:spPr/>
      <dgm:t>
        <a:bodyPr/>
        <a:lstStyle/>
        <a:p>
          <a:endParaRPr lang="ru-RU"/>
        </a:p>
      </dgm:t>
    </dgm:pt>
    <dgm:pt modelId="{BBBD7F75-E39D-4F1C-B396-C86077C844ED}" type="sibTrans" cxnId="{93F9C623-E4B6-40C3-853B-758445373576}">
      <dgm:prSet/>
      <dgm:spPr/>
      <dgm:t>
        <a:bodyPr/>
        <a:lstStyle/>
        <a:p>
          <a:endParaRPr lang="ru-RU"/>
        </a:p>
      </dgm:t>
    </dgm:pt>
    <dgm:pt modelId="{79EDE6D0-EF7A-40E3-8500-FC79F40A71A9}" type="pres">
      <dgm:prSet presAssocID="{7991D28A-3571-4FD8-A9B9-04211A55E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06EA95-DF9E-499A-8870-24688F97B25D}" type="pres">
      <dgm:prSet presAssocID="{77FB9DF3-9333-4703-8ADC-8CEABC76648D}" presName="thickLine" presStyleLbl="alignNode1" presStyleIdx="0" presStyleCnt="1"/>
      <dgm:spPr/>
    </dgm:pt>
    <dgm:pt modelId="{0FF108C3-2426-4E53-B03C-75BFAE1AE7B6}" type="pres">
      <dgm:prSet presAssocID="{77FB9DF3-9333-4703-8ADC-8CEABC76648D}" presName="horz1" presStyleCnt="0"/>
      <dgm:spPr/>
    </dgm:pt>
    <dgm:pt modelId="{CA2059B5-F5EC-41E9-89C7-F805C946F686}" type="pres">
      <dgm:prSet presAssocID="{77FB9DF3-9333-4703-8ADC-8CEABC76648D}" presName="tx1" presStyleLbl="revTx" presStyleIdx="0" presStyleCnt="10"/>
      <dgm:spPr/>
      <dgm:t>
        <a:bodyPr/>
        <a:lstStyle/>
        <a:p>
          <a:endParaRPr lang="ru-RU"/>
        </a:p>
      </dgm:t>
    </dgm:pt>
    <dgm:pt modelId="{6A501F8B-DE54-4F07-871E-B1B95376D83E}" type="pres">
      <dgm:prSet presAssocID="{77FB9DF3-9333-4703-8ADC-8CEABC76648D}" presName="vert1" presStyleCnt="0"/>
      <dgm:spPr/>
    </dgm:pt>
    <dgm:pt modelId="{33F86136-4A9B-439E-9C44-2AB0330858A6}" type="pres">
      <dgm:prSet presAssocID="{20056473-9164-404D-9FF4-6C396516FABB}" presName="vertSpace2a" presStyleCnt="0"/>
      <dgm:spPr/>
    </dgm:pt>
    <dgm:pt modelId="{EBD87B11-D5D2-4398-B24D-229631AFD844}" type="pres">
      <dgm:prSet presAssocID="{20056473-9164-404D-9FF4-6C396516FABB}" presName="horz2" presStyleCnt="0"/>
      <dgm:spPr/>
    </dgm:pt>
    <dgm:pt modelId="{A18503C4-47A8-4EA3-84C2-E907949BBA1D}" type="pres">
      <dgm:prSet presAssocID="{20056473-9164-404D-9FF4-6C396516FABB}" presName="horzSpace2" presStyleCnt="0"/>
      <dgm:spPr/>
    </dgm:pt>
    <dgm:pt modelId="{DF9C879A-E799-4734-BF82-4251ED0CCAE9}" type="pres">
      <dgm:prSet presAssocID="{20056473-9164-404D-9FF4-6C396516FABB}" presName="tx2" presStyleLbl="revTx" presStyleIdx="1" presStyleCnt="10"/>
      <dgm:spPr/>
      <dgm:t>
        <a:bodyPr/>
        <a:lstStyle/>
        <a:p>
          <a:endParaRPr lang="ru-RU"/>
        </a:p>
      </dgm:t>
    </dgm:pt>
    <dgm:pt modelId="{B9AA2824-510C-4058-96C2-7031FB3671C3}" type="pres">
      <dgm:prSet presAssocID="{20056473-9164-404D-9FF4-6C396516FABB}" presName="vert2" presStyleCnt="0"/>
      <dgm:spPr/>
    </dgm:pt>
    <dgm:pt modelId="{32DB8667-DC56-45B3-958E-68DB37C83627}" type="pres">
      <dgm:prSet presAssocID="{20056473-9164-404D-9FF4-6C396516FABB}" presName="thinLine2b" presStyleLbl="callout" presStyleIdx="0" presStyleCnt="9"/>
      <dgm:spPr/>
    </dgm:pt>
    <dgm:pt modelId="{4CEE732B-F88E-4F73-89BD-8DB1CDF0FB8D}" type="pres">
      <dgm:prSet presAssocID="{20056473-9164-404D-9FF4-6C396516FABB}" presName="vertSpace2b" presStyleCnt="0"/>
      <dgm:spPr/>
    </dgm:pt>
    <dgm:pt modelId="{D4CF4C51-9A46-4721-AD2D-FEDA8652DF50}" type="pres">
      <dgm:prSet presAssocID="{CBA3B119-E920-463D-8C02-766AE261DB4E}" presName="horz2" presStyleCnt="0"/>
      <dgm:spPr/>
    </dgm:pt>
    <dgm:pt modelId="{6FA8A364-4A9A-4E3B-8637-534883EBA246}" type="pres">
      <dgm:prSet presAssocID="{CBA3B119-E920-463D-8C02-766AE261DB4E}" presName="horzSpace2" presStyleCnt="0"/>
      <dgm:spPr/>
    </dgm:pt>
    <dgm:pt modelId="{9531CE22-CBD5-4323-BCED-50556284BAEB}" type="pres">
      <dgm:prSet presAssocID="{CBA3B119-E920-463D-8C02-766AE261DB4E}" presName="tx2" presStyleLbl="revTx" presStyleIdx="2" presStyleCnt="10"/>
      <dgm:spPr/>
      <dgm:t>
        <a:bodyPr/>
        <a:lstStyle/>
        <a:p>
          <a:endParaRPr lang="ru-RU"/>
        </a:p>
      </dgm:t>
    </dgm:pt>
    <dgm:pt modelId="{E52E0808-F50C-4EE7-A899-BD9A6FBE9A99}" type="pres">
      <dgm:prSet presAssocID="{CBA3B119-E920-463D-8C02-766AE261DB4E}" presName="vert2" presStyleCnt="0"/>
      <dgm:spPr/>
    </dgm:pt>
    <dgm:pt modelId="{549C971F-DC7D-42F9-B0FC-8077E77E1A2B}" type="pres">
      <dgm:prSet presAssocID="{CBA3B119-E920-463D-8C02-766AE261DB4E}" presName="thinLine2b" presStyleLbl="callout" presStyleIdx="1" presStyleCnt="9"/>
      <dgm:spPr/>
    </dgm:pt>
    <dgm:pt modelId="{E8D7F0B6-B604-4758-9F83-B827859925B2}" type="pres">
      <dgm:prSet presAssocID="{CBA3B119-E920-463D-8C02-766AE261DB4E}" presName="vertSpace2b" presStyleCnt="0"/>
      <dgm:spPr/>
    </dgm:pt>
    <dgm:pt modelId="{8A446962-82B9-4703-8C14-C7F55BBCB025}" type="pres">
      <dgm:prSet presAssocID="{B9C42F35-270A-40CF-8BD5-0AD037E513E8}" presName="horz2" presStyleCnt="0"/>
      <dgm:spPr/>
    </dgm:pt>
    <dgm:pt modelId="{A27264B6-AB7D-4432-BEFE-08B8C99328B7}" type="pres">
      <dgm:prSet presAssocID="{B9C42F35-270A-40CF-8BD5-0AD037E513E8}" presName="horzSpace2" presStyleCnt="0"/>
      <dgm:spPr/>
    </dgm:pt>
    <dgm:pt modelId="{6197A66D-50A8-4844-BEE9-97C459F09ED8}" type="pres">
      <dgm:prSet presAssocID="{B9C42F35-270A-40CF-8BD5-0AD037E513E8}" presName="tx2" presStyleLbl="revTx" presStyleIdx="3" presStyleCnt="10"/>
      <dgm:spPr/>
      <dgm:t>
        <a:bodyPr/>
        <a:lstStyle/>
        <a:p>
          <a:endParaRPr lang="ru-RU"/>
        </a:p>
      </dgm:t>
    </dgm:pt>
    <dgm:pt modelId="{778B8111-08E5-44EC-B387-68474E85C062}" type="pres">
      <dgm:prSet presAssocID="{B9C42F35-270A-40CF-8BD5-0AD037E513E8}" presName="vert2" presStyleCnt="0"/>
      <dgm:spPr/>
    </dgm:pt>
    <dgm:pt modelId="{B73F592D-80CB-46F5-BC21-182E6602C58B}" type="pres">
      <dgm:prSet presAssocID="{B9C42F35-270A-40CF-8BD5-0AD037E513E8}" presName="thinLine2b" presStyleLbl="callout" presStyleIdx="2" presStyleCnt="9"/>
      <dgm:spPr/>
    </dgm:pt>
    <dgm:pt modelId="{6BE0E22D-E4C4-45EC-8254-797A95B8BE6F}" type="pres">
      <dgm:prSet presAssocID="{B9C42F35-270A-40CF-8BD5-0AD037E513E8}" presName="vertSpace2b" presStyleCnt="0"/>
      <dgm:spPr/>
    </dgm:pt>
    <dgm:pt modelId="{6E60B30E-A8D3-433E-9F7F-5E52E2BF3E73}" type="pres">
      <dgm:prSet presAssocID="{6AAFE7EF-249C-4265-BC93-0203EF86D5A5}" presName="horz2" presStyleCnt="0"/>
      <dgm:spPr/>
    </dgm:pt>
    <dgm:pt modelId="{69D9CC40-FAF7-4629-AF95-07F87E4227D4}" type="pres">
      <dgm:prSet presAssocID="{6AAFE7EF-249C-4265-BC93-0203EF86D5A5}" presName="horzSpace2" presStyleCnt="0"/>
      <dgm:spPr/>
    </dgm:pt>
    <dgm:pt modelId="{5B4115E7-87C8-4C23-A139-82EBE574494F}" type="pres">
      <dgm:prSet presAssocID="{6AAFE7EF-249C-4265-BC93-0203EF86D5A5}" presName="tx2" presStyleLbl="revTx" presStyleIdx="4" presStyleCnt="10"/>
      <dgm:spPr/>
      <dgm:t>
        <a:bodyPr/>
        <a:lstStyle/>
        <a:p>
          <a:endParaRPr lang="ru-RU"/>
        </a:p>
      </dgm:t>
    </dgm:pt>
    <dgm:pt modelId="{39FBC763-B382-4F54-A10D-7555F1DAEC0B}" type="pres">
      <dgm:prSet presAssocID="{6AAFE7EF-249C-4265-BC93-0203EF86D5A5}" presName="vert2" presStyleCnt="0"/>
      <dgm:spPr/>
    </dgm:pt>
    <dgm:pt modelId="{36BF853A-AEEE-4433-A50C-D187C85418C1}" type="pres">
      <dgm:prSet presAssocID="{6AAFE7EF-249C-4265-BC93-0203EF86D5A5}" presName="thinLine2b" presStyleLbl="callout" presStyleIdx="3" presStyleCnt="9"/>
      <dgm:spPr/>
    </dgm:pt>
    <dgm:pt modelId="{5DDCF538-CA8A-4AC2-A4A6-ABD996A7AC8F}" type="pres">
      <dgm:prSet presAssocID="{6AAFE7EF-249C-4265-BC93-0203EF86D5A5}" presName="vertSpace2b" presStyleCnt="0"/>
      <dgm:spPr/>
    </dgm:pt>
    <dgm:pt modelId="{CEADD091-1313-4E5A-8D6F-8699CF91C118}" type="pres">
      <dgm:prSet presAssocID="{663A746B-21F4-4263-B0DF-073986443D80}" presName="horz2" presStyleCnt="0"/>
      <dgm:spPr/>
    </dgm:pt>
    <dgm:pt modelId="{082FE971-4234-428E-8109-AA436522E8E9}" type="pres">
      <dgm:prSet presAssocID="{663A746B-21F4-4263-B0DF-073986443D80}" presName="horzSpace2" presStyleCnt="0"/>
      <dgm:spPr/>
    </dgm:pt>
    <dgm:pt modelId="{535B326B-9D69-44B7-8E88-572B81CEF642}" type="pres">
      <dgm:prSet presAssocID="{663A746B-21F4-4263-B0DF-073986443D80}" presName="tx2" presStyleLbl="revTx" presStyleIdx="5" presStyleCnt="10"/>
      <dgm:spPr/>
      <dgm:t>
        <a:bodyPr/>
        <a:lstStyle/>
        <a:p>
          <a:endParaRPr lang="ru-RU"/>
        </a:p>
      </dgm:t>
    </dgm:pt>
    <dgm:pt modelId="{B3EA9E51-41CA-4CF6-A4FC-6447841BB070}" type="pres">
      <dgm:prSet presAssocID="{663A746B-21F4-4263-B0DF-073986443D80}" presName="vert2" presStyleCnt="0"/>
      <dgm:spPr/>
    </dgm:pt>
    <dgm:pt modelId="{9A675AD6-859B-4F6C-9F84-ED6DD1285F78}" type="pres">
      <dgm:prSet presAssocID="{663A746B-21F4-4263-B0DF-073986443D80}" presName="thinLine2b" presStyleLbl="callout" presStyleIdx="4" presStyleCnt="9"/>
      <dgm:spPr/>
    </dgm:pt>
    <dgm:pt modelId="{A4108234-518D-4E1B-8908-082CAF9F370F}" type="pres">
      <dgm:prSet presAssocID="{663A746B-21F4-4263-B0DF-073986443D80}" presName="vertSpace2b" presStyleCnt="0"/>
      <dgm:spPr/>
    </dgm:pt>
    <dgm:pt modelId="{42E63CC8-C369-469B-A4CA-3092140B0317}" type="pres">
      <dgm:prSet presAssocID="{7E22B604-9F0A-444C-9910-D201B86D13E3}" presName="horz2" presStyleCnt="0"/>
      <dgm:spPr/>
    </dgm:pt>
    <dgm:pt modelId="{B89F6A82-DB86-455F-ACE5-100C29318DBC}" type="pres">
      <dgm:prSet presAssocID="{7E22B604-9F0A-444C-9910-D201B86D13E3}" presName="horzSpace2" presStyleCnt="0"/>
      <dgm:spPr/>
    </dgm:pt>
    <dgm:pt modelId="{0AEAFA5C-0E14-4584-ADF6-7C13459D0BCB}" type="pres">
      <dgm:prSet presAssocID="{7E22B604-9F0A-444C-9910-D201B86D13E3}" presName="tx2" presStyleLbl="revTx" presStyleIdx="6" presStyleCnt="10"/>
      <dgm:spPr/>
      <dgm:t>
        <a:bodyPr/>
        <a:lstStyle/>
        <a:p>
          <a:endParaRPr lang="ru-RU"/>
        </a:p>
      </dgm:t>
    </dgm:pt>
    <dgm:pt modelId="{1DE9596A-1CC9-4C0E-8FFE-59D4787C0DDA}" type="pres">
      <dgm:prSet presAssocID="{7E22B604-9F0A-444C-9910-D201B86D13E3}" presName="vert2" presStyleCnt="0"/>
      <dgm:spPr/>
    </dgm:pt>
    <dgm:pt modelId="{2AE9BD72-D41F-4E2F-BCD9-BF24784DEC17}" type="pres">
      <dgm:prSet presAssocID="{7E22B604-9F0A-444C-9910-D201B86D13E3}" presName="thinLine2b" presStyleLbl="callout" presStyleIdx="5" presStyleCnt="9"/>
      <dgm:spPr/>
    </dgm:pt>
    <dgm:pt modelId="{535B14EE-33C6-4C1E-B0F8-2DD08BBB3F7E}" type="pres">
      <dgm:prSet presAssocID="{7E22B604-9F0A-444C-9910-D201B86D13E3}" presName="vertSpace2b" presStyleCnt="0"/>
      <dgm:spPr/>
    </dgm:pt>
    <dgm:pt modelId="{7429B256-F2B7-4EFB-B1B5-44797A414A1A}" type="pres">
      <dgm:prSet presAssocID="{B06E0FC1-EF20-4239-A415-98DBD37CD666}" presName="horz2" presStyleCnt="0"/>
      <dgm:spPr/>
    </dgm:pt>
    <dgm:pt modelId="{07BF30D0-F7A8-4A86-A95B-2957D8C015AE}" type="pres">
      <dgm:prSet presAssocID="{B06E0FC1-EF20-4239-A415-98DBD37CD666}" presName="horzSpace2" presStyleCnt="0"/>
      <dgm:spPr/>
    </dgm:pt>
    <dgm:pt modelId="{10364A8C-78DB-4B00-A42A-215C2F24D18C}" type="pres">
      <dgm:prSet presAssocID="{B06E0FC1-EF20-4239-A415-98DBD37CD666}" presName="tx2" presStyleLbl="revTx" presStyleIdx="7" presStyleCnt="10"/>
      <dgm:spPr/>
      <dgm:t>
        <a:bodyPr/>
        <a:lstStyle/>
        <a:p>
          <a:endParaRPr lang="ru-RU"/>
        </a:p>
      </dgm:t>
    </dgm:pt>
    <dgm:pt modelId="{E3B71C7F-2F6E-4E42-8230-DDA7290022AD}" type="pres">
      <dgm:prSet presAssocID="{B06E0FC1-EF20-4239-A415-98DBD37CD666}" presName="vert2" presStyleCnt="0"/>
      <dgm:spPr/>
    </dgm:pt>
    <dgm:pt modelId="{9974272B-8B3C-457E-9BB1-EFE50FCA489E}" type="pres">
      <dgm:prSet presAssocID="{B06E0FC1-EF20-4239-A415-98DBD37CD666}" presName="thinLine2b" presStyleLbl="callout" presStyleIdx="6" presStyleCnt="9"/>
      <dgm:spPr/>
    </dgm:pt>
    <dgm:pt modelId="{D5D7352A-E85F-435A-BD03-F29571708485}" type="pres">
      <dgm:prSet presAssocID="{B06E0FC1-EF20-4239-A415-98DBD37CD666}" presName="vertSpace2b" presStyleCnt="0"/>
      <dgm:spPr/>
    </dgm:pt>
    <dgm:pt modelId="{3FAC1599-A6E8-473E-AA0F-104C0AFBD0AE}" type="pres">
      <dgm:prSet presAssocID="{C7CB1875-9D85-4DC3-971D-B661727EFD7A}" presName="horz2" presStyleCnt="0"/>
      <dgm:spPr/>
    </dgm:pt>
    <dgm:pt modelId="{B420796E-52A8-4FBD-98D4-A25D048953E5}" type="pres">
      <dgm:prSet presAssocID="{C7CB1875-9D85-4DC3-971D-B661727EFD7A}" presName="horzSpace2" presStyleCnt="0"/>
      <dgm:spPr/>
    </dgm:pt>
    <dgm:pt modelId="{B19ECBC0-B162-4BCF-BF85-7613FAF483AC}" type="pres">
      <dgm:prSet presAssocID="{C7CB1875-9D85-4DC3-971D-B661727EFD7A}" presName="tx2" presStyleLbl="revTx" presStyleIdx="8" presStyleCnt="10"/>
      <dgm:spPr/>
      <dgm:t>
        <a:bodyPr/>
        <a:lstStyle/>
        <a:p>
          <a:endParaRPr lang="ru-RU"/>
        </a:p>
      </dgm:t>
    </dgm:pt>
    <dgm:pt modelId="{F03083EC-5EFF-4D6C-BA86-07166ED24E25}" type="pres">
      <dgm:prSet presAssocID="{C7CB1875-9D85-4DC3-971D-B661727EFD7A}" presName="vert2" presStyleCnt="0"/>
      <dgm:spPr/>
    </dgm:pt>
    <dgm:pt modelId="{B01D11D0-B3F8-4DFF-9EF7-450E1FB2DE38}" type="pres">
      <dgm:prSet presAssocID="{C7CB1875-9D85-4DC3-971D-B661727EFD7A}" presName="thinLine2b" presStyleLbl="callout" presStyleIdx="7" presStyleCnt="9"/>
      <dgm:spPr/>
    </dgm:pt>
    <dgm:pt modelId="{6F668B8E-45F8-40EF-AA79-5AE3160F0B90}" type="pres">
      <dgm:prSet presAssocID="{C7CB1875-9D85-4DC3-971D-B661727EFD7A}" presName="vertSpace2b" presStyleCnt="0"/>
      <dgm:spPr/>
    </dgm:pt>
    <dgm:pt modelId="{F06188C3-B65D-4427-BE3E-A10ED5C6A9CB}" type="pres">
      <dgm:prSet presAssocID="{7BA6AF6A-3ED7-4896-AD90-225E783486BD}" presName="horz2" presStyleCnt="0"/>
      <dgm:spPr/>
    </dgm:pt>
    <dgm:pt modelId="{57C88E27-398E-4EB7-9A53-ED8303F22FBF}" type="pres">
      <dgm:prSet presAssocID="{7BA6AF6A-3ED7-4896-AD90-225E783486BD}" presName="horzSpace2" presStyleCnt="0"/>
      <dgm:spPr/>
    </dgm:pt>
    <dgm:pt modelId="{08E14224-D7E6-4C35-AA5B-8621F98C165D}" type="pres">
      <dgm:prSet presAssocID="{7BA6AF6A-3ED7-4896-AD90-225E783486BD}" presName="tx2" presStyleLbl="revTx" presStyleIdx="9" presStyleCnt="10"/>
      <dgm:spPr/>
      <dgm:t>
        <a:bodyPr/>
        <a:lstStyle/>
        <a:p>
          <a:endParaRPr lang="ru-RU"/>
        </a:p>
      </dgm:t>
    </dgm:pt>
    <dgm:pt modelId="{5B0AEECB-1EB0-47D1-9128-3505BF2159DA}" type="pres">
      <dgm:prSet presAssocID="{7BA6AF6A-3ED7-4896-AD90-225E783486BD}" presName="vert2" presStyleCnt="0"/>
      <dgm:spPr/>
    </dgm:pt>
    <dgm:pt modelId="{643CDC2F-7820-4E69-A5C9-641126A43F1C}" type="pres">
      <dgm:prSet presAssocID="{7BA6AF6A-3ED7-4896-AD90-225E783486BD}" presName="thinLine2b" presStyleLbl="callout" presStyleIdx="8" presStyleCnt="9"/>
      <dgm:spPr/>
    </dgm:pt>
    <dgm:pt modelId="{FE84E3BE-5E91-42C9-A454-8FF2D493C71E}" type="pres">
      <dgm:prSet presAssocID="{7BA6AF6A-3ED7-4896-AD90-225E783486BD}" presName="vertSpace2b" presStyleCnt="0"/>
      <dgm:spPr/>
    </dgm:pt>
  </dgm:ptLst>
  <dgm:cxnLst>
    <dgm:cxn modelId="{D7892976-81BD-47EF-A423-C28BB99D3E90}" srcId="{77FB9DF3-9333-4703-8ADC-8CEABC76648D}" destId="{7E22B604-9F0A-444C-9910-D201B86D13E3}" srcOrd="5" destOrd="0" parTransId="{2A81A700-D3BE-4690-A88A-5AC33C3262F7}" sibTransId="{40764C97-9D44-4E6D-8E15-175546614B02}"/>
    <dgm:cxn modelId="{A53710FD-E80A-4E70-8022-460EB46AFEF5}" type="presOf" srcId="{663A746B-21F4-4263-B0DF-073986443D80}" destId="{535B326B-9D69-44B7-8E88-572B81CEF642}" srcOrd="0" destOrd="0" presId="urn:microsoft.com/office/officeart/2008/layout/LinedList"/>
    <dgm:cxn modelId="{1864F96E-8776-49EA-8B4E-8F0366639E3E}" srcId="{77FB9DF3-9333-4703-8ADC-8CEABC76648D}" destId="{CBA3B119-E920-463D-8C02-766AE261DB4E}" srcOrd="1" destOrd="0" parTransId="{4DC17A27-D68F-432F-9BEC-344028DEEF4F}" sibTransId="{D4EC3D60-657C-42F9-B4CA-2A8CBE9202E5}"/>
    <dgm:cxn modelId="{04253A5A-67B6-4DB9-ADE2-2D2BCAF55C2D}" srcId="{77FB9DF3-9333-4703-8ADC-8CEABC76648D}" destId="{7BA6AF6A-3ED7-4896-AD90-225E783486BD}" srcOrd="8" destOrd="0" parTransId="{C919D88D-0A97-45F8-9B9F-DE3AB5181391}" sibTransId="{DF878A6F-2F5C-42A1-B6B1-727BBD28C2BA}"/>
    <dgm:cxn modelId="{6EF4BB06-475B-4B7F-AC28-2FB42FC8D370}" srcId="{77FB9DF3-9333-4703-8ADC-8CEABC76648D}" destId="{B9C42F35-270A-40CF-8BD5-0AD037E513E8}" srcOrd="2" destOrd="0" parTransId="{D6FE4E8E-55D5-4F18-8F3B-BA23F459EAE5}" sibTransId="{A09CFAC9-0435-420A-AB17-FA5678F085A8}"/>
    <dgm:cxn modelId="{CDA25276-25E5-42CF-81DB-1A24F6AFCFE6}" type="presOf" srcId="{7991D28A-3571-4FD8-A9B9-04211A55EAB2}" destId="{79EDE6D0-EF7A-40E3-8500-FC79F40A71A9}" srcOrd="0" destOrd="0" presId="urn:microsoft.com/office/officeart/2008/layout/LinedList"/>
    <dgm:cxn modelId="{D7C6D21C-9491-4012-A7C4-ABB91378D5F2}" type="presOf" srcId="{20056473-9164-404D-9FF4-6C396516FABB}" destId="{DF9C879A-E799-4734-BF82-4251ED0CCAE9}" srcOrd="0" destOrd="0" presId="urn:microsoft.com/office/officeart/2008/layout/LinedList"/>
    <dgm:cxn modelId="{FE869A8F-B06C-4206-8EF2-CF32A0BE8AE3}" srcId="{7991D28A-3571-4FD8-A9B9-04211A55EAB2}" destId="{77FB9DF3-9333-4703-8ADC-8CEABC76648D}" srcOrd="0" destOrd="0" parTransId="{B4FC788E-70E0-4169-BFA2-CDD4105E5E9A}" sibTransId="{FE24F151-608E-4470-A3E9-3140B275EDEC}"/>
    <dgm:cxn modelId="{BCA6A61F-E397-4B1A-B209-8BE65E41FBE8}" type="presOf" srcId="{C7CB1875-9D85-4DC3-971D-B661727EFD7A}" destId="{B19ECBC0-B162-4BCF-BF85-7613FAF483AC}" srcOrd="0" destOrd="0" presId="urn:microsoft.com/office/officeart/2008/layout/LinedList"/>
    <dgm:cxn modelId="{93F9C623-E4B6-40C3-853B-758445373576}" srcId="{77FB9DF3-9333-4703-8ADC-8CEABC76648D}" destId="{B06E0FC1-EF20-4239-A415-98DBD37CD666}" srcOrd="6" destOrd="0" parTransId="{B8DA5612-1779-4D0E-A8BC-60004438CB7F}" sibTransId="{BBBD7F75-E39D-4F1C-B396-C86077C844ED}"/>
    <dgm:cxn modelId="{2B6A2AC3-B61E-465E-B53C-9B3A88E8E6A2}" type="presOf" srcId="{6AAFE7EF-249C-4265-BC93-0203EF86D5A5}" destId="{5B4115E7-87C8-4C23-A139-82EBE574494F}" srcOrd="0" destOrd="0" presId="urn:microsoft.com/office/officeart/2008/layout/LinedList"/>
    <dgm:cxn modelId="{E867CC07-178D-432D-A666-087CA852BFAA}" srcId="{77FB9DF3-9333-4703-8ADC-8CEABC76648D}" destId="{C7CB1875-9D85-4DC3-971D-B661727EFD7A}" srcOrd="7" destOrd="0" parTransId="{FE4E2DD1-EAA8-4D3F-B59E-B1287EA9EC2F}" sibTransId="{1C603362-8CA2-4764-A3CF-C2F377447F20}"/>
    <dgm:cxn modelId="{D37F5F5E-B99E-42CE-981A-AE509E000839}" type="presOf" srcId="{7BA6AF6A-3ED7-4896-AD90-225E783486BD}" destId="{08E14224-D7E6-4C35-AA5B-8621F98C165D}" srcOrd="0" destOrd="0" presId="urn:microsoft.com/office/officeart/2008/layout/LinedList"/>
    <dgm:cxn modelId="{A8F0910D-64FC-4BB8-8259-23B47EA1DA61}" srcId="{77FB9DF3-9333-4703-8ADC-8CEABC76648D}" destId="{663A746B-21F4-4263-B0DF-073986443D80}" srcOrd="4" destOrd="0" parTransId="{728EC046-CDD7-4C9C-9994-2BA7D9D22376}" sibTransId="{E626716F-4A4E-4F4A-BDB0-7046DB449424}"/>
    <dgm:cxn modelId="{1133A442-753E-402A-B783-B59D854DD752}" type="presOf" srcId="{7E22B604-9F0A-444C-9910-D201B86D13E3}" destId="{0AEAFA5C-0E14-4584-ADF6-7C13459D0BCB}" srcOrd="0" destOrd="0" presId="urn:microsoft.com/office/officeart/2008/layout/LinedList"/>
    <dgm:cxn modelId="{3F3782E1-1D4B-45A1-9CCD-1EF4D323B32E}" srcId="{77FB9DF3-9333-4703-8ADC-8CEABC76648D}" destId="{6AAFE7EF-249C-4265-BC93-0203EF86D5A5}" srcOrd="3" destOrd="0" parTransId="{8239C4E5-1DC9-4290-9E57-0D874A70F3E3}" sibTransId="{7746F12F-BCED-409A-B8E7-4FFD7BE34FA4}"/>
    <dgm:cxn modelId="{EB0E9848-CF1B-4FA9-B172-B945B106F32B}" type="presOf" srcId="{CBA3B119-E920-463D-8C02-766AE261DB4E}" destId="{9531CE22-CBD5-4323-BCED-50556284BAEB}" srcOrd="0" destOrd="0" presId="urn:microsoft.com/office/officeart/2008/layout/LinedList"/>
    <dgm:cxn modelId="{EE8627A3-1AC6-404F-B1AC-3EDEA1423EEA}" type="presOf" srcId="{77FB9DF3-9333-4703-8ADC-8CEABC76648D}" destId="{CA2059B5-F5EC-41E9-89C7-F805C946F686}" srcOrd="0" destOrd="0" presId="urn:microsoft.com/office/officeart/2008/layout/LinedList"/>
    <dgm:cxn modelId="{5484E161-CD3F-43E6-8785-4E4DAB916EE5}" type="presOf" srcId="{B06E0FC1-EF20-4239-A415-98DBD37CD666}" destId="{10364A8C-78DB-4B00-A42A-215C2F24D18C}" srcOrd="0" destOrd="0" presId="urn:microsoft.com/office/officeart/2008/layout/LinedList"/>
    <dgm:cxn modelId="{D8782B63-3443-4B1A-BD5D-BC51EF13B369}" srcId="{77FB9DF3-9333-4703-8ADC-8CEABC76648D}" destId="{20056473-9164-404D-9FF4-6C396516FABB}" srcOrd="0" destOrd="0" parTransId="{4AF54CAE-EA77-4AC7-AEB5-F46271B128CF}" sibTransId="{430966E2-650A-4F10-8F96-608176F33424}"/>
    <dgm:cxn modelId="{69A93632-79F9-473D-8525-0FCF765029A2}" type="presOf" srcId="{B9C42F35-270A-40CF-8BD5-0AD037E513E8}" destId="{6197A66D-50A8-4844-BEE9-97C459F09ED8}" srcOrd="0" destOrd="0" presId="urn:microsoft.com/office/officeart/2008/layout/LinedList"/>
    <dgm:cxn modelId="{F773ED40-88F3-4F75-8E72-A9D1A46403A8}" type="presParOf" srcId="{79EDE6D0-EF7A-40E3-8500-FC79F40A71A9}" destId="{C206EA95-DF9E-499A-8870-24688F97B25D}" srcOrd="0" destOrd="0" presId="urn:microsoft.com/office/officeart/2008/layout/LinedList"/>
    <dgm:cxn modelId="{29A9599F-7AE0-474A-95A8-FCE5C25C0556}" type="presParOf" srcId="{79EDE6D0-EF7A-40E3-8500-FC79F40A71A9}" destId="{0FF108C3-2426-4E53-B03C-75BFAE1AE7B6}" srcOrd="1" destOrd="0" presId="urn:microsoft.com/office/officeart/2008/layout/LinedList"/>
    <dgm:cxn modelId="{097B3741-1DD1-41A7-90CC-1EFD1C9AF0CE}" type="presParOf" srcId="{0FF108C3-2426-4E53-B03C-75BFAE1AE7B6}" destId="{CA2059B5-F5EC-41E9-89C7-F805C946F686}" srcOrd="0" destOrd="0" presId="urn:microsoft.com/office/officeart/2008/layout/LinedList"/>
    <dgm:cxn modelId="{69097B90-15A7-4828-8A16-21DA0E6DB01D}" type="presParOf" srcId="{0FF108C3-2426-4E53-B03C-75BFAE1AE7B6}" destId="{6A501F8B-DE54-4F07-871E-B1B95376D83E}" srcOrd="1" destOrd="0" presId="urn:microsoft.com/office/officeart/2008/layout/LinedList"/>
    <dgm:cxn modelId="{C94C64D4-43F4-4808-91F1-878BDE85A426}" type="presParOf" srcId="{6A501F8B-DE54-4F07-871E-B1B95376D83E}" destId="{33F86136-4A9B-439E-9C44-2AB0330858A6}" srcOrd="0" destOrd="0" presId="urn:microsoft.com/office/officeart/2008/layout/LinedList"/>
    <dgm:cxn modelId="{945771E1-EFFA-4A2C-BC6A-5A11E76F6D5B}" type="presParOf" srcId="{6A501F8B-DE54-4F07-871E-B1B95376D83E}" destId="{EBD87B11-D5D2-4398-B24D-229631AFD844}" srcOrd="1" destOrd="0" presId="urn:microsoft.com/office/officeart/2008/layout/LinedList"/>
    <dgm:cxn modelId="{4EFCEED2-2FCF-4245-8883-0E1BC3C382AD}" type="presParOf" srcId="{EBD87B11-D5D2-4398-B24D-229631AFD844}" destId="{A18503C4-47A8-4EA3-84C2-E907949BBA1D}" srcOrd="0" destOrd="0" presId="urn:microsoft.com/office/officeart/2008/layout/LinedList"/>
    <dgm:cxn modelId="{474080E2-F3FE-4771-BACF-30E6176DA3B9}" type="presParOf" srcId="{EBD87B11-D5D2-4398-B24D-229631AFD844}" destId="{DF9C879A-E799-4734-BF82-4251ED0CCAE9}" srcOrd="1" destOrd="0" presId="urn:microsoft.com/office/officeart/2008/layout/LinedList"/>
    <dgm:cxn modelId="{B01447BA-967A-4B1C-8937-5846A4CB32FD}" type="presParOf" srcId="{EBD87B11-D5D2-4398-B24D-229631AFD844}" destId="{B9AA2824-510C-4058-96C2-7031FB3671C3}" srcOrd="2" destOrd="0" presId="urn:microsoft.com/office/officeart/2008/layout/LinedList"/>
    <dgm:cxn modelId="{6A3B0DEB-8CC8-4AE2-BCFB-4ACD9B9B6FA3}" type="presParOf" srcId="{6A501F8B-DE54-4F07-871E-B1B95376D83E}" destId="{32DB8667-DC56-45B3-958E-68DB37C83627}" srcOrd="2" destOrd="0" presId="urn:microsoft.com/office/officeart/2008/layout/LinedList"/>
    <dgm:cxn modelId="{562BD228-7E01-4473-9CD6-4A455637FE3B}" type="presParOf" srcId="{6A501F8B-DE54-4F07-871E-B1B95376D83E}" destId="{4CEE732B-F88E-4F73-89BD-8DB1CDF0FB8D}" srcOrd="3" destOrd="0" presId="urn:microsoft.com/office/officeart/2008/layout/LinedList"/>
    <dgm:cxn modelId="{0055DBFD-BAC5-407E-B6A3-3191566C659A}" type="presParOf" srcId="{6A501F8B-DE54-4F07-871E-B1B95376D83E}" destId="{D4CF4C51-9A46-4721-AD2D-FEDA8652DF50}" srcOrd="4" destOrd="0" presId="urn:microsoft.com/office/officeart/2008/layout/LinedList"/>
    <dgm:cxn modelId="{61581EAF-414F-4A6C-9AD3-317CC3C2DF29}" type="presParOf" srcId="{D4CF4C51-9A46-4721-AD2D-FEDA8652DF50}" destId="{6FA8A364-4A9A-4E3B-8637-534883EBA246}" srcOrd="0" destOrd="0" presId="urn:microsoft.com/office/officeart/2008/layout/LinedList"/>
    <dgm:cxn modelId="{4D359AAD-AFF0-4A6E-B219-D12400D2FC97}" type="presParOf" srcId="{D4CF4C51-9A46-4721-AD2D-FEDA8652DF50}" destId="{9531CE22-CBD5-4323-BCED-50556284BAEB}" srcOrd="1" destOrd="0" presId="urn:microsoft.com/office/officeart/2008/layout/LinedList"/>
    <dgm:cxn modelId="{070605B7-A499-4A86-A9D9-0012EE0E25B1}" type="presParOf" srcId="{D4CF4C51-9A46-4721-AD2D-FEDA8652DF50}" destId="{E52E0808-F50C-4EE7-A899-BD9A6FBE9A99}" srcOrd="2" destOrd="0" presId="urn:microsoft.com/office/officeart/2008/layout/LinedList"/>
    <dgm:cxn modelId="{5A3E22C0-037C-4F92-82D3-B52193F32A0A}" type="presParOf" srcId="{6A501F8B-DE54-4F07-871E-B1B95376D83E}" destId="{549C971F-DC7D-42F9-B0FC-8077E77E1A2B}" srcOrd="5" destOrd="0" presId="urn:microsoft.com/office/officeart/2008/layout/LinedList"/>
    <dgm:cxn modelId="{AE56CA55-1FD5-485F-9FD2-78DFB51F517C}" type="presParOf" srcId="{6A501F8B-DE54-4F07-871E-B1B95376D83E}" destId="{E8D7F0B6-B604-4758-9F83-B827859925B2}" srcOrd="6" destOrd="0" presId="urn:microsoft.com/office/officeart/2008/layout/LinedList"/>
    <dgm:cxn modelId="{F6DF801E-814D-4934-B251-4455F335C99A}" type="presParOf" srcId="{6A501F8B-DE54-4F07-871E-B1B95376D83E}" destId="{8A446962-82B9-4703-8C14-C7F55BBCB025}" srcOrd="7" destOrd="0" presId="urn:microsoft.com/office/officeart/2008/layout/LinedList"/>
    <dgm:cxn modelId="{5FF634D9-95FB-4E25-96CB-F3984CE89E1D}" type="presParOf" srcId="{8A446962-82B9-4703-8C14-C7F55BBCB025}" destId="{A27264B6-AB7D-4432-BEFE-08B8C99328B7}" srcOrd="0" destOrd="0" presId="urn:microsoft.com/office/officeart/2008/layout/LinedList"/>
    <dgm:cxn modelId="{BB10C3E2-421B-4B22-9F1B-006080145D07}" type="presParOf" srcId="{8A446962-82B9-4703-8C14-C7F55BBCB025}" destId="{6197A66D-50A8-4844-BEE9-97C459F09ED8}" srcOrd="1" destOrd="0" presId="urn:microsoft.com/office/officeart/2008/layout/LinedList"/>
    <dgm:cxn modelId="{C24A2AE2-F6FE-44D9-AD1E-CE9943D914F3}" type="presParOf" srcId="{8A446962-82B9-4703-8C14-C7F55BBCB025}" destId="{778B8111-08E5-44EC-B387-68474E85C062}" srcOrd="2" destOrd="0" presId="urn:microsoft.com/office/officeart/2008/layout/LinedList"/>
    <dgm:cxn modelId="{794EA103-754C-4F2D-8D25-0DC77152B258}" type="presParOf" srcId="{6A501F8B-DE54-4F07-871E-B1B95376D83E}" destId="{B73F592D-80CB-46F5-BC21-182E6602C58B}" srcOrd="8" destOrd="0" presId="urn:microsoft.com/office/officeart/2008/layout/LinedList"/>
    <dgm:cxn modelId="{61B7CAC1-BE99-4147-9EDE-3BD1C4412317}" type="presParOf" srcId="{6A501F8B-DE54-4F07-871E-B1B95376D83E}" destId="{6BE0E22D-E4C4-45EC-8254-797A95B8BE6F}" srcOrd="9" destOrd="0" presId="urn:microsoft.com/office/officeart/2008/layout/LinedList"/>
    <dgm:cxn modelId="{5EA8B789-7243-41DF-A68C-7F5E1E20DED0}" type="presParOf" srcId="{6A501F8B-DE54-4F07-871E-B1B95376D83E}" destId="{6E60B30E-A8D3-433E-9F7F-5E52E2BF3E73}" srcOrd="10" destOrd="0" presId="urn:microsoft.com/office/officeart/2008/layout/LinedList"/>
    <dgm:cxn modelId="{C984D4D3-D273-4FB7-94CD-3568FEDDBBBF}" type="presParOf" srcId="{6E60B30E-A8D3-433E-9F7F-5E52E2BF3E73}" destId="{69D9CC40-FAF7-4629-AF95-07F87E4227D4}" srcOrd="0" destOrd="0" presId="urn:microsoft.com/office/officeart/2008/layout/LinedList"/>
    <dgm:cxn modelId="{A03A7A2F-29F4-46AE-8E15-F9F90EB01199}" type="presParOf" srcId="{6E60B30E-A8D3-433E-9F7F-5E52E2BF3E73}" destId="{5B4115E7-87C8-4C23-A139-82EBE574494F}" srcOrd="1" destOrd="0" presId="urn:microsoft.com/office/officeart/2008/layout/LinedList"/>
    <dgm:cxn modelId="{46EF5768-9407-4C79-87B4-7D093BF1A4DD}" type="presParOf" srcId="{6E60B30E-A8D3-433E-9F7F-5E52E2BF3E73}" destId="{39FBC763-B382-4F54-A10D-7555F1DAEC0B}" srcOrd="2" destOrd="0" presId="urn:microsoft.com/office/officeart/2008/layout/LinedList"/>
    <dgm:cxn modelId="{B19CBE0D-B6F4-4537-8CA8-7668386C3412}" type="presParOf" srcId="{6A501F8B-DE54-4F07-871E-B1B95376D83E}" destId="{36BF853A-AEEE-4433-A50C-D187C85418C1}" srcOrd="11" destOrd="0" presId="urn:microsoft.com/office/officeart/2008/layout/LinedList"/>
    <dgm:cxn modelId="{C6B5A63B-C78E-421D-AF1F-47D31EEE59A2}" type="presParOf" srcId="{6A501F8B-DE54-4F07-871E-B1B95376D83E}" destId="{5DDCF538-CA8A-4AC2-A4A6-ABD996A7AC8F}" srcOrd="12" destOrd="0" presId="urn:microsoft.com/office/officeart/2008/layout/LinedList"/>
    <dgm:cxn modelId="{C45E1140-EBA0-40C2-BE44-3776D82E801E}" type="presParOf" srcId="{6A501F8B-DE54-4F07-871E-B1B95376D83E}" destId="{CEADD091-1313-4E5A-8D6F-8699CF91C118}" srcOrd="13" destOrd="0" presId="urn:microsoft.com/office/officeart/2008/layout/LinedList"/>
    <dgm:cxn modelId="{6829DAA1-DC36-4C5D-A460-EBF1946B8C02}" type="presParOf" srcId="{CEADD091-1313-4E5A-8D6F-8699CF91C118}" destId="{082FE971-4234-428E-8109-AA436522E8E9}" srcOrd="0" destOrd="0" presId="urn:microsoft.com/office/officeart/2008/layout/LinedList"/>
    <dgm:cxn modelId="{EBC15D1B-AB8B-48BF-8E2A-F3CCEF74D86D}" type="presParOf" srcId="{CEADD091-1313-4E5A-8D6F-8699CF91C118}" destId="{535B326B-9D69-44B7-8E88-572B81CEF642}" srcOrd="1" destOrd="0" presId="urn:microsoft.com/office/officeart/2008/layout/LinedList"/>
    <dgm:cxn modelId="{00FEF69D-083B-478F-8AF0-933D5B66B71D}" type="presParOf" srcId="{CEADD091-1313-4E5A-8D6F-8699CF91C118}" destId="{B3EA9E51-41CA-4CF6-A4FC-6447841BB070}" srcOrd="2" destOrd="0" presId="urn:microsoft.com/office/officeart/2008/layout/LinedList"/>
    <dgm:cxn modelId="{EEFF369C-7DC4-4B11-80DE-2E41BA0160B8}" type="presParOf" srcId="{6A501F8B-DE54-4F07-871E-B1B95376D83E}" destId="{9A675AD6-859B-4F6C-9F84-ED6DD1285F78}" srcOrd="14" destOrd="0" presId="urn:microsoft.com/office/officeart/2008/layout/LinedList"/>
    <dgm:cxn modelId="{F5D8715A-5F5A-4893-8C12-B20D16AA818E}" type="presParOf" srcId="{6A501F8B-DE54-4F07-871E-B1B95376D83E}" destId="{A4108234-518D-4E1B-8908-082CAF9F370F}" srcOrd="15" destOrd="0" presId="urn:microsoft.com/office/officeart/2008/layout/LinedList"/>
    <dgm:cxn modelId="{06818FE0-B495-4DAB-BA6E-8997A5122685}" type="presParOf" srcId="{6A501F8B-DE54-4F07-871E-B1B95376D83E}" destId="{42E63CC8-C369-469B-A4CA-3092140B0317}" srcOrd="16" destOrd="0" presId="urn:microsoft.com/office/officeart/2008/layout/LinedList"/>
    <dgm:cxn modelId="{2555A2E4-252F-4CEE-9E90-23297419BA06}" type="presParOf" srcId="{42E63CC8-C369-469B-A4CA-3092140B0317}" destId="{B89F6A82-DB86-455F-ACE5-100C29318DBC}" srcOrd="0" destOrd="0" presId="urn:microsoft.com/office/officeart/2008/layout/LinedList"/>
    <dgm:cxn modelId="{933104CC-E7CF-4EDD-9021-5CDE187BA4E9}" type="presParOf" srcId="{42E63CC8-C369-469B-A4CA-3092140B0317}" destId="{0AEAFA5C-0E14-4584-ADF6-7C13459D0BCB}" srcOrd="1" destOrd="0" presId="urn:microsoft.com/office/officeart/2008/layout/LinedList"/>
    <dgm:cxn modelId="{19620497-7A24-4615-B5DA-D102A9702F08}" type="presParOf" srcId="{42E63CC8-C369-469B-A4CA-3092140B0317}" destId="{1DE9596A-1CC9-4C0E-8FFE-59D4787C0DDA}" srcOrd="2" destOrd="0" presId="urn:microsoft.com/office/officeart/2008/layout/LinedList"/>
    <dgm:cxn modelId="{848A540B-B98C-4A1F-BEAB-39EA189C0A20}" type="presParOf" srcId="{6A501F8B-DE54-4F07-871E-B1B95376D83E}" destId="{2AE9BD72-D41F-4E2F-BCD9-BF24784DEC17}" srcOrd="17" destOrd="0" presId="urn:microsoft.com/office/officeart/2008/layout/LinedList"/>
    <dgm:cxn modelId="{42F2A51F-F468-4D05-BACC-78530517F6BC}" type="presParOf" srcId="{6A501F8B-DE54-4F07-871E-B1B95376D83E}" destId="{535B14EE-33C6-4C1E-B0F8-2DD08BBB3F7E}" srcOrd="18" destOrd="0" presId="urn:microsoft.com/office/officeart/2008/layout/LinedList"/>
    <dgm:cxn modelId="{5FCBAC38-2551-4398-9523-3F8F6D89196D}" type="presParOf" srcId="{6A501F8B-DE54-4F07-871E-B1B95376D83E}" destId="{7429B256-F2B7-4EFB-B1B5-44797A414A1A}" srcOrd="19" destOrd="0" presId="urn:microsoft.com/office/officeart/2008/layout/LinedList"/>
    <dgm:cxn modelId="{5F094116-C738-46C0-B9E8-4D49207245AA}" type="presParOf" srcId="{7429B256-F2B7-4EFB-B1B5-44797A414A1A}" destId="{07BF30D0-F7A8-4A86-A95B-2957D8C015AE}" srcOrd="0" destOrd="0" presId="urn:microsoft.com/office/officeart/2008/layout/LinedList"/>
    <dgm:cxn modelId="{3FD4BFCB-DDDB-4BD8-9077-4BA152DA81A6}" type="presParOf" srcId="{7429B256-F2B7-4EFB-B1B5-44797A414A1A}" destId="{10364A8C-78DB-4B00-A42A-215C2F24D18C}" srcOrd="1" destOrd="0" presId="urn:microsoft.com/office/officeart/2008/layout/LinedList"/>
    <dgm:cxn modelId="{2A620A85-B7FE-4B96-8207-91C81FF22380}" type="presParOf" srcId="{7429B256-F2B7-4EFB-B1B5-44797A414A1A}" destId="{E3B71C7F-2F6E-4E42-8230-DDA7290022AD}" srcOrd="2" destOrd="0" presId="urn:microsoft.com/office/officeart/2008/layout/LinedList"/>
    <dgm:cxn modelId="{7C78EF55-4B05-4D64-8D5C-6D48BE0969BE}" type="presParOf" srcId="{6A501F8B-DE54-4F07-871E-B1B95376D83E}" destId="{9974272B-8B3C-457E-9BB1-EFE50FCA489E}" srcOrd="20" destOrd="0" presId="urn:microsoft.com/office/officeart/2008/layout/LinedList"/>
    <dgm:cxn modelId="{07BFC3A9-8991-4FFB-8B92-5D92ED1D44E8}" type="presParOf" srcId="{6A501F8B-DE54-4F07-871E-B1B95376D83E}" destId="{D5D7352A-E85F-435A-BD03-F29571708485}" srcOrd="21" destOrd="0" presId="urn:microsoft.com/office/officeart/2008/layout/LinedList"/>
    <dgm:cxn modelId="{991EF46E-48B7-4887-A1D5-472E08C01C1E}" type="presParOf" srcId="{6A501F8B-DE54-4F07-871E-B1B95376D83E}" destId="{3FAC1599-A6E8-473E-AA0F-104C0AFBD0AE}" srcOrd="22" destOrd="0" presId="urn:microsoft.com/office/officeart/2008/layout/LinedList"/>
    <dgm:cxn modelId="{F3063F9E-F8DF-4A41-873D-552F31F8644C}" type="presParOf" srcId="{3FAC1599-A6E8-473E-AA0F-104C0AFBD0AE}" destId="{B420796E-52A8-4FBD-98D4-A25D048953E5}" srcOrd="0" destOrd="0" presId="urn:microsoft.com/office/officeart/2008/layout/LinedList"/>
    <dgm:cxn modelId="{6B453A1A-D2CD-48B0-B626-4108EB78EF5C}" type="presParOf" srcId="{3FAC1599-A6E8-473E-AA0F-104C0AFBD0AE}" destId="{B19ECBC0-B162-4BCF-BF85-7613FAF483AC}" srcOrd="1" destOrd="0" presId="urn:microsoft.com/office/officeart/2008/layout/LinedList"/>
    <dgm:cxn modelId="{3266AFD1-8DFF-45B9-842F-3995D440DDCC}" type="presParOf" srcId="{3FAC1599-A6E8-473E-AA0F-104C0AFBD0AE}" destId="{F03083EC-5EFF-4D6C-BA86-07166ED24E25}" srcOrd="2" destOrd="0" presId="urn:microsoft.com/office/officeart/2008/layout/LinedList"/>
    <dgm:cxn modelId="{3C807AF5-E8B5-4512-BB36-5438D1220324}" type="presParOf" srcId="{6A501F8B-DE54-4F07-871E-B1B95376D83E}" destId="{B01D11D0-B3F8-4DFF-9EF7-450E1FB2DE38}" srcOrd="23" destOrd="0" presId="urn:microsoft.com/office/officeart/2008/layout/LinedList"/>
    <dgm:cxn modelId="{A310E789-4222-408C-8FA6-7C73E914A6E3}" type="presParOf" srcId="{6A501F8B-DE54-4F07-871E-B1B95376D83E}" destId="{6F668B8E-45F8-40EF-AA79-5AE3160F0B90}" srcOrd="24" destOrd="0" presId="urn:microsoft.com/office/officeart/2008/layout/LinedList"/>
    <dgm:cxn modelId="{CF68308F-1676-4FB9-9D79-93976300609C}" type="presParOf" srcId="{6A501F8B-DE54-4F07-871E-B1B95376D83E}" destId="{F06188C3-B65D-4427-BE3E-A10ED5C6A9CB}" srcOrd="25" destOrd="0" presId="urn:microsoft.com/office/officeart/2008/layout/LinedList"/>
    <dgm:cxn modelId="{AA4233D4-E3F4-42D2-A2C9-5C4901711481}" type="presParOf" srcId="{F06188C3-B65D-4427-BE3E-A10ED5C6A9CB}" destId="{57C88E27-398E-4EB7-9A53-ED8303F22FBF}" srcOrd="0" destOrd="0" presId="urn:microsoft.com/office/officeart/2008/layout/LinedList"/>
    <dgm:cxn modelId="{A9E4C51A-B773-4D3D-9F6A-E937769454AD}" type="presParOf" srcId="{F06188C3-B65D-4427-BE3E-A10ED5C6A9CB}" destId="{08E14224-D7E6-4C35-AA5B-8621F98C165D}" srcOrd="1" destOrd="0" presId="urn:microsoft.com/office/officeart/2008/layout/LinedList"/>
    <dgm:cxn modelId="{C5C9539B-753A-4E65-9519-5853FE3089AE}" type="presParOf" srcId="{F06188C3-B65D-4427-BE3E-A10ED5C6A9CB}" destId="{5B0AEECB-1EB0-47D1-9128-3505BF2159DA}" srcOrd="2" destOrd="0" presId="urn:microsoft.com/office/officeart/2008/layout/LinedList"/>
    <dgm:cxn modelId="{55FDD115-A0AB-4312-98DD-6D6532B76D9F}" type="presParOf" srcId="{6A501F8B-DE54-4F07-871E-B1B95376D83E}" destId="{643CDC2F-7820-4E69-A5C9-641126A43F1C}" srcOrd="26" destOrd="0" presId="urn:microsoft.com/office/officeart/2008/layout/LinedList"/>
    <dgm:cxn modelId="{77C3D2B3-C906-4178-B2F5-FCAB0A261D71}" type="presParOf" srcId="{6A501F8B-DE54-4F07-871E-B1B95376D83E}" destId="{FE84E3BE-5E91-42C9-A454-8FF2D493C71E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91D28A-3571-4FD8-A9B9-04211A55E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B9DF3-9333-4703-8ADC-8CEABC76648D}">
      <dgm:prSet phldrT="[Текст]"/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B4FC788E-70E0-4169-BFA2-CDD4105E5E9A}" type="parTrans" cxnId="{FE869A8F-B06C-4206-8EF2-CF32A0BE8AE3}">
      <dgm:prSet/>
      <dgm:spPr/>
      <dgm:t>
        <a:bodyPr/>
        <a:lstStyle/>
        <a:p>
          <a:endParaRPr lang="ru-RU"/>
        </a:p>
      </dgm:t>
    </dgm:pt>
    <dgm:pt modelId="{FE24F151-608E-4470-A3E9-3140B275EDEC}" type="sibTrans" cxnId="{FE869A8F-B06C-4206-8EF2-CF32A0BE8AE3}">
      <dgm:prSet/>
      <dgm:spPr/>
      <dgm:t>
        <a:bodyPr/>
        <a:lstStyle/>
        <a:p>
          <a:endParaRPr lang="ru-RU"/>
        </a:p>
      </dgm:t>
    </dgm:pt>
    <dgm:pt modelId="{20056473-9164-404D-9FF4-6C396516FABB}">
      <dgm:prSet phldrT="[Текст]"/>
      <dgm:spPr>
        <a:noFill/>
      </dgm:spPr>
      <dgm:t>
        <a:bodyPr/>
        <a:lstStyle/>
        <a:p>
          <a:r>
            <a:rPr lang="ru-RU" dirty="0" smtClean="0"/>
            <a:t>Общая схема процесса сверки и урегулирования ВГО</a:t>
          </a:r>
          <a:endParaRPr lang="ru-RU" dirty="0"/>
        </a:p>
      </dgm:t>
    </dgm:pt>
    <dgm:pt modelId="{4AF54CAE-EA77-4AC7-AEB5-F46271B128CF}" type="parTrans" cxnId="{D8782B63-3443-4B1A-BD5D-BC51EF13B369}">
      <dgm:prSet/>
      <dgm:spPr/>
      <dgm:t>
        <a:bodyPr/>
        <a:lstStyle/>
        <a:p>
          <a:endParaRPr lang="ru-RU"/>
        </a:p>
      </dgm:t>
    </dgm:pt>
    <dgm:pt modelId="{430966E2-650A-4F10-8F96-608176F33424}" type="sibTrans" cxnId="{D8782B63-3443-4B1A-BD5D-BC51EF13B369}">
      <dgm:prSet/>
      <dgm:spPr/>
      <dgm:t>
        <a:bodyPr/>
        <a:lstStyle/>
        <a:p>
          <a:endParaRPr lang="ru-RU"/>
        </a:p>
      </dgm:t>
    </dgm:pt>
    <dgm:pt modelId="{CBA3B119-E920-463D-8C02-766AE261DB4E}">
      <dgm:prSet phldrT="[Текст]"/>
      <dgm:spPr>
        <a:noFill/>
      </dgm:spPr>
      <dgm:t>
        <a:bodyPr/>
        <a:lstStyle/>
        <a:p>
          <a:r>
            <a:rPr lang="ru-RU" dirty="0" smtClean="0"/>
            <a:t>Первичная и повторная загрузка данных о ВГО</a:t>
          </a:r>
          <a:endParaRPr lang="ru-RU" dirty="0"/>
        </a:p>
      </dgm:t>
    </dgm:pt>
    <dgm:pt modelId="{4DC17A27-D68F-432F-9BEC-344028DEEF4F}" type="parTrans" cxnId="{1864F96E-8776-49EA-8B4E-8F0366639E3E}">
      <dgm:prSet/>
      <dgm:spPr/>
      <dgm:t>
        <a:bodyPr/>
        <a:lstStyle/>
        <a:p>
          <a:endParaRPr lang="ru-RU"/>
        </a:p>
      </dgm:t>
    </dgm:pt>
    <dgm:pt modelId="{D4EC3D60-657C-42F9-B4CA-2A8CBE9202E5}" type="sibTrans" cxnId="{1864F96E-8776-49EA-8B4E-8F0366639E3E}">
      <dgm:prSet/>
      <dgm:spPr/>
      <dgm:t>
        <a:bodyPr/>
        <a:lstStyle/>
        <a:p>
          <a:endParaRPr lang="ru-RU"/>
        </a:p>
      </dgm:t>
    </dgm:pt>
    <dgm:pt modelId="{6AAFE7EF-249C-4265-BC93-0203EF86D5A5}">
      <dgm:prSet phldrT="[Текст]"/>
      <dgm:spPr>
        <a:noFill/>
      </dgm:spPr>
      <dgm:t>
        <a:bodyPr/>
        <a:lstStyle/>
        <a:p>
          <a:r>
            <a:rPr lang="ru-RU" dirty="0" smtClean="0"/>
            <a:t>Портал ВГО и ввод комментариев по расхождениям</a:t>
          </a:r>
          <a:endParaRPr lang="ru-RU" dirty="0"/>
        </a:p>
      </dgm:t>
    </dgm:pt>
    <dgm:pt modelId="{8239C4E5-1DC9-4290-9E57-0D874A70F3E3}" type="parTrans" cxnId="{3F3782E1-1D4B-45A1-9CCD-1EF4D323B32E}">
      <dgm:prSet/>
      <dgm:spPr/>
      <dgm:t>
        <a:bodyPr/>
        <a:lstStyle/>
        <a:p>
          <a:endParaRPr lang="ru-RU"/>
        </a:p>
      </dgm:t>
    </dgm:pt>
    <dgm:pt modelId="{7746F12F-BCED-409A-B8E7-4FFD7BE34FA4}" type="sibTrans" cxnId="{3F3782E1-1D4B-45A1-9CCD-1EF4D323B32E}">
      <dgm:prSet/>
      <dgm:spPr/>
      <dgm:t>
        <a:bodyPr/>
        <a:lstStyle/>
        <a:p>
          <a:endParaRPr lang="ru-RU"/>
        </a:p>
      </dgm:t>
    </dgm:pt>
    <dgm:pt modelId="{7E22B604-9F0A-444C-9910-D201B86D13E3}">
      <dgm:prSet phldrT="[Текст]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dirty="0" smtClean="0"/>
            <a:t>Отчеты по сверке и контроль хода сверки</a:t>
          </a:r>
          <a:endParaRPr lang="ru-RU" dirty="0"/>
        </a:p>
      </dgm:t>
    </dgm:pt>
    <dgm:pt modelId="{2A81A700-D3BE-4690-A88A-5AC33C3262F7}" type="parTrans" cxnId="{D7892976-81BD-47EF-A423-C28BB99D3E90}">
      <dgm:prSet/>
      <dgm:spPr/>
      <dgm:t>
        <a:bodyPr/>
        <a:lstStyle/>
        <a:p>
          <a:endParaRPr lang="ru-RU"/>
        </a:p>
      </dgm:t>
    </dgm:pt>
    <dgm:pt modelId="{40764C97-9D44-4E6D-8E15-175546614B02}" type="sibTrans" cxnId="{D7892976-81BD-47EF-A423-C28BB99D3E90}">
      <dgm:prSet/>
      <dgm:spPr/>
      <dgm:t>
        <a:bodyPr/>
        <a:lstStyle/>
        <a:p>
          <a:endParaRPr lang="ru-RU"/>
        </a:p>
      </dgm:t>
    </dgm:pt>
    <dgm:pt modelId="{663A746B-21F4-4263-B0DF-073986443D80}">
      <dgm:prSet phldrT="[Текст]"/>
      <dgm:spPr>
        <a:noFill/>
      </dgm:spPr>
      <dgm:t>
        <a:bodyPr/>
        <a:lstStyle/>
        <a:p>
          <a:r>
            <a:rPr lang="ru-RU" dirty="0" smtClean="0"/>
            <a:t>Инициализация спора и закрытие сверки</a:t>
          </a:r>
          <a:endParaRPr lang="ru-RU" dirty="0"/>
        </a:p>
      </dgm:t>
    </dgm:pt>
    <dgm:pt modelId="{728EC046-CDD7-4C9C-9994-2BA7D9D22376}" type="parTrans" cxnId="{A8F0910D-64FC-4BB8-8259-23B47EA1DA61}">
      <dgm:prSet/>
      <dgm:spPr/>
      <dgm:t>
        <a:bodyPr/>
        <a:lstStyle/>
        <a:p>
          <a:endParaRPr lang="ru-RU"/>
        </a:p>
      </dgm:t>
    </dgm:pt>
    <dgm:pt modelId="{E626716F-4A4E-4F4A-BDB0-7046DB449424}" type="sibTrans" cxnId="{A8F0910D-64FC-4BB8-8259-23B47EA1DA61}">
      <dgm:prSet/>
      <dgm:spPr/>
      <dgm:t>
        <a:bodyPr/>
        <a:lstStyle/>
        <a:p>
          <a:endParaRPr lang="ru-RU"/>
        </a:p>
      </dgm:t>
    </dgm:pt>
    <dgm:pt modelId="{7BA6AF6A-3ED7-4896-AD90-225E783486BD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Схема процесса исключения ВГО и нереализованной прибыли</a:t>
          </a:r>
          <a:endParaRPr lang="ru-RU" dirty="0"/>
        </a:p>
      </dgm:t>
    </dgm:pt>
    <dgm:pt modelId="{C919D88D-0A97-45F8-9B9F-DE3AB5181391}" type="parTrans" cxnId="{04253A5A-67B6-4DB9-ADE2-2D2BCAF55C2D}">
      <dgm:prSet/>
      <dgm:spPr/>
      <dgm:t>
        <a:bodyPr/>
        <a:lstStyle/>
        <a:p>
          <a:endParaRPr lang="ru-RU"/>
        </a:p>
      </dgm:t>
    </dgm:pt>
    <dgm:pt modelId="{DF878A6F-2F5C-42A1-B6B1-727BBD28C2BA}" type="sibTrans" cxnId="{04253A5A-67B6-4DB9-ADE2-2D2BCAF55C2D}">
      <dgm:prSet/>
      <dgm:spPr/>
      <dgm:t>
        <a:bodyPr/>
        <a:lstStyle/>
        <a:p>
          <a:endParaRPr lang="ru-RU"/>
        </a:p>
      </dgm:t>
    </dgm:pt>
    <dgm:pt modelId="{C7CB1875-9D85-4DC3-971D-B661727EFD7A}">
      <dgm:prSet phldrT="[Текст]"/>
      <dgm:spPr/>
      <dgm:t>
        <a:bodyPr/>
        <a:lstStyle/>
        <a:p>
          <a:r>
            <a:rPr lang="ru-RU" dirty="0" smtClean="0"/>
            <a:t>Запуск процесса исключения ВГО</a:t>
          </a:r>
          <a:endParaRPr lang="ru-RU" dirty="0"/>
        </a:p>
      </dgm:t>
    </dgm:pt>
    <dgm:pt modelId="{FE4E2DD1-EAA8-4D3F-B59E-B1287EA9EC2F}" type="parTrans" cxnId="{E867CC07-178D-432D-A666-087CA852BFAA}">
      <dgm:prSet/>
      <dgm:spPr/>
      <dgm:t>
        <a:bodyPr/>
        <a:lstStyle/>
        <a:p>
          <a:endParaRPr lang="ru-RU"/>
        </a:p>
      </dgm:t>
    </dgm:pt>
    <dgm:pt modelId="{1C603362-8CA2-4764-A3CF-C2F377447F20}" type="sibTrans" cxnId="{E867CC07-178D-432D-A666-087CA852BFAA}">
      <dgm:prSet/>
      <dgm:spPr/>
      <dgm:t>
        <a:bodyPr/>
        <a:lstStyle/>
        <a:p>
          <a:endParaRPr lang="ru-RU"/>
        </a:p>
      </dgm:t>
    </dgm:pt>
    <dgm:pt modelId="{B9C42F35-270A-40CF-8BD5-0AD037E513E8}">
      <dgm:prSet phldrT="[Текст]"/>
      <dgm:spPr>
        <a:noFill/>
      </dgm:spPr>
      <dgm:t>
        <a:bodyPr/>
        <a:lstStyle/>
        <a:p>
          <a:r>
            <a:rPr lang="ru-RU" dirty="0" smtClean="0"/>
            <a:t>Настройка параметров сверки</a:t>
          </a:r>
          <a:endParaRPr lang="ru-RU" dirty="0"/>
        </a:p>
      </dgm:t>
    </dgm:pt>
    <dgm:pt modelId="{D6FE4E8E-55D5-4F18-8F3B-BA23F459EAE5}" type="parTrans" cxnId="{6EF4BB06-475B-4B7F-AC28-2FB42FC8D370}">
      <dgm:prSet/>
      <dgm:spPr/>
      <dgm:t>
        <a:bodyPr/>
        <a:lstStyle/>
        <a:p>
          <a:endParaRPr lang="ru-RU"/>
        </a:p>
      </dgm:t>
    </dgm:pt>
    <dgm:pt modelId="{A09CFAC9-0435-420A-AB17-FA5678F085A8}" type="sibTrans" cxnId="{6EF4BB06-475B-4B7F-AC28-2FB42FC8D370}">
      <dgm:prSet/>
      <dgm:spPr/>
      <dgm:t>
        <a:bodyPr/>
        <a:lstStyle/>
        <a:p>
          <a:endParaRPr lang="ru-RU"/>
        </a:p>
      </dgm:t>
    </dgm:pt>
    <dgm:pt modelId="{B06E0FC1-EF20-4239-A415-98DBD37CD666}">
      <dgm:prSet phldrT="[Текст]"/>
      <dgm:spPr>
        <a:noFill/>
      </dgm:spPr>
      <dgm:t>
        <a:bodyPr/>
        <a:lstStyle/>
        <a:p>
          <a:r>
            <a:rPr lang="ru-RU" dirty="0" smtClean="0"/>
            <a:t>Настройка параметров исключения (элиминации) ВГО</a:t>
          </a:r>
          <a:endParaRPr lang="ru-RU" dirty="0"/>
        </a:p>
      </dgm:t>
    </dgm:pt>
    <dgm:pt modelId="{B8DA5612-1779-4D0E-A8BC-60004438CB7F}" type="parTrans" cxnId="{93F9C623-E4B6-40C3-853B-758445373576}">
      <dgm:prSet/>
      <dgm:spPr/>
      <dgm:t>
        <a:bodyPr/>
        <a:lstStyle/>
        <a:p>
          <a:endParaRPr lang="ru-RU"/>
        </a:p>
      </dgm:t>
    </dgm:pt>
    <dgm:pt modelId="{BBBD7F75-E39D-4F1C-B396-C86077C844ED}" type="sibTrans" cxnId="{93F9C623-E4B6-40C3-853B-758445373576}">
      <dgm:prSet/>
      <dgm:spPr/>
      <dgm:t>
        <a:bodyPr/>
        <a:lstStyle/>
        <a:p>
          <a:endParaRPr lang="ru-RU"/>
        </a:p>
      </dgm:t>
    </dgm:pt>
    <dgm:pt modelId="{79EDE6D0-EF7A-40E3-8500-FC79F40A71A9}" type="pres">
      <dgm:prSet presAssocID="{7991D28A-3571-4FD8-A9B9-04211A55E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06EA95-DF9E-499A-8870-24688F97B25D}" type="pres">
      <dgm:prSet presAssocID="{77FB9DF3-9333-4703-8ADC-8CEABC76648D}" presName="thickLine" presStyleLbl="alignNode1" presStyleIdx="0" presStyleCnt="1"/>
      <dgm:spPr/>
    </dgm:pt>
    <dgm:pt modelId="{0FF108C3-2426-4E53-B03C-75BFAE1AE7B6}" type="pres">
      <dgm:prSet presAssocID="{77FB9DF3-9333-4703-8ADC-8CEABC76648D}" presName="horz1" presStyleCnt="0"/>
      <dgm:spPr/>
    </dgm:pt>
    <dgm:pt modelId="{CA2059B5-F5EC-41E9-89C7-F805C946F686}" type="pres">
      <dgm:prSet presAssocID="{77FB9DF3-9333-4703-8ADC-8CEABC76648D}" presName="tx1" presStyleLbl="revTx" presStyleIdx="0" presStyleCnt="10"/>
      <dgm:spPr/>
      <dgm:t>
        <a:bodyPr/>
        <a:lstStyle/>
        <a:p>
          <a:endParaRPr lang="ru-RU"/>
        </a:p>
      </dgm:t>
    </dgm:pt>
    <dgm:pt modelId="{6A501F8B-DE54-4F07-871E-B1B95376D83E}" type="pres">
      <dgm:prSet presAssocID="{77FB9DF3-9333-4703-8ADC-8CEABC76648D}" presName="vert1" presStyleCnt="0"/>
      <dgm:spPr/>
    </dgm:pt>
    <dgm:pt modelId="{33F86136-4A9B-439E-9C44-2AB0330858A6}" type="pres">
      <dgm:prSet presAssocID="{20056473-9164-404D-9FF4-6C396516FABB}" presName="vertSpace2a" presStyleCnt="0"/>
      <dgm:spPr/>
    </dgm:pt>
    <dgm:pt modelId="{EBD87B11-D5D2-4398-B24D-229631AFD844}" type="pres">
      <dgm:prSet presAssocID="{20056473-9164-404D-9FF4-6C396516FABB}" presName="horz2" presStyleCnt="0"/>
      <dgm:spPr/>
    </dgm:pt>
    <dgm:pt modelId="{A18503C4-47A8-4EA3-84C2-E907949BBA1D}" type="pres">
      <dgm:prSet presAssocID="{20056473-9164-404D-9FF4-6C396516FABB}" presName="horzSpace2" presStyleCnt="0"/>
      <dgm:spPr/>
    </dgm:pt>
    <dgm:pt modelId="{DF9C879A-E799-4734-BF82-4251ED0CCAE9}" type="pres">
      <dgm:prSet presAssocID="{20056473-9164-404D-9FF4-6C396516FABB}" presName="tx2" presStyleLbl="revTx" presStyleIdx="1" presStyleCnt="10"/>
      <dgm:spPr/>
      <dgm:t>
        <a:bodyPr/>
        <a:lstStyle/>
        <a:p>
          <a:endParaRPr lang="ru-RU"/>
        </a:p>
      </dgm:t>
    </dgm:pt>
    <dgm:pt modelId="{B9AA2824-510C-4058-96C2-7031FB3671C3}" type="pres">
      <dgm:prSet presAssocID="{20056473-9164-404D-9FF4-6C396516FABB}" presName="vert2" presStyleCnt="0"/>
      <dgm:spPr/>
    </dgm:pt>
    <dgm:pt modelId="{32DB8667-DC56-45B3-958E-68DB37C83627}" type="pres">
      <dgm:prSet presAssocID="{20056473-9164-404D-9FF4-6C396516FABB}" presName="thinLine2b" presStyleLbl="callout" presStyleIdx="0" presStyleCnt="9"/>
      <dgm:spPr/>
    </dgm:pt>
    <dgm:pt modelId="{4CEE732B-F88E-4F73-89BD-8DB1CDF0FB8D}" type="pres">
      <dgm:prSet presAssocID="{20056473-9164-404D-9FF4-6C396516FABB}" presName="vertSpace2b" presStyleCnt="0"/>
      <dgm:spPr/>
    </dgm:pt>
    <dgm:pt modelId="{D4CF4C51-9A46-4721-AD2D-FEDA8652DF50}" type="pres">
      <dgm:prSet presAssocID="{CBA3B119-E920-463D-8C02-766AE261DB4E}" presName="horz2" presStyleCnt="0"/>
      <dgm:spPr/>
    </dgm:pt>
    <dgm:pt modelId="{6FA8A364-4A9A-4E3B-8637-534883EBA246}" type="pres">
      <dgm:prSet presAssocID="{CBA3B119-E920-463D-8C02-766AE261DB4E}" presName="horzSpace2" presStyleCnt="0"/>
      <dgm:spPr/>
    </dgm:pt>
    <dgm:pt modelId="{9531CE22-CBD5-4323-BCED-50556284BAEB}" type="pres">
      <dgm:prSet presAssocID="{CBA3B119-E920-463D-8C02-766AE261DB4E}" presName="tx2" presStyleLbl="revTx" presStyleIdx="2" presStyleCnt="10"/>
      <dgm:spPr/>
      <dgm:t>
        <a:bodyPr/>
        <a:lstStyle/>
        <a:p>
          <a:endParaRPr lang="ru-RU"/>
        </a:p>
      </dgm:t>
    </dgm:pt>
    <dgm:pt modelId="{E52E0808-F50C-4EE7-A899-BD9A6FBE9A99}" type="pres">
      <dgm:prSet presAssocID="{CBA3B119-E920-463D-8C02-766AE261DB4E}" presName="vert2" presStyleCnt="0"/>
      <dgm:spPr/>
    </dgm:pt>
    <dgm:pt modelId="{549C971F-DC7D-42F9-B0FC-8077E77E1A2B}" type="pres">
      <dgm:prSet presAssocID="{CBA3B119-E920-463D-8C02-766AE261DB4E}" presName="thinLine2b" presStyleLbl="callout" presStyleIdx="1" presStyleCnt="9"/>
      <dgm:spPr/>
    </dgm:pt>
    <dgm:pt modelId="{E8D7F0B6-B604-4758-9F83-B827859925B2}" type="pres">
      <dgm:prSet presAssocID="{CBA3B119-E920-463D-8C02-766AE261DB4E}" presName="vertSpace2b" presStyleCnt="0"/>
      <dgm:spPr/>
    </dgm:pt>
    <dgm:pt modelId="{8A446962-82B9-4703-8C14-C7F55BBCB025}" type="pres">
      <dgm:prSet presAssocID="{B9C42F35-270A-40CF-8BD5-0AD037E513E8}" presName="horz2" presStyleCnt="0"/>
      <dgm:spPr/>
    </dgm:pt>
    <dgm:pt modelId="{A27264B6-AB7D-4432-BEFE-08B8C99328B7}" type="pres">
      <dgm:prSet presAssocID="{B9C42F35-270A-40CF-8BD5-0AD037E513E8}" presName="horzSpace2" presStyleCnt="0"/>
      <dgm:spPr/>
    </dgm:pt>
    <dgm:pt modelId="{6197A66D-50A8-4844-BEE9-97C459F09ED8}" type="pres">
      <dgm:prSet presAssocID="{B9C42F35-270A-40CF-8BD5-0AD037E513E8}" presName="tx2" presStyleLbl="revTx" presStyleIdx="3" presStyleCnt="10"/>
      <dgm:spPr/>
      <dgm:t>
        <a:bodyPr/>
        <a:lstStyle/>
        <a:p>
          <a:endParaRPr lang="ru-RU"/>
        </a:p>
      </dgm:t>
    </dgm:pt>
    <dgm:pt modelId="{778B8111-08E5-44EC-B387-68474E85C062}" type="pres">
      <dgm:prSet presAssocID="{B9C42F35-270A-40CF-8BD5-0AD037E513E8}" presName="vert2" presStyleCnt="0"/>
      <dgm:spPr/>
    </dgm:pt>
    <dgm:pt modelId="{B73F592D-80CB-46F5-BC21-182E6602C58B}" type="pres">
      <dgm:prSet presAssocID="{B9C42F35-270A-40CF-8BD5-0AD037E513E8}" presName="thinLine2b" presStyleLbl="callout" presStyleIdx="2" presStyleCnt="9"/>
      <dgm:spPr/>
    </dgm:pt>
    <dgm:pt modelId="{6BE0E22D-E4C4-45EC-8254-797A95B8BE6F}" type="pres">
      <dgm:prSet presAssocID="{B9C42F35-270A-40CF-8BD5-0AD037E513E8}" presName="vertSpace2b" presStyleCnt="0"/>
      <dgm:spPr/>
    </dgm:pt>
    <dgm:pt modelId="{6E60B30E-A8D3-433E-9F7F-5E52E2BF3E73}" type="pres">
      <dgm:prSet presAssocID="{6AAFE7EF-249C-4265-BC93-0203EF86D5A5}" presName="horz2" presStyleCnt="0"/>
      <dgm:spPr/>
    </dgm:pt>
    <dgm:pt modelId="{69D9CC40-FAF7-4629-AF95-07F87E4227D4}" type="pres">
      <dgm:prSet presAssocID="{6AAFE7EF-249C-4265-BC93-0203EF86D5A5}" presName="horzSpace2" presStyleCnt="0"/>
      <dgm:spPr/>
    </dgm:pt>
    <dgm:pt modelId="{5B4115E7-87C8-4C23-A139-82EBE574494F}" type="pres">
      <dgm:prSet presAssocID="{6AAFE7EF-249C-4265-BC93-0203EF86D5A5}" presName="tx2" presStyleLbl="revTx" presStyleIdx="4" presStyleCnt="10"/>
      <dgm:spPr/>
      <dgm:t>
        <a:bodyPr/>
        <a:lstStyle/>
        <a:p>
          <a:endParaRPr lang="ru-RU"/>
        </a:p>
      </dgm:t>
    </dgm:pt>
    <dgm:pt modelId="{39FBC763-B382-4F54-A10D-7555F1DAEC0B}" type="pres">
      <dgm:prSet presAssocID="{6AAFE7EF-249C-4265-BC93-0203EF86D5A5}" presName="vert2" presStyleCnt="0"/>
      <dgm:spPr/>
    </dgm:pt>
    <dgm:pt modelId="{36BF853A-AEEE-4433-A50C-D187C85418C1}" type="pres">
      <dgm:prSet presAssocID="{6AAFE7EF-249C-4265-BC93-0203EF86D5A5}" presName="thinLine2b" presStyleLbl="callout" presStyleIdx="3" presStyleCnt="9"/>
      <dgm:spPr/>
    </dgm:pt>
    <dgm:pt modelId="{5DDCF538-CA8A-4AC2-A4A6-ABD996A7AC8F}" type="pres">
      <dgm:prSet presAssocID="{6AAFE7EF-249C-4265-BC93-0203EF86D5A5}" presName="vertSpace2b" presStyleCnt="0"/>
      <dgm:spPr/>
    </dgm:pt>
    <dgm:pt modelId="{CEADD091-1313-4E5A-8D6F-8699CF91C118}" type="pres">
      <dgm:prSet presAssocID="{663A746B-21F4-4263-B0DF-073986443D80}" presName="horz2" presStyleCnt="0"/>
      <dgm:spPr/>
    </dgm:pt>
    <dgm:pt modelId="{082FE971-4234-428E-8109-AA436522E8E9}" type="pres">
      <dgm:prSet presAssocID="{663A746B-21F4-4263-B0DF-073986443D80}" presName="horzSpace2" presStyleCnt="0"/>
      <dgm:spPr/>
    </dgm:pt>
    <dgm:pt modelId="{535B326B-9D69-44B7-8E88-572B81CEF642}" type="pres">
      <dgm:prSet presAssocID="{663A746B-21F4-4263-B0DF-073986443D80}" presName="tx2" presStyleLbl="revTx" presStyleIdx="5" presStyleCnt="10"/>
      <dgm:spPr/>
      <dgm:t>
        <a:bodyPr/>
        <a:lstStyle/>
        <a:p>
          <a:endParaRPr lang="ru-RU"/>
        </a:p>
      </dgm:t>
    </dgm:pt>
    <dgm:pt modelId="{B3EA9E51-41CA-4CF6-A4FC-6447841BB070}" type="pres">
      <dgm:prSet presAssocID="{663A746B-21F4-4263-B0DF-073986443D80}" presName="vert2" presStyleCnt="0"/>
      <dgm:spPr/>
    </dgm:pt>
    <dgm:pt modelId="{9A675AD6-859B-4F6C-9F84-ED6DD1285F78}" type="pres">
      <dgm:prSet presAssocID="{663A746B-21F4-4263-B0DF-073986443D80}" presName="thinLine2b" presStyleLbl="callout" presStyleIdx="4" presStyleCnt="9"/>
      <dgm:spPr/>
    </dgm:pt>
    <dgm:pt modelId="{A4108234-518D-4E1B-8908-082CAF9F370F}" type="pres">
      <dgm:prSet presAssocID="{663A746B-21F4-4263-B0DF-073986443D80}" presName="vertSpace2b" presStyleCnt="0"/>
      <dgm:spPr/>
    </dgm:pt>
    <dgm:pt modelId="{42E63CC8-C369-469B-A4CA-3092140B0317}" type="pres">
      <dgm:prSet presAssocID="{7E22B604-9F0A-444C-9910-D201B86D13E3}" presName="horz2" presStyleCnt="0"/>
      <dgm:spPr/>
    </dgm:pt>
    <dgm:pt modelId="{B89F6A82-DB86-455F-ACE5-100C29318DBC}" type="pres">
      <dgm:prSet presAssocID="{7E22B604-9F0A-444C-9910-D201B86D13E3}" presName="horzSpace2" presStyleCnt="0"/>
      <dgm:spPr/>
    </dgm:pt>
    <dgm:pt modelId="{0AEAFA5C-0E14-4584-ADF6-7C13459D0BCB}" type="pres">
      <dgm:prSet presAssocID="{7E22B604-9F0A-444C-9910-D201B86D13E3}" presName="tx2" presStyleLbl="revTx" presStyleIdx="6" presStyleCnt="10"/>
      <dgm:spPr/>
      <dgm:t>
        <a:bodyPr/>
        <a:lstStyle/>
        <a:p>
          <a:endParaRPr lang="ru-RU"/>
        </a:p>
      </dgm:t>
    </dgm:pt>
    <dgm:pt modelId="{1DE9596A-1CC9-4C0E-8FFE-59D4787C0DDA}" type="pres">
      <dgm:prSet presAssocID="{7E22B604-9F0A-444C-9910-D201B86D13E3}" presName="vert2" presStyleCnt="0"/>
      <dgm:spPr/>
    </dgm:pt>
    <dgm:pt modelId="{2AE9BD72-D41F-4E2F-BCD9-BF24784DEC17}" type="pres">
      <dgm:prSet presAssocID="{7E22B604-9F0A-444C-9910-D201B86D13E3}" presName="thinLine2b" presStyleLbl="callout" presStyleIdx="5" presStyleCnt="9"/>
      <dgm:spPr/>
    </dgm:pt>
    <dgm:pt modelId="{535B14EE-33C6-4C1E-B0F8-2DD08BBB3F7E}" type="pres">
      <dgm:prSet presAssocID="{7E22B604-9F0A-444C-9910-D201B86D13E3}" presName="vertSpace2b" presStyleCnt="0"/>
      <dgm:spPr/>
    </dgm:pt>
    <dgm:pt modelId="{7429B256-F2B7-4EFB-B1B5-44797A414A1A}" type="pres">
      <dgm:prSet presAssocID="{B06E0FC1-EF20-4239-A415-98DBD37CD666}" presName="horz2" presStyleCnt="0"/>
      <dgm:spPr/>
    </dgm:pt>
    <dgm:pt modelId="{07BF30D0-F7A8-4A86-A95B-2957D8C015AE}" type="pres">
      <dgm:prSet presAssocID="{B06E0FC1-EF20-4239-A415-98DBD37CD666}" presName="horzSpace2" presStyleCnt="0"/>
      <dgm:spPr/>
    </dgm:pt>
    <dgm:pt modelId="{10364A8C-78DB-4B00-A42A-215C2F24D18C}" type="pres">
      <dgm:prSet presAssocID="{B06E0FC1-EF20-4239-A415-98DBD37CD666}" presName="tx2" presStyleLbl="revTx" presStyleIdx="7" presStyleCnt="10"/>
      <dgm:spPr/>
      <dgm:t>
        <a:bodyPr/>
        <a:lstStyle/>
        <a:p>
          <a:endParaRPr lang="ru-RU"/>
        </a:p>
      </dgm:t>
    </dgm:pt>
    <dgm:pt modelId="{E3B71C7F-2F6E-4E42-8230-DDA7290022AD}" type="pres">
      <dgm:prSet presAssocID="{B06E0FC1-EF20-4239-A415-98DBD37CD666}" presName="vert2" presStyleCnt="0"/>
      <dgm:spPr/>
    </dgm:pt>
    <dgm:pt modelId="{9974272B-8B3C-457E-9BB1-EFE50FCA489E}" type="pres">
      <dgm:prSet presAssocID="{B06E0FC1-EF20-4239-A415-98DBD37CD666}" presName="thinLine2b" presStyleLbl="callout" presStyleIdx="6" presStyleCnt="9"/>
      <dgm:spPr/>
    </dgm:pt>
    <dgm:pt modelId="{D5D7352A-E85F-435A-BD03-F29571708485}" type="pres">
      <dgm:prSet presAssocID="{B06E0FC1-EF20-4239-A415-98DBD37CD666}" presName="vertSpace2b" presStyleCnt="0"/>
      <dgm:spPr/>
    </dgm:pt>
    <dgm:pt modelId="{3FAC1599-A6E8-473E-AA0F-104C0AFBD0AE}" type="pres">
      <dgm:prSet presAssocID="{C7CB1875-9D85-4DC3-971D-B661727EFD7A}" presName="horz2" presStyleCnt="0"/>
      <dgm:spPr/>
    </dgm:pt>
    <dgm:pt modelId="{B420796E-52A8-4FBD-98D4-A25D048953E5}" type="pres">
      <dgm:prSet presAssocID="{C7CB1875-9D85-4DC3-971D-B661727EFD7A}" presName="horzSpace2" presStyleCnt="0"/>
      <dgm:spPr/>
    </dgm:pt>
    <dgm:pt modelId="{B19ECBC0-B162-4BCF-BF85-7613FAF483AC}" type="pres">
      <dgm:prSet presAssocID="{C7CB1875-9D85-4DC3-971D-B661727EFD7A}" presName="tx2" presStyleLbl="revTx" presStyleIdx="8" presStyleCnt="10"/>
      <dgm:spPr/>
      <dgm:t>
        <a:bodyPr/>
        <a:lstStyle/>
        <a:p>
          <a:endParaRPr lang="ru-RU"/>
        </a:p>
      </dgm:t>
    </dgm:pt>
    <dgm:pt modelId="{F03083EC-5EFF-4D6C-BA86-07166ED24E25}" type="pres">
      <dgm:prSet presAssocID="{C7CB1875-9D85-4DC3-971D-B661727EFD7A}" presName="vert2" presStyleCnt="0"/>
      <dgm:spPr/>
    </dgm:pt>
    <dgm:pt modelId="{B01D11D0-B3F8-4DFF-9EF7-450E1FB2DE38}" type="pres">
      <dgm:prSet presAssocID="{C7CB1875-9D85-4DC3-971D-B661727EFD7A}" presName="thinLine2b" presStyleLbl="callout" presStyleIdx="7" presStyleCnt="9"/>
      <dgm:spPr/>
    </dgm:pt>
    <dgm:pt modelId="{6F668B8E-45F8-40EF-AA79-5AE3160F0B90}" type="pres">
      <dgm:prSet presAssocID="{C7CB1875-9D85-4DC3-971D-B661727EFD7A}" presName="vertSpace2b" presStyleCnt="0"/>
      <dgm:spPr/>
    </dgm:pt>
    <dgm:pt modelId="{F06188C3-B65D-4427-BE3E-A10ED5C6A9CB}" type="pres">
      <dgm:prSet presAssocID="{7BA6AF6A-3ED7-4896-AD90-225E783486BD}" presName="horz2" presStyleCnt="0"/>
      <dgm:spPr/>
    </dgm:pt>
    <dgm:pt modelId="{57C88E27-398E-4EB7-9A53-ED8303F22FBF}" type="pres">
      <dgm:prSet presAssocID="{7BA6AF6A-3ED7-4896-AD90-225E783486BD}" presName="horzSpace2" presStyleCnt="0"/>
      <dgm:spPr/>
    </dgm:pt>
    <dgm:pt modelId="{08E14224-D7E6-4C35-AA5B-8621F98C165D}" type="pres">
      <dgm:prSet presAssocID="{7BA6AF6A-3ED7-4896-AD90-225E783486BD}" presName="tx2" presStyleLbl="revTx" presStyleIdx="9" presStyleCnt="10"/>
      <dgm:spPr/>
      <dgm:t>
        <a:bodyPr/>
        <a:lstStyle/>
        <a:p>
          <a:endParaRPr lang="ru-RU"/>
        </a:p>
      </dgm:t>
    </dgm:pt>
    <dgm:pt modelId="{5B0AEECB-1EB0-47D1-9128-3505BF2159DA}" type="pres">
      <dgm:prSet presAssocID="{7BA6AF6A-3ED7-4896-AD90-225E783486BD}" presName="vert2" presStyleCnt="0"/>
      <dgm:spPr/>
    </dgm:pt>
    <dgm:pt modelId="{643CDC2F-7820-4E69-A5C9-641126A43F1C}" type="pres">
      <dgm:prSet presAssocID="{7BA6AF6A-3ED7-4896-AD90-225E783486BD}" presName="thinLine2b" presStyleLbl="callout" presStyleIdx="8" presStyleCnt="9"/>
      <dgm:spPr/>
    </dgm:pt>
    <dgm:pt modelId="{FE84E3BE-5E91-42C9-A454-8FF2D493C71E}" type="pres">
      <dgm:prSet presAssocID="{7BA6AF6A-3ED7-4896-AD90-225E783486BD}" presName="vertSpace2b" presStyleCnt="0"/>
      <dgm:spPr/>
    </dgm:pt>
  </dgm:ptLst>
  <dgm:cxnLst>
    <dgm:cxn modelId="{3E0AB8A5-DEBC-4D2D-B10E-E08EBD5FD2F6}" type="presOf" srcId="{CBA3B119-E920-463D-8C02-766AE261DB4E}" destId="{9531CE22-CBD5-4323-BCED-50556284BAEB}" srcOrd="0" destOrd="0" presId="urn:microsoft.com/office/officeart/2008/layout/LinedList"/>
    <dgm:cxn modelId="{CFD86EC8-C62D-478A-AEC1-9C8BB84C6BCE}" type="presOf" srcId="{7991D28A-3571-4FD8-A9B9-04211A55EAB2}" destId="{79EDE6D0-EF7A-40E3-8500-FC79F40A71A9}" srcOrd="0" destOrd="0" presId="urn:microsoft.com/office/officeart/2008/layout/LinedList"/>
    <dgm:cxn modelId="{D7892976-81BD-47EF-A423-C28BB99D3E90}" srcId="{77FB9DF3-9333-4703-8ADC-8CEABC76648D}" destId="{7E22B604-9F0A-444C-9910-D201B86D13E3}" srcOrd="5" destOrd="0" parTransId="{2A81A700-D3BE-4690-A88A-5AC33C3262F7}" sibTransId="{40764C97-9D44-4E6D-8E15-175546614B02}"/>
    <dgm:cxn modelId="{1864F96E-8776-49EA-8B4E-8F0366639E3E}" srcId="{77FB9DF3-9333-4703-8ADC-8CEABC76648D}" destId="{CBA3B119-E920-463D-8C02-766AE261DB4E}" srcOrd="1" destOrd="0" parTransId="{4DC17A27-D68F-432F-9BEC-344028DEEF4F}" sibTransId="{D4EC3D60-657C-42F9-B4CA-2A8CBE9202E5}"/>
    <dgm:cxn modelId="{04253A5A-67B6-4DB9-ADE2-2D2BCAF55C2D}" srcId="{77FB9DF3-9333-4703-8ADC-8CEABC76648D}" destId="{7BA6AF6A-3ED7-4896-AD90-225E783486BD}" srcOrd="8" destOrd="0" parTransId="{C919D88D-0A97-45F8-9B9F-DE3AB5181391}" sibTransId="{DF878A6F-2F5C-42A1-B6B1-727BBD28C2BA}"/>
    <dgm:cxn modelId="{6EF4BB06-475B-4B7F-AC28-2FB42FC8D370}" srcId="{77FB9DF3-9333-4703-8ADC-8CEABC76648D}" destId="{B9C42F35-270A-40CF-8BD5-0AD037E513E8}" srcOrd="2" destOrd="0" parTransId="{D6FE4E8E-55D5-4F18-8F3B-BA23F459EAE5}" sibTransId="{A09CFAC9-0435-420A-AB17-FA5678F085A8}"/>
    <dgm:cxn modelId="{760D227A-B8AC-4D0C-9DB3-24C3F28171EE}" type="presOf" srcId="{B9C42F35-270A-40CF-8BD5-0AD037E513E8}" destId="{6197A66D-50A8-4844-BEE9-97C459F09ED8}" srcOrd="0" destOrd="0" presId="urn:microsoft.com/office/officeart/2008/layout/LinedList"/>
    <dgm:cxn modelId="{FE869A8F-B06C-4206-8EF2-CF32A0BE8AE3}" srcId="{7991D28A-3571-4FD8-A9B9-04211A55EAB2}" destId="{77FB9DF3-9333-4703-8ADC-8CEABC76648D}" srcOrd="0" destOrd="0" parTransId="{B4FC788E-70E0-4169-BFA2-CDD4105E5E9A}" sibTransId="{FE24F151-608E-4470-A3E9-3140B275EDEC}"/>
    <dgm:cxn modelId="{92127330-93C0-4F0F-83C3-61C385A50866}" type="presOf" srcId="{20056473-9164-404D-9FF4-6C396516FABB}" destId="{DF9C879A-E799-4734-BF82-4251ED0CCAE9}" srcOrd="0" destOrd="0" presId="urn:microsoft.com/office/officeart/2008/layout/LinedList"/>
    <dgm:cxn modelId="{D8631DDE-BBD4-46EE-8056-189DB0FE0213}" type="presOf" srcId="{6AAFE7EF-249C-4265-BC93-0203EF86D5A5}" destId="{5B4115E7-87C8-4C23-A139-82EBE574494F}" srcOrd="0" destOrd="0" presId="urn:microsoft.com/office/officeart/2008/layout/LinedList"/>
    <dgm:cxn modelId="{9B8B03D5-7437-45F2-9B46-8B408A53DF76}" type="presOf" srcId="{7E22B604-9F0A-444C-9910-D201B86D13E3}" destId="{0AEAFA5C-0E14-4584-ADF6-7C13459D0BCB}" srcOrd="0" destOrd="0" presId="urn:microsoft.com/office/officeart/2008/layout/LinedList"/>
    <dgm:cxn modelId="{93F9C623-E4B6-40C3-853B-758445373576}" srcId="{77FB9DF3-9333-4703-8ADC-8CEABC76648D}" destId="{B06E0FC1-EF20-4239-A415-98DBD37CD666}" srcOrd="6" destOrd="0" parTransId="{B8DA5612-1779-4D0E-A8BC-60004438CB7F}" sibTransId="{BBBD7F75-E39D-4F1C-B396-C86077C844ED}"/>
    <dgm:cxn modelId="{CCD9CE90-105C-428B-8B7E-82839532236D}" type="presOf" srcId="{7BA6AF6A-3ED7-4896-AD90-225E783486BD}" destId="{08E14224-D7E6-4C35-AA5B-8621F98C165D}" srcOrd="0" destOrd="0" presId="urn:microsoft.com/office/officeart/2008/layout/LinedList"/>
    <dgm:cxn modelId="{0922F9AE-27DF-472A-AC0E-30FB4BFA6193}" type="presOf" srcId="{C7CB1875-9D85-4DC3-971D-B661727EFD7A}" destId="{B19ECBC0-B162-4BCF-BF85-7613FAF483AC}" srcOrd="0" destOrd="0" presId="urn:microsoft.com/office/officeart/2008/layout/LinedList"/>
    <dgm:cxn modelId="{E867CC07-178D-432D-A666-087CA852BFAA}" srcId="{77FB9DF3-9333-4703-8ADC-8CEABC76648D}" destId="{C7CB1875-9D85-4DC3-971D-B661727EFD7A}" srcOrd="7" destOrd="0" parTransId="{FE4E2DD1-EAA8-4D3F-B59E-B1287EA9EC2F}" sibTransId="{1C603362-8CA2-4764-A3CF-C2F377447F20}"/>
    <dgm:cxn modelId="{A8F0910D-64FC-4BB8-8259-23B47EA1DA61}" srcId="{77FB9DF3-9333-4703-8ADC-8CEABC76648D}" destId="{663A746B-21F4-4263-B0DF-073986443D80}" srcOrd="4" destOrd="0" parTransId="{728EC046-CDD7-4C9C-9994-2BA7D9D22376}" sibTransId="{E626716F-4A4E-4F4A-BDB0-7046DB449424}"/>
    <dgm:cxn modelId="{3F3782E1-1D4B-45A1-9CCD-1EF4D323B32E}" srcId="{77FB9DF3-9333-4703-8ADC-8CEABC76648D}" destId="{6AAFE7EF-249C-4265-BC93-0203EF86D5A5}" srcOrd="3" destOrd="0" parTransId="{8239C4E5-1DC9-4290-9E57-0D874A70F3E3}" sibTransId="{7746F12F-BCED-409A-B8E7-4FFD7BE34FA4}"/>
    <dgm:cxn modelId="{D8782B63-3443-4B1A-BD5D-BC51EF13B369}" srcId="{77FB9DF3-9333-4703-8ADC-8CEABC76648D}" destId="{20056473-9164-404D-9FF4-6C396516FABB}" srcOrd="0" destOrd="0" parTransId="{4AF54CAE-EA77-4AC7-AEB5-F46271B128CF}" sibTransId="{430966E2-650A-4F10-8F96-608176F33424}"/>
    <dgm:cxn modelId="{4C410792-5D38-4BBC-B0FC-E33B39ED7BAD}" type="presOf" srcId="{663A746B-21F4-4263-B0DF-073986443D80}" destId="{535B326B-9D69-44B7-8E88-572B81CEF642}" srcOrd="0" destOrd="0" presId="urn:microsoft.com/office/officeart/2008/layout/LinedList"/>
    <dgm:cxn modelId="{F94411C8-625A-488C-A720-3EECAA804722}" type="presOf" srcId="{B06E0FC1-EF20-4239-A415-98DBD37CD666}" destId="{10364A8C-78DB-4B00-A42A-215C2F24D18C}" srcOrd="0" destOrd="0" presId="urn:microsoft.com/office/officeart/2008/layout/LinedList"/>
    <dgm:cxn modelId="{97B185B3-6461-4AE0-8526-4B8B829FA433}" type="presOf" srcId="{77FB9DF3-9333-4703-8ADC-8CEABC76648D}" destId="{CA2059B5-F5EC-41E9-89C7-F805C946F686}" srcOrd="0" destOrd="0" presId="urn:microsoft.com/office/officeart/2008/layout/LinedList"/>
    <dgm:cxn modelId="{8790BBC9-C59E-49B0-B886-6FD1EEFF029C}" type="presParOf" srcId="{79EDE6D0-EF7A-40E3-8500-FC79F40A71A9}" destId="{C206EA95-DF9E-499A-8870-24688F97B25D}" srcOrd="0" destOrd="0" presId="urn:microsoft.com/office/officeart/2008/layout/LinedList"/>
    <dgm:cxn modelId="{9A2C1AA1-BF45-4AEE-959E-064FA4C21995}" type="presParOf" srcId="{79EDE6D0-EF7A-40E3-8500-FC79F40A71A9}" destId="{0FF108C3-2426-4E53-B03C-75BFAE1AE7B6}" srcOrd="1" destOrd="0" presId="urn:microsoft.com/office/officeart/2008/layout/LinedList"/>
    <dgm:cxn modelId="{328DE04D-D10C-46FD-8268-913DA1D18B58}" type="presParOf" srcId="{0FF108C3-2426-4E53-B03C-75BFAE1AE7B6}" destId="{CA2059B5-F5EC-41E9-89C7-F805C946F686}" srcOrd="0" destOrd="0" presId="urn:microsoft.com/office/officeart/2008/layout/LinedList"/>
    <dgm:cxn modelId="{B4F602A3-6BCA-4F6A-8233-0878E633513C}" type="presParOf" srcId="{0FF108C3-2426-4E53-B03C-75BFAE1AE7B6}" destId="{6A501F8B-DE54-4F07-871E-B1B95376D83E}" srcOrd="1" destOrd="0" presId="urn:microsoft.com/office/officeart/2008/layout/LinedList"/>
    <dgm:cxn modelId="{963D2366-D778-4193-BA17-9BC4344D0094}" type="presParOf" srcId="{6A501F8B-DE54-4F07-871E-B1B95376D83E}" destId="{33F86136-4A9B-439E-9C44-2AB0330858A6}" srcOrd="0" destOrd="0" presId="urn:microsoft.com/office/officeart/2008/layout/LinedList"/>
    <dgm:cxn modelId="{47C923E0-4866-4EC8-A3B3-7B7FB1793D73}" type="presParOf" srcId="{6A501F8B-DE54-4F07-871E-B1B95376D83E}" destId="{EBD87B11-D5D2-4398-B24D-229631AFD844}" srcOrd="1" destOrd="0" presId="urn:microsoft.com/office/officeart/2008/layout/LinedList"/>
    <dgm:cxn modelId="{B8EC368A-1253-4407-B1BC-44CE74D967E5}" type="presParOf" srcId="{EBD87B11-D5D2-4398-B24D-229631AFD844}" destId="{A18503C4-47A8-4EA3-84C2-E907949BBA1D}" srcOrd="0" destOrd="0" presId="urn:microsoft.com/office/officeart/2008/layout/LinedList"/>
    <dgm:cxn modelId="{79CB20AF-A53B-4524-95AE-30D100D88D77}" type="presParOf" srcId="{EBD87B11-D5D2-4398-B24D-229631AFD844}" destId="{DF9C879A-E799-4734-BF82-4251ED0CCAE9}" srcOrd="1" destOrd="0" presId="urn:microsoft.com/office/officeart/2008/layout/LinedList"/>
    <dgm:cxn modelId="{576B790D-DD1D-4A0F-BF32-46B0B183F5F8}" type="presParOf" srcId="{EBD87B11-D5D2-4398-B24D-229631AFD844}" destId="{B9AA2824-510C-4058-96C2-7031FB3671C3}" srcOrd="2" destOrd="0" presId="urn:microsoft.com/office/officeart/2008/layout/LinedList"/>
    <dgm:cxn modelId="{C6A2B823-E4B2-474A-AFEA-E1C0F3B4C420}" type="presParOf" srcId="{6A501F8B-DE54-4F07-871E-B1B95376D83E}" destId="{32DB8667-DC56-45B3-958E-68DB37C83627}" srcOrd="2" destOrd="0" presId="urn:microsoft.com/office/officeart/2008/layout/LinedList"/>
    <dgm:cxn modelId="{F51226C0-D4E6-4DB6-8434-48A8E46B7C98}" type="presParOf" srcId="{6A501F8B-DE54-4F07-871E-B1B95376D83E}" destId="{4CEE732B-F88E-4F73-89BD-8DB1CDF0FB8D}" srcOrd="3" destOrd="0" presId="urn:microsoft.com/office/officeart/2008/layout/LinedList"/>
    <dgm:cxn modelId="{44A19598-6E07-407D-B745-ACCC1D115B88}" type="presParOf" srcId="{6A501F8B-DE54-4F07-871E-B1B95376D83E}" destId="{D4CF4C51-9A46-4721-AD2D-FEDA8652DF50}" srcOrd="4" destOrd="0" presId="urn:microsoft.com/office/officeart/2008/layout/LinedList"/>
    <dgm:cxn modelId="{14553C8F-F8B7-4A45-B664-025523A23660}" type="presParOf" srcId="{D4CF4C51-9A46-4721-AD2D-FEDA8652DF50}" destId="{6FA8A364-4A9A-4E3B-8637-534883EBA246}" srcOrd="0" destOrd="0" presId="urn:microsoft.com/office/officeart/2008/layout/LinedList"/>
    <dgm:cxn modelId="{CD39C02B-B6E0-4120-BE2F-A8FE7D1337FB}" type="presParOf" srcId="{D4CF4C51-9A46-4721-AD2D-FEDA8652DF50}" destId="{9531CE22-CBD5-4323-BCED-50556284BAEB}" srcOrd="1" destOrd="0" presId="urn:microsoft.com/office/officeart/2008/layout/LinedList"/>
    <dgm:cxn modelId="{0338031A-C166-43A0-BEDB-63F9C40ECF4A}" type="presParOf" srcId="{D4CF4C51-9A46-4721-AD2D-FEDA8652DF50}" destId="{E52E0808-F50C-4EE7-A899-BD9A6FBE9A99}" srcOrd="2" destOrd="0" presId="urn:microsoft.com/office/officeart/2008/layout/LinedList"/>
    <dgm:cxn modelId="{45DDE547-936A-487B-AFBB-6197394FA27D}" type="presParOf" srcId="{6A501F8B-DE54-4F07-871E-B1B95376D83E}" destId="{549C971F-DC7D-42F9-B0FC-8077E77E1A2B}" srcOrd="5" destOrd="0" presId="urn:microsoft.com/office/officeart/2008/layout/LinedList"/>
    <dgm:cxn modelId="{1BD23C36-1B41-4427-BDC8-C80C69C53A63}" type="presParOf" srcId="{6A501F8B-DE54-4F07-871E-B1B95376D83E}" destId="{E8D7F0B6-B604-4758-9F83-B827859925B2}" srcOrd="6" destOrd="0" presId="urn:microsoft.com/office/officeart/2008/layout/LinedList"/>
    <dgm:cxn modelId="{CD2DDA58-8D1A-48C8-B733-E956AA635E9C}" type="presParOf" srcId="{6A501F8B-DE54-4F07-871E-B1B95376D83E}" destId="{8A446962-82B9-4703-8C14-C7F55BBCB025}" srcOrd="7" destOrd="0" presId="urn:microsoft.com/office/officeart/2008/layout/LinedList"/>
    <dgm:cxn modelId="{1D1147A4-1BB6-4F7D-9787-991072854224}" type="presParOf" srcId="{8A446962-82B9-4703-8C14-C7F55BBCB025}" destId="{A27264B6-AB7D-4432-BEFE-08B8C99328B7}" srcOrd="0" destOrd="0" presId="urn:microsoft.com/office/officeart/2008/layout/LinedList"/>
    <dgm:cxn modelId="{F027F088-6AD2-4134-8A82-9C22B8F4D31F}" type="presParOf" srcId="{8A446962-82B9-4703-8C14-C7F55BBCB025}" destId="{6197A66D-50A8-4844-BEE9-97C459F09ED8}" srcOrd="1" destOrd="0" presId="urn:microsoft.com/office/officeart/2008/layout/LinedList"/>
    <dgm:cxn modelId="{6E1D8EAA-804D-480F-9CDA-C4169028AF67}" type="presParOf" srcId="{8A446962-82B9-4703-8C14-C7F55BBCB025}" destId="{778B8111-08E5-44EC-B387-68474E85C062}" srcOrd="2" destOrd="0" presId="urn:microsoft.com/office/officeart/2008/layout/LinedList"/>
    <dgm:cxn modelId="{D8B2626A-9CDC-4689-9A67-3523D70A3528}" type="presParOf" srcId="{6A501F8B-DE54-4F07-871E-B1B95376D83E}" destId="{B73F592D-80CB-46F5-BC21-182E6602C58B}" srcOrd="8" destOrd="0" presId="urn:microsoft.com/office/officeart/2008/layout/LinedList"/>
    <dgm:cxn modelId="{AC50376E-A30D-48F6-928C-B21615A2FD2A}" type="presParOf" srcId="{6A501F8B-DE54-4F07-871E-B1B95376D83E}" destId="{6BE0E22D-E4C4-45EC-8254-797A95B8BE6F}" srcOrd="9" destOrd="0" presId="urn:microsoft.com/office/officeart/2008/layout/LinedList"/>
    <dgm:cxn modelId="{09DC8A9E-0DB1-4725-BCFA-58FC43D5CE58}" type="presParOf" srcId="{6A501F8B-DE54-4F07-871E-B1B95376D83E}" destId="{6E60B30E-A8D3-433E-9F7F-5E52E2BF3E73}" srcOrd="10" destOrd="0" presId="urn:microsoft.com/office/officeart/2008/layout/LinedList"/>
    <dgm:cxn modelId="{CFC8D472-2998-4079-8543-EE186B219D38}" type="presParOf" srcId="{6E60B30E-A8D3-433E-9F7F-5E52E2BF3E73}" destId="{69D9CC40-FAF7-4629-AF95-07F87E4227D4}" srcOrd="0" destOrd="0" presId="urn:microsoft.com/office/officeart/2008/layout/LinedList"/>
    <dgm:cxn modelId="{B3C52682-2D56-484F-9E62-FF6F3BA776F8}" type="presParOf" srcId="{6E60B30E-A8D3-433E-9F7F-5E52E2BF3E73}" destId="{5B4115E7-87C8-4C23-A139-82EBE574494F}" srcOrd="1" destOrd="0" presId="urn:microsoft.com/office/officeart/2008/layout/LinedList"/>
    <dgm:cxn modelId="{DCF130B4-6BE6-4074-9107-1A4027FC4386}" type="presParOf" srcId="{6E60B30E-A8D3-433E-9F7F-5E52E2BF3E73}" destId="{39FBC763-B382-4F54-A10D-7555F1DAEC0B}" srcOrd="2" destOrd="0" presId="urn:microsoft.com/office/officeart/2008/layout/LinedList"/>
    <dgm:cxn modelId="{5CD60CF6-6434-440E-995C-15573769BD1D}" type="presParOf" srcId="{6A501F8B-DE54-4F07-871E-B1B95376D83E}" destId="{36BF853A-AEEE-4433-A50C-D187C85418C1}" srcOrd="11" destOrd="0" presId="urn:microsoft.com/office/officeart/2008/layout/LinedList"/>
    <dgm:cxn modelId="{8C235FAA-D002-4C38-B15C-B94C95BBBBCE}" type="presParOf" srcId="{6A501F8B-DE54-4F07-871E-B1B95376D83E}" destId="{5DDCF538-CA8A-4AC2-A4A6-ABD996A7AC8F}" srcOrd="12" destOrd="0" presId="urn:microsoft.com/office/officeart/2008/layout/LinedList"/>
    <dgm:cxn modelId="{B7FB4008-9909-4968-BA26-C1BC0609DC7E}" type="presParOf" srcId="{6A501F8B-DE54-4F07-871E-B1B95376D83E}" destId="{CEADD091-1313-4E5A-8D6F-8699CF91C118}" srcOrd="13" destOrd="0" presId="urn:microsoft.com/office/officeart/2008/layout/LinedList"/>
    <dgm:cxn modelId="{8EF34638-1177-46D9-B20D-F04D570039A3}" type="presParOf" srcId="{CEADD091-1313-4E5A-8D6F-8699CF91C118}" destId="{082FE971-4234-428E-8109-AA436522E8E9}" srcOrd="0" destOrd="0" presId="urn:microsoft.com/office/officeart/2008/layout/LinedList"/>
    <dgm:cxn modelId="{59808AE0-AA7F-46A7-8D5A-498542A43D0A}" type="presParOf" srcId="{CEADD091-1313-4E5A-8D6F-8699CF91C118}" destId="{535B326B-9D69-44B7-8E88-572B81CEF642}" srcOrd="1" destOrd="0" presId="urn:microsoft.com/office/officeart/2008/layout/LinedList"/>
    <dgm:cxn modelId="{FF675784-6888-47F3-B878-CF424FB5B367}" type="presParOf" srcId="{CEADD091-1313-4E5A-8D6F-8699CF91C118}" destId="{B3EA9E51-41CA-4CF6-A4FC-6447841BB070}" srcOrd="2" destOrd="0" presId="urn:microsoft.com/office/officeart/2008/layout/LinedList"/>
    <dgm:cxn modelId="{E156E2B4-680C-44D7-B331-A54A696CD194}" type="presParOf" srcId="{6A501F8B-DE54-4F07-871E-B1B95376D83E}" destId="{9A675AD6-859B-4F6C-9F84-ED6DD1285F78}" srcOrd="14" destOrd="0" presId="urn:microsoft.com/office/officeart/2008/layout/LinedList"/>
    <dgm:cxn modelId="{538AEBC8-6BE9-4EC6-B37F-9C25C16A4964}" type="presParOf" srcId="{6A501F8B-DE54-4F07-871E-B1B95376D83E}" destId="{A4108234-518D-4E1B-8908-082CAF9F370F}" srcOrd="15" destOrd="0" presId="urn:microsoft.com/office/officeart/2008/layout/LinedList"/>
    <dgm:cxn modelId="{84A6A693-CC55-4932-869F-F10AE0BFE27D}" type="presParOf" srcId="{6A501F8B-DE54-4F07-871E-B1B95376D83E}" destId="{42E63CC8-C369-469B-A4CA-3092140B0317}" srcOrd="16" destOrd="0" presId="urn:microsoft.com/office/officeart/2008/layout/LinedList"/>
    <dgm:cxn modelId="{803F8AE8-8B12-47D3-A594-DF9C821BC1A8}" type="presParOf" srcId="{42E63CC8-C369-469B-A4CA-3092140B0317}" destId="{B89F6A82-DB86-455F-ACE5-100C29318DBC}" srcOrd="0" destOrd="0" presId="urn:microsoft.com/office/officeart/2008/layout/LinedList"/>
    <dgm:cxn modelId="{83DCC370-3C37-4B3C-BBA4-64A0E26AEEF5}" type="presParOf" srcId="{42E63CC8-C369-469B-A4CA-3092140B0317}" destId="{0AEAFA5C-0E14-4584-ADF6-7C13459D0BCB}" srcOrd="1" destOrd="0" presId="urn:microsoft.com/office/officeart/2008/layout/LinedList"/>
    <dgm:cxn modelId="{9A51E777-1C17-4EF9-8698-FBB05C7AFCD5}" type="presParOf" srcId="{42E63CC8-C369-469B-A4CA-3092140B0317}" destId="{1DE9596A-1CC9-4C0E-8FFE-59D4787C0DDA}" srcOrd="2" destOrd="0" presId="urn:microsoft.com/office/officeart/2008/layout/LinedList"/>
    <dgm:cxn modelId="{2A9A58E3-64EE-403F-84BE-2EEFFF20DC40}" type="presParOf" srcId="{6A501F8B-DE54-4F07-871E-B1B95376D83E}" destId="{2AE9BD72-D41F-4E2F-BCD9-BF24784DEC17}" srcOrd="17" destOrd="0" presId="urn:microsoft.com/office/officeart/2008/layout/LinedList"/>
    <dgm:cxn modelId="{9ACC61C5-30EA-4BD6-9021-3747C3446455}" type="presParOf" srcId="{6A501F8B-DE54-4F07-871E-B1B95376D83E}" destId="{535B14EE-33C6-4C1E-B0F8-2DD08BBB3F7E}" srcOrd="18" destOrd="0" presId="urn:microsoft.com/office/officeart/2008/layout/LinedList"/>
    <dgm:cxn modelId="{1CED71DE-5B93-46A7-B32B-D43FB19F45AD}" type="presParOf" srcId="{6A501F8B-DE54-4F07-871E-B1B95376D83E}" destId="{7429B256-F2B7-4EFB-B1B5-44797A414A1A}" srcOrd="19" destOrd="0" presId="urn:microsoft.com/office/officeart/2008/layout/LinedList"/>
    <dgm:cxn modelId="{108BCDC2-9F21-47E0-97F8-58FDFA77E783}" type="presParOf" srcId="{7429B256-F2B7-4EFB-B1B5-44797A414A1A}" destId="{07BF30D0-F7A8-4A86-A95B-2957D8C015AE}" srcOrd="0" destOrd="0" presId="urn:microsoft.com/office/officeart/2008/layout/LinedList"/>
    <dgm:cxn modelId="{2F8ECF97-1F43-41AF-B862-25E6D8585EF1}" type="presParOf" srcId="{7429B256-F2B7-4EFB-B1B5-44797A414A1A}" destId="{10364A8C-78DB-4B00-A42A-215C2F24D18C}" srcOrd="1" destOrd="0" presId="urn:microsoft.com/office/officeart/2008/layout/LinedList"/>
    <dgm:cxn modelId="{D2AA81FA-486C-4785-AA5A-A54526A288CD}" type="presParOf" srcId="{7429B256-F2B7-4EFB-B1B5-44797A414A1A}" destId="{E3B71C7F-2F6E-4E42-8230-DDA7290022AD}" srcOrd="2" destOrd="0" presId="urn:microsoft.com/office/officeart/2008/layout/LinedList"/>
    <dgm:cxn modelId="{CD33EE8C-56C6-4947-B816-82E9118AEB57}" type="presParOf" srcId="{6A501F8B-DE54-4F07-871E-B1B95376D83E}" destId="{9974272B-8B3C-457E-9BB1-EFE50FCA489E}" srcOrd="20" destOrd="0" presId="urn:microsoft.com/office/officeart/2008/layout/LinedList"/>
    <dgm:cxn modelId="{C98BB929-ABAA-4B56-8EF0-949C0F135699}" type="presParOf" srcId="{6A501F8B-DE54-4F07-871E-B1B95376D83E}" destId="{D5D7352A-E85F-435A-BD03-F29571708485}" srcOrd="21" destOrd="0" presId="urn:microsoft.com/office/officeart/2008/layout/LinedList"/>
    <dgm:cxn modelId="{858DA220-C17D-454B-97DB-C8ED26B1D6FE}" type="presParOf" srcId="{6A501F8B-DE54-4F07-871E-B1B95376D83E}" destId="{3FAC1599-A6E8-473E-AA0F-104C0AFBD0AE}" srcOrd="22" destOrd="0" presId="urn:microsoft.com/office/officeart/2008/layout/LinedList"/>
    <dgm:cxn modelId="{E2BE97EE-5C3F-426E-8263-E5FBF01EF33B}" type="presParOf" srcId="{3FAC1599-A6E8-473E-AA0F-104C0AFBD0AE}" destId="{B420796E-52A8-4FBD-98D4-A25D048953E5}" srcOrd="0" destOrd="0" presId="urn:microsoft.com/office/officeart/2008/layout/LinedList"/>
    <dgm:cxn modelId="{4FB28661-3467-44BB-B762-F79F0706E412}" type="presParOf" srcId="{3FAC1599-A6E8-473E-AA0F-104C0AFBD0AE}" destId="{B19ECBC0-B162-4BCF-BF85-7613FAF483AC}" srcOrd="1" destOrd="0" presId="urn:microsoft.com/office/officeart/2008/layout/LinedList"/>
    <dgm:cxn modelId="{3E15E084-29A5-4882-A563-38DF18FB51EE}" type="presParOf" srcId="{3FAC1599-A6E8-473E-AA0F-104C0AFBD0AE}" destId="{F03083EC-5EFF-4D6C-BA86-07166ED24E25}" srcOrd="2" destOrd="0" presId="urn:microsoft.com/office/officeart/2008/layout/LinedList"/>
    <dgm:cxn modelId="{55DC4295-DAFF-4AA2-9E58-5827B0DD90B8}" type="presParOf" srcId="{6A501F8B-DE54-4F07-871E-B1B95376D83E}" destId="{B01D11D0-B3F8-4DFF-9EF7-450E1FB2DE38}" srcOrd="23" destOrd="0" presId="urn:microsoft.com/office/officeart/2008/layout/LinedList"/>
    <dgm:cxn modelId="{31CE66E2-CAF1-4EB7-8838-75FCF6000422}" type="presParOf" srcId="{6A501F8B-DE54-4F07-871E-B1B95376D83E}" destId="{6F668B8E-45F8-40EF-AA79-5AE3160F0B90}" srcOrd="24" destOrd="0" presId="urn:microsoft.com/office/officeart/2008/layout/LinedList"/>
    <dgm:cxn modelId="{94DB265A-0126-4A1F-AB9B-6870B87BAFBB}" type="presParOf" srcId="{6A501F8B-DE54-4F07-871E-B1B95376D83E}" destId="{F06188C3-B65D-4427-BE3E-A10ED5C6A9CB}" srcOrd="25" destOrd="0" presId="urn:microsoft.com/office/officeart/2008/layout/LinedList"/>
    <dgm:cxn modelId="{462DD1DA-684B-4408-91DB-DFC915F59AAE}" type="presParOf" srcId="{F06188C3-B65D-4427-BE3E-A10ED5C6A9CB}" destId="{57C88E27-398E-4EB7-9A53-ED8303F22FBF}" srcOrd="0" destOrd="0" presId="urn:microsoft.com/office/officeart/2008/layout/LinedList"/>
    <dgm:cxn modelId="{86A72192-C684-4B77-9D1E-27C6C1CF9EEF}" type="presParOf" srcId="{F06188C3-B65D-4427-BE3E-A10ED5C6A9CB}" destId="{08E14224-D7E6-4C35-AA5B-8621F98C165D}" srcOrd="1" destOrd="0" presId="urn:microsoft.com/office/officeart/2008/layout/LinedList"/>
    <dgm:cxn modelId="{E61587B4-AAD7-4105-81E6-E6CF81A7EF3B}" type="presParOf" srcId="{F06188C3-B65D-4427-BE3E-A10ED5C6A9CB}" destId="{5B0AEECB-1EB0-47D1-9128-3505BF2159DA}" srcOrd="2" destOrd="0" presId="urn:microsoft.com/office/officeart/2008/layout/LinedList"/>
    <dgm:cxn modelId="{32104AEC-3CF3-4B91-9C6B-2D4171C8B4D5}" type="presParOf" srcId="{6A501F8B-DE54-4F07-871E-B1B95376D83E}" destId="{643CDC2F-7820-4E69-A5C9-641126A43F1C}" srcOrd="26" destOrd="0" presId="urn:microsoft.com/office/officeart/2008/layout/LinedList"/>
    <dgm:cxn modelId="{6E692B56-A63B-464A-B5B3-8545D46CD913}" type="presParOf" srcId="{6A501F8B-DE54-4F07-871E-B1B95376D83E}" destId="{FE84E3BE-5E91-42C9-A454-8FF2D493C71E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95-DF9E-499A-8870-24688F97B25D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59B5-F5EC-41E9-89C7-F805C946F686}">
      <dsp:nvSpPr>
        <dsp:cNvPr id="0" name=""/>
        <dsp:cNvSpPr/>
      </dsp:nvSpPr>
      <dsp:spPr>
        <a:xfrm>
          <a:off x="0" y="0"/>
          <a:ext cx="1497766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endParaRPr lang="ru-RU" sz="1700" b="1" kern="1200" dirty="0"/>
        </a:p>
      </dsp:txBody>
      <dsp:txXfrm>
        <a:off x="0" y="0"/>
        <a:ext cx="1497766" cy="4896544"/>
      </dsp:txXfrm>
    </dsp:sp>
    <dsp:sp modelId="{DF9C879A-E799-4734-BF82-4251ED0CCAE9}">
      <dsp:nvSpPr>
        <dsp:cNvPr id="0" name=""/>
        <dsp:cNvSpPr/>
      </dsp:nvSpPr>
      <dsp:spPr>
        <a:xfrm>
          <a:off x="1610098" y="25761"/>
          <a:ext cx="5878733" cy="515236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схема процесса сверки и урегулирования ВГО</a:t>
          </a:r>
          <a:endParaRPr lang="ru-RU" sz="1500" kern="1200" dirty="0"/>
        </a:p>
      </dsp:txBody>
      <dsp:txXfrm>
        <a:off x="1610098" y="25761"/>
        <a:ext cx="5878733" cy="515236"/>
      </dsp:txXfrm>
    </dsp:sp>
    <dsp:sp modelId="{32DB8667-DC56-45B3-958E-68DB37C83627}">
      <dsp:nvSpPr>
        <dsp:cNvPr id="0" name=""/>
        <dsp:cNvSpPr/>
      </dsp:nvSpPr>
      <dsp:spPr>
        <a:xfrm>
          <a:off x="1497766" y="54099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CE22-CBD5-4323-BCED-50556284BAEB}">
      <dsp:nvSpPr>
        <dsp:cNvPr id="0" name=""/>
        <dsp:cNvSpPr/>
      </dsp:nvSpPr>
      <dsp:spPr>
        <a:xfrm>
          <a:off x="1610098" y="566760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Первичная и повторная загрузка данных о ВГО</a:t>
          </a:r>
          <a:endParaRPr lang="ru-RU" sz="1500" kern="1200" dirty="0"/>
        </a:p>
      </dsp:txBody>
      <dsp:txXfrm>
        <a:off x="1610098" y="566760"/>
        <a:ext cx="5878733" cy="515236"/>
      </dsp:txXfrm>
    </dsp:sp>
    <dsp:sp modelId="{549C971F-DC7D-42F9-B0FC-8077E77E1A2B}">
      <dsp:nvSpPr>
        <dsp:cNvPr id="0" name=""/>
        <dsp:cNvSpPr/>
      </dsp:nvSpPr>
      <dsp:spPr>
        <a:xfrm>
          <a:off x="1497766" y="1081997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A66D-50A8-4844-BEE9-97C459F09ED8}">
      <dsp:nvSpPr>
        <dsp:cNvPr id="0" name=""/>
        <dsp:cNvSpPr/>
      </dsp:nvSpPr>
      <dsp:spPr>
        <a:xfrm>
          <a:off x="1610098" y="1107759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сверки</a:t>
          </a:r>
          <a:endParaRPr lang="ru-RU" sz="1500" kern="1200" dirty="0"/>
        </a:p>
      </dsp:txBody>
      <dsp:txXfrm>
        <a:off x="1610098" y="1107759"/>
        <a:ext cx="5878733" cy="515236"/>
      </dsp:txXfrm>
    </dsp:sp>
    <dsp:sp modelId="{B73F592D-80CB-46F5-BC21-182E6602C58B}">
      <dsp:nvSpPr>
        <dsp:cNvPr id="0" name=""/>
        <dsp:cNvSpPr/>
      </dsp:nvSpPr>
      <dsp:spPr>
        <a:xfrm>
          <a:off x="1497766" y="162299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5E7-87C8-4C23-A139-82EBE574494F}">
      <dsp:nvSpPr>
        <dsp:cNvPr id="0" name=""/>
        <dsp:cNvSpPr/>
      </dsp:nvSpPr>
      <dsp:spPr>
        <a:xfrm>
          <a:off x="1610098" y="1648758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Портал ВГО и ввод комментариев по расхождениям</a:t>
          </a:r>
          <a:endParaRPr lang="ru-RU" sz="1500" kern="1200" dirty="0"/>
        </a:p>
      </dsp:txBody>
      <dsp:txXfrm>
        <a:off x="1610098" y="1648758"/>
        <a:ext cx="5878733" cy="515236"/>
      </dsp:txXfrm>
    </dsp:sp>
    <dsp:sp modelId="{36BF853A-AEEE-4433-A50C-D187C85418C1}">
      <dsp:nvSpPr>
        <dsp:cNvPr id="0" name=""/>
        <dsp:cNvSpPr/>
      </dsp:nvSpPr>
      <dsp:spPr>
        <a:xfrm>
          <a:off x="1497766" y="216399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326B-9D69-44B7-8E88-572B81CEF642}">
      <dsp:nvSpPr>
        <dsp:cNvPr id="0" name=""/>
        <dsp:cNvSpPr/>
      </dsp:nvSpPr>
      <dsp:spPr>
        <a:xfrm>
          <a:off x="1610098" y="2189756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Инициализация спора и закрытие сверки</a:t>
          </a:r>
          <a:endParaRPr lang="ru-RU" sz="1500" kern="1200" dirty="0"/>
        </a:p>
      </dsp:txBody>
      <dsp:txXfrm>
        <a:off x="1610098" y="2189756"/>
        <a:ext cx="5878733" cy="515236"/>
      </dsp:txXfrm>
    </dsp:sp>
    <dsp:sp modelId="{9A675AD6-859B-4F6C-9F84-ED6DD1285F78}">
      <dsp:nvSpPr>
        <dsp:cNvPr id="0" name=""/>
        <dsp:cNvSpPr/>
      </dsp:nvSpPr>
      <dsp:spPr>
        <a:xfrm>
          <a:off x="1497766" y="270499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FA5C-0E14-4584-ADF6-7C13459D0BCB}">
      <dsp:nvSpPr>
        <dsp:cNvPr id="0" name=""/>
        <dsp:cNvSpPr/>
      </dsp:nvSpPr>
      <dsp:spPr>
        <a:xfrm>
          <a:off x="1610098" y="2730755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Отчеты по сверке и контроль хода сверки</a:t>
          </a:r>
          <a:endParaRPr lang="ru-RU" sz="1500" kern="1200" dirty="0"/>
        </a:p>
      </dsp:txBody>
      <dsp:txXfrm>
        <a:off x="1610098" y="2730755"/>
        <a:ext cx="5878733" cy="515236"/>
      </dsp:txXfrm>
    </dsp:sp>
    <dsp:sp modelId="{2AE9BD72-D41F-4E2F-BCD9-BF24784DEC17}">
      <dsp:nvSpPr>
        <dsp:cNvPr id="0" name=""/>
        <dsp:cNvSpPr/>
      </dsp:nvSpPr>
      <dsp:spPr>
        <a:xfrm>
          <a:off x="1497766" y="324599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4A8C-78DB-4B00-A42A-215C2F24D18C}">
      <dsp:nvSpPr>
        <dsp:cNvPr id="0" name=""/>
        <dsp:cNvSpPr/>
      </dsp:nvSpPr>
      <dsp:spPr>
        <a:xfrm>
          <a:off x="1610098" y="3271754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исключения (элиминации) ВГО</a:t>
          </a:r>
          <a:endParaRPr lang="ru-RU" sz="1500" kern="1200" dirty="0"/>
        </a:p>
      </dsp:txBody>
      <dsp:txXfrm>
        <a:off x="1610098" y="3271754"/>
        <a:ext cx="5878733" cy="515236"/>
      </dsp:txXfrm>
    </dsp:sp>
    <dsp:sp modelId="{9974272B-8B3C-457E-9BB1-EFE50FCA489E}">
      <dsp:nvSpPr>
        <dsp:cNvPr id="0" name=""/>
        <dsp:cNvSpPr/>
      </dsp:nvSpPr>
      <dsp:spPr>
        <a:xfrm>
          <a:off x="1497766" y="3786991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CBC0-B162-4BCF-BF85-7613FAF483AC}">
      <dsp:nvSpPr>
        <dsp:cNvPr id="0" name=""/>
        <dsp:cNvSpPr/>
      </dsp:nvSpPr>
      <dsp:spPr>
        <a:xfrm>
          <a:off x="1610098" y="3812753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Запуск процесса исключения ВГО</a:t>
          </a:r>
          <a:endParaRPr lang="ru-RU" sz="1500" kern="1200" dirty="0"/>
        </a:p>
      </dsp:txBody>
      <dsp:txXfrm>
        <a:off x="1610098" y="3812753"/>
        <a:ext cx="5878733" cy="515236"/>
      </dsp:txXfrm>
    </dsp:sp>
    <dsp:sp modelId="{B01D11D0-B3F8-4DFF-9EF7-450E1FB2DE38}">
      <dsp:nvSpPr>
        <dsp:cNvPr id="0" name=""/>
        <dsp:cNvSpPr/>
      </dsp:nvSpPr>
      <dsp:spPr>
        <a:xfrm>
          <a:off x="1497766" y="4327990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4224-D7E6-4C35-AA5B-8621F98C165D}">
      <dsp:nvSpPr>
        <dsp:cNvPr id="0" name=""/>
        <dsp:cNvSpPr/>
      </dsp:nvSpPr>
      <dsp:spPr>
        <a:xfrm>
          <a:off x="1610098" y="4353752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процесса исключения ВГО и нереализованной прибыли</a:t>
          </a:r>
          <a:endParaRPr lang="ru-RU" sz="1500" kern="1200" dirty="0"/>
        </a:p>
      </dsp:txBody>
      <dsp:txXfrm>
        <a:off x="1610098" y="4353752"/>
        <a:ext cx="5878733" cy="515236"/>
      </dsp:txXfrm>
    </dsp:sp>
    <dsp:sp modelId="{643CDC2F-7820-4E69-A5C9-641126A43F1C}">
      <dsp:nvSpPr>
        <dsp:cNvPr id="0" name=""/>
        <dsp:cNvSpPr/>
      </dsp:nvSpPr>
      <dsp:spPr>
        <a:xfrm>
          <a:off x="1497766" y="486898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95-DF9E-499A-8870-24688F97B25D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59B5-F5EC-41E9-89C7-F805C946F686}">
      <dsp:nvSpPr>
        <dsp:cNvPr id="0" name=""/>
        <dsp:cNvSpPr/>
      </dsp:nvSpPr>
      <dsp:spPr>
        <a:xfrm>
          <a:off x="0" y="0"/>
          <a:ext cx="1497766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endParaRPr lang="ru-RU" sz="1700" b="1" kern="1200" dirty="0"/>
        </a:p>
      </dsp:txBody>
      <dsp:txXfrm>
        <a:off x="0" y="0"/>
        <a:ext cx="1497766" cy="4896544"/>
      </dsp:txXfrm>
    </dsp:sp>
    <dsp:sp modelId="{DF9C879A-E799-4734-BF82-4251ED0CCAE9}">
      <dsp:nvSpPr>
        <dsp:cNvPr id="0" name=""/>
        <dsp:cNvSpPr/>
      </dsp:nvSpPr>
      <dsp:spPr>
        <a:xfrm>
          <a:off x="1610098" y="25761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схема процесса сверки и урегулирования ВГО</a:t>
          </a:r>
          <a:endParaRPr lang="ru-RU" sz="1500" kern="1200" dirty="0"/>
        </a:p>
      </dsp:txBody>
      <dsp:txXfrm>
        <a:off x="1610098" y="25761"/>
        <a:ext cx="5878733" cy="515236"/>
      </dsp:txXfrm>
    </dsp:sp>
    <dsp:sp modelId="{32DB8667-DC56-45B3-958E-68DB37C83627}">
      <dsp:nvSpPr>
        <dsp:cNvPr id="0" name=""/>
        <dsp:cNvSpPr/>
      </dsp:nvSpPr>
      <dsp:spPr>
        <a:xfrm>
          <a:off x="1497766" y="54099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CE22-CBD5-4323-BCED-50556284BAEB}">
      <dsp:nvSpPr>
        <dsp:cNvPr id="0" name=""/>
        <dsp:cNvSpPr/>
      </dsp:nvSpPr>
      <dsp:spPr>
        <a:xfrm>
          <a:off x="1610098" y="566760"/>
          <a:ext cx="5878733" cy="515236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Первичная и повторная загрузка данных о ВГО</a:t>
          </a:r>
          <a:endParaRPr lang="ru-RU" sz="1500" kern="1200" dirty="0"/>
        </a:p>
      </dsp:txBody>
      <dsp:txXfrm>
        <a:off x="1610098" y="566760"/>
        <a:ext cx="5878733" cy="515236"/>
      </dsp:txXfrm>
    </dsp:sp>
    <dsp:sp modelId="{549C971F-DC7D-42F9-B0FC-8077E77E1A2B}">
      <dsp:nvSpPr>
        <dsp:cNvPr id="0" name=""/>
        <dsp:cNvSpPr/>
      </dsp:nvSpPr>
      <dsp:spPr>
        <a:xfrm>
          <a:off x="1497766" y="1081997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A66D-50A8-4844-BEE9-97C459F09ED8}">
      <dsp:nvSpPr>
        <dsp:cNvPr id="0" name=""/>
        <dsp:cNvSpPr/>
      </dsp:nvSpPr>
      <dsp:spPr>
        <a:xfrm>
          <a:off x="1610098" y="1107759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сверки</a:t>
          </a:r>
          <a:endParaRPr lang="ru-RU" sz="1500" kern="1200" dirty="0"/>
        </a:p>
      </dsp:txBody>
      <dsp:txXfrm>
        <a:off x="1610098" y="1107759"/>
        <a:ext cx="5878733" cy="515236"/>
      </dsp:txXfrm>
    </dsp:sp>
    <dsp:sp modelId="{B73F592D-80CB-46F5-BC21-182E6602C58B}">
      <dsp:nvSpPr>
        <dsp:cNvPr id="0" name=""/>
        <dsp:cNvSpPr/>
      </dsp:nvSpPr>
      <dsp:spPr>
        <a:xfrm>
          <a:off x="1497766" y="162299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5E7-87C8-4C23-A139-82EBE574494F}">
      <dsp:nvSpPr>
        <dsp:cNvPr id="0" name=""/>
        <dsp:cNvSpPr/>
      </dsp:nvSpPr>
      <dsp:spPr>
        <a:xfrm>
          <a:off x="1610098" y="1648758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Портал ВГО и ввод комментариев по расхождениям</a:t>
          </a:r>
          <a:endParaRPr lang="ru-RU" sz="1500" kern="1200" dirty="0"/>
        </a:p>
      </dsp:txBody>
      <dsp:txXfrm>
        <a:off x="1610098" y="1648758"/>
        <a:ext cx="5878733" cy="515236"/>
      </dsp:txXfrm>
    </dsp:sp>
    <dsp:sp modelId="{36BF853A-AEEE-4433-A50C-D187C85418C1}">
      <dsp:nvSpPr>
        <dsp:cNvPr id="0" name=""/>
        <dsp:cNvSpPr/>
      </dsp:nvSpPr>
      <dsp:spPr>
        <a:xfrm>
          <a:off x="1497766" y="216399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326B-9D69-44B7-8E88-572B81CEF642}">
      <dsp:nvSpPr>
        <dsp:cNvPr id="0" name=""/>
        <dsp:cNvSpPr/>
      </dsp:nvSpPr>
      <dsp:spPr>
        <a:xfrm>
          <a:off x="1610098" y="2189756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Инициализация спора и закрытие сверки</a:t>
          </a:r>
          <a:endParaRPr lang="ru-RU" sz="1500" kern="1200" dirty="0"/>
        </a:p>
      </dsp:txBody>
      <dsp:txXfrm>
        <a:off x="1610098" y="2189756"/>
        <a:ext cx="5878733" cy="515236"/>
      </dsp:txXfrm>
    </dsp:sp>
    <dsp:sp modelId="{9A675AD6-859B-4F6C-9F84-ED6DD1285F78}">
      <dsp:nvSpPr>
        <dsp:cNvPr id="0" name=""/>
        <dsp:cNvSpPr/>
      </dsp:nvSpPr>
      <dsp:spPr>
        <a:xfrm>
          <a:off x="1497766" y="270499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FA5C-0E14-4584-ADF6-7C13459D0BCB}">
      <dsp:nvSpPr>
        <dsp:cNvPr id="0" name=""/>
        <dsp:cNvSpPr/>
      </dsp:nvSpPr>
      <dsp:spPr>
        <a:xfrm>
          <a:off x="1610098" y="2730755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Отчеты по сверке и контроль хода сверки</a:t>
          </a:r>
          <a:endParaRPr lang="ru-RU" sz="1500" kern="1200" dirty="0"/>
        </a:p>
      </dsp:txBody>
      <dsp:txXfrm>
        <a:off x="1610098" y="2730755"/>
        <a:ext cx="5878733" cy="515236"/>
      </dsp:txXfrm>
    </dsp:sp>
    <dsp:sp modelId="{2AE9BD72-D41F-4E2F-BCD9-BF24784DEC17}">
      <dsp:nvSpPr>
        <dsp:cNvPr id="0" name=""/>
        <dsp:cNvSpPr/>
      </dsp:nvSpPr>
      <dsp:spPr>
        <a:xfrm>
          <a:off x="1497766" y="324599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4A8C-78DB-4B00-A42A-215C2F24D18C}">
      <dsp:nvSpPr>
        <dsp:cNvPr id="0" name=""/>
        <dsp:cNvSpPr/>
      </dsp:nvSpPr>
      <dsp:spPr>
        <a:xfrm>
          <a:off x="1610098" y="3271754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исключения (элиминации) ВГО</a:t>
          </a:r>
          <a:endParaRPr lang="ru-RU" sz="1500" kern="1200" dirty="0"/>
        </a:p>
      </dsp:txBody>
      <dsp:txXfrm>
        <a:off x="1610098" y="3271754"/>
        <a:ext cx="5878733" cy="515236"/>
      </dsp:txXfrm>
    </dsp:sp>
    <dsp:sp modelId="{9974272B-8B3C-457E-9BB1-EFE50FCA489E}">
      <dsp:nvSpPr>
        <dsp:cNvPr id="0" name=""/>
        <dsp:cNvSpPr/>
      </dsp:nvSpPr>
      <dsp:spPr>
        <a:xfrm>
          <a:off x="1497766" y="3786991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CBC0-B162-4BCF-BF85-7613FAF483AC}">
      <dsp:nvSpPr>
        <dsp:cNvPr id="0" name=""/>
        <dsp:cNvSpPr/>
      </dsp:nvSpPr>
      <dsp:spPr>
        <a:xfrm>
          <a:off x="1610098" y="3812753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Запуск процесса исключения ВГО</a:t>
          </a:r>
          <a:endParaRPr lang="ru-RU" sz="1500" kern="1200" dirty="0"/>
        </a:p>
      </dsp:txBody>
      <dsp:txXfrm>
        <a:off x="1610098" y="3812753"/>
        <a:ext cx="5878733" cy="515236"/>
      </dsp:txXfrm>
    </dsp:sp>
    <dsp:sp modelId="{B01D11D0-B3F8-4DFF-9EF7-450E1FB2DE38}">
      <dsp:nvSpPr>
        <dsp:cNvPr id="0" name=""/>
        <dsp:cNvSpPr/>
      </dsp:nvSpPr>
      <dsp:spPr>
        <a:xfrm>
          <a:off x="1497766" y="4327990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4224-D7E6-4C35-AA5B-8621F98C165D}">
      <dsp:nvSpPr>
        <dsp:cNvPr id="0" name=""/>
        <dsp:cNvSpPr/>
      </dsp:nvSpPr>
      <dsp:spPr>
        <a:xfrm>
          <a:off x="1610098" y="4353752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процесса исключения ВГО и нереализованной прибыли</a:t>
          </a:r>
          <a:endParaRPr lang="ru-RU" sz="1500" kern="1200" dirty="0"/>
        </a:p>
      </dsp:txBody>
      <dsp:txXfrm>
        <a:off x="1610098" y="4353752"/>
        <a:ext cx="5878733" cy="515236"/>
      </dsp:txXfrm>
    </dsp:sp>
    <dsp:sp modelId="{643CDC2F-7820-4E69-A5C9-641126A43F1C}">
      <dsp:nvSpPr>
        <dsp:cNvPr id="0" name=""/>
        <dsp:cNvSpPr/>
      </dsp:nvSpPr>
      <dsp:spPr>
        <a:xfrm>
          <a:off x="1497766" y="486898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95-DF9E-499A-8870-24688F97B25D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59B5-F5EC-41E9-89C7-F805C946F686}">
      <dsp:nvSpPr>
        <dsp:cNvPr id="0" name=""/>
        <dsp:cNvSpPr/>
      </dsp:nvSpPr>
      <dsp:spPr>
        <a:xfrm>
          <a:off x="0" y="0"/>
          <a:ext cx="1497766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endParaRPr lang="ru-RU" sz="1700" b="1" kern="1200" dirty="0"/>
        </a:p>
      </dsp:txBody>
      <dsp:txXfrm>
        <a:off x="0" y="0"/>
        <a:ext cx="1497766" cy="4896544"/>
      </dsp:txXfrm>
    </dsp:sp>
    <dsp:sp modelId="{DF9C879A-E799-4734-BF82-4251ED0CCAE9}">
      <dsp:nvSpPr>
        <dsp:cNvPr id="0" name=""/>
        <dsp:cNvSpPr/>
      </dsp:nvSpPr>
      <dsp:spPr>
        <a:xfrm>
          <a:off x="1610098" y="25761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схема процесса сверки и урегулирования ВГО</a:t>
          </a:r>
          <a:endParaRPr lang="ru-RU" sz="1500" kern="1200" dirty="0"/>
        </a:p>
      </dsp:txBody>
      <dsp:txXfrm>
        <a:off x="1610098" y="25761"/>
        <a:ext cx="5878733" cy="515236"/>
      </dsp:txXfrm>
    </dsp:sp>
    <dsp:sp modelId="{32DB8667-DC56-45B3-958E-68DB37C83627}">
      <dsp:nvSpPr>
        <dsp:cNvPr id="0" name=""/>
        <dsp:cNvSpPr/>
      </dsp:nvSpPr>
      <dsp:spPr>
        <a:xfrm>
          <a:off x="1497766" y="54099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CE22-CBD5-4323-BCED-50556284BAEB}">
      <dsp:nvSpPr>
        <dsp:cNvPr id="0" name=""/>
        <dsp:cNvSpPr/>
      </dsp:nvSpPr>
      <dsp:spPr>
        <a:xfrm>
          <a:off x="1610098" y="566760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Первичная и повторная загрузка данных о ВГО</a:t>
          </a:r>
          <a:endParaRPr lang="ru-RU" sz="1500" kern="1200" dirty="0"/>
        </a:p>
      </dsp:txBody>
      <dsp:txXfrm>
        <a:off x="1610098" y="566760"/>
        <a:ext cx="5878733" cy="515236"/>
      </dsp:txXfrm>
    </dsp:sp>
    <dsp:sp modelId="{549C971F-DC7D-42F9-B0FC-8077E77E1A2B}">
      <dsp:nvSpPr>
        <dsp:cNvPr id="0" name=""/>
        <dsp:cNvSpPr/>
      </dsp:nvSpPr>
      <dsp:spPr>
        <a:xfrm>
          <a:off x="1497766" y="1081997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A66D-50A8-4844-BEE9-97C459F09ED8}">
      <dsp:nvSpPr>
        <dsp:cNvPr id="0" name=""/>
        <dsp:cNvSpPr/>
      </dsp:nvSpPr>
      <dsp:spPr>
        <a:xfrm>
          <a:off x="1610098" y="1107759"/>
          <a:ext cx="5878733" cy="515236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сверки</a:t>
          </a:r>
          <a:endParaRPr lang="ru-RU" sz="1500" kern="1200" dirty="0"/>
        </a:p>
      </dsp:txBody>
      <dsp:txXfrm>
        <a:off x="1610098" y="1107759"/>
        <a:ext cx="5878733" cy="515236"/>
      </dsp:txXfrm>
    </dsp:sp>
    <dsp:sp modelId="{B73F592D-80CB-46F5-BC21-182E6602C58B}">
      <dsp:nvSpPr>
        <dsp:cNvPr id="0" name=""/>
        <dsp:cNvSpPr/>
      </dsp:nvSpPr>
      <dsp:spPr>
        <a:xfrm>
          <a:off x="1497766" y="162299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5E7-87C8-4C23-A139-82EBE574494F}">
      <dsp:nvSpPr>
        <dsp:cNvPr id="0" name=""/>
        <dsp:cNvSpPr/>
      </dsp:nvSpPr>
      <dsp:spPr>
        <a:xfrm>
          <a:off x="1610098" y="1648758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Портал ВГО и ввод комментариев по расхождениям</a:t>
          </a:r>
          <a:endParaRPr lang="ru-RU" sz="1500" kern="1200" dirty="0"/>
        </a:p>
      </dsp:txBody>
      <dsp:txXfrm>
        <a:off x="1610098" y="1648758"/>
        <a:ext cx="5878733" cy="515236"/>
      </dsp:txXfrm>
    </dsp:sp>
    <dsp:sp modelId="{36BF853A-AEEE-4433-A50C-D187C85418C1}">
      <dsp:nvSpPr>
        <dsp:cNvPr id="0" name=""/>
        <dsp:cNvSpPr/>
      </dsp:nvSpPr>
      <dsp:spPr>
        <a:xfrm>
          <a:off x="1497766" y="216399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326B-9D69-44B7-8E88-572B81CEF642}">
      <dsp:nvSpPr>
        <dsp:cNvPr id="0" name=""/>
        <dsp:cNvSpPr/>
      </dsp:nvSpPr>
      <dsp:spPr>
        <a:xfrm>
          <a:off x="1610098" y="2189756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Инициализация спора и закрытие сверки</a:t>
          </a:r>
          <a:endParaRPr lang="ru-RU" sz="1500" kern="1200" dirty="0"/>
        </a:p>
      </dsp:txBody>
      <dsp:txXfrm>
        <a:off x="1610098" y="2189756"/>
        <a:ext cx="5878733" cy="515236"/>
      </dsp:txXfrm>
    </dsp:sp>
    <dsp:sp modelId="{9A675AD6-859B-4F6C-9F84-ED6DD1285F78}">
      <dsp:nvSpPr>
        <dsp:cNvPr id="0" name=""/>
        <dsp:cNvSpPr/>
      </dsp:nvSpPr>
      <dsp:spPr>
        <a:xfrm>
          <a:off x="1497766" y="270499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FA5C-0E14-4584-ADF6-7C13459D0BCB}">
      <dsp:nvSpPr>
        <dsp:cNvPr id="0" name=""/>
        <dsp:cNvSpPr/>
      </dsp:nvSpPr>
      <dsp:spPr>
        <a:xfrm>
          <a:off x="1610098" y="2730755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Отчеты по сверке и контроль хода сверки</a:t>
          </a:r>
          <a:endParaRPr lang="ru-RU" sz="1500" kern="1200" dirty="0"/>
        </a:p>
      </dsp:txBody>
      <dsp:txXfrm>
        <a:off x="1610098" y="2730755"/>
        <a:ext cx="5878733" cy="515236"/>
      </dsp:txXfrm>
    </dsp:sp>
    <dsp:sp modelId="{2AE9BD72-D41F-4E2F-BCD9-BF24784DEC17}">
      <dsp:nvSpPr>
        <dsp:cNvPr id="0" name=""/>
        <dsp:cNvSpPr/>
      </dsp:nvSpPr>
      <dsp:spPr>
        <a:xfrm>
          <a:off x="1497766" y="324599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4A8C-78DB-4B00-A42A-215C2F24D18C}">
      <dsp:nvSpPr>
        <dsp:cNvPr id="0" name=""/>
        <dsp:cNvSpPr/>
      </dsp:nvSpPr>
      <dsp:spPr>
        <a:xfrm>
          <a:off x="1610098" y="3271754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исключения (элиминации) ВГО</a:t>
          </a:r>
          <a:endParaRPr lang="ru-RU" sz="1500" kern="1200" dirty="0"/>
        </a:p>
      </dsp:txBody>
      <dsp:txXfrm>
        <a:off x="1610098" y="3271754"/>
        <a:ext cx="5878733" cy="515236"/>
      </dsp:txXfrm>
    </dsp:sp>
    <dsp:sp modelId="{9974272B-8B3C-457E-9BB1-EFE50FCA489E}">
      <dsp:nvSpPr>
        <dsp:cNvPr id="0" name=""/>
        <dsp:cNvSpPr/>
      </dsp:nvSpPr>
      <dsp:spPr>
        <a:xfrm>
          <a:off x="1497766" y="3786991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CBC0-B162-4BCF-BF85-7613FAF483AC}">
      <dsp:nvSpPr>
        <dsp:cNvPr id="0" name=""/>
        <dsp:cNvSpPr/>
      </dsp:nvSpPr>
      <dsp:spPr>
        <a:xfrm>
          <a:off x="1610098" y="3812753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Запуск процесса исключения ВГО</a:t>
          </a:r>
          <a:endParaRPr lang="ru-RU" sz="1500" kern="1200" dirty="0"/>
        </a:p>
      </dsp:txBody>
      <dsp:txXfrm>
        <a:off x="1610098" y="3812753"/>
        <a:ext cx="5878733" cy="515236"/>
      </dsp:txXfrm>
    </dsp:sp>
    <dsp:sp modelId="{B01D11D0-B3F8-4DFF-9EF7-450E1FB2DE38}">
      <dsp:nvSpPr>
        <dsp:cNvPr id="0" name=""/>
        <dsp:cNvSpPr/>
      </dsp:nvSpPr>
      <dsp:spPr>
        <a:xfrm>
          <a:off x="1497766" y="4327990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4224-D7E6-4C35-AA5B-8621F98C165D}">
      <dsp:nvSpPr>
        <dsp:cNvPr id="0" name=""/>
        <dsp:cNvSpPr/>
      </dsp:nvSpPr>
      <dsp:spPr>
        <a:xfrm>
          <a:off x="1610098" y="4353752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процесса исключения ВГО и нереализованной прибыли</a:t>
          </a:r>
          <a:endParaRPr lang="ru-RU" sz="1500" kern="1200" dirty="0"/>
        </a:p>
      </dsp:txBody>
      <dsp:txXfrm>
        <a:off x="1610098" y="4353752"/>
        <a:ext cx="5878733" cy="515236"/>
      </dsp:txXfrm>
    </dsp:sp>
    <dsp:sp modelId="{643CDC2F-7820-4E69-A5C9-641126A43F1C}">
      <dsp:nvSpPr>
        <dsp:cNvPr id="0" name=""/>
        <dsp:cNvSpPr/>
      </dsp:nvSpPr>
      <dsp:spPr>
        <a:xfrm>
          <a:off x="1497766" y="486898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95-DF9E-499A-8870-24688F97B25D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59B5-F5EC-41E9-89C7-F805C946F686}">
      <dsp:nvSpPr>
        <dsp:cNvPr id="0" name=""/>
        <dsp:cNvSpPr/>
      </dsp:nvSpPr>
      <dsp:spPr>
        <a:xfrm>
          <a:off x="0" y="0"/>
          <a:ext cx="1497766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endParaRPr lang="ru-RU" sz="1700" b="1" kern="1200" dirty="0"/>
        </a:p>
      </dsp:txBody>
      <dsp:txXfrm>
        <a:off x="0" y="0"/>
        <a:ext cx="1497766" cy="4896544"/>
      </dsp:txXfrm>
    </dsp:sp>
    <dsp:sp modelId="{DF9C879A-E799-4734-BF82-4251ED0CCAE9}">
      <dsp:nvSpPr>
        <dsp:cNvPr id="0" name=""/>
        <dsp:cNvSpPr/>
      </dsp:nvSpPr>
      <dsp:spPr>
        <a:xfrm>
          <a:off x="1610098" y="25761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схема процесса сверки и урегулирования ВГО</a:t>
          </a:r>
          <a:endParaRPr lang="ru-RU" sz="1500" kern="1200" dirty="0"/>
        </a:p>
      </dsp:txBody>
      <dsp:txXfrm>
        <a:off x="1610098" y="25761"/>
        <a:ext cx="5878733" cy="515236"/>
      </dsp:txXfrm>
    </dsp:sp>
    <dsp:sp modelId="{32DB8667-DC56-45B3-958E-68DB37C83627}">
      <dsp:nvSpPr>
        <dsp:cNvPr id="0" name=""/>
        <dsp:cNvSpPr/>
      </dsp:nvSpPr>
      <dsp:spPr>
        <a:xfrm>
          <a:off x="1497766" y="54099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CE22-CBD5-4323-BCED-50556284BAEB}">
      <dsp:nvSpPr>
        <dsp:cNvPr id="0" name=""/>
        <dsp:cNvSpPr/>
      </dsp:nvSpPr>
      <dsp:spPr>
        <a:xfrm>
          <a:off x="1610098" y="566760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Первичная и повторная загрузка данных о ВГО</a:t>
          </a:r>
          <a:endParaRPr lang="ru-RU" sz="1500" kern="1200" dirty="0"/>
        </a:p>
      </dsp:txBody>
      <dsp:txXfrm>
        <a:off x="1610098" y="566760"/>
        <a:ext cx="5878733" cy="515236"/>
      </dsp:txXfrm>
    </dsp:sp>
    <dsp:sp modelId="{549C971F-DC7D-42F9-B0FC-8077E77E1A2B}">
      <dsp:nvSpPr>
        <dsp:cNvPr id="0" name=""/>
        <dsp:cNvSpPr/>
      </dsp:nvSpPr>
      <dsp:spPr>
        <a:xfrm>
          <a:off x="1497766" y="1081997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A66D-50A8-4844-BEE9-97C459F09ED8}">
      <dsp:nvSpPr>
        <dsp:cNvPr id="0" name=""/>
        <dsp:cNvSpPr/>
      </dsp:nvSpPr>
      <dsp:spPr>
        <a:xfrm>
          <a:off x="1610098" y="1107759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сверки</a:t>
          </a:r>
          <a:endParaRPr lang="ru-RU" sz="1500" kern="1200" dirty="0"/>
        </a:p>
      </dsp:txBody>
      <dsp:txXfrm>
        <a:off x="1610098" y="1107759"/>
        <a:ext cx="5878733" cy="515236"/>
      </dsp:txXfrm>
    </dsp:sp>
    <dsp:sp modelId="{B73F592D-80CB-46F5-BC21-182E6602C58B}">
      <dsp:nvSpPr>
        <dsp:cNvPr id="0" name=""/>
        <dsp:cNvSpPr/>
      </dsp:nvSpPr>
      <dsp:spPr>
        <a:xfrm>
          <a:off x="1497766" y="162299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5E7-87C8-4C23-A139-82EBE574494F}">
      <dsp:nvSpPr>
        <dsp:cNvPr id="0" name=""/>
        <dsp:cNvSpPr/>
      </dsp:nvSpPr>
      <dsp:spPr>
        <a:xfrm>
          <a:off x="1610098" y="1648758"/>
          <a:ext cx="5878733" cy="515236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Портал ВГО и ввод комментариев по расхождениям</a:t>
          </a:r>
          <a:endParaRPr lang="ru-RU" sz="1500" kern="1200" dirty="0"/>
        </a:p>
      </dsp:txBody>
      <dsp:txXfrm>
        <a:off x="1610098" y="1648758"/>
        <a:ext cx="5878733" cy="515236"/>
      </dsp:txXfrm>
    </dsp:sp>
    <dsp:sp modelId="{36BF853A-AEEE-4433-A50C-D187C85418C1}">
      <dsp:nvSpPr>
        <dsp:cNvPr id="0" name=""/>
        <dsp:cNvSpPr/>
      </dsp:nvSpPr>
      <dsp:spPr>
        <a:xfrm>
          <a:off x="1497766" y="216399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326B-9D69-44B7-8E88-572B81CEF642}">
      <dsp:nvSpPr>
        <dsp:cNvPr id="0" name=""/>
        <dsp:cNvSpPr/>
      </dsp:nvSpPr>
      <dsp:spPr>
        <a:xfrm>
          <a:off x="1610098" y="2189756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Инициализация спора и закрытие сверки</a:t>
          </a:r>
          <a:endParaRPr lang="ru-RU" sz="1500" kern="1200" dirty="0"/>
        </a:p>
      </dsp:txBody>
      <dsp:txXfrm>
        <a:off x="1610098" y="2189756"/>
        <a:ext cx="5878733" cy="515236"/>
      </dsp:txXfrm>
    </dsp:sp>
    <dsp:sp modelId="{9A675AD6-859B-4F6C-9F84-ED6DD1285F78}">
      <dsp:nvSpPr>
        <dsp:cNvPr id="0" name=""/>
        <dsp:cNvSpPr/>
      </dsp:nvSpPr>
      <dsp:spPr>
        <a:xfrm>
          <a:off x="1497766" y="270499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FA5C-0E14-4584-ADF6-7C13459D0BCB}">
      <dsp:nvSpPr>
        <dsp:cNvPr id="0" name=""/>
        <dsp:cNvSpPr/>
      </dsp:nvSpPr>
      <dsp:spPr>
        <a:xfrm>
          <a:off x="1610098" y="2730755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Отчеты по сверке и контроль хода сверки</a:t>
          </a:r>
          <a:endParaRPr lang="ru-RU" sz="1500" kern="1200" dirty="0"/>
        </a:p>
      </dsp:txBody>
      <dsp:txXfrm>
        <a:off x="1610098" y="2730755"/>
        <a:ext cx="5878733" cy="515236"/>
      </dsp:txXfrm>
    </dsp:sp>
    <dsp:sp modelId="{2AE9BD72-D41F-4E2F-BCD9-BF24784DEC17}">
      <dsp:nvSpPr>
        <dsp:cNvPr id="0" name=""/>
        <dsp:cNvSpPr/>
      </dsp:nvSpPr>
      <dsp:spPr>
        <a:xfrm>
          <a:off x="1497766" y="324599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4A8C-78DB-4B00-A42A-215C2F24D18C}">
      <dsp:nvSpPr>
        <dsp:cNvPr id="0" name=""/>
        <dsp:cNvSpPr/>
      </dsp:nvSpPr>
      <dsp:spPr>
        <a:xfrm>
          <a:off x="1610098" y="3271754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исключения (элиминации) ВГО</a:t>
          </a:r>
          <a:endParaRPr lang="ru-RU" sz="1500" kern="1200" dirty="0"/>
        </a:p>
      </dsp:txBody>
      <dsp:txXfrm>
        <a:off x="1610098" y="3271754"/>
        <a:ext cx="5878733" cy="515236"/>
      </dsp:txXfrm>
    </dsp:sp>
    <dsp:sp modelId="{9974272B-8B3C-457E-9BB1-EFE50FCA489E}">
      <dsp:nvSpPr>
        <dsp:cNvPr id="0" name=""/>
        <dsp:cNvSpPr/>
      </dsp:nvSpPr>
      <dsp:spPr>
        <a:xfrm>
          <a:off x="1497766" y="3786991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CBC0-B162-4BCF-BF85-7613FAF483AC}">
      <dsp:nvSpPr>
        <dsp:cNvPr id="0" name=""/>
        <dsp:cNvSpPr/>
      </dsp:nvSpPr>
      <dsp:spPr>
        <a:xfrm>
          <a:off x="1610098" y="3812753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Запуск процесса исключения ВГО</a:t>
          </a:r>
          <a:endParaRPr lang="ru-RU" sz="1500" kern="1200" dirty="0"/>
        </a:p>
      </dsp:txBody>
      <dsp:txXfrm>
        <a:off x="1610098" y="3812753"/>
        <a:ext cx="5878733" cy="515236"/>
      </dsp:txXfrm>
    </dsp:sp>
    <dsp:sp modelId="{B01D11D0-B3F8-4DFF-9EF7-450E1FB2DE38}">
      <dsp:nvSpPr>
        <dsp:cNvPr id="0" name=""/>
        <dsp:cNvSpPr/>
      </dsp:nvSpPr>
      <dsp:spPr>
        <a:xfrm>
          <a:off x="1497766" y="4327990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4224-D7E6-4C35-AA5B-8621F98C165D}">
      <dsp:nvSpPr>
        <dsp:cNvPr id="0" name=""/>
        <dsp:cNvSpPr/>
      </dsp:nvSpPr>
      <dsp:spPr>
        <a:xfrm>
          <a:off x="1610098" y="4353752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процесса исключения ВГО и нереализованной прибыли</a:t>
          </a:r>
          <a:endParaRPr lang="ru-RU" sz="1500" kern="1200" dirty="0"/>
        </a:p>
      </dsp:txBody>
      <dsp:txXfrm>
        <a:off x="1610098" y="4353752"/>
        <a:ext cx="5878733" cy="515236"/>
      </dsp:txXfrm>
    </dsp:sp>
    <dsp:sp modelId="{643CDC2F-7820-4E69-A5C9-641126A43F1C}">
      <dsp:nvSpPr>
        <dsp:cNvPr id="0" name=""/>
        <dsp:cNvSpPr/>
      </dsp:nvSpPr>
      <dsp:spPr>
        <a:xfrm>
          <a:off x="1497766" y="486898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95-DF9E-499A-8870-24688F97B25D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59B5-F5EC-41E9-89C7-F805C946F686}">
      <dsp:nvSpPr>
        <dsp:cNvPr id="0" name=""/>
        <dsp:cNvSpPr/>
      </dsp:nvSpPr>
      <dsp:spPr>
        <a:xfrm>
          <a:off x="0" y="0"/>
          <a:ext cx="1497766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endParaRPr lang="ru-RU" sz="1700" b="1" kern="1200" dirty="0"/>
        </a:p>
      </dsp:txBody>
      <dsp:txXfrm>
        <a:off x="0" y="0"/>
        <a:ext cx="1497766" cy="4896544"/>
      </dsp:txXfrm>
    </dsp:sp>
    <dsp:sp modelId="{DF9C879A-E799-4734-BF82-4251ED0CCAE9}">
      <dsp:nvSpPr>
        <dsp:cNvPr id="0" name=""/>
        <dsp:cNvSpPr/>
      </dsp:nvSpPr>
      <dsp:spPr>
        <a:xfrm>
          <a:off x="1610098" y="25761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схема процесса сверки и урегулирования ВГО</a:t>
          </a:r>
          <a:endParaRPr lang="ru-RU" sz="1500" kern="1200" dirty="0"/>
        </a:p>
      </dsp:txBody>
      <dsp:txXfrm>
        <a:off x="1610098" y="25761"/>
        <a:ext cx="5878733" cy="515236"/>
      </dsp:txXfrm>
    </dsp:sp>
    <dsp:sp modelId="{32DB8667-DC56-45B3-958E-68DB37C83627}">
      <dsp:nvSpPr>
        <dsp:cNvPr id="0" name=""/>
        <dsp:cNvSpPr/>
      </dsp:nvSpPr>
      <dsp:spPr>
        <a:xfrm>
          <a:off x="1497766" y="54099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CE22-CBD5-4323-BCED-50556284BAEB}">
      <dsp:nvSpPr>
        <dsp:cNvPr id="0" name=""/>
        <dsp:cNvSpPr/>
      </dsp:nvSpPr>
      <dsp:spPr>
        <a:xfrm>
          <a:off x="1610098" y="566760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Первичная и повторная загрузка данных о ВГО</a:t>
          </a:r>
          <a:endParaRPr lang="ru-RU" sz="1500" kern="1200" dirty="0"/>
        </a:p>
      </dsp:txBody>
      <dsp:txXfrm>
        <a:off x="1610098" y="566760"/>
        <a:ext cx="5878733" cy="515236"/>
      </dsp:txXfrm>
    </dsp:sp>
    <dsp:sp modelId="{549C971F-DC7D-42F9-B0FC-8077E77E1A2B}">
      <dsp:nvSpPr>
        <dsp:cNvPr id="0" name=""/>
        <dsp:cNvSpPr/>
      </dsp:nvSpPr>
      <dsp:spPr>
        <a:xfrm>
          <a:off x="1497766" y="1081997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A66D-50A8-4844-BEE9-97C459F09ED8}">
      <dsp:nvSpPr>
        <dsp:cNvPr id="0" name=""/>
        <dsp:cNvSpPr/>
      </dsp:nvSpPr>
      <dsp:spPr>
        <a:xfrm>
          <a:off x="1610098" y="1107759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сверки</a:t>
          </a:r>
          <a:endParaRPr lang="ru-RU" sz="1500" kern="1200" dirty="0"/>
        </a:p>
      </dsp:txBody>
      <dsp:txXfrm>
        <a:off x="1610098" y="1107759"/>
        <a:ext cx="5878733" cy="515236"/>
      </dsp:txXfrm>
    </dsp:sp>
    <dsp:sp modelId="{B73F592D-80CB-46F5-BC21-182E6602C58B}">
      <dsp:nvSpPr>
        <dsp:cNvPr id="0" name=""/>
        <dsp:cNvSpPr/>
      </dsp:nvSpPr>
      <dsp:spPr>
        <a:xfrm>
          <a:off x="1497766" y="162299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5E7-87C8-4C23-A139-82EBE574494F}">
      <dsp:nvSpPr>
        <dsp:cNvPr id="0" name=""/>
        <dsp:cNvSpPr/>
      </dsp:nvSpPr>
      <dsp:spPr>
        <a:xfrm>
          <a:off x="1610098" y="1648758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Портал ВГО и ввод комментариев по расхождениям</a:t>
          </a:r>
          <a:endParaRPr lang="ru-RU" sz="1500" kern="1200" dirty="0"/>
        </a:p>
      </dsp:txBody>
      <dsp:txXfrm>
        <a:off x="1610098" y="1648758"/>
        <a:ext cx="5878733" cy="515236"/>
      </dsp:txXfrm>
    </dsp:sp>
    <dsp:sp modelId="{36BF853A-AEEE-4433-A50C-D187C85418C1}">
      <dsp:nvSpPr>
        <dsp:cNvPr id="0" name=""/>
        <dsp:cNvSpPr/>
      </dsp:nvSpPr>
      <dsp:spPr>
        <a:xfrm>
          <a:off x="1497766" y="216399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326B-9D69-44B7-8E88-572B81CEF642}">
      <dsp:nvSpPr>
        <dsp:cNvPr id="0" name=""/>
        <dsp:cNvSpPr/>
      </dsp:nvSpPr>
      <dsp:spPr>
        <a:xfrm>
          <a:off x="1610098" y="2189756"/>
          <a:ext cx="5878733" cy="515236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Инициализация спора и закрытие сверки</a:t>
          </a:r>
          <a:endParaRPr lang="ru-RU" sz="1500" kern="1200" dirty="0"/>
        </a:p>
      </dsp:txBody>
      <dsp:txXfrm>
        <a:off x="1610098" y="2189756"/>
        <a:ext cx="5878733" cy="515236"/>
      </dsp:txXfrm>
    </dsp:sp>
    <dsp:sp modelId="{9A675AD6-859B-4F6C-9F84-ED6DD1285F78}">
      <dsp:nvSpPr>
        <dsp:cNvPr id="0" name=""/>
        <dsp:cNvSpPr/>
      </dsp:nvSpPr>
      <dsp:spPr>
        <a:xfrm>
          <a:off x="1497766" y="270499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FA5C-0E14-4584-ADF6-7C13459D0BCB}">
      <dsp:nvSpPr>
        <dsp:cNvPr id="0" name=""/>
        <dsp:cNvSpPr/>
      </dsp:nvSpPr>
      <dsp:spPr>
        <a:xfrm>
          <a:off x="1610098" y="2730755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Отчеты по сверке и контроль хода сверки</a:t>
          </a:r>
          <a:endParaRPr lang="ru-RU" sz="1500" kern="1200" dirty="0"/>
        </a:p>
      </dsp:txBody>
      <dsp:txXfrm>
        <a:off x="1610098" y="2730755"/>
        <a:ext cx="5878733" cy="515236"/>
      </dsp:txXfrm>
    </dsp:sp>
    <dsp:sp modelId="{2AE9BD72-D41F-4E2F-BCD9-BF24784DEC17}">
      <dsp:nvSpPr>
        <dsp:cNvPr id="0" name=""/>
        <dsp:cNvSpPr/>
      </dsp:nvSpPr>
      <dsp:spPr>
        <a:xfrm>
          <a:off x="1497766" y="324599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4A8C-78DB-4B00-A42A-215C2F24D18C}">
      <dsp:nvSpPr>
        <dsp:cNvPr id="0" name=""/>
        <dsp:cNvSpPr/>
      </dsp:nvSpPr>
      <dsp:spPr>
        <a:xfrm>
          <a:off x="1610098" y="3271754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исключения (элиминации) ВГО</a:t>
          </a:r>
          <a:endParaRPr lang="ru-RU" sz="1500" kern="1200" dirty="0"/>
        </a:p>
      </dsp:txBody>
      <dsp:txXfrm>
        <a:off x="1610098" y="3271754"/>
        <a:ext cx="5878733" cy="515236"/>
      </dsp:txXfrm>
    </dsp:sp>
    <dsp:sp modelId="{9974272B-8B3C-457E-9BB1-EFE50FCA489E}">
      <dsp:nvSpPr>
        <dsp:cNvPr id="0" name=""/>
        <dsp:cNvSpPr/>
      </dsp:nvSpPr>
      <dsp:spPr>
        <a:xfrm>
          <a:off x="1497766" y="3786991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CBC0-B162-4BCF-BF85-7613FAF483AC}">
      <dsp:nvSpPr>
        <dsp:cNvPr id="0" name=""/>
        <dsp:cNvSpPr/>
      </dsp:nvSpPr>
      <dsp:spPr>
        <a:xfrm>
          <a:off x="1610098" y="3812753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Запуск процесса исключения ВГО</a:t>
          </a:r>
          <a:endParaRPr lang="ru-RU" sz="1500" kern="1200" dirty="0"/>
        </a:p>
      </dsp:txBody>
      <dsp:txXfrm>
        <a:off x="1610098" y="3812753"/>
        <a:ext cx="5878733" cy="515236"/>
      </dsp:txXfrm>
    </dsp:sp>
    <dsp:sp modelId="{B01D11D0-B3F8-4DFF-9EF7-450E1FB2DE38}">
      <dsp:nvSpPr>
        <dsp:cNvPr id="0" name=""/>
        <dsp:cNvSpPr/>
      </dsp:nvSpPr>
      <dsp:spPr>
        <a:xfrm>
          <a:off x="1497766" y="4327990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4224-D7E6-4C35-AA5B-8621F98C165D}">
      <dsp:nvSpPr>
        <dsp:cNvPr id="0" name=""/>
        <dsp:cNvSpPr/>
      </dsp:nvSpPr>
      <dsp:spPr>
        <a:xfrm>
          <a:off x="1610098" y="4353752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процесса исключения ВГО и нереализованной прибыли</a:t>
          </a:r>
          <a:endParaRPr lang="ru-RU" sz="1500" kern="1200" dirty="0"/>
        </a:p>
      </dsp:txBody>
      <dsp:txXfrm>
        <a:off x="1610098" y="4353752"/>
        <a:ext cx="5878733" cy="515236"/>
      </dsp:txXfrm>
    </dsp:sp>
    <dsp:sp modelId="{643CDC2F-7820-4E69-A5C9-641126A43F1C}">
      <dsp:nvSpPr>
        <dsp:cNvPr id="0" name=""/>
        <dsp:cNvSpPr/>
      </dsp:nvSpPr>
      <dsp:spPr>
        <a:xfrm>
          <a:off x="1497766" y="486898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95-DF9E-499A-8870-24688F97B25D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59B5-F5EC-41E9-89C7-F805C946F686}">
      <dsp:nvSpPr>
        <dsp:cNvPr id="0" name=""/>
        <dsp:cNvSpPr/>
      </dsp:nvSpPr>
      <dsp:spPr>
        <a:xfrm>
          <a:off x="0" y="0"/>
          <a:ext cx="1497766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endParaRPr lang="ru-RU" sz="1700" b="1" kern="1200" dirty="0"/>
        </a:p>
      </dsp:txBody>
      <dsp:txXfrm>
        <a:off x="0" y="0"/>
        <a:ext cx="1497766" cy="4896544"/>
      </dsp:txXfrm>
    </dsp:sp>
    <dsp:sp modelId="{DF9C879A-E799-4734-BF82-4251ED0CCAE9}">
      <dsp:nvSpPr>
        <dsp:cNvPr id="0" name=""/>
        <dsp:cNvSpPr/>
      </dsp:nvSpPr>
      <dsp:spPr>
        <a:xfrm>
          <a:off x="1610098" y="25761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схема процесса сверки и урегулирования ВГО</a:t>
          </a:r>
          <a:endParaRPr lang="ru-RU" sz="1500" kern="1200" dirty="0"/>
        </a:p>
      </dsp:txBody>
      <dsp:txXfrm>
        <a:off x="1610098" y="25761"/>
        <a:ext cx="5878733" cy="515236"/>
      </dsp:txXfrm>
    </dsp:sp>
    <dsp:sp modelId="{32DB8667-DC56-45B3-958E-68DB37C83627}">
      <dsp:nvSpPr>
        <dsp:cNvPr id="0" name=""/>
        <dsp:cNvSpPr/>
      </dsp:nvSpPr>
      <dsp:spPr>
        <a:xfrm>
          <a:off x="1497766" y="54099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CE22-CBD5-4323-BCED-50556284BAEB}">
      <dsp:nvSpPr>
        <dsp:cNvPr id="0" name=""/>
        <dsp:cNvSpPr/>
      </dsp:nvSpPr>
      <dsp:spPr>
        <a:xfrm>
          <a:off x="1610098" y="566760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Первичная и повторная загрузка данных о ВГО</a:t>
          </a:r>
          <a:endParaRPr lang="ru-RU" sz="1500" kern="1200" dirty="0"/>
        </a:p>
      </dsp:txBody>
      <dsp:txXfrm>
        <a:off x="1610098" y="566760"/>
        <a:ext cx="5878733" cy="515236"/>
      </dsp:txXfrm>
    </dsp:sp>
    <dsp:sp modelId="{549C971F-DC7D-42F9-B0FC-8077E77E1A2B}">
      <dsp:nvSpPr>
        <dsp:cNvPr id="0" name=""/>
        <dsp:cNvSpPr/>
      </dsp:nvSpPr>
      <dsp:spPr>
        <a:xfrm>
          <a:off x="1497766" y="1081997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A66D-50A8-4844-BEE9-97C459F09ED8}">
      <dsp:nvSpPr>
        <dsp:cNvPr id="0" name=""/>
        <dsp:cNvSpPr/>
      </dsp:nvSpPr>
      <dsp:spPr>
        <a:xfrm>
          <a:off x="1610098" y="1107759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сверки</a:t>
          </a:r>
          <a:endParaRPr lang="ru-RU" sz="1500" kern="1200" dirty="0"/>
        </a:p>
      </dsp:txBody>
      <dsp:txXfrm>
        <a:off x="1610098" y="1107759"/>
        <a:ext cx="5878733" cy="515236"/>
      </dsp:txXfrm>
    </dsp:sp>
    <dsp:sp modelId="{B73F592D-80CB-46F5-BC21-182E6602C58B}">
      <dsp:nvSpPr>
        <dsp:cNvPr id="0" name=""/>
        <dsp:cNvSpPr/>
      </dsp:nvSpPr>
      <dsp:spPr>
        <a:xfrm>
          <a:off x="1497766" y="162299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5E7-87C8-4C23-A139-82EBE574494F}">
      <dsp:nvSpPr>
        <dsp:cNvPr id="0" name=""/>
        <dsp:cNvSpPr/>
      </dsp:nvSpPr>
      <dsp:spPr>
        <a:xfrm>
          <a:off x="1610098" y="1648758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Портал ВГО и ввод комментариев по расхождениям</a:t>
          </a:r>
          <a:endParaRPr lang="ru-RU" sz="1500" kern="1200" dirty="0"/>
        </a:p>
      </dsp:txBody>
      <dsp:txXfrm>
        <a:off x="1610098" y="1648758"/>
        <a:ext cx="5878733" cy="515236"/>
      </dsp:txXfrm>
    </dsp:sp>
    <dsp:sp modelId="{36BF853A-AEEE-4433-A50C-D187C85418C1}">
      <dsp:nvSpPr>
        <dsp:cNvPr id="0" name=""/>
        <dsp:cNvSpPr/>
      </dsp:nvSpPr>
      <dsp:spPr>
        <a:xfrm>
          <a:off x="1497766" y="216399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326B-9D69-44B7-8E88-572B81CEF642}">
      <dsp:nvSpPr>
        <dsp:cNvPr id="0" name=""/>
        <dsp:cNvSpPr/>
      </dsp:nvSpPr>
      <dsp:spPr>
        <a:xfrm>
          <a:off x="1610098" y="2189756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Инициализация спора и закрытие сверки</a:t>
          </a:r>
          <a:endParaRPr lang="ru-RU" sz="1500" kern="1200" dirty="0"/>
        </a:p>
      </dsp:txBody>
      <dsp:txXfrm>
        <a:off x="1610098" y="2189756"/>
        <a:ext cx="5878733" cy="515236"/>
      </dsp:txXfrm>
    </dsp:sp>
    <dsp:sp modelId="{9A675AD6-859B-4F6C-9F84-ED6DD1285F78}">
      <dsp:nvSpPr>
        <dsp:cNvPr id="0" name=""/>
        <dsp:cNvSpPr/>
      </dsp:nvSpPr>
      <dsp:spPr>
        <a:xfrm>
          <a:off x="1497766" y="270499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FA5C-0E14-4584-ADF6-7C13459D0BCB}">
      <dsp:nvSpPr>
        <dsp:cNvPr id="0" name=""/>
        <dsp:cNvSpPr/>
      </dsp:nvSpPr>
      <dsp:spPr>
        <a:xfrm>
          <a:off x="1610098" y="2730755"/>
          <a:ext cx="5878733" cy="515236"/>
        </a:xfrm>
        <a:prstGeom prst="rect">
          <a:avLst/>
        </a:prstGeom>
        <a:solidFill>
          <a:schemeClr val="accent5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Отчеты по сверке и контроль хода сверки</a:t>
          </a:r>
          <a:endParaRPr lang="ru-RU" sz="1500" kern="1200" dirty="0"/>
        </a:p>
      </dsp:txBody>
      <dsp:txXfrm>
        <a:off x="1610098" y="2730755"/>
        <a:ext cx="5878733" cy="515236"/>
      </dsp:txXfrm>
    </dsp:sp>
    <dsp:sp modelId="{2AE9BD72-D41F-4E2F-BCD9-BF24784DEC17}">
      <dsp:nvSpPr>
        <dsp:cNvPr id="0" name=""/>
        <dsp:cNvSpPr/>
      </dsp:nvSpPr>
      <dsp:spPr>
        <a:xfrm>
          <a:off x="1497766" y="324599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4A8C-78DB-4B00-A42A-215C2F24D18C}">
      <dsp:nvSpPr>
        <dsp:cNvPr id="0" name=""/>
        <dsp:cNvSpPr/>
      </dsp:nvSpPr>
      <dsp:spPr>
        <a:xfrm>
          <a:off x="1610098" y="3271754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исключения (элиминации) ВГО</a:t>
          </a:r>
          <a:endParaRPr lang="ru-RU" sz="1500" kern="1200" dirty="0"/>
        </a:p>
      </dsp:txBody>
      <dsp:txXfrm>
        <a:off x="1610098" y="3271754"/>
        <a:ext cx="5878733" cy="515236"/>
      </dsp:txXfrm>
    </dsp:sp>
    <dsp:sp modelId="{9974272B-8B3C-457E-9BB1-EFE50FCA489E}">
      <dsp:nvSpPr>
        <dsp:cNvPr id="0" name=""/>
        <dsp:cNvSpPr/>
      </dsp:nvSpPr>
      <dsp:spPr>
        <a:xfrm>
          <a:off x="1497766" y="3786991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CBC0-B162-4BCF-BF85-7613FAF483AC}">
      <dsp:nvSpPr>
        <dsp:cNvPr id="0" name=""/>
        <dsp:cNvSpPr/>
      </dsp:nvSpPr>
      <dsp:spPr>
        <a:xfrm>
          <a:off x="1610098" y="3812753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Запуск процесса исключения ВГО</a:t>
          </a:r>
          <a:endParaRPr lang="ru-RU" sz="1500" kern="1200" dirty="0"/>
        </a:p>
      </dsp:txBody>
      <dsp:txXfrm>
        <a:off x="1610098" y="3812753"/>
        <a:ext cx="5878733" cy="515236"/>
      </dsp:txXfrm>
    </dsp:sp>
    <dsp:sp modelId="{B01D11D0-B3F8-4DFF-9EF7-450E1FB2DE38}">
      <dsp:nvSpPr>
        <dsp:cNvPr id="0" name=""/>
        <dsp:cNvSpPr/>
      </dsp:nvSpPr>
      <dsp:spPr>
        <a:xfrm>
          <a:off x="1497766" y="4327990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4224-D7E6-4C35-AA5B-8621F98C165D}">
      <dsp:nvSpPr>
        <dsp:cNvPr id="0" name=""/>
        <dsp:cNvSpPr/>
      </dsp:nvSpPr>
      <dsp:spPr>
        <a:xfrm>
          <a:off x="1610098" y="4353752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процесса исключения ВГО и нереализованной прибыли</a:t>
          </a:r>
          <a:endParaRPr lang="ru-RU" sz="1500" kern="1200" dirty="0"/>
        </a:p>
      </dsp:txBody>
      <dsp:txXfrm>
        <a:off x="1610098" y="4353752"/>
        <a:ext cx="5878733" cy="515236"/>
      </dsp:txXfrm>
    </dsp:sp>
    <dsp:sp modelId="{643CDC2F-7820-4E69-A5C9-641126A43F1C}">
      <dsp:nvSpPr>
        <dsp:cNvPr id="0" name=""/>
        <dsp:cNvSpPr/>
      </dsp:nvSpPr>
      <dsp:spPr>
        <a:xfrm>
          <a:off x="1497766" y="486898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95-DF9E-499A-8870-24688F97B25D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59B5-F5EC-41E9-89C7-F805C946F686}">
      <dsp:nvSpPr>
        <dsp:cNvPr id="0" name=""/>
        <dsp:cNvSpPr/>
      </dsp:nvSpPr>
      <dsp:spPr>
        <a:xfrm>
          <a:off x="0" y="0"/>
          <a:ext cx="1497766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endParaRPr lang="ru-RU" sz="1700" b="1" kern="1200" dirty="0"/>
        </a:p>
      </dsp:txBody>
      <dsp:txXfrm>
        <a:off x="0" y="0"/>
        <a:ext cx="1497766" cy="4896544"/>
      </dsp:txXfrm>
    </dsp:sp>
    <dsp:sp modelId="{DF9C879A-E799-4734-BF82-4251ED0CCAE9}">
      <dsp:nvSpPr>
        <dsp:cNvPr id="0" name=""/>
        <dsp:cNvSpPr/>
      </dsp:nvSpPr>
      <dsp:spPr>
        <a:xfrm>
          <a:off x="1610098" y="25761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схема процесса сверки и урегулирования ВГО</a:t>
          </a:r>
          <a:endParaRPr lang="ru-RU" sz="1500" kern="1200" dirty="0"/>
        </a:p>
      </dsp:txBody>
      <dsp:txXfrm>
        <a:off x="1610098" y="25761"/>
        <a:ext cx="5878733" cy="515236"/>
      </dsp:txXfrm>
    </dsp:sp>
    <dsp:sp modelId="{32DB8667-DC56-45B3-958E-68DB37C83627}">
      <dsp:nvSpPr>
        <dsp:cNvPr id="0" name=""/>
        <dsp:cNvSpPr/>
      </dsp:nvSpPr>
      <dsp:spPr>
        <a:xfrm>
          <a:off x="1497766" y="54099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CE22-CBD5-4323-BCED-50556284BAEB}">
      <dsp:nvSpPr>
        <dsp:cNvPr id="0" name=""/>
        <dsp:cNvSpPr/>
      </dsp:nvSpPr>
      <dsp:spPr>
        <a:xfrm>
          <a:off x="1610098" y="566760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Первичная и повторная загрузка данных о ВГО</a:t>
          </a:r>
          <a:endParaRPr lang="ru-RU" sz="1500" kern="1200" dirty="0"/>
        </a:p>
      </dsp:txBody>
      <dsp:txXfrm>
        <a:off x="1610098" y="566760"/>
        <a:ext cx="5878733" cy="515236"/>
      </dsp:txXfrm>
    </dsp:sp>
    <dsp:sp modelId="{549C971F-DC7D-42F9-B0FC-8077E77E1A2B}">
      <dsp:nvSpPr>
        <dsp:cNvPr id="0" name=""/>
        <dsp:cNvSpPr/>
      </dsp:nvSpPr>
      <dsp:spPr>
        <a:xfrm>
          <a:off x="1497766" y="1081997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A66D-50A8-4844-BEE9-97C459F09ED8}">
      <dsp:nvSpPr>
        <dsp:cNvPr id="0" name=""/>
        <dsp:cNvSpPr/>
      </dsp:nvSpPr>
      <dsp:spPr>
        <a:xfrm>
          <a:off x="1610098" y="1107759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сверки</a:t>
          </a:r>
          <a:endParaRPr lang="ru-RU" sz="1500" kern="1200" dirty="0"/>
        </a:p>
      </dsp:txBody>
      <dsp:txXfrm>
        <a:off x="1610098" y="1107759"/>
        <a:ext cx="5878733" cy="515236"/>
      </dsp:txXfrm>
    </dsp:sp>
    <dsp:sp modelId="{B73F592D-80CB-46F5-BC21-182E6602C58B}">
      <dsp:nvSpPr>
        <dsp:cNvPr id="0" name=""/>
        <dsp:cNvSpPr/>
      </dsp:nvSpPr>
      <dsp:spPr>
        <a:xfrm>
          <a:off x="1497766" y="162299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5E7-87C8-4C23-A139-82EBE574494F}">
      <dsp:nvSpPr>
        <dsp:cNvPr id="0" name=""/>
        <dsp:cNvSpPr/>
      </dsp:nvSpPr>
      <dsp:spPr>
        <a:xfrm>
          <a:off x="1610098" y="1648758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Портал ВГО и ввод комментариев по расхождениям</a:t>
          </a:r>
          <a:endParaRPr lang="ru-RU" sz="1500" kern="1200" dirty="0"/>
        </a:p>
      </dsp:txBody>
      <dsp:txXfrm>
        <a:off x="1610098" y="1648758"/>
        <a:ext cx="5878733" cy="515236"/>
      </dsp:txXfrm>
    </dsp:sp>
    <dsp:sp modelId="{36BF853A-AEEE-4433-A50C-D187C85418C1}">
      <dsp:nvSpPr>
        <dsp:cNvPr id="0" name=""/>
        <dsp:cNvSpPr/>
      </dsp:nvSpPr>
      <dsp:spPr>
        <a:xfrm>
          <a:off x="1497766" y="216399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326B-9D69-44B7-8E88-572B81CEF642}">
      <dsp:nvSpPr>
        <dsp:cNvPr id="0" name=""/>
        <dsp:cNvSpPr/>
      </dsp:nvSpPr>
      <dsp:spPr>
        <a:xfrm>
          <a:off x="1610098" y="2189756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Инициализация спора и закрытие сверки</a:t>
          </a:r>
          <a:endParaRPr lang="ru-RU" sz="1500" kern="1200" dirty="0"/>
        </a:p>
      </dsp:txBody>
      <dsp:txXfrm>
        <a:off x="1610098" y="2189756"/>
        <a:ext cx="5878733" cy="515236"/>
      </dsp:txXfrm>
    </dsp:sp>
    <dsp:sp modelId="{9A675AD6-859B-4F6C-9F84-ED6DD1285F78}">
      <dsp:nvSpPr>
        <dsp:cNvPr id="0" name=""/>
        <dsp:cNvSpPr/>
      </dsp:nvSpPr>
      <dsp:spPr>
        <a:xfrm>
          <a:off x="1497766" y="270499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FA5C-0E14-4584-ADF6-7C13459D0BCB}">
      <dsp:nvSpPr>
        <dsp:cNvPr id="0" name=""/>
        <dsp:cNvSpPr/>
      </dsp:nvSpPr>
      <dsp:spPr>
        <a:xfrm>
          <a:off x="1610098" y="2730755"/>
          <a:ext cx="5878733" cy="515236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Отчеты по сверке и контроль хода сверки</a:t>
          </a:r>
          <a:endParaRPr lang="ru-RU" sz="1500" kern="1200" dirty="0"/>
        </a:p>
      </dsp:txBody>
      <dsp:txXfrm>
        <a:off x="1610098" y="2730755"/>
        <a:ext cx="5878733" cy="515236"/>
      </dsp:txXfrm>
    </dsp:sp>
    <dsp:sp modelId="{2AE9BD72-D41F-4E2F-BCD9-BF24784DEC17}">
      <dsp:nvSpPr>
        <dsp:cNvPr id="0" name=""/>
        <dsp:cNvSpPr/>
      </dsp:nvSpPr>
      <dsp:spPr>
        <a:xfrm>
          <a:off x="1497766" y="324599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4A8C-78DB-4B00-A42A-215C2F24D18C}">
      <dsp:nvSpPr>
        <dsp:cNvPr id="0" name=""/>
        <dsp:cNvSpPr/>
      </dsp:nvSpPr>
      <dsp:spPr>
        <a:xfrm>
          <a:off x="1610098" y="3271754"/>
          <a:ext cx="5878733" cy="515236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исключения (элиминации) ВГО</a:t>
          </a:r>
          <a:endParaRPr lang="ru-RU" sz="1500" kern="1200" dirty="0"/>
        </a:p>
      </dsp:txBody>
      <dsp:txXfrm>
        <a:off x="1610098" y="3271754"/>
        <a:ext cx="5878733" cy="515236"/>
      </dsp:txXfrm>
    </dsp:sp>
    <dsp:sp modelId="{9974272B-8B3C-457E-9BB1-EFE50FCA489E}">
      <dsp:nvSpPr>
        <dsp:cNvPr id="0" name=""/>
        <dsp:cNvSpPr/>
      </dsp:nvSpPr>
      <dsp:spPr>
        <a:xfrm>
          <a:off x="1497766" y="3786991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CBC0-B162-4BCF-BF85-7613FAF483AC}">
      <dsp:nvSpPr>
        <dsp:cNvPr id="0" name=""/>
        <dsp:cNvSpPr/>
      </dsp:nvSpPr>
      <dsp:spPr>
        <a:xfrm>
          <a:off x="1610098" y="3812753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Запуск процесса исключения ВГО</a:t>
          </a:r>
          <a:endParaRPr lang="ru-RU" sz="1500" kern="1200" dirty="0"/>
        </a:p>
      </dsp:txBody>
      <dsp:txXfrm>
        <a:off x="1610098" y="3812753"/>
        <a:ext cx="5878733" cy="515236"/>
      </dsp:txXfrm>
    </dsp:sp>
    <dsp:sp modelId="{B01D11D0-B3F8-4DFF-9EF7-450E1FB2DE38}">
      <dsp:nvSpPr>
        <dsp:cNvPr id="0" name=""/>
        <dsp:cNvSpPr/>
      </dsp:nvSpPr>
      <dsp:spPr>
        <a:xfrm>
          <a:off x="1497766" y="4327990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4224-D7E6-4C35-AA5B-8621F98C165D}">
      <dsp:nvSpPr>
        <dsp:cNvPr id="0" name=""/>
        <dsp:cNvSpPr/>
      </dsp:nvSpPr>
      <dsp:spPr>
        <a:xfrm>
          <a:off x="1610098" y="4353752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процесса исключения ВГО и нереализованной прибыли</a:t>
          </a:r>
          <a:endParaRPr lang="ru-RU" sz="1500" kern="1200" dirty="0"/>
        </a:p>
      </dsp:txBody>
      <dsp:txXfrm>
        <a:off x="1610098" y="4353752"/>
        <a:ext cx="5878733" cy="515236"/>
      </dsp:txXfrm>
    </dsp:sp>
    <dsp:sp modelId="{643CDC2F-7820-4E69-A5C9-641126A43F1C}">
      <dsp:nvSpPr>
        <dsp:cNvPr id="0" name=""/>
        <dsp:cNvSpPr/>
      </dsp:nvSpPr>
      <dsp:spPr>
        <a:xfrm>
          <a:off x="1497766" y="486898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95-DF9E-499A-8870-24688F97B25D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59B5-F5EC-41E9-89C7-F805C946F686}">
      <dsp:nvSpPr>
        <dsp:cNvPr id="0" name=""/>
        <dsp:cNvSpPr/>
      </dsp:nvSpPr>
      <dsp:spPr>
        <a:xfrm>
          <a:off x="0" y="0"/>
          <a:ext cx="1497766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endParaRPr lang="ru-RU" sz="1700" b="1" kern="1200" dirty="0"/>
        </a:p>
      </dsp:txBody>
      <dsp:txXfrm>
        <a:off x="0" y="0"/>
        <a:ext cx="1497766" cy="4896544"/>
      </dsp:txXfrm>
    </dsp:sp>
    <dsp:sp modelId="{DF9C879A-E799-4734-BF82-4251ED0CCAE9}">
      <dsp:nvSpPr>
        <dsp:cNvPr id="0" name=""/>
        <dsp:cNvSpPr/>
      </dsp:nvSpPr>
      <dsp:spPr>
        <a:xfrm>
          <a:off x="1610098" y="25761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схема процесса сверки и урегулирования ВГО</a:t>
          </a:r>
          <a:endParaRPr lang="ru-RU" sz="1500" kern="1200" dirty="0"/>
        </a:p>
      </dsp:txBody>
      <dsp:txXfrm>
        <a:off x="1610098" y="25761"/>
        <a:ext cx="5878733" cy="515236"/>
      </dsp:txXfrm>
    </dsp:sp>
    <dsp:sp modelId="{32DB8667-DC56-45B3-958E-68DB37C83627}">
      <dsp:nvSpPr>
        <dsp:cNvPr id="0" name=""/>
        <dsp:cNvSpPr/>
      </dsp:nvSpPr>
      <dsp:spPr>
        <a:xfrm>
          <a:off x="1497766" y="54099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CE22-CBD5-4323-BCED-50556284BAEB}">
      <dsp:nvSpPr>
        <dsp:cNvPr id="0" name=""/>
        <dsp:cNvSpPr/>
      </dsp:nvSpPr>
      <dsp:spPr>
        <a:xfrm>
          <a:off x="1610098" y="566760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Первичная и повторная загрузка данных о ВГО</a:t>
          </a:r>
          <a:endParaRPr lang="ru-RU" sz="1500" kern="1200" dirty="0"/>
        </a:p>
      </dsp:txBody>
      <dsp:txXfrm>
        <a:off x="1610098" y="566760"/>
        <a:ext cx="5878733" cy="515236"/>
      </dsp:txXfrm>
    </dsp:sp>
    <dsp:sp modelId="{549C971F-DC7D-42F9-B0FC-8077E77E1A2B}">
      <dsp:nvSpPr>
        <dsp:cNvPr id="0" name=""/>
        <dsp:cNvSpPr/>
      </dsp:nvSpPr>
      <dsp:spPr>
        <a:xfrm>
          <a:off x="1497766" y="1081997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A66D-50A8-4844-BEE9-97C459F09ED8}">
      <dsp:nvSpPr>
        <dsp:cNvPr id="0" name=""/>
        <dsp:cNvSpPr/>
      </dsp:nvSpPr>
      <dsp:spPr>
        <a:xfrm>
          <a:off x="1610098" y="1107759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сверки</a:t>
          </a:r>
          <a:endParaRPr lang="ru-RU" sz="1500" kern="1200" dirty="0"/>
        </a:p>
      </dsp:txBody>
      <dsp:txXfrm>
        <a:off x="1610098" y="1107759"/>
        <a:ext cx="5878733" cy="515236"/>
      </dsp:txXfrm>
    </dsp:sp>
    <dsp:sp modelId="{B73F592D-80CB-46F5-BC21-182E6602C58B}">
      <dsp:nvSpPr>
        <dsp:cNvPr id="0" name=""/>
        <dsp:cNvSpPr/>
      </dsp:nvSpPr>
      <dsp:spPr>
        <a:xfrm>
          <a:off x="1497766" y="162299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5E7-87C8-4C23-A139-82EBE574494F}">
      <dsp:nvSpPr>
        <dsp:cNvPr id="0" name=""/>
        <dsp:cNvSpPr/>
      </dsp:nvSpPr>
      <dsp:spPr>
        <a:xfrm>
          <a:off x="1610098" y="1648758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Портал ВГО и ввод комментариев по расхождениям</a:t>
          </a:r>
          <a:endParaRPr lang="ru-RU" sz="1500" kern="1200" dirty="0"/>
        </a:p>
      </dsp:txBody>
      <dsp:txXfrm>
        <a:off x="1610098" y="1648758"/>
        <a:ext cx="5878733" cy="515236"/>
      </dsp:txXfrm>
    </dsp:sp>
    <dsp:sp modelId="{36BF853A-AEEE-4433-A50C-D187C85418C1}">
      <dsp:nvSpPr>
        <dsp:cNvPr id="0" name=""/>
        <dsp:cNvSpPr/>
      </dsp:nvSpPr>
      <dsp:spPr>
        <a:xfrm>
          <a:off x="1497766" y="216399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326B-9D69-44B7-8E88-572B81CEF642}">
      <dsp:nvSpPr>
        <dsp:cNvPr id="0" name=""/>
        <dsp:cNvSpPr/>
      </dsp:nvSpPr>
      <dsp:spPr>
        <a:xfrm>
          <a:off x="1610098" y="2189756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Инициализация спора и закрытие сверки</a:t>
          </a:r>
          <a:endParaRPr lang="ru-RU" sz="1500" kern="1200" dirty="0"/>
        </a:p>
      </dsp:txBody>
      <dsp:txXfrm>
        <a:off x="1610098" y="2189756"/>
        <a:ext cx="5878733" cy="515236"/>
      </dsp:txXfrm>
    </dsp:sp>
    <dsp:sp modelId="{9A675AD6-859B-4F6C-9F84-ED6DD1285F78}">
      <dsp:nvSpPr>
        <dsp:cNvPr id="0" name=""/>
        <dsp:cNvSpPr/>
      </dsp:nvSpPr>
      <dsp:spPr>
        <a:xfrm>
          <a:off x="1497766" y="270499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FA5C-0E14-4584-ADF6-7C13459D0BCB}">
      <dsp:nvSpPr>
        <dsp:cNvPr id="0" name=""/>
        <dsp:cNvSpPr/>
      </dsp:nvSpPr>
      <dsp:spPr>
        <a:xfrm>
          <a:off x="1610098" y="2730755"/>
          <a:ext cx="5878733" cy="515236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Отчеты по сверке и контроль хода сверки</a:t>
          </a:r>
          <a:endParaRPr lang="ru-RU" sz="1500" kern="1200" dirty="0"/>
        </a:p>
      </dsp:txBody>
      <dsp:txXfrm>
        <a:off x="1610098" y="2730755"/>
        <a:ext cx="5878733" cy="515236"/>
      </dsp:txXfrm>
    </dsp:sp>
    <dsp:sp modelId="{2AE9BD72-D41F-4E2F-BCD9-BF24784DEC17}">
      <dsp:nvSpPr>
        <dsp:cNvPr id="0" name=""/>
        <dsp:cNvSpPr/>
      </dsp:nvSpPr>
      <dsp:spPr>
        <a:xfrm>
          <a:off x="1497766" y="324599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4A8C-78DB-4B00-A42A-215C2F24D18C}">
      <dsp:nvSpPr>
        <dsp:cNvPr id="0" name=""/>
        <dsp:cNvSpPr/>
      </dsp:nvSpPr>
      <dsp:spPr>
        <a:xfrm>
          <a:off x="1610098" y="3271754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исключения (элиминации) ВГО</a:t>
          </a:r>
          <a:endParaRPr lang="ru-RU" sz="1500" kern="1200" dirty="0"/>
        </a:p>
      </dsp:txBody>
      <dsp:txXfrm>
        <a:off x="1610098" y="3271754"/>
        <a:ext cx="5878733" cy="515236"/>
      </dsp:txXfrm>
    </dsp:sp>
    <dsp:sp modelId="{9974272B-8B3C-457E-9BB1-EFE50FCA489E}">
      <dsp:nvSpPr>
        <dsp:cNvPr id="0" name=""/>
        <dsp:cNvSpPr/>
      </dsp:nvSpPr>
      <dsp:spPr>
        <a:xfrm>
          <a:off x="1497766" y="3786991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CBC0-B162-4BCF-BF85-7613FAF483AC}">
      <dsp:nvSpPr>
        <dsp:cNvPr id="0" name=""/>
        <dsp:cNvSpPr/>
      </dsp:nvSpPr>
      <dsp:spPr>
        <a:xfrm>
          <a:off x="1610098" y="3812753"/>
          <a:ext cx="5878733" cy="515236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Запуск процесса исключения ВГО</a:t>
          </a:r>
          <a:endParaRPr lang="ru-RU" sz="1500" kern="1200" dirty="0"/>
        </a:p>
      </dsp:txBody>
      <dsp:txXfrm>
        <a:off x="1610098" y="3812753"/>
        <a:ext cx="5878733" cy="515236"/>
      </dsp:txXfrm>
    </dsp:sp>
    <dsp:sp modelId="{B01D11D0-B3F8-4DFF-9EF7-450E1FB2DE38}">
      <dsp:nvSpPr>
        <dsp:cNvPr id="0" name=""/>
        <dsp:cNvSpPr/>
      </dsp:nvSpPr>
      <dsp:spPr>
        <a:xfrm>
          <a:off x="1497766" y="4327990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4224-D7E6-4C35-AA5B-8621F98C165D}">
      <dsp:nvSpPr>
        <dsp:cNvPr id="0" name=""/>
        <dsp:cNvSpPr/>
      </dsp:nvSpPr>
      <dsp:spPr>
        <a:xfrm>
          <a:off x="1610098" y="4353752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процесса исключения ВГО и нереализованной прибыли</a:t>
          </a:r>
          <a:endParaRPr lang="ru-RU" sz="1500" kern="1200" dirty="0"/>
        </a:p>
      </dsp:txBody>
      <dsp:txXfrm>
        <a:off x="1610098" y="4353752"/>
        <a:ext cx="5878733" cy="515236"/>
      </dsp:txXfrm>
    </dsp:sp>
    <dsp:sp modelId="{643CDC2F-7820-4E69-A5C9-641126A43F1C}">
      <dsp:nvSpPr>
        <dsp:cNvPr id="0" name=""/>
        <dsp:cNvSpPr/>
      </dsp:nvSpPr>
      <dsp:spPr>
        <a:xfrm>
          <a:off x="1497766" y="486898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95-DF9E-499A-8870-24688F97B25D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59B5-F5EC-41E9-89C7-F805C946F686}">
      <dsp:nvSpPr>
        <dsp:cNvPr id="0" name=""/>
        <dsp:cNvSpPr/>
      </dsp:nvSpPr>
      <dsp:spPr>
        <a:xfrm>
          <a:off x="0" y="0"/>
          <a:ext cx="1497766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Содержание</a:t>
          </a:r>
          <a:endParaRPr lang="ru-RU" sz="1700" b="1" kern="1200" dirty="0"/>
        </a:p>
      </dsp:txBody>
      <dsp:txXfrm>
        <a:off x="0" y="0"/>
        <a:ext cx="1497766" cy="4896544"/>
      </dsp:txXfrm>
    </dsp:sp>
    <dsp:sp modelId="{DF9C879A-E799-4734-BF82-4251ED0CCAE9}">
      <dsp:nvSpPr>
        <dsp:cNvPr id="0" name=""/>
        <dsp:cNvSpPr/>
      </dsp:nvSpPr>
      <dsp:spPr>
        <a:xfrm>
          <a:off x="1610098" y="25761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схема процесса сверки и урегулирования ВГО</a:t>
          </a:r>
          <a:endParaRPr lang="ru-RU" sz="1500" kern="1200" dirty="0"/>
        </a:p>
      </dsp:txBody>
      <dsp:txXfrm>
        <a:off x="1610098" y="25761"/>
        <a:ext cx="5878733" cy="515236"/>
      </dsp:txXfrm>
    </dsp:sp>
    <dsp:sp modelId="{32DB8667-DC56-45B3-958E-68DB37C83627}">
      <dsp:nvSpPr>
        <dsp:cNvPr id="0" name=""/>
        <dsp:cNvSpPr/>
      </dsp:nvSpPr>
      <dsp:spPr>
        <a:xfrm>
          <a:off x="1497766" y="54099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CE22-CBD5-4323-BCED-50556284BAEB}">
      <dsp:nvSpPr>
        <dsp:cNvPr id="0" name=""/>
        <dsp:cNvSpPr/>
      </dsp:nvSpPr>
      <dsp:spPr>
        <a:xfrm>
          <a:off x="1610098" y="566760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Первичная и повторная загрузка данных о ВГО</a:t>
          </a:r>
          <a:endParaRPr lang="ru-RU" sz="1500" kern="1200" dirty="0"/>
        </a:p>
      </dsp:txBody>
      <dsp:txXfrm>
        <a:off x="1610098" y="566760"/>
        <a:ext cx="5878733" cy="515236"/>
      </dsp:txXfrm>
    </dsp:sp>
    <dsp:sp modelId="{549C971F-DC7D-42F9-B0FC-8077E77E1A2B}">
      <dsp:nvSpPr>
        <dsp:cNvPr id="0" name=""/>
        <dsp:cNvSpPr/>
      </dsp:nvSpPr>
      <dsp:spPr>
        <a:xfrm>
          <a:off x="1497766" y="1081997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A66D-50A8-4844-BEE9-97C459F09ED8}">
      <dsp:nvSpPr>
        <dsp:cNvPr id="0" name=""/>
        <dsp:cNvSpPr/>
      </dsp:nvSpPr>
      <dsp:spPr>
        <a:xfrm>
          <a:off x="1610098" y="1107759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сверки</a:t>
          </a:r>
          <a:endParaRPr lang="ru-RU" sz="1500" kern="1200" dirty="0"/>
        </a:p>
      </dsp:txBody>
      <dsp:txXfrm>
        <a:off x="1610098" y="1107759"/>
        <a:ext cx="5878733" cy="515236"/>
      </dsp:txXfrm>
    </dsp:sp>
    <dsp:sp modelId="{B73F592D-80CB-46F5-BC21-182E6602C58B}">
      <dsp:nvSpPr>
        <dsp:cNvPr id="0" name=""/>
        <dsp:cNvSpPr/>
      </dsp:nvSpPr>
      <dsp:spPr>
        <a:xfrm>
          <a:off x="1497766" y="162299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15E7-87C8-4C23-A139-82EBE574494F}">
      <dsp:nvSpPr>
        <dsp:cNvPr id="0" name=""/>
        <dsp:cNvSpPr/>
      </dsp:nvSpPr>
      <dsp:spPr>
        <a:xfrm>
          <a:off x="1610098" y="1648758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Портал ВГО и ввод комментариев по расхождениям</a:t>
          </a:r>
          <a:endParaRPr lang="ru-RU" sz="1500" kern="1200" dirty="0"/>
        </a:p>
      </dsp:txBody>
      <dsp:txXfrm>
        <a:off x="1610098" y="1648758"/>
        <a:ext cx="5878733" cy="515236"/>
      </dsp:txXfrm>
    </dsp:sp>
    <dsp:sp modelId="{36BF853A-AEEE-4433-A50C-D187C85418C1}">
      <dsp:nvSpPr>
        <dsp:cNvPr id="0" name=""/>
        <dsp:cNvSpPr/>
      </dsp:nvSpPr>
      <dsp:spPr>
        <a:xfrm>
          <a:off x="1497766" y="216399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326B-9D69-44B7-8E88-572B81CEF642}">
      <dsp:nvSpPr>
        <dsp:cNvPr id="0" name=""/>
        <dsp:cNvSpPr/>
      </dsp:nvSpPr>
      <dsp:spPr>
        <a:xfrm>
          <a:off x="1610098" y="2189756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Инициализация спора и закрытие сверки</a:t>
          </a:r>
          <a:endParaRPr lang="ru-RU" sz="1500" kern="1200" dirty="0"/>
        </a:p>
      </dsp:txBody>
      <dsp:txXfrm>
        <a:off x="1610098" y="2189756"/>
        <a:ext cx="5878733" cy="515236"/>
      </dsp:txXfrm>
    </dsp:sp>
    <dsp:sp modelId="{9A675AD6-859B-4F6C-9F84-ED6DD1285F78}">
      <dsp:nvSpPr>
        <dsp:cNvPr id="0" name=""/>
        <dsp:cNvSpPr/>
      </dsp:nvSpPr>
      <dsp:spPr>
        <a:xfrm>
          <a:off x="1497766" y="270499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FA5C-0E14-4584-ADF6-7C13459D0BCB}">
      <dsp:nvSpPr>
        <dsp:cNvPr id="0" name=""/>
        <dsp:cNvSpPr/>
      </dsp:nvSpPr>
      <dsp:spPr>
        <a:xfrm>
          <a:off x="1610098" y="2730755"/>
          <a:ext cx="5878733" cy="515236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Отчеты по сверке и контроль хода сверки</a:t>
          </a:r>
          <a:endParaRPr lang="ru-RU" sz="1500" kern="1200" dirty="0"/>
        </a:p>
      </dsp:txBody>
      <dsp:txXfrm>
        <a:off x="1610098" y="2730755"/>
        <a:ext cx="5878733" cy="515236"/>
      </dsp:txXfrm>
    </dsp:sp>
    <dsp:sp modelId="{2AE9BD72-D41F-4E2F-BCD9-BF24784DEC17}">
      <dsp:nvSpPr>
        <dsp:cNvPr id="0" name=""/>
        <dsp:cNvSpPr/>
      </dsp:nvSpPr>
      <dsp:spPr>
        <a:xfrm>
          <a:off x="1497766" y="324599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4A8C-78DB-4B00-A42A-215C2F24D18C}">
      <dsp:nvSpPr>
        <dsp:cNvPr id="0" name=""/>
        <dsp:cNvSpPr/>
      </dsp:nvSpPr>
      <dsp:spPr>
        <a:xfrm>
          <a:off x="1610098" y="3271754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Настройка параметров исключения (элиминации) ВГО</a:t>
          </a:r>
          <a:endParaRPr lang="ru-RU" sz="1500" kern="1200" dirty="0"/>
        </a:p>
      </dsp:txBody>
      <dsp:txXfrm>
        <a:off x="1610098" y="3271754"/>
        <a:ext cx="5878733" cy="515236"/>
      </dsp:txXfrm>
    </dsp:sp>
    <dsp:sp modelId="{9974272B-8B3C-457E-9BB1-EFE50FCA489E}">
      <dsp:nvSpPr>
        <dsp:cNvPr id="0" name=""/>
        <dsp:cNvSpPr/>
      </dsp:nvSpPr>
      <dsp:spPr>
        <a:xfrm>
          <a:off x="1497766" y="3786991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CBC0-B162-4BCF-BF85-7613FAF483AC}">
      <dsp:nvSpPr>
        <dsp:cNvPr id="0" name=""/>
        <dsp:cNvSpPr/>
      </dsp:nvSpPr>
      <dsp:spPr>
        <a:xfrm>
          <a:off x="1610098" y="3812753"/>
          <a:ext cx="5878733" cy="5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Запуск процесса исключения ВГО</a:t>
          </a:r>
          <a:endParaRPr lang="ru-RU" sz="1500" kern="1200" dirty="0"/>
        </a:p>
      </dsp:txBody>
      <dsp:txXfrm>
        <a:off x="1610098" y="3812753"/>
        <a:ext cx="5878733" cy="515236"/>
      </dsp:txXfrm>
    </dsp:sp>
    <dsp:sp modelId="{B01D11D0-B3F8-4DFF-9EF7-450E1FB2DE38}">
      <dsp:nvSpPr>
        <dsp:cNvPr id="0" name=""/>
        <dsp:cNvSpPr/>
      </dsp:nvSpPr>
      <dsp:spPr>
        <a:xfrm>
          <a:off x="1497766" y="4327990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4224-D7E6-4C35-AA5B-8621F98C165D}">
      <dsp:nvSpPr>
        <dsp:cNvPr id="0" name=""/>
        <dsp:cNvSpPr/>
      </dsp:nvSpPr>
      <dsp:spPr>
        <a:xfrm>
          <a:off x="1610098" y="4353752"/>
          <a:ext cx="5878733" cy="515236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процесса исключения ВГО и нереализованной прибыли</a:t>
          </a:r>
          <a:endParaRPr lang="ru-RU" sz="1500" kern="1200" dirty="0"/>
        </a:p>
      </dsp:txBody>
      <dsp:txXfrm>
        <a:off x="1610098" y="4353752"/>
        <a:ext cx="5878733" cy="515236"/>
      </dsp:txXfrm>
    </dsp:sp>
    <dsp:sp modelId="{643CDC2F-7820-4E69-A5C9-641126A43F1C}">
      <dsp:nvSpPr>
        <dsp:cNvPr id="0" name=""/>
        <dsp:cNvSpPr/>
      </dsp:nvSpPr>
      <dsp:spPr>
        <a:xfrm>
          <a:off x="1497766" y="4868988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3071E4A-1112-420A-AA21-247798F563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712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90E10A-8071-4CF6-9931-34C96C66F9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621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ru-RU" altLang="en-US" sz="900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51EE-EE9C-4221-87CF-5F283529D8C5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3FE626-CB23-4FA3-8C41-F9466A630109}" type="slidenum">
              <a:rPr lang="en-GB" altLang="en-US" sz="1300"/>
              <a:pPr eaLnBrk="1" hangingPunct="1">
                <a:spcBef>
                  <a:spcPct val="0"/>
                </a:spcBef>
              </a:pPr>
              <a:t>27</a:t>
            </a:fld>
            <a:endParaRPr lang="en-GB" altLang="en-US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3FE626-CB23-4FA3-8C41-F9466A630109}" type="slidenum">
              <a:rPr lang="en-GB" altLang="en-US" sz="1300"/>
              <a:pPr eaLnBrk="1" hangingPunct="1">
                <a:spcBef>
                  <a:spcPct val="0"/>
                </a:spcBef>
              </a:pPr>
              <a:t>28</a:t>
            </a:fld>
            <a:endParaRPr lang="en-GB" altLang="en-US"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30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32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3FE626-CB23-4FA3-8C41-F9466A630109}" type="slidenum">
              <a:rPr lang="en-GB" altLang="en-US" sz="1300"/>
              <a:pPr eaLnBrk="1" hangingPunct="1">
                <a:spcBef>
                  <a:spcPct val="0"/>
                </a:spcBef>
              </a:pPr>
              <a:t>33</a:t>
            </a:fld>
            <a:endParaRPr lang="en-GB" alt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5040"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3FE626-CB23-4FA3-8C41-F9466A630109}" type="slidenum">
              <a:rPr lang="en-GB" altLang="en-US" sz="1300"/>
              <a:pPr eaLnBrk="1" hangingPunct="1">
                <a:spcBef>
                  <a:spcPct val="0"/>
                </a:spcBef>
              </a:pPr>
              <a:t>34</a:t>
            </a:fld>
            <a:endParaRPr lang="en-GB" alt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8265BF-C4E5-4882-8941-191F0BF5B0D3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8265BF-C4E5-4882-8941-191F0BF5B0D3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ru-RU" altLang="en-US" sz="900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51EE-EE9C-4221-87CF-5F283529D8C5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92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 dirty="0" smtClean="0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 dirty="0" smtClean="0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 dirty="0" smtClean="0">
              <a:solidFill>
                <a:schemeClr val="tx2"/>
              </a:solidFill>
              <a:cs typeface="+mn-cs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 dirty="0" smtClean="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 dirty="0" smtClean="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0927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67AF-458B-459E-A5D1-BCAA49CFE85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433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1C0D-6B7D-4E09-ABE4-D1AE821DE9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926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6328-BC17-4E69-A3A8-99D215248D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042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6EFE-0C71-46B8-A447-9219B69935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804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dirty="0" smtClean="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B1B6-EE44-4FD6-816D-7A1C6D6A56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314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 smtClean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 smtClean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96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F282-6ACF-4085-9ADF-8D9C1CF6F6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461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AD6D-C170-4723-8E2A-5CB3248929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56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F1C0-E9A7-4D63-B683-B732CD00A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137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855B-D462-4DB8-849E-2ED7BF9A2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30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C353-6BD5-4057-8CDD-A7A39FDCB5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2923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9BE-5C56-4311-AD10-A070B19D22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737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FFB7-3425-4BB7-9578-97524A640E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7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6D0-E710-4988-BD15-936AC9A9BF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8854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541F-C761-4DA4-9578-88A4F4CB1C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4143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D93-E112-41A4-87BD-150C77AF38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39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9C2D-0D94-4343-BCF3-B049E30A4E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7128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658-938F-4976-80CA-35FB727980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0412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B96-2410-4028-ADE9-07991EB55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8997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 dirty="0" smtClean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476-50E6-4D6E-850F-BD69A5C59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8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234E-2B2A-4E90-A96D-898B83F6E2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86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B43E-B1BE-45C8-A601-4CB143C222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444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8F5B-CF8A-4D30-AE4D-EA3D19BFF6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105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E6A5-45A2-4D10-BDC7-015338AA97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385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D287-D2D2-4605-B897-8543140B1E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426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A96F-6C80-4F1D-875E-0652E449B7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91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C4F2C-CD6C-41EF-AD4D-ED9F5433CD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84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1E929581-C9F9-4ADF-8A08-A329939EAA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  <p:sldLayoutId id="2147485050" r:id="rId12"/>
    <p:sldLayoutId id="2147485051" r:id="rId13"/>
    <p:sldLayoutId id="21474850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4B055D6D-AF42-45FE-8392-2D1D9DED2C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  <p:sldLayoutId id="2147485063" r:id="rId13"/>
    <p:sldLayoutId id="214748506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jpe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3438" y="1385888"/>
            <a:ext cx="40687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FFFFFF"/>
                </a:solidFill>
              </a:rPr>
              <a:t>Портал сверки и элиминация </a:t>
            </a:r>
            <a:r>
              <a:rPr lang="ru-RU" altLang="ru-RU" sz="2400" dirty="0" smtClean="0">
                <a:solidFill>
                  <a:srgbClr val="FFFFFF"/>
                </a:solidFill>
              </a:rPr>
              <a:t>внутригрупповых </a:t>
            </a:r>
            <a:r>
              <a:rPr lang="ru-RU" altLang="ru-RU" sz="2400" dirty="0" smtClean="0">
                <a:solidFill>
                  <a:srgbClr val="FFFFFF"/>
                </a:solidFill>
              </a:rPr>
              <a:t>операций</a:t>
            </a:r>
            <a:endParaRPr lang="ru-RU" altLang="ru-RU" sz="2400" dirty="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Настройка параметров сверки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1" y="1484784"/>
            <a:ext cx="7762875" cy="28860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2771800" y="4437112"/>
            <a:ext cx="3384376" cy="10801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Для каждого общества должен быть определен исполнитель и куратор процесса сверки. Указанные лица могут видеть информацию о ВГО по данному обществу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79512" y="5661248"/>
            <a:ext cx="3744416" cy="7920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Исполнитель сверки информируется о вводе комментариев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другими обществами в отношении его общества и изменении суммы расхождений по его обществу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004048" y="5661248"/>
            <a:ext cx="3672408" cy="7684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Куратор сверки информируется о ходе сверке по всем обществам, статусе процесса, возникновении спорных расхождений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Соединительная линия уступом 18"/>
          <p:cNvCxnSpPr>
            <a:stCxn id="11" idx="1"/>
            <a:endCxn id="17" idx="0"/>
          </p:cNvCxnSpPr>
          <p:nvPr/>
        </p:nvCxnSpPr>
        <p:spPr bwMode="auto">
          <a:xfrm rot="10800000" flipV="1">
            <a:off x="2051720" y="4977172"/>
            <a:ext cx="720080" cy="684076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1" idx="3"/>
            <a:endCxn id="18" idx="0"/>
          </p:cNvCxnSpPr>
          <p:nvPr/>
        </p:nvCxnSpPr>
        <p:spPr bwMode="auto">
          <a:xfrm>
            <a:off x="6156176" y="4977172"/>
            <a:ext cx="684076" cy="684076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768157" cy="1081088"/>
          </a:xfrm>
        </p:spPr>
        <p:txBody>
          <a:bodyPr/>
          <a:lstStyle/>
          <a:p>
            <a:r>
              <a:rPr lang="ru-RU" altLang="ru-RU" dirty="0" smtClean="0"/>
              <a:t>Схема процесса сверки внутригрупповых расчетов и работа с порталом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9081283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ая фигурная скобка 1"/>
          <p:cNvSpPr/>
          <p:nvPr/>
        </p:nvSpPr>
        <p:spPr bwMode="auto">
          <a:xfrm>
            <a:off x="7933963" y="1484784"/>
            <a:ext cx="288032" cy="3240360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0800000">
            <a:off x="1835696" y="4725143"/>
            <a:ext cx="288032" cy="1656184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Исключение ВГО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3223" y="28741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Сверка </a:t>
            </a:r>
          </a:p>
          <a:p>
            <a:pPr algn="ctr"/>
            <a:r>
              <a:rPr lang="ru-RU" sz="1200" b="1" dirty="0" smtClean="0"/>
              <a:t>ВГО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1016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1"/>
          <p:cNvSpPr>
            <a:spLocks noChangeArrowheads="1"/>
          </p:cNvSpPr>
          <p:nvPr/>
        </p:nvSpPr>
        <p:spPr bwMode="auto">
          <a:xfrm>
            <a:off x="4675617" y="2645514"/>
            <a:ext cx="1577712" cy="1088798"/>
          </a:xfrm>
          <a:prstGeom prst="rect">
            <a:avLst/>
          </a:prstGeom>
          <a:solidFill>
            <a:srgbClr val="FFE389"/>
          </a:solidFill>
          <a:ln w="9525" algn="ctr">
            <a:noFill/>
            <a:round/>
            <a:headEnd/>
            <a:tailEnd/>
          </a:ln>
        </p:spPr>
        <p:txBody>
          <a:bodyPr lIns="89984" tIns="72000" rIns="89984" bIns="72000"/>
          <a:lstStyle>
            <a:lvl1pPr marL="157163" indent="-157163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rgbClr val="808080"/>
              </a:buClr>
              <a:buFont typeface="Wingdings" pitchFamily="2" charset="2"/>
              <a:buChar char="§"/>
            </a:pPr>
            <a:endParaRPr lang="en-US" altLang="en-US" sz="1200" dirty="0"/>
          </a:p>
        </p:txBody>
      </p:sp>
      <p:sp>
        <p:nvSpPr>
          <p:cNvPr id="3076" name="Rectangle 65"/>
          <p:cNvSpPr>
            <a:spLocks noChangeArrowheads="1"/>
          </p:cNvSpPr>
          <p:nvPr/>
        </p:nvSpPr>
        <p:spPr bwMode="auto">
          <a:xfrm>
            <a:off x="2071334" y="1043658"/>
            <a:ext cx="1660800" cy="1088799"/>
          </a:xfrm>
          <a:prstGeom prst="rect">
            <a:avLst/>
          </a:prstGeom>
          <a:solidFill>
            <a:srgbClr val="FFFFC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552133" cy="1081088"/>
          </a:xfrm>
        </p:spPr>
        <p:txBody>
          <a:bodyPr/>
          <a:lstStyle/>
          <a:p>
            <a:r>
              <a:rPr lang="ru-RU" altLang="en-US" dirty="0" smtClean="0"/>
              <a:t>Коммуникации между компаниями группы до внедрения портала сверки ВГО</a:t>
            </a:r>
            <a:endParaRPr lang="en-US" altLang="en-US" dirty="0"/>
          </a:p>
        </p:txBody>
      </p:sp>
      <p:pic>
        <p:nvPicPr>
          <p:cNvPr id="3084" name="Picture 26" descr="Company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4" y="1425349"/>
            <a:ext cx="484209" cy="4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58"/>
          <p:cNvSpPr>
            <a:spLocks noChangeArrowheads="1"/>
          </p:cNvSpPr>
          <p:nvPr/>
        </p:nvSpPr>
        <p:spPr bwMode="auto">
          <a:xfrm>
            <a:off x="2157058" y="1148351"/>
            <a:ext cx="1384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dirty="0"/>
              <a:t>ДЗО </a:t>
            </a:r>
            <a:r>
              <a:rPr lang="en-US" altLang="en-US" sz="1200" dirty="0"/>
              <a:t># </a:t>
            </a:r>
            <a:r>
              <a:rPr lang="ru-RU" altLang="en-US" sz="1200" dirty="0"/>
              <a:t>1</a:t>
            </a:r>
            <a:endParaRPr lang="ru-RU" altLang="en-US" dirty="0"/>
          </a:p>
        </p:txBody>
      </p:sp>
      <p:pic>
        <p:nvPicPr>
          <p:cNvPr id="308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95" y="1444371"/>
            <a:ext cx="223259" cy="29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2"/>
          <p:cNvSpPr txBox="1">
            <a:spLocks noChangeArrowheads="1"/>
          </p:cNvSpPr>
          <p:nvPr/>
        </p:nvSpPr>
        <p:spPr bwMode="auto">
          <a:xfrm>
            <a:off x="2796073" y="1799017"/>
            <a:ext cx="872284" cy="2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09613" indent="-354013" eaLnBrk="0" hangingPunct="0">
              <a:spcBef>
                <a:spcPct val="20000"/>
              </a:spcBef>
              <a:buBlip>
                <a:blip r:embed="rId4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9050" eaLnBrk="0" hangingPunct="0">
              <a:spcBef>
                <a:spcPct val="20000"/>
              </a:spcBef>
              <a:buChar char="•"/>
              <a:tabLst>
                <a:tab pos="984250" algn="l"/>
                <a:tab pos="12525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984250" algn="l"/>
                <a:tab pos="125253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r>
              <a:rPr lang="ru-RU" altLang="en-US" sz="1000" dirty="0">
                <a:solidFill>
                  <a:schemeClr val="bg2"/>
                </a:solidFill>
              </a:rPr>
              <a:t>Бухгалтер</a:t>
            </a:r>
          </a:p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endParaRPr lang="ru-RU" altLang="en-US" sz="1000" dirty="0">
              <a:solidFill>
                <a:schemeClr val="bg2"/>
              </a:solidFill>
            </a:endParaRPr>
          </a:p>
        </p:txBody>
      </p:sp>
      <p:pic>
        <p:nvPicPr>
          <p:cNvPr id="3093" name="Picture 72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73" y="2793977"/>
            <a:ext cx="690105" cy="7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73"/>
          <p:cNvSpPr>
            <a:spLocks noChangeArrowheads="1"/>
          </p:cNvSpPr>
          <p:nvPr/>
        </p:nvSpPr>
        <p:spPr bwMode="auto">
          <a:xfrm>
            <a:off x="5609453" y="3457313"/>
            <a:ext cx="4904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dirty="0"/>
              <a:t>КЦ</a:t>
            </a:r>
            <a:endParaRPr lang="ru-RU" altLang="en-US" dirty="0"/>
          </a:p>
        </p:txBody>
      </p:sp>
      <p:pic>
        <p:nvPicPr>
          <p:cNvPr id="311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75" y="2851027"/>
            <a:ext cx="210184" cy="27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" name="Rectangle 2"/>
          <p:cNvSpPr txBox="1">
            <a:spLocks noChangeArrowheads="1"/>
          </p:cNvSpPr>
          <p:nvPr/>
        </p:nvSpPr>
        <p:spPr bwMode="auto">
          <a:xfrm>
            <a:off x="4694522" y="3150706"/>
            <a:ext cx="819719" cy="2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09613" indent="-354013" eaLnBrk="0" hangingPunct="0">
              <a:spcBef>
                <a:spcPct val="20000"/>
              </a:spcBef>
              <a:buBlip>
                <a:blip r:embed="rId4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9050" eaLnBrk="0" hangingPunct="0">
              <a:spcBef>
                <a:spcPct val="20000"/>
              </a:spcBef>
              <a:buChar char="•"/>
              <a:tabLst>
                <a:tab pos="984250" algn="l"/>
                <a:tab pos="12525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984250" algn="l"/>
                <a:tab pos="125253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r>
              <a:rPr lang="ru-RU" altLang="en-US" sz="1000" dirty="0" smtClean="0">
                <a:solidFill>
                  <a:schemeClr val="bg2"/>
                </a:solidFill>
              </a:rPr>
              <a:t>Куратор</a:t>
            </a:r>
            <a:endParaRPr lang="ru-RU" altLang="en-US" sz="1000" dirty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3792" y="5589288"/>
            <a:ext cx="876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/>
              <a:t>Портал сверки ВГО – эффективный инструмент коммуникации. Он обеспечивает прямую сверку в режиме ДЗО – ДЗО с минимальным участием специалистов управляющей компании (только координация сверки). Это обеспечивает снижение затрат управляющей компании по выверке внутригрупповых расчетов и сокращение времени на сверку.</a:t>
            </a:r>
            <a:endParaRPr lang="ru-RU" sz="1400" b="0" dirty="0"/>
          </a:p>
        </p:txBody>
      </p:sp>
      <p:sp>
        <p:nvSpPr>
          <p:cNvPr id="4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40" name="Rectangle 65"/>
          <p:cNvSpPr>
            <a:spLocks noChangeArrowheads="1"/>
          </p:cNvSpPr>
          <p:nvPr/>
        </p:nvSpPr>
        <p:spPr bwMode="auto">
          <a:xfrm>
            <a:off x="2073147" y="2645512"/>
            <a:ext cx="1660800" cy="1088799"/>
          </a:xfrm>
          <a:prstGeom prst="rect">
            <a:avLst/>
          </a:prstGeom>
          <a:solidFill>
            <a:srgbClr val="FFFFC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" name="Picture 26" descr="Company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28" y="3023910"/>
            <a:ext cx="484209" cy="4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2165222" y="2746912"/>
            <a:ext cx="1384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dirty="0"/>
              <a:t>ДЗО </a:t>
            </a:r>
            <a:r>
              <a:rPr lang="en-US" altLang="en-US" sz="1200" dirty="0"/>
              <a:t># </a:t>
            </a:r>
            <a:r>
              <a:rPr lang="ru-RU" altLang="en-US" sz="1200" dirty="0" smtClean="0"/>
              <a:t>2</a:t>
            </a:r>
            <a:endParaRPr lang="ru-RU" altLang="en-US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59" y="3042932"/>
            <a:ext cx="223259" cy="29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2804237" y="3397578"/>
            <a:ext cx="872284" cy="2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09613" indent="-354013" eaLnBrk="0" hangingPunct="0">
              <a:spcBef>
                <a:spcPct val="20000"/>
              </a:spcBef>
              <a:buBlip>
                <a:blip r:embed="rId4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9050" eaLnBrk="0" hangingPunct="0">
              <a:spcBef>
                <a:spcPct val="20000"/>
              </a:spcBef>
              <a:buChar char="•"/>
              <a:tabLst>
                <a:tab pos="984250" algn="l"/>
                <a:tab pos="12525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984250" algn="l"/>
                <a:tab pos="125253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r>
              <a:rPr lang="ru-RU" altLang="en-US" sz="1000" dirty="0">
                <a:solidFill>
                  <a:schemeClr val="bg2"/>
                </a:solidFill>
              </a:rPr>
              <a:t>Бухгалтер</a:t>
            </a:r>
          </a:p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endParaRPr lang="ru-RU" altLang="en-US" sz="1000" dirty="0">
              <a:solidFill>
                <a:schemeClr val="bg2"/>
              </a:solidFill>
            </a:endParaRPr>
          </a:p>
        </p:txBody>
      </p:sp>
      <p:sp>
        <p:nvSpPr>
          <p:cNvPr id="47" name="Rectangle 65"/>
          <p:cNvSpPr>
            <a:spLocks noChangeArrowheads="1"/>
          </p:cNvSpPr>
          <p:nvPr/>
        </p:nvSpPr>
        <p:spPr bwMode="auto">
          <a:xfrm>
            <a:off x="2073147" y="4228696"/>
            <a:ext cx="1660800" cy="1088799"/>
          </a:xfrm>
          <a:prstGeom prst="rect">
            <a:avLst/>
          </a:prstGeom>
          <a:solidFill>
            <a:srgbClr val="FFFFC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0" name="Picture 26" descr="Company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28" y="4607094"/>
            <a:ext cx="484209" cy="4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8"/>
          <p:cNvSpPr>
            <a:spLocks noChangeArrowheads="1"/>
          </p:cNvSpPr>
          <p:nvPr/>
        </p:nvSpPr>
        <p:spPr bwMode="auto">
          <a:xfrm>
            <a:off x="2165222" y="4330096"/>
            <a:ext cx="1384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dirty="0"/>
              <a:t>ДЗО </a:t>
            </a:r>
            <a:r>
              <a:rPr lang="en-US" altLang="en-US" sz="1200" dirty="0"/>
              <a:t># </a:t>
            </a:r>
            <a:r>
              <a:rPr lang="ru-RU" altLang="en-US" sz="1200" dirty="0" smtClean="0"/>
              <a:t>3</a:t>
            </a:r>
            <a:endParaRPr lang="ru-RU" altLang="en-US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59" y="4626116"/>
            <a:ext cx="223259" cy="29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2804237" y="4980762"/>
            <a:ext cx="872284" cy="2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09613" indent="-354013" eaLnBrk="0" hangingPunct="0">
              <a:spcBef>
                <a:spcPct val="20000"/>
              </a:spcBef>
              <a:buBlip>
                <a:blip r:embed="rId4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9050" eaLnBrk="0" hangingPunct="0">
              <a:spcBef>
                <a:spcPct val="20000"/>
              </a:spcBef>
              <a:buChar char="•"/>
              <a:tabLst>
                <a:tab pos="984250" algn="l"/>
                <a:tab pos="12525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984250" algn="l"/>
                <a:tab pos="125253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r>
              <a:rPr lang="ru-RU" altLang="en-US" sz="1000" dirty="0">
                <a:solidFill>
                  <a:schemeClr val="bg2"/>
                </a:solidFill>
              </a:rPr>
              <a:t>Бухгалтер</a:t>
            </a:r>
          </a:p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endParaRPr lang="ru-RU" altLang="en-US" sz="1000" dirty="0">
              <a:solidFill>
                <a:schemeClr val="bg2"/>
              </a:solidFill>
            </a:endParaRPr>
          </a:p>
        </p:txBody>
      </p:sp>
      <p:cxnSp>
        <p:nvCxnSpPr>
          <p:cNvPr id="3" name="Соединительная линия уступом 2"/>
          <p:cNvCxnSpPr>
            <a:stCxn id="3076" idx="3"/>
            <a:endCxn id="52" idx="0"/>
          </p:cNvCxnSpPr>
          <p:nvPr/>
        </p:nvCxnSpPr>
        <p:spPr bwMode="auto">
          <a:xfrm>
            <a:off x="3732134" y="1588058"/>
            <a:ext cx="1732339" cy="1057456"/>
          </a:xfrm>
          <a:prstGeom prst="bentConnector2">
            <a:avLst/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40" idx="3"/>
            <a:endCxn id="52" idx="1"/>
          </p:cNvCxnSpPr>
          <p:nvPr/>
        </p:nvCxnSpPr>
        <p:spPr bwMode="auto">
          <a:xfrm>
            <a:off x="3733947" y="3189912"/>
            <a:ext cx="941670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47" idx="3"/>
            <a:endCxn id="52" idx="3"/>
          </p:cNvCxnSpPr>
          <p:nvPr/>
        </p:nvCxnSpPr>
        <p:spPr bwMode="auto">
          <a:xfrm flipV="1">
            <a:off x="3733947" y="3189913"/>
            <a:ext cx="2519382" cy="1583183"/>
          </a:xfrm>
          <a:prstGeom prst="bentConnector3">
            <a:avLst>
              <a:gd name="adj1" fmla="val 128193"/>
            </a:avLst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47" idx="1"/>
            <a:endCxn id="3076" idx="1"/>
          </p:cNvCxnSpPr>
          <p:nvPr/>
        </p:nvCxnSpPr>
        <p:spPr bwMode="auto">
          <a:xfrm rot="10800000">
            <a:off x="2071335" y="1588058"/>
            <a:ext cx="1813" cy="3185038"/>
          </a:xfrm>
          <a:prstGeom prst="bentConnector3">
            <a:avLst>
              <a:gd name="adj1" fmla="val 32973304"/>
            </a:avLst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47" idx="0"/>
          </p:cNvCxnSpPr>
          <p:nvPr/>
        </p:nvCxnSpPr>
        <p:spPr bwMode="auto">
          <a:xfrm rot="5400000" flipH="1" flipV="1">
            <a:off x="2659530" y="3978329"/>
            <a:ext cx="494384" cy="6351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40" idx="0"/>
            <a:endCxn id="3076" idx="2"/>
          </p:cNvCxnSpPr>
          <p:nvPr/>
        </p:nvCxnSpPr>
        <p:spPr bwMode="auto">
          <a:xfrm rot="16200000" flipV="1">
            <a:off x="2646114" y="2388078"/>
            <a:ext cx="513055" cy="1813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1"/>
          <p:cNvSpPr>
            <a:spLocks noChangeArrowheads="1"/>
          </p:cNvSpPr>
          <p:nvPr/>
        </p:nvSpPr>
        <p:spPr bwMode="auto">
          <a:xfrm>
            <a:off x="5269686" y="3911174"/>
            <a:ext cx="1577712" cy="1088798"/>
          </a:xfrm>
          <a:prstGeom prst="rect">
            <a:avLst/>
          </a:prstGeom>
          <a:solidFill>
            <a:srgbClr val="FFE389"/>
          </a:solidFill>
          <a:ln w="9525" algn="ctr">
            <a:noFill/>
            <a:round/>
            <a:headEnd/>
            <a:tailEnd/>
          </a:ln>
        </p:spPr>
        <p:txBody>
          <a:bodyPr lIns="89984" tIns="72000" rIns="89984" bIns="72000"/>
          <a:lstStyle>
            <a:lvl1pPr marL="157163" indent="-157163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rgbClr val="808080"/>
              </a:buClr>
              <a:buFont typeface="Wingdings" pitchFamily="2" charset="2"/>
              <a:buChar char="§"/>
            </a:pPr>
            <a:endParaRPr lang="en-US" altLang="en-US" sz="1200" dirty="0"/>
          </a:p>
        </p:txBody>
      </p:sp>
      <p:sp>
        <p:nvSpPr>
          <p:cNvPr id="3076" name="Rectangle 65"/>
          <p:cNvSpPr>
            <a:spLocks noChangeArrowheads="1"/>
          </p:cNvSpPr>
          <p:nvPr/>
        </p:nvSpPr>
        <p:spPr bwMode="auto">
          <a:xfrm>
            <a:off x="2073147" y="1046951"/>
            <a:ext cx="1660800" cy="1088799"/>
          </a:xfrm>
          <a:prstGeom prst="rect">
            <a:avLst/>
          </a:prstGeom>
          <a:solidFill>
            <a:srgbClr val="FFFFC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480125" cy="1081088"/>
          </a:xfrm>
        </p:spPr>
        <p:txBody>
          <a:bodyPr/>
          <a:lstStyle/>
          <a:p>
            <a:r>
              <a:rPr lang="ru-RU" altLang="en-US" dirty="0"/>
              <a:t>Коммуникации между компаниями группы </a:t>
            </a:r>
            <a:r>
              <a:rPr lang="ru-RU" altLang="en-US" dirty="0" smtClean="0"/>
              <a:t>после внедрения </a:t>
            </a:r>
            <a:r>
              <a:rPr lang="ru-RU" altLang="en-US" dirty="0"/>
              <a:t>портала </a:t>
            </a:r>
            <a:r>
              <a:rPr lang="ru-RU" altLang="en-US" dirty="0" smtClean="0"/>
              <a:t>сверки ВГО</a:t>
            </a:r>
            <a:endParaRPr lang="en-US" altLang="en-US" dirty="0"/>
          </a:p>
        </p:txBody>
      </p:sp>
      <p:pic>
        <p:nvPicPr>
          <p:cNvPr id="3084" name="Picture 26" descr="Company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28" y="1425349"/>
            <a:ext cx="484209" cy="4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58"/>
          <p:cNvSpPr>
            <a:spLocks noChangeArrowheads="1"/>
          </p:cNvSpPr>
          <p:nvPr/>
        </p:nvSpPr>
        <p:spPr bwMode="auto">
          <a:xfrm>
            <a:off x="2165222" y="1148351"/>
            <a:ext cx="1384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dirty="0"/>
              <a:t>ДЗО </a:t>
            </a:r>
            <a:r>
              <a:rPr lang="en-US" altLang="en-US" sz="1200" dirty="0"/>
              <a:t># </a:t>
            </a:r>
            <a:r>
              <a:rPr lang="ru-RU" altLang="en-US" sz="1200" dirty="0"/>
              <a:t>1</a:t>
            </a:r>
            <a:endParaRPr lang="ru-RU" altLang="en-US" dirty="0"/>
          </a:p>
        </p:txBody>
      </p:sp>
      <p:pic>
        <p:nvPicPr>
          <p:cNvPr id="308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59" y="1444371"/>
            <a:ext cx="223259" cy="29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2"/>
          <p:cNvSpPr txBox="1">
            <a:spLocks noChangeArrowheads="1"/>
          </p:cNvSpPr>
          <p:nvPr/>
        </p:nvSpPr>
        <p:spPr bwMode="auto">
          <a:xfrm>
            <a:off x="2804237" y="1799017"/>
            <a:ext cx="872284" cy="2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09613" indent="-354013" eaLnBrk="0" hangingPunct="0">
              <a:spcBef>
                <a:spcPct val="20000"/>
              </a:spcBef>
              <a:buBlip>
                <a:blip r:embed="rId4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9050" eaLnBrk="0" hangingPunct="0">
              <a:spcBef>
                <a:spcPct val="20000"/>
              </a:spcBef>
              <a:buChar char="•"/>
              <a:tabLst>
                <a:tab pos="984250" algn="l"/>
                <a:tab pos="12525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984250" algn="l"/>
                <a:tab pos="125253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r>
              <a:rPr lang="ru-RU" altLang="en-US" sz="1000" dirty="0">
                <a:solidFill>
                  <a:schemeClr val="bg2"/>
                </a:solidFill>
              </a:rPr>
              <a:t>Бухгалтер</a:t>
            </a:r>
          </a:p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endParaRPr lang="ru-RU" altLang="en-US" sz="1000" dirty="0">
              <a:solidFill>
                <a:schemeClr val="bg2"/>
              </a:solidFill>
            </a:endParaRPr>
          </a:p>
        </p:txBody>
      </p:sp>
      <p:sp>
        <p:nvSpPr>
          <p:cNvPr id="3092" name="Rectangle 71"/>
          <p:cNvSpPr>
            <a:spLocks noChangeArrowheads="1"/>
          </p:cNvSpPr>
          <p:nvPr/>
        </p:nvSpPr>
        <p:spPr bwMode="auto">
          <a:xfrm>
            <a:off x="4684104" y="1398334"/>
            <a:ext cx="2752433" cy="1541462"/>
          </a:xfrm>
          <a:prstGeom prst="rect">
            <a:avLst/>
          </a:prstGeom>
          <a:solidFill>
            <a:srgbClr val="FFE389"/>
          </a:solidFill>
          <a:ln w="9525" algn="ctr">
            <a:noFill/>
            <a:round/>
            <a:headEnd/>
            <a:tailEnd/>
          </a:ln>
        </p:spPr>
        <p:txBody>
          <a:bodyPr lIns="89984" tIns="72000" rIns="89984" bIns="72000"/>
          <a:lstStyle>
            <a:lvl1pPr marL="157163" indent="-157163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rgbClr val="808080"/>
              </a:buClr>
              <a:buFont typeface="Wingdings" pitchFamily="2" charset="2"/>
              <a:buChar char="§"/>
            </a:pPr>
            <a:endParaRPr lang="en-US" altLang="en-US" sz="1200" dirty="0"/>
          </a:p>
        </p:txBody>
      </p:sp>
      <p:pic>
        <p:nvPicPr>
          <p:cNvPr id="3093" name="Picture 72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42" y="4059637"/>
            <a:ext cx="690105" cy="7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73"/>
          <p:cNvSpPr>
            <a:spLocks noChangeArrowheads="1"/>
          </p:cNvSpPr>
          <p:nvPr/>
        </p:nvSpPr>
        <p:spPr bwMode="auto">
          <a:xfrm>
            <a:off x="6203522" y="4722973"/>
            <a:ext cx="4904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dirty="0"/>
              <a:t>КЦ</a:t>
            </a:r>
            <a:endParaRPr lang="ru-RU" altLang="en-US" dirty="0"/>
          </a:p>
        </p:txBody>
      </p:sp>
      <p:pic>
        <p:nvPicPr>
          <p:cNvPr id="3095" name="Picture 31" descr="data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26771" y="1616370"/>
            <a:ext cx="9207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76"/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21" y="1789653"/>
            <a:ext cx="5810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77"/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96" y="1663570"/>
            <a:ext cx="5826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5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01" y="192141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Content Placeholder 2"/>
          <p:cNvSpPr txBox="1">
            <a:spLocks/>
          </p:cNvSpPr>
          <p:nvPr/>
        </p:nvSpPr>
        <p:spPr>
          <a:xfrm>
            <a:off x="4701982" y="1405660"/>
            <a:ext cx="2441575" cy="28892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>
              <a:buClr>
                <a:srgbClr val="C00000"/>
              </a:buClr>
              <a:tabLst>
                <a:tab pos="623888" algn="l"/>
              </a:tabLst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+mj-lt"/>
              </a:rPr>
              <a:t>Портал сверки ВГО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3104" name="Content Placeholder 2"/>
          <p:cNvSpPr txBox="1">
            <a:spLocks/>
          </p:cNvSpPr>
          <p:nvPr/>
        </p:nvSpPr>
        <p:spPr bwMode="auto">
          <a:xfrm>
            <a:off x="6411963" y="1728534"/>
            <a:ext cx="13255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6238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Blip>
                <a:blip r:embed="rId4"/>
              </a:buBlip>
              <a:tabLst>
                <a:tab pos="6238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077913" indent="-354013" eaLnBrk="0" hangingPunct="0">
              <a:spcBef>
                <a:spcPct val="20000"/>
              </a:spcBef>
              <a:buChar char="•"/>
              <a:tabLst>
                <a:tab pos="6238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62388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>
              <a:buClr>
                <a:schemeClr val="accent2"/>
              </a:buClr>
              <a:buSzPct val="70000"/>
              <a:buFont typeface="Arial" charset="0"/>
              <a:buNone/>
            </a:pPr>
            <a:r>
              <a:rPr lang="ru-RU" altLang="en-US" sz="1000" b="0" dirty="0" smtClean="0"/>
              <a:t>Комментарии по расхождениям</a:t>
            </a:r>
            <a:endParaRPr lang="en-US" altLang="en-US" sz="1000" b="0" dirty="0"/>
          </a:p>
        </p:txBody>
      </p:sp>
      <p:sp>
        <p:nvSpPr>
          <p:cNvPr id="3105" name="Content Placeholder 2"/>
          <p:cNvSpPr txBox="1">
            <a:spLocks/>
          </p:cNvSpPr>
          <p:nvPr/>
        </p:nvSpPr>
        <p:spPr bwMode="auto">
          <a:xfrm>
            <a:off x="5391871" y="2378615"/>
            <a:ext cx="16668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6238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Blip>
                <a:blip r:embed="rId4"/>
              </a:buBlip>
              <a:tabLst>
                <a:tab pos="6238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077913" indent="-354013" eaLnBrk="0" hangingPunct="0">
              <a:spcBef>
                <a:spcPct val="20000"/>
              </a:spcBef>
              <a:buChar char="•"/>
              <a:tabLst>
                <a:tab pos="6238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62388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388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>
              <a:buClr>
                <a:schemeClr val="accent2"/>
              </a:buClr>
              <a:buSzPct val="70000"/>
              <a:buFont typeface="Arial" charset="0"/>
              <a:buNone/>
            </a:pPr>
            <a:r>
              <a:rPr lang="ru-RU" altLang="en-US" sz="1000" b="0" dirty="0"/>
              <a:t>Отчетность:</a:t>
            </a:r>
          </a:p>
          <a:p>
            <a:pPr marL="0" lvl="1" eaLnBrk="1" hangingPunct="1">
              <a:buClr>
                <a:schemeClr val="accent2"/>
              </a:buClr>
              <a:buSzPct val="70000"/>
              <a:buFont typeface="Arial" charset="0"/>
              <a:buNone/>
            </a:pPr>
            <a:r>
              <a:rPr lang="ru-RU" altLang="en-US" sz="1000" b="0" dirty="0"/>
              <a:t> - Акты сверок;</a:t>
            </a:r>
          </a:p>
          <a:p>
            <a:pPr marL="0" lvl="1" eaLnBrk="1" hangingPunct="1">
              <a:buClr>
                <a:schemeClr val="accent2"/>
              </a:buClr>
              <a:buSzPct val="70000"/>
              <a:buFont typeface="Arial" charset="0"/>
              <a:buNone/>
            </a:pPr>
            <a:r>
              <a:rPr lang="ru-RU" altLang="en-US" sz="1000" b="0" dirty="0"/>
              <a:t> - Сводные отчет по сверке;</a:t>
            </a:r>
            <a:endParaRPr lang="en-US" altLang="en-US" sz="1000" b="0" dirty="0"/>
          </a:p>
        </p:txBody>
      </p:sp>
      <p:pic>
        <p:nvPicPr>
          <p:cNvPr id="311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44" y="4116687"/>
            <a:ext cx="210184" cy="27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" name="Rectangle 2"/>
          <p:cNvSpPr txBox="1">
            <a:spLocks noChangeArrowheads="1"/>
          </p:cNvSpPr>
          <p:nvPr/>
        </p:nvSpPr>
        <p:spPr bwMode="auto">
          <a:xfrm>
            <a:off x="5288591" y="4416366"/>
            <a:ext cx="819719" cy="2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09613" indent="-354013" eaLnBrk="0" hangingPunct="0">
              <a:spcBef>
                <a:spcPct val="20000"/>
              </a:spcBef>
              <a:buBlip>
                <a:blip r:embed="rId4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9050" eaLnBrk="0" hangingPunct="0">
              <a:spcBef>
                <a:spcPct val="20000"/>
              </a:spcBef>
              <a:buChar char="•"/>
              <a:tabLst>
                <a:tab pos="984250" algn="l"/>
                <a:tab pos="12525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984250" algn="l"/>
                <a:tab pos="125253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r>
              <a:rPr lang="ru-RU" altLang="en-US" sz="1000" dirty="0" smtClean="0">
                <a:solidFill>
                  <a:schemeClr val="bg2"/>
                </a:solidFill>
              </a:rPr>
              <a:t>Куратор</a:t>
            </a:r>
            <a:endParaRPr lang="ru-RU" altLang="en-US" sz="1000" dirty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3792" y="5589288"/>
            <a:ext cx="876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/>
              <a:t>Портал сверки ВГО – эффективный инструмент коммуникации. Он обеспечивает прямую сверку в режиме ДЗО – ДЗО с минимальным участием специалистов управляющей компании (только координация сверки). Это обеспечивает снижение затрат управляющей компании по выверке внутригрупповых расчетов и сокращение времени на сверку.</a:t>
            </a:r>
            <a:endParaRPr lang="ru-RU" sz="1400" b="0" dirty="0"/>
          </a:p>
        </p:txBody>
      </p:sp>
      <p:sp>
        <p:nvSpPr>
          <p:cNvPr id="4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sp>
        <p:nvSpPr>
          <p:cNvPr id="40" name="Rectangle 65"/>
          <p:cNvSpPr>
            <a:spLocks noChangeArrowheads="1"/>
          </p:cNvSpPr>
          <p:nvPr/>
        </p:nvSpPr>
        <p:spPr bwMode="auto">
          <a:xfrm>
            <a:off x="2073147" y="2645512"/>
            <a:ext cx="1660800" cy="1088799"/>
          </a:xfrm>
          <a:prstGeom prst="rect">
            <a:avLst/>
          </a:prstGeom>
          <a:solidFill>
            <a:srgbClr val="FFFFC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" name="Picture 26" descr="Company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28" y="3023910"/>
            <a:ext cx="484209" cy="4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2165222" y="2746912"/>
            <a:ext cx="1384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dirty="0"/>
              <a:t>ДЗО </a:t>
            </a:r>
            <a:r>
              <a:rPr lang="en-US" altLang="en-US" sz="1200" dirty="0"/>
              <a:t># </a:t>
            </a:r>
            <a:r>
              <a:rPr lang="ru-RU" altLang="en-US" sz="1200" dirty="0" smtClean="0"/>
              <a:t>2</a:t>
            </a:r>
            <a:endParaRPr lang="ru-RU" altLang="en-US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59" y="3042932"/>
            <a:ext cx="223259" cy="29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2804237" y="3397578"/>
            <a:ext cx="872284" cy="2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09613" indent="-354013" eaLnBrk="0" hangingPunct="0">
              <a:spcBef>
                <a:spcPct val="20000"/>
              </a:spcBef>
              <a:buBlip>
                <a:blip r:embed="rId4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9050" eaLnBrk="0" hangingPunct="0">
              <a:spcBef>
                <a:spcPct val="20000"/>
              </a:spcBef>
              <a:buChar char="•"/>
              <a:tabLst>
                <a:tab pos="984250" algn="l"/>
                <a:tab pos="12525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984250" algn="l"/>
                <a:tab pos="125253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r>
              <a:rPr lang="ru-RU" altLang="en-US" sz="1000" dirty="0">
                <a:solidFill>
                  <a:schemeClr val="bg2"/>
                </a:solidFill>
              </a:rPr>
              <a:t>Бухгалтер</a:t>
            </a:r>
          </a:p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endParaRPr lang="ru-RU" altLang="en-US" sz="1000" dirty="0">
              <a:solidFill>
                <a:schemeClr val="bg2"/>
              </a:solidFill>
            </a:endParaRPr>
          </a:p>
        </p:txBody>
      </p:sp>
      <p:sp>
        <p:nvSpPr>
          <p:cNvPr id="47" name="Rectangle 65"/>
          <p:cNvSpPr>
            <a:spLocks noChangeArrowheads="1"/>
          </p:cNvSpPr>
          <p:nvPr/>
        </p:nvSpPr>
        <p:spPr bwMode="auto">
          <a:xfrm>
            <a:off x="2073147" y="4228696"/>
            <a:ext cx="1660800" cy="1088799"/>
          </a:xfrm>
          <a:prstGeom prst="rect">
            <a:avLst/>
          </a:prstGeom>
          <a:solidFill>
            <a:srgbClr val="FFFFC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0" name="Picture 26" descr="Company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28" y="4607094"/>
            <a:ext cx="484209" cy="4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8"/>
          <p:cNvSpPr>
            <a:spLocks noChangeArrowheads="1"/>
          </p:cNvSpPr>
          <p:nvPr/>
        </p:nvSpPr>
        <p:spPr bwMode="auto">
          <a:xfrm>
            <a:off x="2165222" y="4330096"/>
            <a:ext cx="1384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dirty="0"/>
              <a:t>ДЗО </a:t>
            </a:r>
            <a:r>
              <a:rPr lang="en-US" altLang="en-US" sz="1200" dirty="0"/>
              <a:t># </a:t>
            </a:r>
            <a:r>
              <a:rPr lang="ru-RU" altLang="en-US" sz="1200" dirty="0" smtClean="0"/>
              <a:t>3</a:t>
            </a:r>
            <a:endParaRPr lang="ru-RU" altLang="en-US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59" y="4626116"/>
            <a:ext cx="223259" cy="29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2804237" y="4980762"/>
            <a:ext cx="872284" cy="2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09613" indent="-354013" eaLnBrk="0" hangingPunct="0">
              <a:spcBef>
                <a:spcPct val="20000"/>
              </a:spcBef>
              <a:buBlip>
                <a:blip r:embed="rId4"/>
              </a:buBlip>
              <a:tabLst>
                <a:tab pos="984250" algn="l"/>
                <a:tab pos="12525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9050" eaLnBrk="0" hangingPunct="0">
              <a:spcBef>
                <a:spcPct val="20000"/>
              </a:spcBef>
              <a:buChar char="•"/>
              <a:tabLst>
                <a:tab pos="984250" algn="l"/>
                <a:tab pos="12525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433513" indent="-355600" eaLnBrk="0" hangingPunct="0">
              <a:spcBef>
                <a:spcPct val="20000"/>
              </a:spcBef>
              <a:buChar char="–"/>
              <a:tabLst>
                <a:tab pos="984250" algn="l"/>
                <a:tab pos="1252538" algn="l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1787525" indent="-354013" eaLnBrk="0" hangingPunct="0">
              <a:spcBef>
                <a:spcPct val="20000"/>
              </a:spcBef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2447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7019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1591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616325" indent="-354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84250" algn="l"/>
                <a:tab pos="1252538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r>
              <a:rPr lang="ru-RU" altLang="en-US" sz="1000" dirty="0">
                <a:solidFill>
                  <a:schemeClr val="bg2"/>
                </a:solidFill>
              </a:rPr>
              <a:t>Бухгалтер</a:t>
            </a:r>
          </a:p>
          <a:p>
            <a:pPr lvl="2" algn="just" eaLnBrk="1" hangingPunct="1">
              <a:spcBef>
                <a:spcPct val="50000"/>
              </a:spcBef>
              <a:buClr>
                <a:srgbClr val="FFF27F"/>
              </a:buClr>
              <a:buFontTx/>
              <a:buNone/>
            </a:pPr>
            <a:endParaRPr lang="ru-RU" altLang="en-US" sz="1000" dirty="0">
              <a:solidFill>
                <a:schemeClr val="bg2"/>
              </a:solidFill>
            </a:endParaRPr>
          </a:p>
        </p:txBody>
      </p:sp>
      <p:cxnSp>
        <p:nvCxnSpPr>
          <p:cNvPr id="3" name="Соединительная линия уступом 2"/>
          <p:cNvCxnSpPr>
            <a:stCxn id="3076" idx="3"/>
            <a:endCxn id="3092" idx="1"/>
          </p:cNvCxnSpPr>
          <p:nvPr/>
        </p:nvCxnSpPr>
        <p:spPr bwMode="auto">
          <a:xfrm>
            <a:off x="3733947" y="1591351"/>
            <a:ext cx="950157" cy="577714"/>
          </a:xfrm>
          <a:prstGeom prst="bentConnector3">
            <a:avLst/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40" idx="3"/>
            <a:endCxn id="3092" idx="1"/>
          </p:cNvCxnSpPr>
          <p:nvPr/>
        </p:nvCxnSpPr>
        <p:spPr bwMode="auto">
          <a:xfrm flipV="1">
            <a:off x="3733947" y="2169065"/>
            <a:ext cx="950157" cy="1020847"/>
          </a:xfrm>
          <a:prstGeom prst="bentConnector3">
            <a:avLst/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47" idx="3"/>
            <a:endCxn id="3092" idx="1"/>
          </p:cNvCxnSpPr>
          <p:nvPr/>
        </p:nvCxnSpPr>
        <p:spPr bwMode="auto">
          <a:xfrm flipV="1">
            <a:off x="3733947" y="2169065"/>
            <a:ext cx="950157" cy="2604031"/>
          </a:xfrm>
          <a:prstGeom prst="bentConnector3">
            <a:avLst/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52" idx="0"/>
            <a:endCxn id="3092" idx="2"/>
          </p:cNvCxnSpPr>
          <p:nvPr/>
        </p:nvCxnSpPr>
        <p:spPr bwMode="auto">
          <a:xfrm rot="5400000" flipH="1" flipV="1">
            <a:off x="5573742" y="3424596"/>
            <a:ext cx="971378" cy="1779"/>
          </a:xfrm>
          <a:prstGeom prst="bentConnector3">
            <a:avLst/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4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79" grpId="0"/>
      <p:bldP spid="3104" grpId="0" build="allAtOnce"/>
      <p:bldP spid="3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Работа с порталом сверки ВГО</a:t>
            </a:r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81114" cy="316835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 bwMode="auto">
          <a:xfrm>
            <a:off x="278029" y="4765861"/>
            <a:ext cx="1701683" cy="183149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В портале сверки ВГО предусмотрены фильтры, позволяющие делать отбор расхождений по определенным условиям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2417842" y="4734487"/>
            <a:ext cx="1794118" cy="186286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Можно вывести расхождения, которые не прокомментированы и при этом выше определенного порога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716016" y="4725144"/>
            <a:ext cx="1656184" cy="186286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Также можно отобразить все расхождения, по которым стороны не согласны друг с другом (спор), или сделать отбор по другим параметрам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861825" y="4720582"/>
            <a:ext cx="1656184" cy="186742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Все расхождения ниже порога существенности можно списать на счет, заданный в настройках шаблона сверки при помощи «Мастера урегулирования»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Прямая со стрелкой 45"/>
          <p:cNvCxnSpPr>
            <a:stCxn id="39" idx="3"/>
            <a:endCxn id="42" idx="1"/>
          </p:cNvCxnSpPr>
          <p:nvPr/>
        </p:nvCxnSpPr>
        <p:spPr bwMode="auto">
          <a:xfrm flipV="1">
            <a:off x="1979712" y="5665920"/>
            <a:ext cx="438130" cy="1568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2" idx="3"/>
            <a:endCxn id="43" idx="1"/>
          </p:cNvCxnSpPr>
          <p:nvPr/>
        </p:nvCxnSpPr>
        <p:spPr bwMode="auto">
          <a:xfrm flipV="1">
            <a:off x="4211960" y="5656577"/>
            <a:ext cx="504056" cy="934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3" idx="3"/>
            <a:endCxn id="45" idx="1"/>
          </p:cNvCxnSpPr>
          <p:nvPr/>
        </p:nvCxnSpPr>
        <p:spPr bwMode="auto">
          <a:xfrm flipV="1">
            <a:off x="6372200" y="5654296"/>
            <a:ext cx="489625" cy="228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77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048077" cy="1081088"/>
          </a:xfrm>
        </p:spPr>
        <p:txBody>
          <a:bodyPr/>
          <a:lstStyle/>
          <a:p>
            <a:r>
              <a:rPr lang="ru-RU" altLang="en-US" dirty="0" smtClean="0"/>
              <a:t>Работа с «Мастером урегулирования»</a:t>
            </a:r>
            <a:endParaRPr lang="ru-RU" altLang="ru-RU" dirty="0" smtClean="0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21801" y="4765861"/>
            <a:ext cx="1944216" cy="183149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Мастер урегулирования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ВГО проводит принудительное урегулирование расхождений, сумма которых ниже порога существенности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2431024" y="4742651"/>
            <a:ext cx="2016224" cy="186286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Порог существенности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устанавливается как процент от средней величины операций на вкладке «Автоматическое урегулирование» в «Шаблоне сверки»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799124" y="4733308"/>
            <a:ext cx="1872208" cy="186286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Способ урегулирования определяет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каком обществе проводится операция по доначислению внутригрупповых операций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976120" y="4720582"/>
            <a:ext cx="1886640" cy="186742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 выборе способа «По максимальному значению»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сумма ВГО в обществе с максимальным значением считается верной, а в другом обществе проводится доначисление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Прямая со стрелкой 45"/>
          <p:cNvCxnSpPr>
            <a:stCxn id="39" idx="3"/>
            <a:endCxn id="42" idx="1"/>
          </p:cNvCxnSpPr>
          <p:nvPr/>
        </p:nvCxnSpPr>
        <p:spPr bwMode="auto">
          <a:xfrm flipV="1">
            <a:off x="2166017" y="5674084"/>
            <a:ext cx="265007" cy="752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2" idx="3"/>
            <a:endCxn id="43" idx="1"/>
          </p:cNvCxnSpPr>
          <p:nvPr/>
        </p:nvCxnSpPr>
        <p:spPr bwMode="auto">
          <a:xfrm flipV="1">
            <a:off x="4447248" y="5664741"/>
            <a:ext cx="351876" cy="934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3" idx="3"/>
            <a:endCxn id="45" idx="1"/>
          </p:cNvCxnSpPr>
          <p:nvPr/>
        </p:nvCxnSpPr>
        <p:spPr bwMode="auto">
          <a:xfrm flipV="1">
            <a:off x="6671332" y="5654296"/>
            <a:ext cx="304788" cy="1044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83" y="1052736"/>
            <a:ext cx="5887949" cy="35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4824413" cy="1081088"/>
          </a:xfrm>
        </p:spPr>
        <p:txBody>
          <a:bodyPr/>
          <a:lstStyle/>
          <a:p>
            <a:r>
              <a:rPr lang="ru-RU" altLang="en-US" dirty="0"/>
              <a:t>Работа с порталом сверки ВГО</a:t>
            </a:r>
            <a:endParaRPr lang="ru-RU" altLang="ru-RU" dirty="0" smtClean="0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345315" y="5445224"/>
            <a:ext cx="2282469" cy="122413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Для каждого расхождения, которое не было урегулировано путем перезагрузки ФСД нужно выбрать причину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3287147" y="5445224"/>
            <a:ext cx="2304256" cy="121501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Причина расхождения задает автоматическую проводку по урегулированию расхождению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Прямая со стрелкой 45"/>
          <p:cNvCxnSpPr>
            <a:stCxn id="39" idx="3"/>
            <a:endCxn id="42" idx="1"/>
          </p:cNvCxnSpPr>
          <p:nvPr/>
        </p:nvCxnSpPr>
        <p:spPr bwMode="auto">
          <a:xfrm flipV="1">
            <a:off x="2627784" y="6052732"/>
            <a:ext cx="659363" cy="456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" y="1484784"/>
            <a:ext cx="8256378" cy="35040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6228184" y="5445224"/>
            <a:ext cx="2339280" cy="119363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Справочник «Причины расхождений» содержит список возможных причин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Прямая со стрелкой 19"/>
          <p:cNvCxnSpPr>
            <a:stCxn id="42" idx="3"/>
            <a:endCxn id="13" idx="1"/>
          </p:cNvCxnSpPr>
          <p:nvPr/>
        </p:nvCxnSpPr>
        <p:spPr bwMode="auto">
          <a:xfrm flipV="1">
            <a:off x="5591403" y="6042039"/>
            <a:ext cx="636781" cy="1069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28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4824413" cy="1081088"/>
          </a:xfrm>
        </p:spPr>
        <p:txBody>
          <a:bodyPr/>
          <a:lstStyle/>
          <a:p>
            <a:r>
              <a:rPr lang="ru-RU" altLang="ru-RU" dirty="0" smtClean="0"/>
              <a:t>Работа с порталом сверки ВГО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3203848" y="5445224"/>
            <a:ext cx="2448272" cy="11211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Каждая «причина расхождения» имеет свой шаблон проводки по урегулированию расхождения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203642" y="5442478"/>
            <a:ext cx="2376264" cy="112390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Доначисление ВГО в одной из компаний по данным учета другой компании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Прямая со стрелкой 48"/>
          <p:cNvCxnSpPr>
            <a:stCxn id="43" idx="3"/>
            <a:endCxn id="45" idx="1"/>
          </p:cNvCxnSpPr>
          <p:nvPr/>
        </p:nvCxnSpPr>
        <p:spPr bwMode="auto">
          <a:xfrm flipV="1">
            <a:off x="5652120" y="6004432"/>
            <a:ext cx="551522" cy="1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 bwMode="auto">
          <a:xfrm>
            <a:off x="371032" y="5431534"/>
            <a:ext cx="2232248" cy="114579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Изменение периода отражения ВГО в одной из компаний по данным другой компании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Прямая со стрелкой 25"/>
          <p:cNvCxnSpPr>
            <a:stCxn id="43" idx="1"/>
            <a:endCxn id="15" idx="3"/>
          </p:cNvCxnSpPr>
          <p:nvPr/>
        </p:nvCxnSpPr>
        <p:spPr bwMode="auto">
          <a:xfrm flipH="1" flipV="1">
            <a:off x="2603280" y="6004432"/>
            <a:ext cx="600568" cy="1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93" y="1052736"/>
            <a:ext cx="5505559" cy="42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0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Работа с порталом </a:t>
            </a:r>
            <a:r>
              <a:rPr lang="ru-RU" altLang="ru-RU" dirty="0" smtClean="0"/>
              <a:t>сверки ВГО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4" y="1196752"/>
            <a:ext cx="6696744" cy="39364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3203848" y="5445224"/>
            <a:ext cx="2448272" cy="112116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В левой части окна можно увидеть историю всех комментариев по данному расхождению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203642" y="5442478"/>
            <a:ext cx="2376264" cy="112390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правой части окна можно приложить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файлы и документы, которые будут использованы для комментирования расхождений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Прямая со стрелкой 11"/>
          <p:cNvCxnSpPr>
            <a:stCxn id="9" idx="3"/>
            <a:endCxn id="10" idx="1"/>
          </p:cNvCxnSpPr>
          <p:nvPr/>
        </p:nvCxnSpPr>
        <p:spPr bwMode="auto">
          <a:xfrm flipV="1">
            <a:off x="5652120" y="6004432"/>
            <a:ext cx="551522" cy="1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 bwMode="auto">
          <a:xfrm>
            <a:off x="371032" y="5431534"/>
            <a:ext cx="2232248" cy="114579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При двойном клике на поле «Комментарий» в портале сверки ВГО открывается окно ввода комментариев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Прямая со стрелкой 13"/>
          <p:cNvCxnSpPr>
            <a:stCxn id="13" idx="3"/>
            <a:endCxn id="9" idx="1"/>
          </p:cNvCxnSpPr>
          <p:nvPr/>
        </p:nvCxnSpPr>
        <p:spPr bwMode="auto">
          <a:xfrm>
            <a:off x="2603280" y="6004432"/>
            <a:ext cx="600568" cy="1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0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768157" cy="1081088"/>
          </a:xfrm>
        </p:spPr>
        <p:txBody>
          <a:bodyPr/>
          <a:lstStyle/>
          <a:p>
            <a:r>
              <a:rPr lang="ru-RU" altLang="ru-RU" dirty="0" smtClean="0"/>
              <a:t>Схема процесса сверки внутригрупповых расчетов и работа с порталом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0055193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ая фигурная скобка 1"/>
          <p:cNvSpPr/>
          <p:nvPr/>
        </p:nvSpPr>
        <p:spPr bwMode="auto">
          <a:xfrm>
            <a:off x="7933963" y="1484784"/>
            <a:ext cx="288032" cy="3240360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0800000">
            <a:off x="1835696" y="4725143"/>
            <a:ext cx="288032" cy="1656184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Исключение ВГО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3223" y="28741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Сверка </a:t>
            </a:r>
          </a:p>
          <a:p>
            <a:pPr algn="ctr"/>
            <a:r>
              <a:rPr lang="ru-RU" sz="1200" b="1" dirty="0" smtClean="0"/>
              <a:t>ВГО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9625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92581199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ая фигурная скобка 1"/>
          <p:cNvSpPr/>
          <p:nvPr/>
        </p:nvSpPr>
        <p:spPr bwMode="auto">
          <a:xfrm>
            <a:off x="7933963" y="1484784"/>
            <a:ext cx="288032" cy="3240360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0800000">
            <a:off x="1835696" y="4725143"/>
            <a:ext cx="288032" cy="1656184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Исключение ВГО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3223" y="28741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Сверка </a:t>
            </a:r>
          </a:p>
          <a:p>
            <a:pPr algn="ctr"/>
            <a:r>
              <a:rPr lang="ru-RU" sz="1200" b="1" dirty="0" smtClean="0"/>
              <a:t>ВГО</a:t>
            </a:r>
            <a:endParaRPr lang="ru-RU" sz="1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480125" cy="1081088"/>
          </a:xfrm>
        </p:spPr>
        <p:txBody>
          <a:bodyPr/>
          <a:lstStyle/>
          <a:p>
            <a:r>
              <a:rPr lang="ru-RU" altLang="ru-RU" dirty="0" smtClean="0"/>
              <a:t>Инициализация спора и закрытие сверки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3"/>
            <a:ext cx="8244408" cy="1758041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 bwMode="auto">
          <a:xfrm>
            <a:off x="539552" y="4284701"/>
            <a:ext cx="2282469" cy="16561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Когда стороны не согласны с причинами расхождения и ни одна из них не вносит исправления в учет, одна из сторон ставит флаг «спор» и информирует куратора о споре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3347864" y="4284701"/>
            <a:ext cx="2282469" cy="16561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Куратор может сделать принудительное урегулирование спора путем проведения соответствующей поправки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6156176" y="4284701"/>
            <a:ext cx="2282469" cy="16561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После решения спора куратор может «закрыть сверку» по какому-либо обществу, заблокировав возможность внесения изменений в экземпляр отчета, содержащей информацию о ВГО по этому обществу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Прямая со стрелкой 51"/>
          <p:cNvCxnSpPr>
            <a:stCxn id="48" idx="3"/>
            <a:endCxn id="49" idx="1"/>
          </p:cNvCxnSpPr>
          <p:nvPr/>
        </p:nvCxnSpPr>
        <p:spPr bwMode="auto">
          <a:xfrm>
            <a:off x="2822021" y="5112793"/>
            <a:ext cx="525843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9" idx="3"/>
            <a:endCxn id="50" idx="1"/>
          </p:cNvCxnSpPr>
          <p:nvPr/>
        </p:nvCxnSpPr>
        <p:spPr bwMode="auto">
          <a:xfrm>
            <a:off x="5630333" y="5112793"/>
            <a:ext cx="525843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39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768157" cy="1081088"/>
          </a:xfrm>
        </p:spPr>
        <p:txBody>
          <a:bodyPr/>
          <a:lstStyle/>
          <a:p>
            <a:r>
              <a:rPr lang="ru-RU" altLang="ru-RU" dirty="0" smtClean="0"/>
              <a:t>Схема процесса сверки внутригрупповых расчетов и работа с порталом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5538531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ая фигурная скобка 1"/>
          <p:cNvSpPr/>
          <p:nvPr/>
        </p:nvSpPr>
        <p:spPr bwMode="auto">
          <a:xfrm>
            <a:off x="7933963" y="1484784"/>
            <a:ext cx="288032" cy="3240360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0800000">
            <a:off x="1835696" y="4725143"/>
            <a:ext cx="288032" cy="1656184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Исключение ВГО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3223" y="28741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Сверка </a:t>
            </a:r>
          </a:p>
          <a:p>
            <a:pPr algn="ctr"/>
            <a:r>
              <a:rPr lang="ru-RU" sz="1200" b="1" dirty="0" smtClean="0"/>
              <a:t>ВГО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0503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5904061" cy="1081088"/>
          </a:xfrm>
        </p:spPr>
        <p:txBody>
          <a:bodyPr/>
          <a:lstStyle/>
          <a:p>
            <a:r>
              <a:rPr lang="ru-RU" dirty="0" smtClean="0"/>
              <a:t>Отчеты по сверке и контроль хода сверки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03848" y="5445224"/>
            <a:ext cx="2448272" cy="112116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Отчет позволяет проводить сводный анализ расхождений по всем разделам сверки и обществам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203642" y="5442478"/>
            <a:ext cx="2376264" cy="112390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Поле «Комментарий» в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отчете позволяет выявить крупные расхождения, которые не прокомментированы сторонами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Прямая со стрелкой 12"/>
          <p:cNvCxnSpPr>
            <a:stCxn id="10" idx="3"/>
            <a:endCxn id="12" idx="1"/>
          </p:cNvCxnSpPr>
          <p:nvPr/>
        </p:nvCxnSpPr>
        <p:spPr bwMode="auto">
          <a:xfrm flipV="1">
            <a:off x="5652120" y="6004432"/>
            <a:ext cx="551522" cy="1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371032" y="5431534"/>
            <a:ext cx="2232248" cy="114579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Отчет «Ход сверки» предназначен для использования кураторами сверки для контроля процесса сверки в целом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Прямая со стрелкой 14"/>
          <p:cNvCxnSpPr>
            <a:stCxn id="14" idx="3"/>
            <a:endCxn id="10" idx="1"/>
          </p:cNvCxnSpPr>
          <p:nvPr/>
        </p:nvCxnSpPr>
        <p:spPr bwMode="auto">
          <a:xfrm>
            <a:off x="2603280" y="6004432"/>
            <a:ext cx="600568" cy="1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64" y="1052735"/>
            <a:ext cx="6537703" cy="42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048077" cy="1081088"/>
          </a:xfrm>
        </p:spPr>
        <p:txBody>
          <a:bodyPr/>
          <a:lstStyle/>
          <a:p>
            <a:r>
              <a:rPr lang="ru-RU" altLang="en-US" dirty="0" smtClean="0"/>
              <a:t>Оповещения при сверке</a:t>
            </a:r>
            <a:endParaRPr lang="ru-RU" altLang="ru-RU" dirty="0" smtClean="0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323528" y="1628801"/>
            <a:ext cx="2082799" cy="12961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Оповещение о наличии неурегулированных расхождений и окончании сроков сверки настраиваются через «Регламентные задания»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51469"/>
            <a:ext cx="5874415" cy="50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323528" y="3284984"/>
            <a:ext cx="2082799" cy="12961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Исполнители и кураторы процесса сверки информируются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 наличии расхождений по курируемым ими обществам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23528" y="4964594"/>
            <a:ext cx="2082799" cy="12961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Периодичность оповещений настраивается в окне «Расписание». Можно настроить ежедневные оповещения о расхождениях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 стрелкой 15"/>
          <p:cNvCxnSpPr>
            <a:stCxn id="39" idx="2"/>
            <a:endCxn id="14" idx="0"/>
          </p:cNvCxnSpPr>
          <p:nvPr/>
        </p:nvCxnSpPr>
        <p:spPr bwMode="auto">
          <a:xfrm>
            <a:off x="1364928" y="2924945"/>
            <a:ext cx="0" cy="36003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2"/>
            <a:endCxn id="15" idx="0"/>
          </p:cNvCxnSpPr>
          <p:nvPr/>
        </p:nvCxnSpPr>
        <p:spPr bwMode="auto">
          <a:xfrm>
            <a:off x="1364928" y="4581128"/>
            <a:ext cx="0" cy="38346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768157" cy="1081088"/>
          </a:xfrm>
        </p:spPr>
        <p:txBody>
          <a:bodyPr/>
          <a:lstStyle/>
          <a:p>
            <a:r>
              <a:rPr lang="ru-RU" altLang="ru-RU" dirty="0" smtClean="0"/>
              <a:t>Схема процесса сверки внутригрупповых расчетов и работа с порталом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29895213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ая фигурная скобка 1"/>
          <p:cNvSpPr/>
          <p:nvPr/>
        </p:nvSpPr>
        <p:spPr bwMode="auto">
          <a:xfrm>
            <a:off x="7933963" y="1484784"/>
            <a:ext cx="288032" cy="3240360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0800000">
            <a:off x="1835696" y="4725143"/>
            <a:ext cx="288032" cy="1656184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Исключение ВГО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3223" y="28741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Сверка </a:t>
            </a:r>
          </a:p>
          <a:p>
            <a:pPr algn="ctr"/>
            <a:r>
              <a:rPr lang="ru-RU" sz="1200" b="1" dirty="0" smtClean="0"/>
              <a:t>ВГО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560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552133" cy="1081088"/>
          </a:xfrm>
        </p:spPr>
        <p:txBody>
          <a:bodyPr/>
          <a:lstStyle/>
          <a:p>
            <a:r>
              <a:rPr lang="ru-RU" altLang="ru-RU" dirty="0"/>
              <a:t>Настройка исключения (элиминации) ВГО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1520" y="1628800"/>
            <a:ext cx="1984619" cy="12961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процессе исключения ВГО 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данные списываются с их счетов учета на технический счет элиминации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51520" y="3501008"/>
            <a:ext cx="1984619" cy="136815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Технический счет элиминации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должен входить в одну из статей баланса (отчета о финансовом положении)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42" y="1021953"/>
            <a:ext cx="6215614" cy="43100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235718" y="5528536"/>
            <a:ext cx="2016224" cy="9722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Неурегулированные расхождения списываются на «Счет списания расхождений»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460842" y="5528536"/>
            <a:ext cx="6215614" cy="9722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Данные о ВГО списываются со счетов их учета. Счета учета, с которых производится списание задаются на вкладке «Аналитики» для каждого раздела из вкладки «Разделы сверки и элиминации»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Прямая со стрелкой 13"/>
          <p:cNvCxnSpPr>
            <a:stCxn id="26" idx="2"/>
            <a:endCxn id="27" idx="0"/>
          </p:cNvCxnSpPr>
          <p:nvPr/>
        </p:nvCxnSpPr>
        <p:spPr bwMode="auto">
          <a:xfrm>
            <a:off x="1243830" y="2924944"/>
            <a:ext cx="0" cy="57606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7" idx="2"/>
            <a:endCxn id="12" idx="0"/>
          </p:cNvCxnSpPr>
          <p:nvPr/>
        </p:nvCxnSpPr>
        <p:spPr bwMode="auto">
          <a:xfrm>
            <a:off x="1243830" y="4869160"/>
            <a:ext cx="0" cy="65937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3"/>
            <a:endCxn id="13" idx="1"/>
          </p:cNvCxnSpPr>
          <p:nvPr/>
        </p:nvCxnSpPr>
        <p:spPr bwMode="auto">
          <a:xfrm>
            <a:off x="2251942" y="6014679"/>
            <a:ext cx="20890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7125538" cy="1081088"/>
          </a:xfrm>
        </p:spPr>
        <p:txBody>
          <a:bodyPr/>
          <a:lstStyle/>
          <a:p>
            <a:r>
              <a:rPr lang="ru-RU" altLang="ru-RU" dirty="0"/>
              <a:t>Настройка исключения (элиминации) ВГО</a:t>
            </a:r>
            <a:endParaRPr lang="en-US" alt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76076" y="1027060"/>
            <a:ext cx="1666274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0" dirty="0" smtClean="0">
                <a:solidFill>
                  <a:schemeClr val="tx1"/>
                </a:solidFill>
                <a:latin typeface="Arial" charset="0"/>
              </a:rPr>
              <a:t>Методы расчета нереализованной прибыли (НРП)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9382" y="1697791"/>
            <a:ext cx="1576263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Нормативная маржа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938793" y="1699946"/>
            <a:ext cx="1576263" cy="98797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Сообщенная себестоимость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6930336" y="4797152"/>
            <a:ext cx="1602646" cy="141007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ВГО себестоимость определяется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прямым способом ввода информации в формы сбора данных (ФСД)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341456" y="2992669"/>
            <a:ext cx="1612117" cy="133216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Установить флаг «Определять себестоимость продавца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по нормативной марже» в шаблоне сверки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41457" y="4797152"/>
            <a:ext cx="1612117" cy="141007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ВГО себестоимость определяется косвенным путем вычитания нормативной маржи из выручки 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920865" y="2992669"/>
            <a:ext cx="1612117" cy="133216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Снять флаг «Определять себестоимость продавца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по нормативной марже» в шаблоне сверки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98" y="2129324"/>
            <a:ext cx="3590925" cy="4391025"/>
          </a:xfrm>
          <a:prstGeom prst="rect">
            <a:avLst/>
          </a:prstGeom>
        </p:spPr>
      </p:pic>
      <p:cxnSp>
        <p:nvCxnSpPr>
          <p:cNvPr id="30" name="Соединительная линия уступом 29"/>
          <p:cNvCxnSpPr>
            <a:stCxn id="13" idx="2"/>
            <a:endCxn id="56" idx="0"/>
          </p:cNvCxnSpPr>
          <p:nvPr/>
        </p:nvCxnSpPr>
        <p:spPr bwMode="auto">
          <a:xfrm rot="16200000" flipH="1">
            <a:off x="995141" y="2840295"/>
            <a:ext cx="304746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56" idx="2"/>
            <a:endCxn id="18" idx="0"/>
          </p:cNvCxnSpPr>
          <p:nvPr/>
        </p:nvCxnSpPr>
        <p:spPr bwMode="auto">
          <a:xfrm rot="16200000" flipH="1">
            <a:off x="911356" y="4560992"/>
            <a:ext cx="472318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22" idx="2"/>
            <a:endCxn id="55" idx="0"/>
          </p:cNvCxnSpPr>
          <p:nvPr/>
        </p:nvCxnSpPr>
        <p:spPr bwMode="auto">
          <a:xfrm rot="16200000" flipH="1">
            <a:off x="7493134" y="4558626"/>
            <a:ext cx="472315" cy="473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14" idx="2"/>
            <a:endCxn id="22" idx="0"/>
          </p:cNvCxnSpPr>
          <p:nvPr/>
        </p:nvCxnSpPr>
        <p:spPr bwMode="auto">
          <a:xfrm rot="5400000">
            <a:off x="7574553" y="2840296"/>
            <a:ext cx="30474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12" idx="1"/>
            <a:endCxn id="13" idx="0"/>
          </p:cNvCxnSpPr>
          <p:nvPr/>
        </p:nvCxnSpPr>
        <p:spPr bwMode="auto">
          <a:xfrm rot="10800000" flipV="1">
            <a:off x="1147514" y="1522125"/>
            <a:ext cx="2528562" cy="175665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12" idx="3"/>
            <a:endCxn id="14" idx="0"/>
          </p:cNvCxnSpPr>
          <p:nvPr/>
        </p:nvCxnSpPr>
        <p:spPr bwMode="auto">
          <a:xfrm>
            <a:off x="5342350" y="1522126"/>
            <a:ext cx="2384575" cy="177820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61296" y="2837625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840707" y="2863522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3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79511" y="2142024"/>
            <a:ext cx="1025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Запасы</a:t>
            </a:r>
            <a:endParaRPr lang="ru-RU" sz="1200" b="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536616" y="1211996"/>
            <a:ext cx="1377866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0" dirty="0" smtClean="0">
                <a:solidFill>
                  <a:schemeClr val="tx1"/>
                </a:solidFill>
                <a:latin typeface="Arial" charset="0"/>
              </a:rPr>
              <a:t>Общество 1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3059832" y="1211996"/>
            <a:ext cx="1324458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0" dirty="0" smtClean="0">
                <a:solidFill>
                  <a:schemeClr val="tx1"/>
                </a:solidFill>
                <a:latin typeface="Arial" charset="0"/>
              </a:rPr>
              <a:t>Общество 2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4534698" y="1211996"/>
            <a:ext cx="1377866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Элиминация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7542928" y="1211996"/>
            <a:ext cx="1377866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0" dirty="0" smtClean="0">
                <a:solidFill>
                  <a:schemeClr val="tx1"/>
                </a:solidFill>
                <a:latin typeface="Arial" charset="0"/>
              </a:rPr>
              <a:t>Консолидация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1711065" y="2097779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3185386" y="3765131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4765154" y="2087331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25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7768489" y="2087330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85</a:t>
            </a: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3214697" y="2087331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9511" y="3795907"/>
            <a:ext cx="20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Выручка от реализации запасов внутри группы</a:t>
            </a:r>
            <a:endParaRPr lang="ru-RU" sz="1200" b="0" dirty="0"/>
          </a:p>
        </p:txBody>
      </p:sp>
      <p:sp>
        <p:nvSpPr>
          <p:cNvPr id="51" name="TextBox 50"/>
          <p:cNvSpPr txBox="1"/>
          <p:nvPr/>
        </p:nvSpPr>
        <p:spPr>
          <a:xfrm>
            <a:off x="4449409" y="6388382"/>
            <a:ext cx="1755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Нормативная маржа</a:t>
            </a:r>
            <a:endParaRPr lang="ru-RU" sz="1200" b="0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907703" y="201613"/>
            <a:ext cx="7202959" cy="860425"/>
          </a:xfrm>
        </p:spPr>
        <p:txBody>
          <a:bodyPr/>
          <a:lstStyle/>
          <a:p>
            <a:r>
              <a:rPr lang="ru-RU" altLang="en-US" sz="2000" dirty="0" smtClean="0"/>
              <a:t>Схема исключения </a:t>
            </a:r>
            <a:r>
              <a:rPr lang="ru-RU" altLang="en-US" dirty="0" smtClean="0"/>
              <a:t>нереализованной прибыли по запасам при установке флага «Нормативная маржа»</a:t>
            </a:r>
            <a:endParaRPr lang="en-US" altLang="en-US" sz="2000" dirty="0" smtClean="0"/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27</a:t>
            </a:fld>
            <a:endParaRPr lang="ru-RU" altLang="ru-RU" dirty="0"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4764362" y="5982117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25%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4765154" y="3761956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25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9511" y="3286101"/>
            <a:ext cx="183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Выручка от реализации продукции</a:t>
            </a:r>
            <a:endParaRPr lang="ru-RU" sz="1200" b="0" dirty="0"/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3185386" y="3262493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300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3177729" y="4308955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(350)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5891" y="4308955"/>
            <a:ext cx="238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Себестоимость</a:t>
            </a:r>
            <a:endParaRPr lang="ru-RU" sz="1200" b="0" dirty="0"/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6203132" y="3774396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75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6204478" y="4254261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75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6037682" y="1211996"/>
            <a:ext cx="1377866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Элиминация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4467289" y="1211996"/>
            <a:ext cx="0" cy="348334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 bwMode="auto">
          <a:xfrm>
            <a:off x="6012160" y="1211996"/>
            <a:ext cx="0" cy="348334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 bwMode="auto">
          <a:xfrm>
            <a:off x="7452320" y="1211996"/>
            <a:ext cx="0" cy="348334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 bwMode="auto">
          <a:xfrm>
            <a:off x="7774271" y="3761956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7768489" y="4257572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275</a:t>
            </a: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7768489" y="3262493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300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Соединительная линия уступом 82"/>
          <p:cNvCxnSpPr>
            <a:stCxn id="41" idx="0"/>
            <a:endCxn id="42" idx="2"/>
          </p:cNvCxnSpPr>
          <p:nvPr/>
        </p:nvCxnSpPr>
        <p:spPr bwMode="auto">
          <a:xfrm rot="5400000" flipH="1" flipV="1">
            <a:off x="4311243" y="5064834"/>
            <a:ext cx="1833775" cy="79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55" idx="3"/>
            <a:endCxn id="42" idx="1"/>
          </p:cNvCxnSpPr>
          <p:nvPr/>
        </p:nvCxnSpPr>
        <p:spPr bwMode="auto">
          <a:xfrm flipV="1">
            <a:off x="4112130" y="3955149"/>
            <a:ext cx="653024" cy="317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 bwMode="auto">
          <a:xfrm>
            <a:off x="1999898" y="2852936"/>
            <a:ext cx="6231963" cy="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55" idx="1"/>
            <a:endCxn id="53" idx="2"/>
          </p:cNvCxnSpPr>
          <p:nvPr/>
        </p:nvCxnSpPr>
        <p:spPr bwMode="auto">
          <a:xfrm rot="10800000">
            <a:off x="2174438" y="2484166"/>
            <a:ext cx="1010949" cy="1474159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0993" y="5065230"/>
            <a:ext cx="3877649" cy="1200329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Нормативная маржа исключается из выручки компании-продавца и из остатка запасов компании-покупателя.</a:t>
            </a:r>
          </a:p>
          <a:p>
            <a:endParaRPr lang="ru-RU" sz="1200" b="0" dirty="0"/>
          </a:p>
          <a:p>
            <a:r>
              <a:rPr lang="ru-RU" sz="1200" dirty="0" smtClean="0"/>
              <a:t>Остаток выручки от реализации запасов сворачивается с себестоимостью</a:t>
            </a:r>
            <a:endParaRPr lang="ru-RU" sz="1200" b="0" dirty="0"/>
          </a:p>
        </p:txBody>
      </p:sp>
      <p:pic>
        <p:nvPicPr>
          <p:cNvPr id="38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4" y="5085184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7" y="5829163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Соединительная линия уступом 60"/>
          <p:cNvCxnSpPr>
            <a:stCxn id="55" idx="3"/>
            <a:endCxn id="42" idx="1"/>
          </p:cNvCxnSpPr>
          <p:nvPr/>
        </p:nvCxnSpPr>
        <p:spPr bwMode="auto">
          <a:xfrm>
            <a:off x="4112130" y="3982233"/>
            <a:ext cx="2188062" cy="127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9511" y="2142024"/>
            <a:ext cx="1025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Запасы</a:t>
            </a:r>
            <a:endParaRPr lang="ru-RU" sz="1200" b="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536616" y="1211996"/>
            <a:ext cx="1377866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0" dirty="0" smtClean="0">
                <a:solidFill>
                  <a:schemeClr val="tx1"/>
                </a:solidFill>
                <a:latin typeface="Arial" charset="0"/>
              </a:rPr>
              <a:t>Общество 1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3059832" y="1211996"/>
            <a:ext cx="1324458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0" dirty="0" smtClean="0">
                <a:solidFill>
                  <a:schemeClr val="tx1"/>
                </a:solidFill>
                <a:latin typeface="Arial" charset="0"/>
              </a:rPr>
              <a:t>Общество 2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4534698" y="1211996"/>
            <a:ext cx="1377866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Элиминация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7542928" y="1211996"/>
            <a:ext cx="1377866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="0" dirty="0" smtClean="0">
                <a:solidFill>
                  <a:schemeClr val="tx1"/>
                </a:solidFill>
                <a:latin typeface="Arial" charset="0"/>
              </a:rPr>
              <a:t>Консолидация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1711065" y="2097779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3185386" y="3789040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6300192" y="2087331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25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7768489" y="2087330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85</a:t>
            </a: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3214697" y="2087331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9511" y="3795907"/>
            <a:ext cx="20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Выручка от реализации запасов внутри группы</a:t>
            </a:r>
            <a:endParaRPr lang="ru-RU" sz="1200" b="0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907703" y="201613"/>
            <a:ext cx="7202959" cy="860425"/>
          </a:xfrm>
        </p:spPr>
        <p:txBody>
          <a:bodyPr/>
          <a:lstStyle/>
          <a:p>
            <a:r>
              <a:rPr lang="ru-RU" altLang="en-US" sz="2000" dirty="0" smtClean="0"/>
              <a:t>Схема исключения </a:t>
            </a:r>
            <a:r>
              <a:rPr lang="ru-RU" altLang="en-US" dirty="0" smtClean="0"/>
              <a:t>нереализованной прибыли по запасам при снятии флага «Нормативная маржа»</a:t>
            </a:r>
            <a:endParaRPr lang="en-US" altLang="en-US" sz="2000" dirty="0" smtClean="0"/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300192" y="3789040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25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9511" y="3286101"/>
            <a:ext cx="183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Выручка от реализации продукции</a:t>
            </a:r>
            <a:endParaRPr lang="ru-RU" sz="1200" b="0" dirty="0"/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3185386" y="3262493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300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3177729" y="4340612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75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9511" y="4308955"/>
            <a:ext cx="238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Себестоимость реализованных запасов</a:t>
            </a:r>
            <a:endParaRPr lang="ru-RU" sz="1200" b="0" dirty="0"/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4724030" y="3789040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75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4725376" y="4338758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75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6037682" y="1211996"/>
            <a:ext cx="1377866" cy="49506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Элиминация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4467289" y="1211996"/>
            <a:ext cx="0" cy="348334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 bwMode="auto">
          <a:xfrm>
            <a:off x="6012160" y="1211996"/>
            <a:ext cx="0" cy="348334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 bwMode="auto">
          <a:xfrm>
            <a:off x="7452320" y="1211996"/>
            <a:ext cx="0" cy="348334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 bwMode="auto">
          <a:xfrm>
            <a:off x="7774271" y="3789040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7768489" y="4338758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275</a:t>
            </a: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7768489" y="3262493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300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5" name="Прямая со стрелкой 84"/>
          <p:cNvCxnSpPr/>
          <p:nvPr/>
        </p:nvCxnSpPr>
        <p:spPr bwMode="auto">
          <a:xfrm>
            <a:off x="1999898" y="2852936"/>
            <a:ext cx="6231963" cy="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55" idx="1"/>
            <a:endCxn id="53" idx="2"/>
          </p:cNvCxnSpPr>
          <p:nvPr/>
        </p:nvCxnSpPr>
        <p:spPr bwMode="auto">
          <a:xfrm rot="10800000">
            <a:off x="2174438" y="2484165"/>
            <a:ext cx="1010949" cy="1498068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9511" y="4869160"/>
            <a:ext cx="238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Себестоимость прочая </a:t>
            </a:r>
            <a:endParaRPr lang="ru-RU" sz="1200" b="0" dirty="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3175295" y="4842814"/>
            <a:ext cx="926744" cy="38638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275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cxnSp>
        <p:nvCxnSpPr>
          <p:cNvPr id="58" name="Соединительная линия уступом 57"/>
          <p:cNvCxnSpPr>
            <a:stCxn id="52" idx="3"/>
            <a:endCxn id="70" idx="1"/>
          </p:cNvCxnSpPr>
          <p:nvPr/>
        </p:nvCxnSpPr>
        <p:spPr bwMode="auto">
          <a:xfrm flipV="1">
            <a:off x="4104473" y="4531951"/>
            <a:ext cx="620903" cy="185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70" idx="0"/>
            <a:endCxn id="59" idx="2"/>
          </p:cNvCxnSpPr>
          <p:nvPr/>
        </p:nvCxnSpPr>
        <p:spPr bwMode="auto">
          <a:xfrm rot="16200000" flipV="1">
            <a:off x="5106409" y="4256419"/>
            <a:ext cx="163332" cy="134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67289" y="5003552"/>
            <a:ext cx="4453505" cy="156966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Когда флаг «нормативная маржа» снят, себестоимость реализованных запасов должна быть отдельно выделена в соответствующей форме сбора данных</a:t>
            </a:r>
          </a:p>
          <a:p>
            <a:endParaRPr lang="ru-RU" sz="1200" dirty="0"/>
          </a:p>
          <a:p>
            <a:r>
              <a:rPr lang="ru-RU" sz="1200" dirty="0" smtClean="0"/>
              <a:t>Эта себестоимость будет свернута с выручкой от реализации запасов у компании-продавца, а остаток выручки от реализации запасов у компании-продавца исключен против остатка запасов у компании-покупателя</a:t>
            </a:r>
            <a:endParaRPr lang="ru-RU" sz="1200" b="0" dirty="0"/>
          </a:p>
        </p:txBody>
      </p:sp>
      <p:pic>
        <p:nvPicPr>
          <p:cNvPr id="66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01" y="5036007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00" y="5788382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768157" cy="1081088"/>
          </a:xfrm>
        </p:spPr>
        <p:txBody>
          <a:bodyPr/>
          <a:lstStyle/>
          <a:p>
            <a:r>
              <a:rPr lang="ru-RU" altLang="ru-RU" dirty="0" smtClean="0"/>
              <a:t>Настройка исключения (элиминации)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02" y="1181429"/>
            <a:ext cx="6540971" cy="38088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3203848" y="5445224"/>
            <a:ext cx="2448272" cy="112116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Нормативная маржа используется для исключения нереализованной прибыли (НРП) по ОС и Запасам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203642" y="5442478"/>
            <a:ext cx="2376264" cy="112390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Можно установить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разный процент «нормативной маржи» для каждого общества и вида выручки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 bwMode="auto">
          <a:xfrm flipV="1">
            <a:off x="5652120" y="6004432"/>
            <a:ext cx="551522" cy="1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 bwMode="auto">
          <a:xfrm>
            <a:off x="371032" y="5431534"/>
            <a:ext cx="2232248" cy="114579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Справочник «Виды выручки» предусмотрен для ввода информации о нормативной марже в разрезе видов выручки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 стрелкой 15"/>
          <p:cNvCxnSpPr>
            <a:stCxn id="15" idx="3"/>
            <a:endCxn id="12" idx="1"/>
          </p:cNvCxnSpPr>
          <p:nvPr/>
        </p:nvCxnSpPr>
        <p:spPr bwMode="auto">
          <a:xfrm>
            <a:off x="2603280" y="6004432"/>
            <a:ext cx="600568" cy="1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Общая схема процесса сверки и урегулирования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29828" y="1627657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Настройка параметров сверки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71372" y="1494704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 bwMode="auto">
          <a:xfrm>
            <a:off x="2267744" y="1627657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Загрузка данных о ВГО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11960" y="1614004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Сверка данных по разделам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444208" y="3068960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Классификация расхождений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Блок-схема: решение 1"/>
          <p:cNvSpPr/>
          <p:nvPr/>
        </p:nvSpPr>
        <p:spPr bwMode="auto">
          <a:xfrm>
            <a:off x="6305238" y="1511296"/>
            <a:ext cx="1944216" cy="1185872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/>
              <a:t>Есть расхож-дения</a:t>
            </a:r>
            <a:r>
              <a:rPr lang="en-US" sz="1300" dirty="0"/>
              <a:t>?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29828" y="3257080"/>
            <a:ext cx="2771054" cy="57606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Автоматическое урегулирование расхождений меньше порога значимости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9828" y="4586900"/>
            <a:ext cx="2748716" cy="57606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Автоматическое урегулирование по конкретной причине расхождения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29828" y="5877619"/>
            <a:ext cx="2771054" cy="57606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Ручное урегулирование расхождений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444208" y="4379866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Выбор причины расхождения из справочника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179476" y="4383084"/>
            <a:ext cx="1698759" cy="990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Шаблон типовой проводки по урегулированию для конкретной причины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Прямая со стрелкой 4"/>
          <p:cNvCxnSpPr>
            <a:stCxn id="25" idx="1"/>
            <a:endCxn id="13" idx="3"/>
          </p:cNvCxnSpPr>
          <p:nvPr/>
        </p:nvCxnSpPr>
        <p:spPr bwMode="auto">
          <a:xfrm flipH="1" flipV="1">
            <a:off x="3100882" y="3545112"/>
            <a:ext cx="3343326" cy="1891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6" idx="1"/>
            <a:endCxn id="30" idx="3"/>
          </p:cNvCxnSpPr>
          <p:nvPr/>
        </p:nvCxnSpPr>
        <p:spPr bwMode="auto">
          <a:xfrm flipH="1">
            <a:off x="5878235" y="4874932"/>
            <a:ext cx="565973" cy="321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0" idx="1"/>
            <a:endCxn id="14" idx="3"/>
          </p:cNvCxnSpPr>
          <p:nvPr/>
        </p:nvCxnSpPr>
        <p:spPr bwMode="auto">
          <a:xfrm flipH="1" flipV="1">
            <a:off x="3078544" y="4874932"/>
            <a:ext cx="1100932" cy="321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5" idx="2"/>
            <a:endCxn id="26" idx="0"/>
          </p:cNvCxnSpPr>
          <p:nvPr/>
        </p:nvCxnSpPr>
        <p:spPr bwMode="auto">
          <a:xfrm>
            <a:off x="7277346" y="4059092"/>
            <a:ext cx="0" cy="32077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Соединительная линия уступом 9218"/>
          <p:cNvCxnSpPr>
            <a:stCxn id="25" idx="3"/>
            <a:endCxn id="15" idx="3"/>
          </p:cNvCxnSpPr>
          <p:nvPr/>
        </p:nvCxnSpPr>
        <p:spPr bwMode="auto">
          <a:xfrm flipH="1">
            <a:off x="3100882" y="3564026"/>
            <a:ext cx="5009602" cy="2601625"/>
          </a:xfrm>
          <a:prstGeom prst="bentConnector3">
            <a:avLst>
              <a:gd name="adj1" fmla="val -4563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" idx="2"/>
            <a:endCxn id="25" idx="0"/>
          </p:cNvCxnSpPr>
          <p:nvPr/>
        </p:nvCxnSpPr>
        <p:spPr bwMode="auto">
          <a:xfrm>
            <a:off x="7277346" y="2697168"/>
            <a:ext cx="0" cy="37179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3" idx="3"/>
            <a:endCxn id="2" idx="1"/>
          </p:cNvCxnSpPr>
          <p:nvPr/>
        </p:nvCxnSpPr>
        <p:spPr bwMode="auto">
          <a:xfrm flipV="1">
            <a:off x="5878236" y="2104232"/>
            <a:ext cx="427002" cy="483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 bwMode="auto">
          <a:xfrm>
            <a:off x="6444208" y="692696"/>
            <a:ext cx="1666276" cy="3326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Сверка завершена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Прямая со стрелкой 48"/>
          <p:cNvCxnSpPr>
            <a:stCxn id="2" idx="0"/>
            <a:endCxn id="48" idx="2"/>
          </p:cNvCxnSpPr>
          <p:nvPr/>
        </p:nvCxnSpPr>
        <p:spPr bwMode="auto">
          <a:xfrm flipV="1">
            <a:off x="7277346" y="1025352"/>
            <a:ext cx="0" cy="48594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TextBox 9229"/>
          <p:cNvSpPr txBox="1"/>
          <p:nvPr/>
        </p:nvSpPr>
        <p:spPr>
          <a:xfrm>
            <a:off x="7061322" y="112982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</a:t>
            </a:r>
            <a:endParaRPr lang="ru-RU" sz="1200" dirty="0"/>
          </a:p>
        </p:txBody>
      </p:sp>
      <p:cxnSp>
        <p:nvCxnSpPr>
          <p:cNvPr id="54" name="Прямая со стрелкой 53"/>
          <p:cNvCxnSpPr>
            <a:stCxn id="19" idx="3"/>
            <a:endCxn id="21" idx="1"/>
          </p:cNvCxnSpPr>
          <p:nvPr/>
        </p:nvCxnSpPr>
        <p:spPr bwMode="auto">
          <a:xfrm>
            <a:off x="1996104" y="2122723"/>
            <a:ext cx="27164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1" idx="3"/>
            <a:endCxn id="23" idx="1"/>
          </p:cNvCxnSpPr>
          <p:nvPr/>
        </p:nvCxnSpPr>
        <p:spPr bwMode="auto">
          <a:xfrm flipV="1">
            <a:off x="3934020" y="2109070"/>
            <a:ext cx="277940" cy="1365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61322" y="264623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</a:t>
            </a:r>
            <a:endParaRPr lang="ru-RU" sz="1200" dirty="0"/>
          </a:p>
        </p:txBody>
      </p:sp>
      <p:pic>
        <p:nvPicPr>
          <p:cNvPr id="39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7" y="3079109"/>
            <a:ext cx="4492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2" y="4438469"/>
            <a:ext cx="4492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169658" y="1498510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178820" y="1484857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43272" y="5748472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346122" y="2939813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370480" y="4250719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768157" cy="1081088"/>
          </a:xfrm>
        </p:spPr>
        <p:txBody>
          <a:bodyPr/>
          <a:lstStyle/>
          <a:p>
            <a:r>
              <a:rPr lang="ru-RU" altLang="ru-RU" dirty="0" smtClean="0"/>
              <a:t>Схема процесса сверки внутригрупповых расчетов и работа с порталом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30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40235790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ая фигурная скобка 1"/>
          <p:cNvSpPr/>
          <p:nvPr/>
        </p:nvSpPr>
        <p:spPr bwMode="auto">
          <a:xfrm>
            <a:off x="7933963" y="1484784"/>
            <a:ext cx="288032" cy="3240360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0800000">
            <a:off x="1835696" y="4725143"/>
            <a:ext cx="288032" cy="1656184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Исключение ВГО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3223" y="28741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Сверка </a:t>
            </a:r>
          </a:p>
          <a:p>
            <a:pPr algn="ctr"/>
            <a:r>
              <a:rPr lang="ru-RU" sz="1200" b="1" dirty="0" smtClean="0"/>
              <a:t>ВГО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184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552133" cy="1081088"/>
          </a:xfrm>
        </p:spPr>
        <p:txBody>
          <a:bodyPr/>
          <a:lstStyle/>
          <a:p>
            <a:r>
              <a:rPr lang="ru-RU" altLang="ru-RU" dirty="0" smtClean="0"/>
              <a:t>Запуск процесса исключения (элиминации)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771800" y="4437112"/>
            <a:ext cx="3384376" cy="75664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Процедура исключения расчетов запускается путем создания документа «Элиминация»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79512" y="5661248"/>
            <a:ext cx="3744416" cy="7920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Проводки по исключению ВГО выполняются в учете отдельной организации - «Элиминирующей компании», входящий в периметр Группы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004048" y="5661248"/>
            <a:ext cx="3672408" cy="7684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Если в одном отчетном периоде нужно провести консолидацию по нескольким периметрам (субхолдинги) – предусмотрены разные сценарии элиминации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Соединительная линия уступом 28"/>
          <p:cNvCxnSpPr>
            <a:stCxn id="11" idx="1"/>
            <a:endCxn id="26" idx="0"/>
          </p:cNvCxnSpPr>
          <p:nvPr/>
        </p:nvCxnSpPr>
        <p:spPr bwMode="auto">
          <a:xfrm rot="10800000" flipV="1">
            <a:off x="2051720" y="4815432"/>
            <a:ext cx="720080" cy="845815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1" idx="3"/>
            <a:endCxn id="27" idx="0"/>
          </p:cNvCxnSpPr>
          <p:nvPr/>
        </p:nvCxnSpPr>
        <p:spPr bwMode="auto">
          <a:xfrm>
            <a:off x="6156176" y="4815433"/>
            <a:ext cx="684076" cy="845815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468794" cy="18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768157" cy="1081088"/>
          </a:xfrm>
        </p:spPr>
        <p:txBody>
          <a:bodyPr/>
          <a:lstStyle/>
          <a:p>
            <a:r>
              <a:rPr lang="ru-RU" altLang="ru-RU" dirty="0" smtClean="0"/>
              <a:t>Схема процесса сверки внутригрупповых расчетов и работа с порталом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32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2523084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ая фигурная скобка 1"/>
          <p:cNvSpPr/>
          <p:nvPr/>
        </p:nvSpPr>
        <p:spPr bwMode="auto">
          <a:xfrm>
            <a:off x="7933963" y="1484784"/>
            <a:ext cx="288032" cy="3240360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0800000">
            <a:off x="1835696" y="4725143"/>
            <a:ext cx="288032" cy="1656184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Исключение ВГО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3223" y="28741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Сверка </a:t>
            </a:r>
          </a:p>
          <a:p>
            <a:pPr algn="ctr"/>
            <a:r>
              <a:rPr lang="ru-RU" sz="1200" b="1" dirty="0" smtClean="0"/>
              <a:t>ВГО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184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24750" y="2198740"/>
            <a:ext cx="238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Дебиторская задолженность</a:t>
            </a:r>
            <a:endParaRPr lang="ru-RU" sz="1200" b="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2674044" y="1261164"/>
            <a:ext cx="1033860" cy="49506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b="0" dirty="0" smtClean="0">
                <a:solidFill>
                  <a:schemeClr val="tx1"/>
                </a:solidFill>
                <a:latin typeface="Arial" charset="0"/>
              </a:rPr>
              <a:t>Общество 1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4172404" y="1261164"/>
            <a:ext cx="1047668" cy="49506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b="0" dirty="0" smtClean="0">
                <a:solidFill>
                  <a:schemeClr val="tx1"/>
                </a:solidFill>
                <a:latin typeface="Arial" charset="0"/>
              </a:rPr>
              <a:t>Общество 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5719970" y="1261164"/>
            <a:ext cx="1084278" cy="49506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Элиминация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7283070" y="1261164"/>
            <a:ext cx="1105354" cy="49506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b="0" dirty="0" smtClean="0">
                <a:solidFill>
                  <a:schemeClr val="tx1"/>
                </a:solidFill>
                <a:latin typeface="Arial" charset="0"/>
              </a:rPr>
              <a:t>Консолидация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2674044" y="2146947"/>
            <a:ext cx="1033859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2674044" y="2644568"/>
            <a:ext cx="1033859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(60)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2674044" y="3120002"/>
            <a:ext cx="1033859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85</a:t>
            </a: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172404" y="2644568"/>
            <a:ext cx="104766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(30)</a:t>
            </a: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2674044" y="3562282"/>
            <a:ext cx="1033859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(100)</a:t>
            </a: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5719970" y="3562282"/>
            <a:ext cx="1084278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5719970" y="2136499"/>
            <a:ext cx="1084278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(60)</a:t>
            </a: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5719970" y="2632528"/>
            <a:ext cx="1084278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60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5719970" y="3108802"/>
            <a:ext cx="1084278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(100)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7291233" y="2136499"/>
            <a:ext cx="103432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10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7290252" y="2632528"/>
            <a:ext cx="103432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(30)</a:t>
            </a: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7290252" y="3090663"/>
            <a:ext cx="103432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85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7290252" y="3534731"/>
            <a:ext cx="103432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(75)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4172404" y="3562282"/>
            <a:ext cx="104766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(75)</a:t>
            </a: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4172404" y="2146947"/>
            <a:ext cx="104766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60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4750" y="2694769"/>
            <a:ext cx="238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Кредиторская задолженность</a:t>
            </a:r>
            <a:endParaRPr lang="ru-RU" sz="1200" b="0" dirty="0"/>
          </a:p>
        </p:txBody>
      </p:sp>
      <p:sp>
        <p:nvSpPr>
          <p:cNvPr id="45" name="TextBox 44"/>
          <p:cNvSpPr txBox="1"/>
          <p:nvPr/>
        </p:nvSpPr>
        <p:spPr>
          <a:xfrm>
            <a:off x="224750" y="3182243"/>
            <a:ext cx="238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Выручка</a:t>
            </a:r>
            <a:endParaRPr lang="ru-RU" sz="1200" b="0" dirty="0"/>
          </a:p>
        </p:txBody>
      </p:sp>
      <p:sp>
        <p:nvSpPr>
          <p:cNvPr id="51" name="TextBox 50"/>
          <p:cNvSpPr txBox="1"/>
          <p:nvPr/>
        </p:nvSpPr>
        <p:spPr>
          <a:xfrm>
            <a:off x="224750" y="3624523"/>
            <a:ext cx="238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Себестоимость</a:t>
            </a:r>
            <a:endParaRPr lang="ru-RU" sz="1200" b="0" dirty="0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4172404" y="3125103"/>
            <a:ext cx="104766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100</a:t>
            </a:r>
          </a:p>
        </p:txBody>
      </p:sp>
      <p:cxnSp>
        <p:nvCxnSpPr>
          <p:cNvPr id="5" name="Прямая со стрелкой 4"/>
          <p:cNvCxnSpPr>
            <a:stCxn id="54" idx="3"/>
            <a:endCxn id="75" idx="1"/>
          </p:cNvCxnSpPr>
          <p:nvPr/>
        </p:nvCxnSpPr>
        <p:spPr bwMode="auto">
          <a:xfrm flipV="1">
            <a:off x="3707903" y="2340140"/>
            <a:ext cx="464501" cy="4976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7" name="Прямая со стрелкой 6"/>
          <p:cNvCxnSpPr>
            <a:stCxn id="60" idx="3"/>
            <a:endCxn id="58" idx="1"/>
          </p:cNvCxnSpPr>
          <p:nvPr/>
        </p:nvCxnSpPr>
        <p:spPr bwMode="auto">
          <a:xfrm flipV="1">
            <a:off x="3707903" y="3318296"/>
            <a:ext cx="464501" cy="4371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77" name="TextBox 76"/>
          <p:cNvSpPr txBox="1"/>
          <p:nvPr/>
        </p:nvSpPr>
        <p:spPr>
          <a:xfrm>
            <a:off x="360243" y="4509144"/>
            <a:ext cx="8036447" cy="1754326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Внутригрупповые задолженности, доходы и расходы исключаются в процессе консолидации после их сверки и урегулирования расхождений в портале ВГО.</a:t>
            </a:r>
          </a:p>
          <a:p>
            <a:endParaRPr lang="ru-RU" sz="1200" dirty="0"/>
          </a:p>
          <a:p>
            <a:r>
              <a:rPr lang="ru-RU" sz="1200" dirty="0"/>
              <a:t>Себестоимость у </a:t>
            </a:r>
            <a:r>
              <a:rPr lang="ru-RU" sz="1200" dirty="0" smtClean="0"/>
              <a:t>компании-покупателя </a:t>
            </a:r>
            <a:r>
              <a:rPr lang="ru-RU" sz="1200" dirty="0"/>
              <a:t>исключается против выручки у </a:t>
            </a:r>
            <a:r>
              <a:rPr lang="ru-RU" sz="1200" dirty="0" smtClean="0"/>
              <a:t>компании-продавца. </a:t>
            </a:r>
            <a:r>
              <a:rPr lang="ru-RU" sz="1200" dirty="0"/>
              <a:t>Дебиторская задолженность у компании-продавца исключается против кредиторской задолженности у </a:t>
            </a:r>
            <a:r>
              <a:rPr lang="ru-RU" sz="1200" dirty="0" smtClean="0"/>
              <a:t>компании-покупателя.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Процедура исключение ВГО запускается путем создания и проведения документа «Элиминация</a:t>
            </a:r>
            <a:r>
              <a:rPr lang="ru-RU" sz="1200" dirty="0" smtClean="0"/>
              <a:t>».</a:t>
            </a:r>
            <a:endParaRPr lang="ru-RU" sz="1200" dirty="0"/>
          </a:p>
          <a:p>
            <a:endParaRPr lang="ru-RU" sz="1200" b="0" dirty="0" smtClean="0"/>
          </a:p>
        </p:txBody>
      </p:sp>
      <p:cxnSp>
        <p:nvCxnSpPr>
          <p:cNvPr id="10" name="Соединительная линия уступом 9"/>
          <p:cNvCxnSpPr>
            <a:stCxn id="60" idx="2"/>
            <a:endCxn id="61" idx="2"/>
          </p:cNvCxnSpPr>
          <p:nvPr/>
        </p:nvCxnSpPr>
        <p:spPr bwMode="auto">
          <a:xfrm rot="16200000" flipH="1">
            <a:off x="4726541" y="2413100"/>
            <a:ext cx="12700" cy="3071135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2" name="Прямая со стрелкой 11"/>
          <p:cNvCxnSpPr>
            <a:stCxn id="58" idx="3"/>
            <a:endCxn id="64" idx="1"/>
          </p:cNvCxnSpPr>
          <p:nvPr/>
        </p:nvCxnSpPr>
        <p:spPr bwMode="auto">
          <a:xfrm flipV="1">
            <a:off x="5220071" y="3301995"/>
            <a:ext cx="499899" cy="163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" name="Прямая со стрелкой 14"/>
          <p:cNvCxnSpPr>
            <a:stCxn id="75" idx="3"/>
            <a:endCxn id="62" idx="1"/>
          </p:cNvCxnSpPr>
          <p:nvPr/>
        </p:nvCxnSpPr>
        <p:spPr bwMode="auto">
          <a:xfrm flipV="1">
            <a:off x="5220071" y="2329692"/>
            <a:ext cx="499899" cy="104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907703" y="201613"/>
            <a:ext cx="7202959" cy="860425"/>
          </a:xfrm>
        </p:spPr>
        <p:txBody>
          <a:bodyPr/>
          <a:lstStyle/>
          <a:p>
            <a:r>
              <a:rPr lang="ru-RU" altLang="en-US" sz="2000" dirty="0" smtClean="0"/>
              <a:t>Схема исключения ВГО – доходы и расходы</a:t>
            </a:r>
            <a:endParaRPr lang="en-US" altLang="en-US" sz="2000" dirty="0" smtClean="0"/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33</a:t>
            </a:fld>
            <a:endParaRPr lang="ru-RU" altLang="ru-RU" dirty="0"/>
          </a:p>
        </p:txBody>
      </p:sp>
      <p:pic>
        <p:nvPicPr>
          <p:cNvPr id="38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4" y="4587021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2" y="5085184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3" y="5805264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289378" y="5373216"/>
            <a:ext cx="8439583" cy="1384995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Нереализованные прибыли списываются (амортизируются) по мере использования запасов. Ведется отдельный учет запасов и накопленной нереализованной прибыли в разрезе обществ, у которых куплены запасы. </a:t>
            </a:r>
          </a:p>
          <a:p>
            <a:endParaRPr lang="ru-RU" sz="1200" dirty="0"/>
          </a:p>
          <a:p>
            <a:r>
              <a:rPr lang="ru-RU" sz="1200" b="0" dirty="0" smtClean="0"/>
              <a:t>Величина списания запасов распределяется на каждое общество, пропорционально накопленной доле запасов, купленных у данного общества ранее</a:t>
            </a:r>
          </a:p>
          <a:p>
            <a:endParaRPr lang="ru-RU" sz="1200" dirty="0"/>
          </a:p>
          <a:p>
            <a:r>
              <a:rPr lang="ru-RU" sz="1200" dirty="0" smtClean="0"/>
              <a:t>Доля нереализованной прибыли в списаниях запасов рассчитывается на основе процента нормативной маржи</a:t>
            </a:r>
            <a:endParaRPr lang="ru-RU" sz="1200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907703" y="201613"/>
            <a:ext cx="7202959" cy="860425"/>
          </a:xfrm>
        </p:spPr>
        <p:txBody>
          <a:bodyPr/>
          <a:lstStyle/>
          <a:p>
            <a:r>
              <a:rPr lang="ru-RU" altLang="en-US" dirty="0" smtClean="0"/>
              <a:t>Амортизация нереализованной прибыли (НРП)</a:t>
            </a:r>
            <a:endParaRPr lang="en-US" altLang="en-US" sz="2000" dirty="0" smtClean="0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34</a:t>
            </a:fld>
            <a:endParaRPr lang="ru-RU" altLang="ru-RU" dirty="0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2658062" y="1268712"/>
            <a:ext cx="1060617" cy="7201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b="0" dirty="0" smtClean="0">
                <a:solidFill>
                  <a:schemeClr val="tx1"/>
                </a:solidFill>
                <a:latin typeface="Arial" charset="0"/>
              </a:rPr>
              <a:t>Нереализованная прибыль в остатке на начало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1486431" y="1268712"/>
            <a:ext cx="1060617" cy="7201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b="0" dirty="0" smtClean="0">
                <a:solidFill>
                  <a:schemeClr val="tx1"/>
                </a:solidFill>
                <a:latin typeface="Arial" charset="0"/>
              </a:rPr>
              <a:t>Остаток на начало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3862695" y="1268712"/>
            <a:ext cx="1060617" cy="7201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b="0" dirty="0" smtClean="0">
                <a:solidFill>
                  <a:schemeClr val="tx1"/>
                </a:solidFill>
                <a:latin typeface="Arial" charset="0"/>
              </a:rPr>
              <a:t>Закупки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5071067" y="1268712"/>
            <a:ext cx="1060617" cy="7201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000" dirty="0">
                <a:solidFill>
                  <a:schemeClr val="tx1"/>
                </a:solidFill>
                <a:latin typeface="Arial" charset="0"/>
              </a:rPr>
              <a:t>Нереализованная прибыль в </a:t>
            </a:r>
            <a:r>
              <a:rPr lang="ru-RU" sz="1000" dirty="0" smtClean="0">
                <a:solidFill>
                  <a:schemeClr val="tx1"/>
                </a:solidFill>
                <a:latin typeface="Arial" charset="0"/>
              </a:rPr>
              <a:t>закупках</a:t>
            </a:r>
            <a:endParaRPr lang="ru-RU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6425933" y="1268712"/>
            <a:ext cx="1060617" cy="7201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b="0" dirty="0" smtClean="0">
                <a:solidFill>
                  <a:schemeClr val="tx1"/>
                </a:solidFill>
                <a:latin typeface="Arial" charset="0"/>
              </a:rPr>
              <a:t>Списания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7668347" y="1264311"/>
            <a:ext cx="1060617" cy="7201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000" dirty="0">
                <a:solidFill>
                  <a:schemeClr val="tx1"/>
                </a:solidFill>
                <a:latin typeface="Arial" charset="0"/>
              </a:rPr>
              <a:t>Нереализованная прибыль в </a:t>
            </a:r>
            <a:r>
              <a:rPr lang="ru-RU" sz="1000" dirty="0" smtClean="0">
                <a:solidFill>
                  <a:schemeClr val="tx1"/>
                </a:solidFill>
                <a:latin typeface="Arial" charset="0"/>
              </a:rPr>
              <a:t>списаниях</a:t>
            </a:r>
            <a:endParaRPr lang="ru-RU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1486430" y="2136499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100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5764" y="2209189"/>
            <a:ext cx="14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 smtClean="0"/>
              <a:t>Запасы купленные</a:t>
            </a:r>
          </a:p>
          <a:p>
            <a:r>
              <a:rPr lang="ru-RU" sz="1000" b="0" dirty="0" smtClean="0"/>
              <a:t>у третьих лиц</a:t>
            </a:r>
            <a:endParaRPr lang="ru-RU" sz="10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1307974" y="4869160"/>
            <a:ext cx="2114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 smtClean="0"/>
              <a:t>Закупки у сторонних контрагентов</a:t>
            </a:r>
            <a:endParaRPr lang="ru-RU" sz="1000" b="0" dirty="0"/>
          </a:p>
        </p:txBody>
      </p:sp>
      <p:sp>
        <p:nvSpPr>
          <p:cNvPr id="88" name="TextBox 87"/>
          <p:cNvSpPr txBox="1"/>
          <p:nvPr/>
        </p:nvSpPr>
        <p:spPr>
          <a:xfrm>
            <a:off x="4211960" y="4885134"/>
            <a:ext cx="353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 smtClean="0"/>
              <a:t>Закупки у Общества 2,</a:t>
            </a:r>
          </a:p>
          <a:p>
            <a:r>
              <a:rPr lang="ru-RU" sz="1000" b="0" dirty="0" smtClean="0"/>
              <a:t>нормативная маржа 25%</a:t>
            </a:r>
            <a:endParaRPr lang="ru-RU" sz="1000" b="0" dirty="0"/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2658061" y="2653240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(8)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3862694" y="2136499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50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5071067" y="3081966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(5)</a:t>
            </a: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6425933" y="2136499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solidFill>
                  <a:schemeClr val="tx1"/>
                </a:solidFill>
                <a:latin typeface="Arial" charset="0"/>
              </a:rPr>
              <a:t>(100+50) / (135+70)*30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7668345" y="2628957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solidFill>
                  <a:schemeClr val="tx1"/>
                </a:solidFill>
                <a:latin typeface="Arial" charset="0"/>
              </a:rPr>
              <a:t>23%*7,8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3064515" y="4869160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5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5967427" y="4885134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14500" y="2619634"/>
            <a:ext cx="14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 smtClean="0"/>
              <a:t>Запасы купленные</a:t>
            </a:r>
          </a:p>
          <a:p>
            <a:r>
              <a:rPr lang="ru-RU" sz="1000" b="0" dirty="0" smtClean="0"/>
              <a:t>у Общества 1</a:t>
            </a:r>
            <a:endParaRPr lang="ru-RU" sz="1000" b="0" dirty="0"/>
          </a:p>
        </p:txBody>
      </p:sp>
      <p:sp>
        <p:nvSpPr>
          <p:cNvPr id="100" name="TextBox 99"/>
          <p:cNvSpPr txBox="1"/>
          <p:nvPr/>
        </p:nvSpPr>
        <p:spPr>
          <a:xfrm>
            <a:off x="205765" y="3019744"/>
            <a:ext cx="14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 smtClean="0"/>
              <a:t>Запасы купленные</a:t>
            </a:r>
          </a:p>
          <a:p>
            <a:r>
              <a:rPr lang="ru-RU" sz="1000" b="0" dirty="0" smtClean="0"/>
              <a:t>у Общества 2</a:t>
            </a:r>
            <a:endParaRPr lang="ru-RU" sz="1000" b="0" dirty="0"/>
          </a:p>
        </p:txBody>
      </p:sp>
      <p:sp>
        <p:nvSpPr>
          <p:cNvPr id="101" name="TextBox 100"/>
          <p:cNvSpPr txBox="1"/>
          <p:nvPr/>
        </p:nvSpPr>
        <p:spPr>
          <a:xfrm>
            <a:off x="179512" y="3895504"/>
            <a:ext cx="1407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 smtClean="0"/>
              <a:t>Запасы Итого</a:t>
            </a:r>
            <a:endParaRPr lang="ru-RU" sz="1000" b="0" dirty="0"/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1486429" y="2648191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35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3840483" y="3074552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1463195" y="3825421"/>
            <a:ext cx="1060617" cy="3863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135</a:t>
            </a: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3839459" y="3825421"/>
            <a:ext cx="1060617" cy="3863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70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6425933" y="3825421"/>
            <a:ext cx="1060617" cy="3863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6425933" y="2636912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7,8</a:t>
            </a: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425933" y="3114622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>
                <a:solidFill>
                  <a:schemeClr val="tx1"/>
                </a:solidFill>
                <a:latin typeface="Arial" charset="0"/>
              </a:rPr>
              <a:t>4,4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7668344" y="3114622"/>
            <a:ext cx="1060617" cy="38638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(1,1)</a:t>
            </a:r>
          </a:p>
        </p:txBody>
      </p:sp>
      <p:pic>
        <p:nvPicPr>
          <p:cNvPr id="11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7" y="5445224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8" y="5989235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9" y="6499257"/>
            <a:ext cx="168097" cy="1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4" name="Соединительная линия уступом 113"/>
          <p:cNvCxnSpPr>
            <a:stCxn id="106" idx="1"/>
            <a:endCxn id="107" idx="1"/>
          </p:cNvCxnSpPr>
          <p:nvPr/>
        </p:nvCxnSpPr>
        <p:spPr bwMode="auto">
          <a:xfrm rot="10800000">
            <a:off x="6425933" y="2830106"/>
            <a:ext cx="12700" cy="1188509"/>
          </a:xfrm>
          <a:prstGeom prst="bentConnector3">
            <a:avLst>
              <a:gd name="adj1" fmla="val 1285717"/>
            </a:avLst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>
            <a:stCxn id="106" idx="1"/>
            <a:endCxn id="108" idx="1"/>
          </p:cNvCxnSpPr>
          <p:nvPr/>
        </p:nvCxnSpPr>
        <p:spPr bwMode="auto">
          <a:xfrm rot="10800000">
            <a:off x="6425933" y="3307816"/>
            <a:ext cx="12700" cy="710799"/>
          </a:xfrm>
          <a:prstGeom prst="bentConnector3">
            <a:avLst>
              <a:gd name="adj1" fmla="val 1350000"/>
            </a:avLst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122591" y="3152048"/>
            <a:ext cx="941924" cy="246221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0" dirty="0" smtClean="0"/>
              <a:t>8 / 35 = 23%</a:t>
            </a:r>
            <a:endParaRPr lang="ru-RU" sz="1000" b="0" dirty="0"/>
          </a:p>
        </p:txBody>
      </p:sp>
      <p:cxnSp>
        <p:nvCxnSpPr>
          <p:cNvPr id="117" name="Соединительная линия уступом 116"/>
          <p:cNvCxnSpPr>
            <a:stCxn id="102" idx="2"/>
            <a:endCxn id="116" idx="1"/>
          </p:cNvCxnSpPr>
          <p:nvPr/>
        </p:nvCxnSpPr>
        <p:spPr bwMode="auto">
          <a:xfrm rot="16200000" flipH="1">
            <a:off x="1949373" y="3101941"/>
            <a:ext cx="240582" cy="105853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>
            <a:stCxn id="89" idx="2"/>
            <a:endCxn id="116" idx="3"/>
          </p:cNvCxnSpPr>
          <p:nvPr/>
        </p:nvCxnSpPr>
        <p:spPr bwMode="auto">
          <a:xfrm rot="5400000">
            <a:off x="3008677" y="3095465"/>
            <a:ext cx="235533" cy="123855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890002" y="3398269"/>
            <a:ext cx="1407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 smtClean="0"/>
              <a:t>Нормативная маржа</a:t>
            </a:r>
            <a:endParaRPr lang="ru-RU" sz="1000" b="0" dirty="0"/>
          </a:p>
        </p:txBody>
      </p:sp>
      <p:cxnSp>
        <p:nvCxnSpPr>
          <p:cNvPr id="120" name="Соединительная линия уступом 119"/>
          <p:cNvCxnSpPr>
            <a:stCxn id="106" idx="1"/>
            <a:endCxn id="92" idx="1"/>
          </p:cNvCxnSpPr>
          <p:nvPr/>
        </p:nvCxnSpPr>
        <p:spPr bwMode="auto">
          <a:xfrm rot="10800000">
            <a:off x="6425933" y="2329692"/>
            <a:ext cx="12700" cy="1688922"/>
          </a:xfrm>
          <a:prstGeom prst="bentConnector3">
            <a:avLst>
              <a:gd name="adj1" fmla="val 1350000"/>
            </a:avLst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>
            <a:stCxn id="116" idx="2"/>
            <a:endCxn id="93" idx="3"/>
          </p:cNvCxnSpPr>
          <p:nvPr/>
        </p:nvCxnSpPr>
        <p:spPr bwMode="auto">
          <a:xfrm rot="5400000" flipH="1" flipV="1">
            <a:off x="5373197" y="42505"/>
            <a:ext cx="576119" cy="6135409"/>
          </a:xfrm>
          <a:prstGeom prst="bentConnector4">
            <a:avLst>
              <a:gd name="adj1" fmla="val -175722"/>
              <a:gd name="adj2" fmla="val 102262"/>
            </a:avLst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3438" y="1385888"/>
            <a:ext cx="40687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FFFFFF"/>
                </a:solidFill>
              </a:rPr>
              <a:t>Портал сверки и элиминация внутригрупповых операций</a:t>
            </a:r>
            <a:endParaRPr lang="ru-RU" altLang="ru-RU" sz="2400" dirty="0">
              <a:solidFill>
                <a:srgbClr val="FFFFFF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 bwMode="auto">
          <a:xfrm>
            <a:off x="1685319" y="2880713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Комментарий стороны А оставлен</a:t>
            </a:r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Схема процесса ручного урегулирования расхождений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685319" y="1452736"/>
            <a:ext cx="1666276" cy="9901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Выяснение причин расхождений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130795" y="1452736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Ознакомление контрагентов с комментариями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516216" y="4238947"/>
            <a:ext cx="1666276" cy="10103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Установлен флаг «Спор»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516216" y="1450851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Ввод уточняющей информации и повторная загрузка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08057" y="5558479"/>
            <a:ext cx="1666276" cy="990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Решение спорных ситуаций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47820" y="5558479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Принудительное урегулирование (ручная поправка)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908057" y="4238947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Индикация просрочки согласования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130795" y="2880713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Комментарий стороны </a:t>
            </a:r>
            <a:r>
              <a:rPr lang="ru-RU" sz="1200" dirty="0" smtClean="0"/>
              <a:t>Б </a:t>
            </a:r>
            <a:r>
              <a:rPr lang="ru-RU" sz="1200" dirty="0"/>
              <a:t>оставлен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516216" y="2874741"/>
            <a:ext cx="1666276" cy="990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Стороны согласны друг с другом и выяснили, кто правит ошибку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Прямая со стрелкой 37"/>
          <p:cNvCxnSpPr>
            <a:stCxn id="16" idx="2"/>
            <a:endCxn id="34" idx="0"/>
          </p:cNvCxnSpPr>
          <p:nvPr/>
        </p:nvCxnSpPr>
        <p:spPr bwMode="auto">
          <a:xfrm>
            <a:off x="2518457" y="2442868"/>
            <a:ext cx="0" cy="43784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34" idx="3"/>
            <a:endCxn id="17" idx="1"/>
          </p:cNvCxnSpPr>
          <p:nvPr/>
        </p:nvCxnSpPr>
        <p:spPr bwMode="auto">
          <a:xfrm flipV="1">
            <a:off x="3351595" y="1947802"/>
            <a:ext cx="779200" cy="142797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7" idx="2"/>
            <a:endCxn id="35" idx="0"/>
          </p:cNvCxnSpPr>
          <p:nvPr/>
        </p:nvCxnSpPr>
        <p:spPr bwMode="auto">
          <a:xfrm>
            <a:off x="4963933" y="2442868"/>
            <a:ext cx="0" cy="43784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5" idx="3"/>
            <a:endCxn id="37" idx="1"/>
          </p:cNvCxnSpPr>
          <p:nvPr/>
        </p:nvCxnSpPr>
        <p:spPr bwMode="auto">
          <a:xfrm flipV="1">
            <a:off x="5797071" y="3369807"/>
            <a:ext cx="719145" cy="597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7" idx="0"/>
            <a:endCxn id="26" idx="2"/>
          </p:cNvCxnSpPr>
          <p:nvPr/>
        </p:nvCxnSpPr>
        <p:spPr bwMode="auto">
          <a:xfrm flipV="1">
            <a:off x="7349354" y="2440983"/>
            <a:ext cx="0" cy="43375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7" idx="2"/>
            <a:endCxn id="18" idx="0"/>
          </p:cNvCxnSpPr>
          <p:nvPr/>
        </p:nvCxnSpPr>
        <p:spPr bwMode="auto">
          <a:xfrm>
            <a:off x="7349354" y="3864873"/>
            <a:ext cx="0" cy="37407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34" idx="2"/>
            <a:endCxn id="29" idx="1"/>
          </p:cNvCxnSpPr>
          <p:nvPr/>
        </p:nvCxnSpPr>
        <p:spPr bwMode="auto">
          <a:xfrm rot="16200000" flipH="1">
            <a:off x="2281673" y="4107629"/>
            <a:ext cx="863168" cy="389600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35" idx="2"/>
            <a:endCxn id="29" idx="3"/>
          </p:cNvCxnSpPr>
          <p:nvPr/>
        </p:nvCxnSpPr>
        <p:spPr bwMode="auto">
          <a:xfrm rot="5400000">
            <a:off x="4337549" y="4107629"/>
            <a:ext cx="863168" cy="389600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29" idx="2"/>
            <a:endCxn id="27" idx="0"/>
          </p:cNvCxnSpPr>
          <p:nvPr/>
        </p:nvCxnSpPr>
        <p:spPr bwMode="auto">
          <a:xfrm>
            <a:off x="3741195" y="5229079"/>
            <a:ext cx="0" cy="3294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774712" y="406201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</a:t>
            </a:r>
            <a:endParaRPr lang="ru-RU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302433" y="407591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3525171" y="252329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940619" y="323727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</a:t>
            </a:r>
            <a:endParaRPr lang="ru-RU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7133330" y="257469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7133330" y="392351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</a:t>
            </a:r>
            <a:endParaRPr lang="ru-RU" sz="1200" dirty="0"/>
          </a:p>
        </p:txBody>
      </p:sp>
      <p:cxnSp>
        <p:nvCxnSpPr>
          <p:cNvPr id="83" name="Прямая со стрелкой 82"/>
          <p:cNvCxnSpPr>
            <a:stCxn id="27" idx="1"/>
            <a:endCxn id="28" idx="3"/>
          </p:cNvCxnSpPr>
          <p:nvPr/>
        </p:nvCxnSpPr>
        <p:spPr bwMode="auto">
          <a:xfrm flipH="1">
            <a:off x="2014096" y="6053545"/>
            <a:ext cx="893961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27" idx="2"/>
            <a:endCxn id="26" idx="3"/>
          </p:cNvCxnSpPr>
          <p:nvPr/>
        </p:nvCxnSpPr>
        <p:spPr bwMode="auto">
          <a:xfrm rot="5400000" flipH="1" flipV="1">
            <a:off x="3660496" y="2026615"/>
            <a:ext cx="4602694" cy="4441297"/>
          </a:xfrm>
          <a:prstGeom prst="bentConnector4">
            <a:avLst>
              <a:gd name="adj1" fmla="val -4967"/>
              <a:gd name="adj2" fmla="val 105147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18" idx="2"/>
            <a:endCxn id="27" idx="3"/>
          </p:cNvCxnSpPr>
          <p:nvPr/>
        </p:nvCxnSpPr>
        <p:spPr bwMode="auto">
          <a:xfrm rot="5400000">
            <a:off x="5559719" y="4263910"/>
            <a:ext cx="804250" cy="2775021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791455" y="6500985"/>
            <a:ext cx="3541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Стороны согласны внести изменения в ФСД</a:t>
            </a:r>
            <a:endParaRPr lang="ru-RU" sz="1200" dirty="0"/>
          </a:p>
        </p:txBody>
      </p:sp>
      <p:sp>
        <p:nvSpPr>
          <p:cNvPr id="3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597650"/>
            <a:ext cx="766762" cy="260350"/>
          </a:xfrm>
        </p:spPr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587233" y="2745594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19" y="1326988"/>
            <a:ext cx="4492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083764" y="2800289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464221" y="1329875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464221" y="4109800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49734" y="5429332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57" y="4090515"/>
            <a:ext cx="4492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768157" cy="1081088"/>
          </a:xfrm>
        </p:spPr>
        <p:txBody>
          <a:bodyPr/>
          <a:lstStyle/>
          <a:p>
            <a:r>
              <a:rPr lang="ru-RU" altLang="ru-RU" dirty="0" smtClean="0"/>
              <a:t>Схема процесса сверки внутригрупповых расчетов и работа с порталом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0317529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ая фигурная скобка 1"/>
          <p:cNvSpPr/>
          <p:nvPr/>
        </p:nvSpPr>
        <p:spPr bwMode="auto">
          <a:xfrm>
            <a:off x="7933963" y="1484784"/>
            <a:ext cx="288032" cy="3240360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0800000">
            <a:off x="1835696" y="4725143"/>
            <a:ext cx="288032" cy="1656184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Исключение ВГО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3223" y="28741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Сверка </a:t>
            </a:r>
          </a:p>
          <a:p>
            <a:pPr algn="ctr"/>
            <a:r>
              <a:rPr lang="ru-RU" sz="1200" b="1" dirty="0" smtClean="0"/>
              <a:t>ВГО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952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408117" cy="1081088"/>
          </a:xfrm>
        </p:spPr>
        <p:txBody>
          <a:bodyPr/>
          <a:lstStyle/>
          <a:p>
            <a:r>
              <a:rPr lang="ru-RU" altLang="ru-RU" dirty="0" smtClean="0"/>
              <a:t>Загрузка данных о ВГО и расчет расхождений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22358" y="1814300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Первичная загрузка данных по ВГО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004047" y="1814300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Повторная загрузка уточненных данных по ВГО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835820" y="1814300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Анализ расхождений и ввод комментариев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178351" y="1814300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Анализ отчета  «Ход сверки»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22359" y="3357757"/>
            <a:ext cx="1666276" cy="23018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Автоматический импорт или ручной ввод данных в формы сбора данных о ВГО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838102" y="3357784"/>
            <a:ext cx="1666276" cy="23018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Ввод комментариев по возникшим расхождениям в «Портале сверки ВГО»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004048" y="3356992"/>
            <a:ext cx="1666276" cy="23018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Корректировка введенных данных в формах сбора данных о ВГО и перерасчет расхождений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179819" y="3357758"/>
            <a:ext cx="1666276" cy="23018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Сводный анализ всех расхождений в разрезе контрагентов и счетов в одном отчете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Соединительная линия уступом 19"/>
          <p:cNvCxnSpPr>
            <a:stCxn id="12" idx="2"/>
            <a:endCxn id="16" idx="0"/>
          </p:cNvCxnSpPr>
          <p:nvPr/>
        </p:nvCxnSpPr>
        <p:spPr bwMode="auto">
          <a:xfrm rot="16200000" flipH="1">
            <a:off x="1078834" y="3081093"/>
            <a:ext cx="55332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14" idx="2"/>
            <a:endCxn id="17" idx="0"/>
          </p:cNvCxnSpPr>
          <p:nvPr/>
        </p:nvCxnSpPr>
        <p:spPr bwMode="auto">
          <a:xfrm rot="16200000" flipH="1">
            <a:off x="3393423" y="3079967"/>
            <a:ext cx="553352" cy="228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3" idx="2"/>
            <a:endCxn id="18" idx="0"/>
          </p:cNvCxnSpPr>
          <p:nvPr/>
        </p:nvCxnSpPr>
        <p:spPr bwMode="auto">
          <a:xfrm rot="16200000" flipH="1">
            <a:off x="5560905" y="3080711"/>
            <a:ext cx="552560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5" idx="2"/>
            <a:endCxn id="19" idx="0"/>
          </p:cNvCxnSpPr>
          <p:nvPr/>
        </p:nvCxnSpPr>
        <p:spPr bwMode="auto">
          <a:xfrm rot="16200000" flipH="1">
            <a:off x="7735560" y="3080361"/>
            <a:ext cx="553326" cy="146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2" idx="3"/>
            <a:endCxn id="14" idx="1"/>
          </p:cNvCxnSpPr>
          <p:nvPr/>
        </p:nvCxnSpPr>
        <p:spPr bwMode="auto">
          <a:xfrm>
            <a:off x="2188634" y="2309366"/>
            <a:ext cx="647186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4" idx="3"/>
            <a:endCxn id="13" idx="1"/>
          </p:cNvCxnSpPr>
          <p:nvPr/>
        </p:nvCxnSpPr>
        <p:spPr bwMode="auto">
          <a:xfrm>
            <a:off x="4502096" y="2309366"/>
            <a:ext cx="501951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3" idx="3"/>
            <a:endCxn id="15" idx="1"/>
          </p:cNvCxnSpPr>
          <p:nvPr/>
        </p:nvCxnSpPr>
        <p:spPr bwMode="auto">
          <a:xfrm>
            <a:off x="6670323" y="2309366"/>
            <a:ext cx="508028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768157" cy="1081088"/>
          </a:xfrm>
        </p:spPr>
        <p:txBody>
          <a:bodyPr/>
          <a:lstStyle/>
          <a:p>
            <a:r>
              <a:rPr lang="ru-RU" altLang="ru-RU" dirty="0" smtClean="0"/>
              <a:t>Схема процесса сверки внутригрупповых расчетов и работа с порталом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30628393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ая фигурная скобка 1"/>
          <p:cNvSpPr/>
          <p:nvPr/>
        </p:nvSpPr>
        <p:spPr bwMode="auto">
          <a:xfrm>
            <a:off x="7933963" y="1484784"/>
            <a:ext cx="288032" cy="3240360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0800000">
            <a:off x="1835696" y="4725143"/>
            <a:ext cx="288032" cy="1656184"/>
          </a:xfrm>
          <a:prstGeom prst="rightBrac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Исключение ВГО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3223" y="28741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Сверка </a:t>
            </a:r>
          </a:p>
          <a:p>
            <a:pPr algn="ctr"/>
            <a:r>
              <a:rPr lang="ru-RU" sz="1200" b="1" dirty="0" smtClean="0"/>
              <a:t>ВГО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7478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Настройка параметров сверки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9828" y="1627657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Создать шаблон сверки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29828" y="2863999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Связать шаблон сверки с регламентом консолидации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5682" y="4149080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Создать разделы сверки в шаблоне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сверки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26058" y="5446869"/>
            <a:ext cx="1666276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Установить ресурсы и источники данных для каждого раздела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339752" y="1627657"/>
            <a:ext cx="6408712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В шаблоне сверки пользователь указывает «что с чем сверить» и «откуда взять данные для сверки». Можно предусмотреть несколько различных шаблонов сверки и применять их для разных отчетных периодов или субхолдингов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320702" y="2863999"/>
            <a:ext cx="6408712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Для  каждого отчетного периода и выбранной группы компаний необходимо выбрать регламент консолидации, в котором установлены правила включения компаний в консолидированную отчетность. Этот регламент предусматривает жесткую связь с одним из заранее подготовленных шаблонов сверки.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320702" y="4149080"/>
            <a:ext cx="6408712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Раздел сверки позволяет установить два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набора показателей для сверки. Сумма показателей из 1-ого набора сверяются с суммой показателей из 2-го набора. Это могут быть «остатки – остатки», «доходы – расходы» и т.п. 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Для каждого раздела сверки нужно установить набор источников данных для получения показателей.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298229" y="5446869"/>
            <a:ext cx="6408712" cy="9901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Ресурс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– нужно описать какой показатель для сверки будет извлечен из «Источника данных»</a:t>
            </a: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baseline="0" dirty="0" smtClean="0">
                <a:solidFill>
                  <a:schemeClr val="tx1"/>
                </a:solidFill>
                <a:latin typeface="Arial" charset="0"/>
              </a:rPr>
              <a:t>Источник данных – форма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 сбора данных, в которой производится поиск показателя, указанного как «Ресурс»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>
            <a:stCxn id="5" idx="2"/>
            <a:endCxn id="7" idx="0"/>
          </p:cNvCxnSpPr>
          <p:nvPr/>
        </p:nvCxnSpPr>
        <p:spPr bwMode="auto">
          <a:xfrm>
            <a:off x="1162966" y="2617789"/>
            <a:ext cx="0" cy="24621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  <a:endCxn id="9" idx="0"/>
          </p:cNvCxnSpPr>
          <p:nvPr/>
        </p:nvCxnSpPr>
        <p:spPr bwMode="auto">
          <a:xfrm flipH="1">
            <a:off x="1158820" y="3854131"/>
            <a:ext cx="4146" cy="29494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1" idx="0"/>
          </p:cNvCxnSpPr>
          <p:nvPr/>
        </p:nvCxnSpPr>
        <p:spPr bwMode="auto">
          <a:xfrm>
            <a:off x="1158820" y="5139212"/>
            <a:ext cx="376" cy="30765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3"/>
            <a:endCxn id="13" idx="1"/>
          </p:cNvCxnSpPr>
          <p:nvPr/>
        </p:nvCxnSpPr>
        <p:spPr bwMode="auto">
          <a:xfrm>
            <a:off x="1996104" y="2122723"/>
            <a:ext cx="343648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3"/>
            <a:endCxn id="14" idx="1"/>
          </p:cNvCxnSpPr>
          <p:nvPr/>
        </p:nvCxnSpPr>
        <p:spPr bwMode="auto">
          <a:xfrm>
            <a:off x="1996104" y="3359065"/>
            <a:ext cx="324598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3"/>
            <a:endCxn id="15" idx="1"/>
          </p:cNvCxnSpPr>
          <p:nvPr/>
        </p:nvCxnSpPr>
        <p:spPr bwMode="auto">
          <a:xfrm>
            <a:off x="1991958" y="4644146"/>
            <a:ext cx="328744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3"/>
            <a:endCxn id="16" idx="1"/>
          </p:cNvCxnSpPr>
          <p:nvPr/>
        </p:nvCxnSpPr>
        <p:spPr bwMode="auto">
          <a:xfrm>
            <a:off x="1992334" y="5941935"/>
            <a:ext cx="30589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31742" y="1498510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27972" y="2708479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27972" y="4024858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31742" y="5317722"/>
            <a:ext cx="196172" cy="2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4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Настройка параметров сверки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0AB3C-DAE9-4B7E-9BE0-6E242061DBED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771800" y="4437112"/>
            <a:ext cx="3384376" cy="75664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Ресурсы сверяются в разрезе аналитик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r="14749" b="12466"/>
          <a:stretch/>
        </p:blipFill>
        <p:spPr bwMode="auto">
          <a:xfrm>
            <a:off x="1869622" y="1196752"/>
            <a:ext cx="5490972" cy="28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 bwMode="auto">
          <a:xfrm>
            <a:off x="179512" y="5661248"/>
            <a:ext cx="3528392" cy="7920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Флаг «Сверка» определяет аналитики, в разрезе которых сверяются данные 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220072" y="5661248"/>
            <a:ext cx="3456384" cy="7684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Пример: доходы-расходы сверяются в разрезе организаций, контрагентов, валют</a:t>
            </a:r>
          </a:p>
        </p:txBody>
      </p:sp>
      <p:cxnSp>
        <p:nvCxnSpPr>
          <p:cNvPr id="29" name="Соединительная линия уступом 28"/>
          <p:cNvCxnSpPr>
            <a:stCxn id="11" idx="1"/>
            <a:endCxn id="26" idx="0"/>
          </p:cNvCxnSpPr>
          <p:nvPr/>
        </p:nvCxnSpPr>
        <p:spPr bwMode="auto">
          <a:xfrm rot="10800000" flipV="1">
            <a:off x="1943708" y="4815432"/>
            <a:ext cx="828092" cy="845815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1" idx="3"/>
            <a:endCxn id="27" idx="0"/>
          </p:cNvCxnSpPr>
          <p:nvPr/>
        </p:nvCxnSpPr>
        <p:spPr bwMode="auto">
          <a:xfrm>
            <a:off x="6156176" y="4815433"/>
            <a:ext cx="792088" cy="845815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2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36571</TotalTime>
  <Words>2430</Words>
  <Application>Microsoft Office PowerPoint</Application>
  <PresentationFormat>Экран (4:3)</PresentationFormat>
  <Paragraphs>444</Paragraphs>
  <Slides>35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1409_Шаблон</vt:lpstr>
      <vt:lpstr>1_1409_Шаблон</vt:lpstr>
      <vt:lpstr>Презентация PowerPoint</vt:lpstr>
      <vt:lpstr>Презентация PowerPoint</vt:lpstr>
      <vt:lpstr>Общая схема процесса сверки и урегулирования ВГО</vt:lpstr>
      <vt:lpstr>Схема процесса ручного урегулирования расхождений</vt:lpstr>
      <vt:lpstr>Схема процесса сверки внутригрупповых расчетов и работа с порталом ВГО</vt:lpstr>
      <vt:lpstr>Загрузка данных о ВГО и расчет расхождений </vt:lpstr>
      <vt:lpstr>Схема процесса сверки внутригрупповых расчетов и работа с порталом ВГО</vt:lpstr>
      <vt:lpstr>Настройка параметров сверки</vt:lpstr>
      <vt:lpstr>Настройка параметров сверки</vt:lpstr>
      <vt:lpstr>Настройка параметров сверки</vt:lpstr>
      <vt:lpstr>Схема процесса сверки внутригрупповых расчетов и работа с порталом ВГО</vt:lpstr>
      <vt:lpstr>Коммуникации между компаниями группы до внедрения портала сверки ВГО</vt:lpstr>
      <vt:lpstr>Коммуникации между компаниями группы после внедрения портала сверки ВГО</vt:lpstr>
      <vt:lpstr>Работа с порталом сверки ВГО</vt:lpstr>
      <vt:lpstr>Работа с «Мастером урегулирования»</vt:lpstr>
      <vt:lpstr>Работа с порталом сверки ВГО</vt:lpstr>
      <vt:lpstr>Работа с порталом сверки ВГО</vt:lpstr>
      <vt:lpstr>Работа с порталом сверки ВГО</vt:lpstr>
      <vt:lpstr>Схема процесса сверки внутригрупповых расчетов и работа с порталом ВГО</vt:lpstr>
      <vt:lpstr>Инициализация спора и закрытие сверки</vt:lpstr>
      <vt:lpstr>Схема процесса сверки внутригрупповых расчетов и работа с порталом ВГО</vt:lpstr>
      <vt:lpstr>Отчеты по сверке и контроль хода сверки</vt:lpstr>
      <vt:lpstr>Оповещения при сверке</vt:lpstr>
      <vt:lpstr>Схема процесса сверки внутригрупповых расчетов и работа с порталом ВГО</vt:lpstr>
      <vt:lpstr>Настройка исключения (элиминации) ВГО</vt:lpstr>
      <vt:lpstr>Настройка исключения (элиминации) ВГО</vt:lpstr>
      <vt:lpstr>Схема исключения нереализованной прибыли по запасам при установке флага «Нормативная маржа»</vt:lpstr>
      <vt:lpstr>Схема исключения нереализованной прибыли по запасам при снятии флага «Нормативная маржа»</vt:lpstr>
      <vt:lpstr>Настройка исключения (элиминации) ВГО</vt:lpstr>
      <vt:lpstr>Схема процесса сверки внутригрупповых расчетов и работа с порталом ВГО</vt:lpstr>
      <vt:lpstr>Запуск процесса исключения (элиминации) ВГО</vt:lpstr>
      <vt:lpstr>Схема процесса сверки внутригрупповых расчетов и работа с порталом ВГО</vt:lpstr>
      <vt:lpstr>Схема исключения ВГО – доходы и расходы</vt:lpstr>
      <vt:lpstr>Амортизация нереализованной прибыли (НРП)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Митрохин Станислав</cp:lastModifiedBy>
  <cp:revision>1381</cp:revision>
  <cp:lastPrinted>2016-10-27T11:13:39Z</cp:lastPrinted>
  <dcterms:created xsi:type="dcterms:W3CDTF">2014-08-20T11:28:12Z</dcterms:created>
  <dcterms:modified xsi:type="dcterms:W3CDTF">2017-12-06T07:30:53Z</dcterms:modified>
</cp:coreProperties>
</file>