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6" r:id="rId3"/>
  </p:sldMasterIdLst>
  <p:notesMasterIdLst>
    <p:notesMasterId r:id="rId21"/>
  </p:notesMasterIdLst>
  <p:handoutMasterIdLst>
    <p:handoutMasterId r:id="rId22"/>
  </p:handoutMasterIdLst>
  <p:sldIdLst>
    <p:sldId id="2634" r:id="rId4"/>
    <p:sldId id="2763" r:id="rId5"/>
    <p:sldId id="2769" r:id="rId6"/>
    <p:sldId id="2776" r:id="rId7"/>
    <p:sldId id="2706" r:id="rId8"/>
    <p:sldId id="2770" r:id="rId9"/>
    <p:sldId id="2773" r:id="rId10"/>
    <p:sldId id="2774" r:id="rId11"/>
    <p:sldId id="2772" r:id="rId12"/>
    <p:sldId id="2767" r:id="rId13"/>
    <p:sldId id="2765" r:id="rId14"/>
    <p:sldId id="2775" r:id="rId15"/>
    <p:sldId id="2779" r:id="rId16"/>
    <p:sldId id="2781" r:id="rId17"/>
    <p:sldId id="2780" r:id="rId18"/>
    <p:sldId id="2782" r:id="rId19"/>
    <p:sldId id="2683" r:id="rId20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05E6859-D301-45DB-9AAF-D436E5855788}">
          <p14:sldIdLst>
            <p14:sldId id="2634"/>
            <p14:sldId id="2763"/>
            <p14:sldId id="2769"/>
            <p14:sldId id="2776"/>
            <p14:sldId id="2706"/>
            <p14:sldId id="2770"/>
            <p14:sldId id="2773"/>
            <p14:sldId id="2774"/>
            <p14:sldId id="2772"/>
            <p14:sldId id="2767"/>
            <p14:sldId id="2765"/>
            <p14:sldId id="2775"/>
            <p14:sldId id="2779"/>
            <p14:sldId id="2781"/>
            <p14:sldId id="2780"/>
            <p14:sldId id="2782"/>
            <p14:sldId id="26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F4FF"/>
    <a:srgbClr val="FC6E51"/>
    <a:srgbClr val="603000"/>
    <a:srgbClr val="CC6600"/>
    <a:srgbClr val="FF9B08"/>
    <a:srgbClr val="FFFFBE"/>
    <a:srgbClr val="FFFFDB"/>
    <a:srgbClr val="F9E383"/>
    <a:srgbClr val="FFC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48A03-3131-4F2F-A306-07301C63E802}" v="297" dt="2020-10-25T17:48:30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0" autoAdjust="0"/>
    <p:restoredTop sz="95108" autoAdjust="0"/>
  </p:normalViewPr>
  <p:slideViewPr>
    <p:cSldViewPr>
      <p:cViewPr>
        <p:scale>
          <a:sx n="90" d="100"/>
          <a:sy n="90" d="100"/>
        </p:scale>
        <p:origin x="-300" y="-72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еонид Попов" userId="cc02b5965c9bae3b" providerId="LiveId" clId="{FDA48A03-3131-4F2F-A306-07301C63E802}"/>
    <pc:docChg chg="undo custSel addSld delSld modSld sldOrd">
      <pc:chgData name="Леонид Попов" userId="cc02b5965c9bae3b" providerId="LiveId" clId="{FDA48A03-3131-4F2F-A306-07301C63E802}" dt="2020-10-25T18:56:52.735" v="22636" actId="20577"/>
      <pc:docMkLst>
        <pc:docMk/>
      </pc:docMkLst>
      <pc:sldChg chg="modNotes">
        <pc:chgData name="Леонид Попов" userId="cc02b5965c9bae3b" providerId="LiveId" clId="{FDA48A03-3131-4F2F-A306-07301C63E802}" dt="2020-10-24T15:12:32.016" v="9479" actId="1076"/>
        <pc:sldMkLst>
          <pc:docMk/>
          <pc:sldMk cId="0" sldId="2634"/>
        </pc:sldMkLst>
      </pc:sldChg>
      <pc:sldChg chg="modSp mod modNotes modNotesTx">
        <pc:chgData name="Леонид Попов" userId="cc02b5965c9bae3b" providerId="LiveId" clId="{FDA48A03-3131-4F2F-A306-07301C63E802}" dt="2020-10-24T15:14:17.521" v="9513" actId="14100"/>
        <pc:sldMkLst>
          <pc:docMk/>
          <pc:sldMk cId="0" sldId="2662"/>
        </pc:sldMkLst>
        <pc:spChg chg="mod">
          <ac:chgData name="Леонид Попов" userId="cc02b5965c9bae3b" providerId="LiveId" clId="{FDA48A03-3131-4F2F-A306-07301C63E802}" dt="2020-10-24T11:15:51.954" v="177" actId="113"/>
          <ac:spMkLst>
            <pc:docMk/>
            <pc:sldMk cId="0" sldId="2662"/>
            <ac:spMk id="3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7:13.825" v="9564" actId="403"/>
        <pc:sldMkLst>
          <pc:docMk/>
          <pc:sldMk cId="1035472374" sldId="2663"/>
        </pc:sldMkLst>
        <pc:spChg chg="mod">
          <ac:chgData name="Леонид Попов" userId="cc02b5965c9bae3b" providerId="LiveId" clId="{FDA48A03-3131-4F2F-A306-07301C63E802}" dt="2020-10-24T11:35:16.772" v="1703" actId="20577"/>
          <ac:spMkLst>
            <pc:docMk/>
            <pc:sldMk cId="1035472374" sldId="2663"/>
            <ac:spMk id="3" creationId="{00000000-0000-0000-0000-000000000000}"/>
          </ac:spMkLst>
        </pc:spChg>
      </pc:sldChg>
      <pc:sldChg chg="addSp modSp mod ord modNotes modNotesTx">
        <pc:chgData name="Леонид Попов" userId="cc02b5965c9bae3b" providerId="LiveId" clId="{FDA48A03-3131-4F2F-A306-07301C63E802}" dt="2020-10-24T15:16:42.225" v="9558" actId="403"/>
        <pc:sldMkLst>
          <pc:docMk/>
          <pc:sldMk cId="1413424359" sldId="2665"/>
        </pc:sldMkLst>
        <pc:spChg chg="mod">
          <ac:chgData name="Леонид Попов" userId="cc02b5965c9bae3b" providerId="LiveId" clId="{FDA48A03-3131-4F2F-A306-07301C63E802}" dt="2020-10-24T13:18:19.886" v="4422" actId="113"/>
          <ac:spMkLst>
            <pc:docMk/>
            <pc:sldMk cId="1413424359" sldId="2665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8:05.590" v="6125" actId="164"/>
          <ac:spMkLst>
            <pc:docMk/>
            <pc:sldMk cId="1413424359" sldId="2665"/>
            <ac:spMk id="6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7:03.880" v="6115" actId="207"/>
          <ac:spMkLst>
            <pc:docMk/>
            <pc:sldMk cId="1413424359" sldId="2665"/>
            <ac:spMk id="32" creationId="{00000000-0000-0000-0000-000000000000}"/>
          </ac:spMkLst>
        </pc:spChg>
        <pc:grpChg chg="add mod">
          <ac:chgData name="Леонид Попов" userId="cc02b5965c9bae3b" providerId="LiveId" clId="{FDA48A03-3131-4F2F-A306-07301C63E802}" dt="2020-10-24T13:38:10.117" v="6129" actId="1037"/>
          <ac:grpSpMkLst>
            <pc:docMk/>
            <pc:sldMk cId="1413424359" sldId="2665"/>
            <ac:grpSpMk id="11" creationId="{993EF361-5862-4DB3-94A4-018752D86F8D}"/>
          </ac:grpSpMkLst>
        </pc:grp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8" creationId="{44B3C538-5290-466C-BA24-707F60E9A0AB}"/>
          </ac:cxnSpMkLst>
        </pc:cxn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35" creationId="{D34AD776-1AFF-428D-BFDB-393FF7A05FE9}"/>
          </ac:cxnSpMkLst>
        </pc:cxnChg>
      </pc:sldChg>
      <pc:sldChg chg="modSp mod modNotes modNotesTx">
        <pc:chgData name="Леонид Попов" userId="cc02b5965c9bae3b" providerId="LiveId" clId="{FDA48A03-3131-4F2F-A306-07301C63E802}" dt="2020-10-24T15:17:29.734" v="9568" actId="14100"/>
        <pc:sldMkLst>
          <pc:docMk/>
          <pc:sldMk cId="1645717629" sldId="2668"/>
        </pc:sldMkLst>
        <pc:spChg chg="mod">
          <ac:chgData name="Леонид Попов" userId="cc02b5965c9bae3b" providerId="LiveId" clId="{FDA48A03-3131-4F2F-A306-07301C63E802}" dt="2020-10-24T13:20:05.428" v="4442" actId="6549"/>
          <ac:spMkLst>
            <pc:docMk/>
            <pc:sldMk cId="1645717629" sldId="2668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2:49.045" v="5593" actId="6549"/>
          <ac:spMkLst>
            <pc:docMk/>
            <pc:sldMk cId="1645717629" sldId="2668"/>
            <ac:spMk id="66" creationId="{00000000-0000-0000-0000-000000000000}"/>
          </ac:spMkLst>
        </pc:spChg>
      </pc:sldChg>
      <pc:sldChg chg="modSp mod modNotes modNotesTx">
        <pc:chgData name="Леонид Попов" userId="cc02b5965c9bae3b" providerId="LiveId" clId="{FDA48A03-3131-4F2F-A306-07301C63E802}" dt="2020-10-24T15:17:51.317" v="9576" actId="14100"/>
        <pc:sldMkLst>
          <pc:docMk/>
          <pc:sldMk cId="541607132" sldId="2669"/>
        </pc:sldMkLst>
        <pc:spChg chg="mod">
          <ac:chgData name="Леонид Попов" userId="cc02b5965c9bae3b" providerId="LiveId" clId="{FDA48A03-3131-4F2F-A306-07301C63E802}" dt="2020-10-24T13:36:06.273" v="6111" actId="113"/>
          <ac:spMkLst>
            <pc:docMk/>
            <pc:sldMk cId="541607132" sldId="2669"/>
            <ac:spMk id="3" creationId="{00000000-0000-0000-0000-000000000000}"/>
          </ac:spMkLst>
        </pc:spChg>
      </pc:sldChg>
      <pc:sldChg chg="modNotes modNotesTx">
        <pc:chgData name="Леонид Попов" userId="cc02b5965c9bae3b" providerId="LiveId" clId="{FDA48A03-3131-4F2F-A306-07301C63E802}" dt="2020-10-24T15:17:05.885" v="9563" actId="403"/>
        <pc:sldMkLst>
          <pc:docMk/>
          <pc:sldMk cId="210743404" sldId="2673"/>
        </pc:sldMkLst>
      </pc:sldChg>
      <pc:sldChg chg="addSp modSp mod modNotes modNotesTx">
        <pc:chgData name="Леонид Попов" userId="cc02b5965c9bae3b" providerId="LiveId" clId="{FDA48A03-3131-4F2F-A306-07301C63E802}" dt="2020-10-25T12:30:12.224" v="10426"/>
        <pc:sldMkLst>
          <pc:docMk/>
          <pc:sldMk cId="2094818681" sldId="2676"/>
        </pc:sldMkLst>
        <pc:spChg chg="mod">
          <ac:chgData name="Леонид Попов" userId="cc02b5965c9bae3b" providerId="LiveId" clId="{FDA48A03-3131-4F2F-A306-07301C63E802}" dt="2020-10-24T10:57:14.223" v="123" actId="20577"/>
          <ac:spMkLst>
            <pc:docMk/>
            <pc:sldMk cId="2094818681" sldId="2676"/>
            <ac:spMk id="2" creationId="{00000000-0000-0000-0000-000000000000}"/>
          </ac:spMkLst>
        </pc:spChg>
        <pc:picChg chg="add mod">
          <ac:chgData name="Леонид Попов" userId="cc02b5965c9bae3b" providerId="LiveId" clId="{FDA48A03-3131-4F2F-A306-07301C63E802}" dt="2020-10-24T14:57:39.146" v="9470" actId="14100"/>
          <ac:picMkLst>
            <pc:docMk/>
            <pc:sldMk cId="2094818681" sldId="2676"/>
            <ac:picMk id="4" creationId="{67B514D7-768C-449D-8BA8-766ECE030991}"/>
          </ac:picMkLst>
        </pc:picChg>
      </pc:sldChg>
      <pc:sldChg chg="modSp mod modNotes modNotesTx">
        <pc:chgData name="Леонид Попов" userId="cc02b5965c9bae3b" providerId="LiveId" clId="{FDA48A03-3131-4F2F-A306-07301C63E802}" dt="2020-10-24T15:16:56.035" v="9561" actId="403"/>
        <pc:sldMkLst>
          <pc:docMk/>
          <pc:sldMk cId="2290269285" sldId="2677"/>
        </pc:sldMkLst>
        <pc:spChg chg="mod">
          <ac:chgData name="Леонид Попов" userId="cc02b5965c9bae3b" providerId="LiveId" clId="{FDA48A03-3131-4F2F-A306-07301C63E802}" dt="2020-10-24T11:24:22.990" v="689" actId="113"/>
          <ac:spMkLst>
            <pc:docMk/>
            <pc:sldMk cId="2290269285" sldId="2677"/>
            <ac:spMk id="3" creationId="{00000000-0000-0000-0000-000000000000}"/>
          </ac:spMkLst>
        </pc:spChg>
      </pc:sldChg>
      <pc:sldChg chg="delSp modSp mod ord delAnim modAnim modNotes modNotesTx">
        <pc:chgData name="Леонид Попов" userId="cc02b5965c9bae3b" providerId="LiveId" clId="{FDA48A03-3131-4F2F-A306-07301C63E802}" dt="2020-10-24T15:15:20.142" v="9534" actId="1076"/>
        <pc:sldMkLst>
          <pc:docMk/>
          <pc:sldMk cId="1692574993" sldId="2681"/>
        </pc:sldMkLst>
        <pc:spChg chg="mod">
          <ac:chgData name="Леонид Попов" userId="cc02b5965c9bae3b" providerId="LiveId" clId="{FDA48A03-3131-4F2F-A306-07301C63E802}" dt="2020-10-24T13:11:57.609" v="4397" actId="113"/>
          <ac:spMkLst>
            <pc:docMk/>
            <pc:sldMk cId="1692574993" sldId="2681"/>
            <ac:spMk id="3" creationId="{00000000-0000-0000-0000-000000000000}"/>
          </ac:spMkLst>
        </pc:spChg>
        <pc:picChg chg="mod">
          <ac:chgData name="Леонид Попов" userId="cc02b5965c9bae3b" providerId="LiveId" clId="{FDA48A03-3131-4F2F-A306-07301C63E802}" dt="2020-10-24T13:15:13.025" v="4418" actId="1038"/>
          <ac:picMkLst>
            <pc:docMk/>
            <pc:sldMk cId="1692574993" sldId="2681"/>
            <ac:picMk id="2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3:15:07.792" v="4403" actId="478"/>
          <ac:picMkLst>
            <pc:docMk/>
            <pc:sldMk cId="1692574993" sldId="2681"/>
            <ac:picMk id="5" creationId="{00000000-0000-0000-0000-000000000000}"/>
          </ac:picMkLst>
        </pc:picChg>
      </pc:sldChg>
      <pc:sldChg chg="modSp mod ord modNotes">
        <pc:chgData name="Леонид Попов" userId="cc02b5965c9bae3b" providerId="LiveId" clId="{FDA48A03-3131-4F2F-A306-07301C63E802}" dt="2020-10-24T15:16:50.387" v="9560" actId="403"/>
        <pc:sldMkLst>
          <pc:docMk/>
          <pc:sldMk cId="1215263545" sldId="2686"/>
        </pc:sldMkLst>
        <pc:spChg chg="mod">
          <ac:chgData name="Леонид Попов" userId="cc02b5965c9bae3b" providerId="LiveId" clId="{FDA48A03-3131-4F2F-A306-07301C63E802}" dt="2020-10-24T13:18:11.710" v="4420" actId="113"/>
          <ac:spMkLst>
            <pc:docMk/>
            <pc:sldMk cId="1215263545" sldId="2686"/>
            <ac:spMk id="8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5:51.730" v="9545" actId="403"/>
        <pc:sldMkLst>
          <pc:docMk/>
          <pc:sldMk cId="991814917" sldId="2689"/>
        </pc:sldMkLst>
        <pc:spChg chg="mod">
          <ac:chgData name="Леонид Попов" userId="cc02b5965c9bae3b" providerId="LiveId" clId="{FDA48A03-3131-4F2F-A306-07301C63E802}" dt="2020-10-24T13:18:29.696" v="4424" actId="207"/>
          <ac:spMkLst>
            <pc:docMk/>
            <pc:sldMk cId="991814917" sldId="2689"/>
            <ac:spMk id="8" creationId="{00000000-0000-0000-0000-000000000000}"/>
          </ac:spMkLst>
        </pc:spChg>
      </pc:sldChg>
      <pc:sldChg chg="addSp delSp modSp mod modNotes modNotesTx">
        <pc:chgData name="Леонид Попов" userId="cc02b5965c9bae3b" providerId="LiveId" clId="{FDA48A03-3131-4F2F-A306-07301C63E802}" dt="2020-10-24T15:17:39.248" v="9572" actId="14100"/>
        <pc:sldMkLst>
          <pc:docMk/>
          <pc:sldMk cId="3022910651" sldId="2690"/>
        </pc:sldMkLst>
        <pc:spChg chg="mod">
          <ac:chgData name="Леонид Попов" userId="cc02b5965c9bae3b" providerId="LiveId" clId="{FDA48A03-3131-4F2F-A306-07301C63E802}" dt="2020-10-24T13:19:19.598" v="4428" actId="113"/>
          <ac:spMkLst>
            <pc:docMk/>
            <pc:sldMk cId="3022910651" sldId="2690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28:48.692" v="5016" actId="1036"/>
          <ac:spMkLst>
            <pc:docMk/>
            <pc:sldMk cId="3022910651" sldId="2690"/>
            <ac:spMk id="9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3:21:59.242" v="4469" actId="1038"/>
          <ac:spMkLst>
            <pc:docMk/>
            <pc:sldMk cId="3022910651" sldId="2690"/>
            <ac:spMk id="15" creationId="{C7940F41-F359-4D96-B2E9-ED77BCF886A0}"/>
          </ac:spMkLst>
        </pc:spChg>
        <pc:grpChg chg="mod">
          <ac:chgData name="Леонид Попов" userId="cc02b5965c9bae3b" providerId="LiveId" clId="{FDA48A03-3131-4F2F-A306-07301C63E802}" dt="2020-10-24T13:21:54.354" v="4464" actId="1038"/>
          <ac:grpSpMkLst>
            <pc:docMk/>
            <pc:sldMk cId="3022910651" sldId="2690"/>
            <ac:grpSpMk id="10" creationId="{00000000-0000-0000-0000-000000000000}"/>
          </ac:grpSpMkLst>
        </pc:grpChg>
        <pc:graphicFrameChg chg="mod">
          <ac:chgData name="Леонид Попов" userId="cc02b5965c9bae3b" providerId="LiveId" clId="{FDA48A03-3131-4F2F-A306-07301C63E802}" dt="2020-10-24T13:21:54.354" v="4464" actId="1038"/>
          <ac:graphicFrameMkLst>
            <pc:docMk/>
            <pc:sldMk cId="3022910651" sldId="2690"/>
            <ac:graphicFrameMk id="14" creationId="{00000000-0000-0000-0000-000000000000}"/>
          </ac:graphicFrameMkLst>
        </pc:graphicFrameChg>
        <pc:picChg chg="add del">
          <ac:chgData name="Леонид Попов" userId="cc02b5965c9bae3b" providerId="LiveId" clId="{FDA48A03-3131-4F2F-A306-07301C63E802}" dt="2020-10-24T13:25:02.855" v="4865" actId="478"/>
          <ac:picMkLst>
            <pc:docMk/>
            <pc:sldMk cId="3022910651" sldId="2690"/>
            <ac:picMk id="2" creationId="{216D3AF6-F983-4154-A000-07A3B8570651}"/>
          </ac:picMkLst>
        </pc:picChg>
      </pc:sldChg>
      <pc:sldChg chg="del">
        <pc:chgData name="Леонид Попов" userId="cc02b5965c9bae3b" providerId="LiveId" clId="{FDA48A03-3131-4F2F-A306-07301C63E802}" dt="2020-10-24T13:11:34.786" v="4395" actId="47"/>
        <pc:sldMkLst>
          <pc:docMk/>
          <pc:sldMk cId="3938146410" sldId="2692"/>
        </pc:sldMkLst>
      </pc:sldChg>
      <pc:sldChg chg="modSp mod ord modNotes">
        <pc:chgData name="Леонид Попов" userId="cc02b5965c9bae3b" providerId="LiveId" clId="{FDA48A03-3131-4F2F-A306-07301C63E802}" dt="2020-10-24T15:18:19.422" v="9609" actId="20577"/>
        <pc:sldMkLst>
          <pc:docMk/>
          <pc:sldMk cId="2001554719" sldId="2693"/>
        </pc:sldMkLst>
        <pc:spChg chg="mod">
          <ac:chgData name="Леонид Попов" userId="cc02b5965c9bae3b" providerId="LiveId" clId="{FDA48A03-3131-4F2F-A306-07301C63E802}" dt="2020-10-24T11:32:33.274" v="1584" actId="113"/>
          <ac:spMkLst>
            <pc:docMk/>
            <pc:sldMk cId="2001554719" sldId="2693"/>
            <ac:spMk id="13" creationId="{00000000-0000-0000-0000-000000000000}"/>
          </ac:spMkLst>
        </pc:spChg>
      </pc:sldChg>
      <pc:sldChg chg="add del">
        <pc:chgData name="Леонид Попов" userId="cc02b5965c9bae3b" providerId="LiveId" clId="{FDA48A03-3131-4F2F-A306-07301C63E802}" dt="2020-10-24T13:11:29.437" v="4394" actId="47"/>
        <pc:sldMkLst>
          <pc:docMk/>
          <pc:sldMk cId="987412111" sldId="2695"/>
        </pc:sldMkLst>
      </pc:sldChg>
      <pc:sldChg chg="del mod modShow">
        <pc:chgData name="Леонид Попов" userId="cc02b5965c9bae3b" providerId="LiveId" clId="{FDA48A03-3131-4F2F-A306-07301C63E802}" dt="2020-10-24T10:57:40.309" v="125" actId="2696"/>
        <pc:sldMkLst>
          <pc:docMk/>
          <pc:sldMk cId="2738634398" sldId="2695"/>
        </pc:sldMkLst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148891121" sldId="2697"/>
        </pc:sldMkLst>
        <pc:spChg chg="mod">
          <ac:chgData name="Леонид Попов" userId="cc02b5965c9bae3b" providerId="LiveId" clId="{FDA48A03-3131-4F2F-A306-07301C63E802}" dt="2020-10-24T13:10:29.673" v="4389" actId="207"/>
          <ac:spMkLst>
            <pc:docMk/>
            <pc:sldMk cId="2148891121" sldId="2697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40.118" v="9617" actId="1076"/>
        <pc:sldMkLst>
          <pc:docMk/>
          <pc:sldMk cId="3433940016" sldId="2697"/>
        </pc:sldMkLst>
        <pc:spChg chg="mod">
          <ac:chgData name="Леонид Попов" userId="cc02b5965c9bae3b" providerId="LiveId" clId="{FDA48A03-3131-4F2F-A306-07301C63E802}" dt="2020-10-24T13:36:11.197" v="6112" actId="113"/>
          <ac:spMkLst>
            <pc:docMk/>
            <pc:sldMk cId="3433940016" sldId="2697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73365197" sldId="2698"/>
        </pc:sldMkLst>
        <pc:spChg chg="mod">
          <ac:chgData name="Леонид Попов" userId="cc02b5965c9bae3b" providerId="LiveId" clId="{FDA48A03-3131-4F2F-A306-07301C63E802}" dt="2020-10-24T13:10:55.320" v="4391" actId="207"/>
          <ac:spMkLst>
            <pc:docMk/>
            <pc:sldMk cId="273365197" sldId="2698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50.943" v="9622" actId="14100"/>
        <pc:sldMkLst>
          <pc:docMk/>
          <pc:sldMk cId="1416072250" sldId="2698"/>
        </pc:sldMkLst>
        <pc:spChg chg="mod">
          <ac:chgData name="Леонид Попов" userId="cc02b5965c9bae3b" providerId="LiveId" clId="{FDA48A03-3131-4F2F-A306-07301C63E802}" dt="2020-10-24T13:36:28.114" v="6114" actId="113"/>
          <ac:spMkLst>
            <pc:docMk/>
            <pc:sldMk cId="1416072250" sldId="2698"/>
            <ac:spMk id="3" creationId="{00000000-0000-0000-0000-000000000000}"/>
          </ac:spMkLst>
        </pc:spChg>
      </pc:sldChg>
      <pc:sldChg chg="modSp add del mod">
        <pc:chgData name="Леонид Попов" userId="cc02b5965c9bae3b" providerId="LiveId" clId="{FDA48A03-3131-4F2F-A306-07301C63E802}" dt="2020-10-24T14:13:11.144" v="8762" actId="47"/>
        <pc:sldMkLst>
          <pc:docMk/>
          <pc:sldMk cId="405407821" sldId="2699"/>
        </pc:sldMkLst>
        <pc:spChg chg="mod">
          <ac:chgData name="Леонид Попов" userId="cc02b5965c9bae3b" providerId="LiveId" clId="{FDA48A03-3131-4F2F-A306-07301C63E802}" dt="2020-10-24T13:36:15.937" v="6113" actId="113"/>
          <ac:spMkLst>
            <pc:docMk/>
            <pc:sldMk cId="405407821" sldId="2699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3192914804" sldId="2699"/>
        </pc:sldMkLst>
        <pc:spChg chg="mod">
          <ac:chgData name="Леонид Попов" userId="cc02b5965c9bae3b" providerId="LiveId" clId="{FDA48A03-3131-4F2F-A306-07301C63E802}" dt="2020-10-24T13:10:40.934" v="4390" actId="207"/>
          <ac:spMkLst>
            <pc:docMk/>
            <pc:sldMk cId="3192914804" sldId="2699"/>
            <ac:spMk id="3" creationId="{00000000-0000-0000-0000-000000000000}"/>
          </ac:spMkLst>
        </pc:spChg>
      </pc:sldChg>
      <pc:sldChg chg="addSp modSp mod modNotesTx">
        <pc:chgData name="Леонид Попов" userId="cc02b5965c9bae3b" providerId="LiveId" clId="{FDA48A03-3131-4F2F-A306-07301C63E802}" dt="2020-10-25T17:41:22.193" v="21586" actId="1076"/>
        <pc:sldMkLst>
          <pc:docMk/>
          <pc:sldMk cId="3580722648" sldId="2701"/>
        </pc:sldMkLst>
        <pc:spChg chg="add mod">
          <ac:chgData name="Леонид Попов" userId="cc02b5965c9bae3b" providerId="LiveId" clId="{FDA48A03-3131-4F2F-A306-07301C63E802}" dt="2020-10-25T17:41:22.193" v="21586" actId="1076"/>
          <ac:spMkLst>
            <pc:docMk/>
            <pc:sldMk cId="3580722648" sldId="2701"/>
            <ac:spMk id="2" creationId="{76659AA5-706A-4F37-A8B2-77C9EC288F0D}"/>
          </ac:spMkLst>
        </pc:spChg>
        <pc:spChg chg="mod">
          <ac:chgData name="Леонид Попов" userId="cc02b5965c9bae3b" providerId="LiveId" clId="{FDA48A03-3131-4F2F-A306-07301C63E802}" dt="2020-10-24T17:03:05.415" v="9891" actId="113"/>
          <ac:spMkLst>
            <pc:docMk/>
            <pc:sldMk cId="3580722648" sldId="2701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7:31:19.365" v="20389" actId="20577"/>
        <pc:sldMkLst>
          <pc:docMk/>
          <pc:sldMk cId="3774208345" sldId="2703"/>
        </pc:sldMkLst>
        <pc:spChg chg="mod">
          <ac:chgData name="Леонид Попов" userId="cc02b5965c9bae3b" providerId="LiveId" clId="{FDA48A03-3131-4F2F-A306-07301C63E802}" dt="2020-10-25T16:02:27.290" v="15206" actId="20577"/>
          <ac:spMkLst>
            <pc:docMk/>
            <pc:sldMk cId="3774208345" sldId="2703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5T17:22:26.743" v="19512" actId="14100"/>
          <ac:spMkLst>
            <pc:docMk/>
            <pc:sldMk cId="3774208345" sldId="2703"/>
            <ac:spMk id="12" creationId="{7D7F1566-BE38-4866-8FD8-7AB737C8C783}"/>
          </ac:spMkLst>
        </pc:spChg>
        <pc:spChg chg="mod">
          <ac:chgData name="Леонид Попов" userId="cc02b5965c9bae3b" providerId="LiveId" clId="{FDA48A03-3131-4F2F-A306-07301C63E802}" dt="2020-10-25T17:23:15.422" v="19560" actId="113"/>
          <ac:spMkLst>
            <pc:docMk/>
            <pc:sldMk cId="3774208345" sldId="2703"/>
            <ac:spMk id="13" creationId="{D820ADDD-94DD-4C27-97BC-68C0BDDB8871}"/>
          </ac:spMkLst>
        </pc:spChg>
        <pc:grpChg chg="del">
          <ac:chgData name="Леонид Попов" userId="cc02b5965c9bae3b" providerId="LiveId" clId="{FDA48A03-3131-4F2F-A306-07301C63E802}" dt="2020-10-25T16:02:32.349" v="15207" actId="21"/>
          <ac:grpSpMkLst>
            <pc:docMk/>
            <pc:sldMk cId="3774208345" sldId="2703"/>
            <ac:grpSpMk id="4" creationId="{00000000-0000-0000-0000-000000000000}"/>
          </ac:grpSpMkLst>
        </pc:grpChg>
        <pc:grpChg chg="add mod">
          <ac:chgData name="Леонид Попов" userId="cc02b5965c9bae3b" providerId="LiveId" clId="{FDA48A03-3131-4F2F-A306-07301C63E802}" dt="2020-10-25T17:23:36.536" v="19563" actId="14100"/>
          <ac:grpSpMkLst>
            <pc:docMk/>
            <pc:sldMk cId="3774208345" sldId="2703"/>
            <ac:grpSpMk id="11" creationId="{E1E9B8CF-9084-4ACF-A52C-3D97A9A096F4}"/>
          </ac:grpSpMkLst>
        </pc:grpChg>
      </pc:sldChg>
      <pc:sldChg chg="modSp mod modNotesTx">
        <pc:chgData name="Леонид Попов" userId="cc02b5965c9bae3b" providerId="LiveId" clId="{FDA48A03-3131-4F2F-A306-07301C63E802}" dt="2020-10-25T18:49:10.413" v="21927" actId="20577"/>
        <pc:sldMkLst>
          <pc:docMk/>
          <pc:sldMk cId="4293897562" sldId="2704"/>
        </pc:sldMkLst>
        <pc:spChg chg="mod">
          <ac:chgData name="Леонид Попов" userId="cc02b5965c9bae3b" providerId="LiveId" clId="{FDA48A03-3131-4F2F-A306-07301C63E802}" dt="2020-10-25T18:49:10.413" v="21927" actId="20577"/>
          <ac:spMkLst>
            <pc:docMk/>
            <pc:sldMk cId="4293897562" sldId="2704"/>
            <ac:spMk id="3" creationId="{00000000-0000-0000-0000-000000000000}"/>
          </ac:spMkLst>
        </pc:spChg>
      </pc:sldChg>
      <pc:sldChg chg="modSp mod modNotesTx">
        <pc:chgData name="Леонид Попов" userId="cc02b5965c9bae3b" providerId="LiveId" clId="{FDA48A03-3131-4F2F-A306-07301C63E802}" dt="2020-10-25T17:36:38.959" v="21214" actId="20577"/>
        <pc:sldMkLst>
          <pc:docMk/>
          <pc:sldMk cId="430624130" sldId="2706"/>
        </pc:sldMkLst>
        <pc:spChg chg="mod">
          <ac:chgData name="Леонид Попов" userId="cc02b5965c9bae3b" providerId="LiveId" clId="{FDA48A03-3131-4F2F-A306-07301C63E802}" dt="2020-10-24T17:11:45.995" v="10166" actId="6549"/>
          <ac:spMkLst>
            <pc:docMk/>
            <pc:sldMk cId="430624130" sldId="2706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8:21:15.093" v="21909" actId="20577"/>
        <pc:sldMkLst>
          <pc:docMk/>
          <pc:sldMk cId="1252469487" sldId="2707"/>
        </pc:sldMkLst>
        <pc:spChg chg="add mod">
          <ac:chgData name="Леонид Попов" userId="cc02b5965c9bae3b" providerId="LiveId" clId="{FDA48A03-3131-4F2F-A306-07301C63E802}" dt="2020-10-24T16:41:37.715" v="9644" actId="20577"/>
          <ac:spMkLst>
            <pc:docMk/>
            <pc:sldMk cId="1252469487" sldId="2707"/>
            <ac:spMk id="2" creationId="{B8A0C461-5144-44C1-8CBD-F9D16E7B7C73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2" creationId="{96717622-F413-466F-B8A3-25F05C8ED758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24" creationId="{AB6DC76A-025C-4C09-8DBA-2566533B5961}"/>
          </ac:spMkLst>
        </pc:spChg>
        <pc:spChg chg="mod">
          <ac:chgData name="Леонид Попов" userId="cc02b5965c9bae3b" providerId="LiveId" clId="{FDA48A03-3131-4F2F-A306-07301C63E802}" dt="2020-10-25T18:03:41.891" v="21762" actId="20577"/>
          <ac:spMkLst>
            <pc:docMk/>
            <pc:sldMk cId="1252469487" sldId="2707"/>
            <ac:spMk id="25" creationId="{0374BEAA-3DD1-444A-917D-3C2AB2D7A57D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6" creationId="{14613989-4458-4CF2-9C68-631027D229A2}"/>
          </ac:spMkLst>
        </pc:spChg>
        <pc:spChg chg="mod">
          <ac:chgData name="Леонид Попов" userId="cc02b5965c9bae3b" providerId="LiveId" clId="{FDA48A03-3131-4F2F-A306-07301C63E802}" dt="2020-10-25T18:04:33.723" v="21769" actId="14100"/>
          <ac:spMkLst>
            <pc:docMk/>
            <pc:sldMk cId="1252469487" sldId="2707"/>
            <ac:spMk id="28" creationId="{7410D8B0-1592-4D34-87D0-DF28C9E0D9FE}"/>
          </ac:spMkLst>
        </pc:spChg>
        <pc:spChg chg="mod">
          <ac:chgData name="Леонид Попов" userId="cc02b5965c9bae3b" providerId="LiveId" clId="{FDA48A03-3131-4F2F-A306-07301C63E802}" dt="2020-10-25T18:04:29.442" v="21768" actId="6549"/>
          <ac:spMkLst>
            <pc:docMk/>
            <pc:sldMk cId="1252469487" sldId="2707"/>
            <ac:spMk id="29" creationId="{6932870B-FCE3-4AB5-BF6C-A9AB33CA5ACC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0" creationId="{B9AA0B04-F18B-49CC-A226-F158AFE9CFAE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32" creationId="{1A74ACAD-7B27-4608-B185-1AA2923B3FCF}"/>
          </ac:spMkLst>
        </pc:spChg>
        <pc:spChg chg="mod">
          <ac:chgData name="Леонид Попов" userId="cc02b5965c9bae3b" providerId="LiveId" clId="{FDA48A03-3131-4F2F-A306-07301C63E802}" dt="2020-10-25T18:21:15.093" v="21909" actId="20577"/>
          <ac:spMkLst>
            <pc:docMk/>
            <pc:sldMk cId="1252469487" sldId="2707"/>
            <ac:spMk id="33" creationId="{1B91BBAB-CDDE-4F8D-998F-ED2AA73B0947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4" creationId="{8DA1FED6-2DB0-45BC-A322-B5828F0F5E1E}"/>
          </ac:spMkLst>
        </pc:spChg>
        <pc:spChg chg="mod">
          <ac:chgData name="Леонид Попов" userId="cc02b5965c9bae3b" providerId="LiveId" clId="{FDA48A03-3131-4F2F-A306-07301C63E802}" dt="2020-10-25T18:04:37.378" v="21770" actId="14100"/>
          <ac:spMkLst>
            <pc:docMk/>
            <pc:sldMk cId="1252469487" sldId="2707"/>
            <ac:spMk id="36" creationId="{25321281-78AF-4760-8D15-08797356BDA6}"/>
          </ac:spMkLst>
        </pc:spChg>
        <pc:spChg chg="mod">
          <ac:chgData name="Леонид Попов" userId="cc02b5965c9bae3b" providerId="LiveId" clId="{FDA48A03-3131-4F2F-A306-07301C63E802}" dt="2020-10-25T14:58:32.019" v="10738" actId="6549"/>
          <ac:spMkLst>
            <pc:docMk/>
            <pc:sldMk cId="1252469487" sldId="2707"/>
            <ac:spMk id="37" creationId="{496E292B-4CA0-41DC-97A1-84A4894ABDD5}"/>
          </ac:spMkLst>
        </pc:spChg>
        <pc:spChg chg="del mod">
          <ac:chgData name="Леонид Попов" userId="cc02b5965c9bae3b" providerId="LiveId" clId="{FDA48A03-3131-4F2F-A306-07301C63E802}" dt="2020-10-25T14:57:24.284" v="10696" actId="478"/>
          <ac:spMkLst>
            <pc:docMk/>
            <pc:sldMk cId="1252469487" sldId="2707"/>
            <ac:spMk id="38" creationId="{BC8210CD-A17E-463B-B019-0CEF6AF8241A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0" creationId="{F8157F50-FE51-463C-9142-1E84599BD251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1" creationId="{C86F8927-91A3-4C82-A902-4F2820B07ABA}"/>
          </ac:spMkLst>
        </pc:spChg>
        <pc:grpChg chg="mod">
          <ac:chgData name="Леонид Попов" userId="cc02b5965c9bae3b" providerId="LiveId" clId="{FDA48A03-3131-4F2F-A306-07301C63E802}" dt="2020-10-25T18:04:41.255" v="21771" actId="14100"/>
          <ac:grpSpMkLst>
            <pc:docMk/>
            <pc:sldMk cId="1252469487" sldId="2707"/>
            <ac:grpSpMk id="23" creationId="{D483E3AE-0A0D-4802-9B66-40C3EF2CBFF9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27" creationId="{2BC5AECA-858B-47B5-8C14-C52040E8FBC5}"/>
          </ac:grpSpMkLst>
        </pc:grpChg>
        <pc:grpChg chg="mod">
          <ac:chgData name="Леонид Попов" userId="cc02b5965c9bae3b" providerId="LiveId" clId="{FDA48A03-3131-4F2F-A306-07301C63E802}" dt="2020-10-25T18:04:45.272" v="21772" actId="14100"/>
          <ac:grpSpMkLst>
            <pc:docMk/>
            <pc:sldMk cId="1252469487" sldId="2707"/>
            <ac:grpSpMk id="31" creationId="{404DA375-1187-4799-B3BB-5028BEADE771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35" creationId="{12F4B5A6-2D4A-4A37-946A-072F43EBDF46}"/>
          </ac:grpSpMkLst>
        </pc:grpChg>
        <pc:grpChg chg="del">
          <ac:chgData name="Леонид Попов" userId="cc02b5965c9bae3b" providerId="LiveId" clId="{FDA48A03-3131-4F2F-A306-07301C63E802}" dt="2020-10-25T14:57:31.384" v="10697" actId="478"/>
          <ac:grpSpMkLst>
            <pc:docMk/>
            <pc:sldMk cId="1252469487" sldId="2707"/>
            <ac:grpSpMk id="39" creationId="{519A1ACE-1E07-484A-9497-DB3C7C7191FA}"/>
          </ac:grpSpMkLst>
        </pc:grpChg>
      </pc:sldChg>
      <pc:sldChg chg="modNotes">
        <pc:chgData name="Леонид Попов" userId="cc02b5965c9bae3b" providerId="LiveId" clId="{FDA48A03-3131-4F2F-A306-07301C63E802}" dt="2020-10-24T15:13:18.729" v="9497" actId="14100"/>
        <pc:sldMkLst>
          <pc:docMk/>
          <pc:sldMk cId="3070474282" sldId="2708"/>
        </pc:sldMkLst>
      </pc:sldChg>
      <pc:sldChg chg="addSp delSp modSp add mod delAnim modNotes modNotesTx">
        <pc:chgData name="Леонид Попов" userId="cc02b5965c9bae3b" providerId="LiveId" clId="{FDA48A03-3131-4F2F-A306-07301C63E802}" dt="2020-10-24T15:16:59.550" v="9562" actId="403"/>
        <pc:sldMkLst>
          <pc:docMk/>
          <pc:sldMk cId="2042666780" sldId="2709"/>
        </pc:sldMkLst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2" creationId="{8268EB28-777A-404A-9879-6ACDBFFC1051}"/>
          </ac:spMkLst>
        </pc:spChg>
        <pc:spChg chg="mod">
          <ac:chgData name="Леонид Попов" userId="cc02b5965c9bae3b" providerId="LiveId" clId="{FDA48A03-3131-4F2F-A306-07301C63E802}" dt="2020-10-24T11:37:24.691" v="1846" actId="6549"/>
          <ac:spMkLst>
            <pc:docMk/>
            <pc:sldMk cId="2042666780" sldId="2709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7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1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43" creationId="{F3153195-E416-44E7-98C6-5761E8C5BD95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7" creationId="{00000000-0000-0000-0000-00000000000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59" creationId="{C6C2BE14-C66D-416C-8BE1-69079947C9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0" creationId="{218622DF-AC3D-4F55-B80C-99561E9FD07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4" creationId="{206BA8AA-EBF3-4C9C-ACD3-96E90DF0A31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5" creationId="{4EB13A87-DFDA-4ADC-BE94-ABF9BE090FB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6" creationId="{1D7E984C-9C7D-4F95-98E9-4E65D7B9531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7" creationId="{48421674-3634-4E3C-87A4-B25C7FD2C78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8" creationId="{6D356DC8-214F-452F-B97F-F5271B7F1A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3" creationId="{E98627E6-9498-4A9B-86C5-AFE17581FCB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5" creationId="{8F1ACF94-BFD2-407F-B6CB-7BED8258630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6" creationId="{F9E07834-7322-4DCD-B43F-A4BB37DE27B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7" creationId="{D16C696B-614E-41F7-99FE-A6F71F8BEC4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8" creationId="{D469A166-91F2-48E6-9738-CA83290E0BF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9" creationId="{CD39AD7E-8F76-4552-A820-256A576A24D1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0" creationId="{70E2632C-58B2-4DFE-B8AF-123BD1BBDA0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1" creationId="{AA0C6E8D-801C-411E-94EF-61020881161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4" creationId="{03A13BFD-4AF6-46E9-9D0B-26561AA0420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6" creationId="{EA16E4BE-1755-4124-9E22-A54820A589F9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8" creationId="{EDA4AE26-A832-497E-9297-E3DCE7B139C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0" creationId="{97682F59-5204-4196-B2EF-E374654033D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2" creationId="{2AEBF855-02DB-4820-8A6A-9A6D07D64067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4" creationId="{D4D7BE61-AC44-4490-86B1-30DDB9A8D2E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6" creationId="{D766D54E-7C70-4FE7-AB3C-C8D2B6105F42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05" creationId="{D45DFCB7-B7AA-411A-8213-657748A33200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06" creationId="{4E91944E-1195-4763-A12D-662746790E56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10" creationId="{C266897F-64F1-40D2-871D-5A1C1AA83AED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1" creationId="{D55F29E6-BB80-4133-903C-307D74E364CC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2" creationId="{998D38DE-B3AB-4C1A-ABB1-77B3C8EF839D}"/>
          </ac:spMkLst>
        </pc:spChg>
        <pc:spChg chg="add mod">
          <ac:chgData name="Леонид Попов" userId="cc02b5965c9bae3b" providerId="LiveId" clId="{FDA48A03-3131-4F2F-A306-07301C63E802}" dt="2020-10-24T11:55:29.638" v="2149" actId="14100"/>
          <ac:spMkLst>
            <pc:docMk/>
            <pc:sldMk cId="2042666780" sldId="2709"/>
            <ac:spMk id="113" creationId="{DCDA4E66-0059-44BE-AFA5-F0D2834CDE37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4" creationId="{E2664EEC-9349-4C18-911F-184A12D94E64}"/>
          </ac:spMkLst>
        </pc:spChg>
        <pc:spChg chg="add mod">
          <ac:chgData name="Леонид Попов" userId="cc02b5965c9bae3b" providerId="LiveId" clId="{FDA48A03-3131-4F2F-A306-07301C63E802}" dt="2020-10-24T11:54:47.871" v="2112" actId="1038"/>
          <ac:spMkLst>
            <pc:docMk/>
            <pc:sldMk cId="2042666780" sldId="2709"/>
            <ac:spMk id="119" creationId="{3487DF28-4DE8-4603-8A4B-6486C10A12D1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1" creationId="{BE5F7839-C745-4AB0-9947-C99B1F39A2A4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2" creationId="{00A00415-29B8-4092-A992-4CD6B8773B9D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3" creationId="{DAC067A8-A25B-4E86-A062-19D4441226CA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4" creationId="{F78CF6BB-8F27-4CC7-88CE-1C12C68D02C0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5" creationId="{F892D4B7-33C5-41C7-9689-86D31A4494D3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6" creationId="{90E48799-2761-46BA-8D42-5C15A965BD33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7" creationId="{BA6F7C64-3B95-4889-9164-935FC1934FAC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0" creationId="{2EB363A8-561D-481E-A284-69171C04325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2" creationId="{1AA2D7FE-3A72-498E-93DC-57BC6FDD6B1E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4" creationId="{84E85BD8-DC58-4C7E-BF95-B9EE6B6A2CA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6" creationId="{17348FA2-12D9-4C85-8A23-2CA7F1E4F9A9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8" creationId="{DF73EC9A-DA56-4F91-9E0C-701FE62A47EA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40" creationId="{96AFBD45-458A-45A4-9263-6971352E1F74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42" creationId="{6263139B-9F44-428F-A67C-FD56EB9C068B}"/>
          </ac:spMkLst>
        </pc:spChg>
        <pc:spChg chg="add mod">
          <ac:chgData name="Леонид Попов" userId="cc02b5965c9bae3b" providerId="LiveId" clId="{FDA48A03-3131-4F2F-A306-07301C63E802}" dt="2020-10-24T11:55:09.567" v="2148" actId="20577"/>
          <ac:spMkLst>
            <pc:docMk/>
            <pc:sldMk cId="2042666780" sldId="2709"/>
            <ac:spMk id="145" creationId="{AFF2F06E-A1C6-46FD-ABB7-8870F3C13922}"/>
          </ac:spMkLst>
        </pc:spChg>
        <pc:spChg chg="add mod">
          <ac:chgData name="Леонид Попов" userId="cc02b5965c9bae3b" providerId="LiveId" clId="{FDA48A03-3131-4F2F-A306-07301C63E802}" dt="2020-10-24T12:48:56.847" v="2769" actId="1037"/>
          <ac:spMkLst>
            <pc:docMk/>
            <pc:sldMk cId="2042666780" sldId="2709"/>
            <ac:spMk id="148" creationId="{4A2628B1-223E-4D14-90F2-2EB2B44212A5}"/>
          </ac:spMkLst>
        </pc:spChg>
        <pc:spChg chg="add del mod">
          <ac:chgData name="Леонид Попов" userId="cc02b5965c9bae3b" providerId="LiveId" clId="{FDA48A03-3131-4F2F-A306-07301C63E802}" dt="2020-10-24T12:52:43.821" v="2916" actId="478"/>
          <ac:spMkLst>
            <pc:docMk/>
            <pc:sldMk cId="2042666780" sldId="2709"/>
            <ac:spMk id="155" creationId="{9A7D048A-7B1F-429A-BE97-6E9FCAD5D4FF}"/>
          </ac:spMkLst>
        </pc:spChg>
        <pc:grpChg chg="add mod">
          <ac:chgData name="Леонид Попов" userId="cc02b5965c9bae3b" providerId="LiveId" clId="{FDA48A03-3131-4F2F-A306-07301C63E802}" dt="2020-10-24T12:53:36.845" v="2931" actId="1036"/>
          <ac:grpSpMkLst>
            <pc:docMk/>
            <pc:sldMk cId="2042666780" sldId="2709"/>
            <ac:grpSpMk id="158" creationId="{A298E971-E52D-4303-A105-5C88E32C916F}"/>
          </ac:grpSpMkLst>
        </pc:grpChg>
        <pc:graphicFrameChg chg="add del mod">
          <ac:chgData name="Леонид Попов" userId="cc02b5965c9bae3b" providerId="LiveId" clId="{FDA48A03-3131-4F2F-A306-07301C63E802}" dt="2020-10-24T11:40:49.714" v="1852"/>
          <ac:graphicFrameMkLst>
            <pc:docMk/>
            <pc:sldMk cId="2042666780" sldId="2709"/>
            <ac:graphicFrameMk id="82" creationId="{7468DEE4-BC58-4B05-8E8A-96DE4BB8BC9B}"/>
          </ac:graphicFrameMkLst>
        </pc:graphicFrameChg>
        <pc:graphicFrameChg chg="add mod modGraphic">
          <ac:chgData name="Леонид Попов" userId="cc02b5965c9bae3b" providerId="LiveId" clId="{FDA48A03-3131-4F2F-A306-07301C63E802}" dt="2020-10-24T11:57:44.878" v="2285" actId="20577"/>
          <ac:graphicFrameMkLst>
            <pc:docMk/>
            <pc:sldMk cId="2042666780" sldId="2709"/>
            <ac:graphicFrameMk id="128" creationId="{B7D336DC-2FA2-423F-A847-4DACFE994513}"/>
          </ac:graphicFrameMkLst>
        </pc:graphicFrameChg>
        <pc:picChg chg="add mod">
          <ac:chgData name="Леонид Попов" userId="cc02b5965c9bae3b" providerId="LiveId" clId="{FDA48A03-3131-4F2F-A306-07301C63E802}" dt="2020-10-24T12:48:52.775" v="2767" actId="1037"/>
          <ac:picMkLst>
            <pc:docMk/>
            <pc:sldMk cId="2042666780" sldId="2709"/>
            <ac:picMk id="46" creationId="{762217B2-357B-41EA-9DA3-8EBFF1E6CCAF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48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0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1" creationId="{00000000-0000-0000-0000-000000000000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52" creationId="{24ABCEFF-57C6-433B-9AB3-AB4CDF5A6EB2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7" creationId="{6A8703F2-51EB-4D8C-9916-C5BB9B61EB8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9" creationId="{C9771A73-CDF6-4071-B954-DB6F8E19D044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1" creationId="{E98481A8-53D0-4499-A591-BC3D5C1D912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3" creationId="{FCE79EB3-D64A-4740-91A1-F0C47C6AFC4B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5" creationId="{5DBD67BE-181E-44FF-9044-980EF49C2AC7}"/>
          </ac:picMkLst>
        </pc:picChg>
        <pc:picChg chg="add del mod">
          <ac:chgData name="Леонид Попов" userId="cc02b5965c9bae3b" providerId="LiveId" clId="{FDA48A03-3131-4F2F-A306-07301C63E802}" dt="2020-10-24T11:41:14.996" v="1872" actId="478"/>
          <ac:picMkLst>
            <pc:docMk/>
            <pc:sldMk cId="2042666780" sldId="2709"/>
            <ac:picMk id="98" creationId="{2FF911A6-3E14-4F3B-A238-7D02BD7DF979}"/>
          </ac:picMkLst>
        </pc:picChg>
        <pc:picChg chg="add del mod">
          <ac:chgData name="Леонид Попов" userId="cc02b5965c9bae3b" providerId="LiveId" clId="{FDA48A03-3131-4F2F-A306-07301C63E802}" dt="2020-10-24T11:41:06.597" v="1870" actId="478"/>
          <ac:picMkLst>
            <pc:docMk/>
            <pc:sldMk cId="2042666780" sldId="2709"/>
            <ac:picMk id="133" creationId="{3F7A7F89-1920-4FD2-AA1A-E6DFDD03EC1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5" creationId="{B2DFE976-4E60-4889-9B3C-A61E720CC7FD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7" creationId="{69C551A1-9D2A-45FA-BE30-529DD8A89DF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9" creationId="{B5A4681A-41B3-46EE-AB2E-713753A72ED4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41" creationId="{2832A7E7-F8A5-43A1-ADCC-24AD4C007100}"/>
          </ac:picMkLst>
        </pc:picChg>
        <pc:picChg chg="add mod">
          <ac:chgData name="Леонид Попов" userId="cc02b5965c9bae3b" providerId="LiveId" clId="{FDA48A03-3131-4F2F-A306-07301C63E802}" dt="2020-10-24T12:48:56.847" v="2769" actId="1037"/>
          <ac:picMkLst>
            <pc:docMk/>
            <pc:sldMk cId="2042666780" sldId="2709"/>
            <ac:picMk id="147" creationId="{BA1A417E-0034-4845-BE5F-00407A6217FB}"/>
          </ac:picMkLst>
        </pc:picChg>
        <pc:picChg chg="add mod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49" creationId="{B3F0A794-E2C1-4636-AD7F-D257584E4A0B}"/>
          </ac:picMkLst>
        </pc:picChg>
        <pc:picChg chg="add del mod modCrop">
          <ac:chgData name="Леонид Попов" userId="cc02b5965c9bae3b" providerId="LiveId" clId="{FDA48A03-3131-4F2F-A306-07301C63E802}" dt="2020-10-24T12:39:04.595" v="2642" actId="478"/>
          <ac:picMkLst>
            <pc:docMk/>
            <pc:sldMk cId="2042666780" sldId="2709"/>
            <ac:picMk id="150" creationId="{0AD016AE-3E4F-488B-9626-79E242F9DE29}"/>
          </ac:picMkLst>
        </pc:picChg>
        <pc:picChg chg="add del mod">
          <ac:chgData name="Леонид Попов" userId="cc02b5965c9bae3b" providerId="LiveId" clId="{FDA48A03-3131-4F2F-A306-07301C63E802}" dt="2020-10-24T12:43:24.702" v="2677" actId="478"/>
          <ac:picMkLst>
            <pc:docMk/>
            <pc:sldMk cId="2042666780" sldId="2709"/>
            <ac:picMk id="151" creationId="{EE1AE3C2-860F-4CAC-8E5F-FD2176B89CB5}"/>
          </ac:picMkLst>
        </pc:picChg>
        <pc:picChg chg="add del mod">
          <ac:chgData name="Леонид Попов" userId="cc02b5965c9bae3b" providerId="LiveId" clId="{FDA48A03-3131-4F2F-A306-07301C63E802}" dt="2020-10-24T12:45:43.022" v="2680" actId="478"/>
          <ac:picMkLst>
            <pc:docMk/>
            <pc:sldMk cId="2042666780" sldId="2709"/>
            <ac:picMk id="152" creationId="{19266F15-5266-4077-9158-D36E149D0A72}"/>
          </ac:picMkLst>
        </pc:picChg>
        <pc:picChg chg="add del mod">
          <ac:chgData name="Леонид Попов" userId="cc02b5965c9bae3b" providerId="LiveId" clId="{FDA48A03-3131-4F2F-A306-07301C63E802}" dt="2020-10-24T12:46:52.467" v="2687" actId="478"/>
          <ac:picMkLst>
            <pc:docMk/>
            <pc:sldMk cId="2042666780" sldId="2709"/>
            <ac:picMk id="153" creationId="{2B0B3765-1233-4978-9CAF-D7E9A5EC4579}"/>
          </ac:picMkLst>
        </pc:picChg>
        <pc:picChg chg="add del mod">
          <ac:chgData name="Леонид Попов" userId="cc02b5965c9bae3b" providerId="LiveId" clId="{FDA48A03-3131-4F2F-A306-07301C63E802}" dt="2020-10-24T12:53:21.709" v="2926" actId="478"/>
          <ac:picMkLst>
            <pc:docMk/>
            <pc:sldMk cId="2042666780" sldId="2709"/>
            <ac:picMk id="154" creationId="{4CCFF1EA-EFA8-434E-88EA-6D84996713B5}"/>
          </ac:picMkLst>
        </pc:picChg>
        <pc:picChg chg="add mod modCrop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57" creationId="{52755E59-4C9E-4FF0-B1EB-BAC0F4338D18}"/>
          </ac:picMkLst>
        </pc:pic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9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2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5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7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8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9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0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6.509" v="1848" actId="478"/>
          <ac:cxnSpMkLst>
            <pc:docMk/>
            <pc:sldMk cId="2042666780" sldId="2709"/>
            <ac:cxnSpMk id="25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8.476" v="1849" actId="478"/>
          <ac:cxnSpMkLst>
            <pc:docMk/>
            <pc:sldMk cId="2042666780" sldId="2709"/>
            <ac:cxnSpMk id="26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1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4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8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2" creationId="{00000000-0000-0000-0000-00000000000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49" creationId="{4F0E5C9F-9134-4FCD-809C-829BD03365E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3" creationId="{9D5E9AEA-F54F-4891-835E-5D6C955276E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4" creationId="{06F80783-4490-4AF0-9348-D81D3C71743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5" creationId="{92102CEC-B1CE-461D-BF77-55EC7339B7F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6" creationId="{1FA21D66-6945-4898-A82B-7CE5C741DA6F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7" creationId="{0033E675-DDC3-45E1-A6BB-022E3F6EB5A3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8" creationId="{1C03BEA1-CC08-4623-922D-D01A03FA23CB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1" creationId="{CAE4C4F9-6549-41B6-B934-A8A6258DB29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2" creationId="{2846B5DD-4D32-4E89-AC8C-4D8D94310C4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3" creationId="{8048229D-813A-4BD1-BCB2-A9A3A17837D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9" creationId="{D31D341B-14A8-48C6-A142-AE429750D398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0" creationId="{2C7D57F7-8055-461D-8689-C78672C18AB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1" creationId="{1CBC26F8-0CC8-454A-9676-3D4A1D7CFB6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2" creationId="{1B367B03-9243-4934-9D6A-3BCB05A7A33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4" creationId="{76C65AAE-FA08-4511-B552-A702DCA81F3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3" creationId="{F79DC635-5FEB-42C8-BA6F-8E5F6FEEB36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5" creationId="{704307B4-5B79-4C48-AC59-DEEC1D3E52A5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97" creationId="{0320F6E7-7019-4654-BA0A-D359342DE6E1}"/>
          </ac:cxnSpMkLst>
        </pc:cxnChg>
        <pc:cxnChg chg="add mod ord">
          <ac:chgData name="Леонид Попов" userId="cc02b5965c9bae3b" providerId="LiveId" clId="{FDA48A03-3131-4F2F-A306-07301C63E802}" dt="2020-10-24T11:54:13.646" v="2095" actId="1038"/>
          <ac:cxnSpMkLst>
            <pc:docMk/>
            <pc:sldMk cId="2042666780" sldId="2709"/>
            <ac:cxnSpMk id="99" creationId="{68D1C1A3-4468-416A-83A9-BA3DC298BAE5}"/>
          </ac:cxnSpMkLst>
        </pc:cxnChg>
        <pc:cxnChg chg="add mod ord">
          <ac:chgData name="Леонид Попов" userId="cc02b5965c9bae3b" providerId="LiveId" clId="{FDA48A03-3131-4F2F-A306-07301C63E802}" dt="2020-10-24T11:54:18.408" v="2100" actId="1037"/>
          <ac:cxnSpMkLst>
            <pc:docMk/>
            <pc:sldMk cId="2042666780" sldId="2709"/>
            <ac:cxnSpMk id="100" creationId="{8E07E366-25CA-4F99-B2DF-0AA10AC6CCC4}"/>
          </ac:cxnSpMkLst>
        </pc:cxnChg>
        <pc:cxnChg chg="add mod ord">
          <ac:chgData name="Леонид Попов" userId="cc02b5965c9bae3b" providerId="LiveId" clId="{FDA48A03-3131-4F2F-A306-07301C63E802}" dt="2020-10-24T11:54:24.887" v="2104" actId="1038"/>
          <ac:cxnSpMkLst>
            <pc:docMk/>
            <pc:sldMk cId="2042666780" sldId="2709"/>
            <ac:cxnSpMk id="101" creationId="{6540B413-7A46-4D34-97B1-3995C7A3EE81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2" creationId="{5DFF9898-36D8-4D07-9BED-DAE1AF722C89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3" creationId="{B3DA1176-40E2-4FED-9A96-A93AD7872CC4}"/>
          </ac:cxnSpMkLst>
        </pc:cxnChg>
        <pc:cxnChg chg="add del mod ord">
          <ac:chgData name="Леонид Попов" userId="cc02b5965c9bae3b" providerId="LiveId" clId="{FDA48A03-3131-4F2F-A306-07301C63E802}" dt="2020-10-24T11:54:08.365" v="2089" actId="478"/>
          <ac:cxnSpMkLst>
            <pc:docMk/>
            <pc:sldMk cId="2042666780" sldId="2709"/>
            <ac:cxnSpMk id="104" creationId="{53102BDC-F1FE-42EF-ADF8-CE9FBBD38795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7" creationId="{FA1343EE-54E7-476B-90AF-8248C072CC21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8" creationId="{008BEC98-A7CC-4569-8FFD-FA0F61EBD6CE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9" creationId="{DC7ACF36-B812-44E7-A6AE-A4E014DE3014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5" creationId="{5FCBE5C8-07F2-41BA-B38D-A3EC8103631F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6" creationId="{04848AAC-656E-4F73-BED1-681302E2E2E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7" creationId="{8A5A6700-BD22-4F57-9730-F5087099524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8" creationId="{C7357C4B-AEAC-4B2E-B7B4-E8555339E415}"/>
          </ac:cxnSpMkLst>
        </pc:cxnChg>
        <pc:cxnChg chg="add mod ord">
          <ac:chgData name="Леонид Попов" userId="cc02b5965c9bae3b" providerId="LiveId" clId="{FDA48A03-3131-4F2F-A306-07301C63E802}" dt="2020-10-24T11:54:36.863" v="2110" actId="1038"/>
          <ac:cxnSpMkLst>
            <pc:docMk/>
            <pc:sldMk cId="2042666780" sldId="2709"/>
            <ac:cxnSpMk id="120" creationId="{A8F75FEB-47AB-41B6-B55D-2AAA77D87C56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29" creationId="{077B0A6A-4177-4715-AA46-4FDD5FCB54A9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31" creationId="{4942711C-EE28-4B97-8305-C5DC1910F27D}"/>
          </ac:cxnSpMkLst>
        </pc:cxnChg>
      </pc:sldChg>
      <pc:sldChg chg="addSp delSp modSp add mod ord modNotes modNotesTx">
        <pc:chgData name="Леонид Попов" userId="cc02b5965c9bae3b" providerId="LiveId" clId="{FDA48A03-3131-4F2F-A306-07301C63E802}" dt="2020-10-24T15:16:33.909" v="9556" actId="403"/>
        <pc:sldMkLst>
          <pc:docMk/>
          <pc:sldMk cId="541296264" sldId="2710"/>
        </pc:sldMkLst>
        <pc:spChg chg="mod">
          <ac:chgData name="Леонид Попов" userId="cc02b5965c9bae3b" providerId="LiveId" clId="{FDA48A03-3131-4F2F-A306-07301C63E802}" dt="2020-10-24T13:26:27.114" v="4927" actId="20577"/>
          <ac:spMkLst>
            <pc:docMk/>
            <pc:sldMk cId="541296264" sldId="2710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15" creationId="{C7940F41-F359-4D96-B2E9-ED77BCF886A0}"/>
          </ac:spMkLst>
        </pc:spChg>
        <pc:grpChg chg="del">
          <ac:chgData name="Леонид Попов" userId="cc02b5965c9bae3b" providerId="LiveId" clId="{FDA48A03-3131-4F2F-A306-07301C63E802}" dt="2020-10-24T13:25:38.359" v="4869" actId="478"/>
          <ac:grpSpMkLst>
            <pc:docMk/>
            <pc:sldMk cId="541296264" sldId="2710"/>
            <ac:grpSpMk id="10" creationId="{00000000-0000-0000-0000-000000000000}"/>
          </ac:grpSpMkLst>
        </pc:grpChg>
        <pc:graphicFrameChg chg="del">
          <ac:chgData name="Леонид Попов" userId="cc02b5965c9bae3b" providerId="LiveId" clId="{FDA48A03-3131-4F2F-A306-07301C63E802}" dt="2020-10-24T13:25:38.359" v="4869" actId="478"/>
          <ac:graphicFrameMkLst>
            <pc:docMk/>
            <pc:sldMk cId="541296264" sldId="2710"/>
            <ac:graphicFrameMk id="14" creationId="{00000000-0000-0000-0000-000000000000}"/>
          </ac:graphicFrameMkLst>
        </pc:graphicFrameChg>
        <pc:picChg chg="add mod">
          <ac:chgData name="Леонид Попов" userId="cc02b5965c9bae3b" providerId="LiveId" clId="{FDA48A03-3131-4F2F-A306-07301C63E802}" dt="2020-10-24T13:25:56.347" v="4875" actId="12788"/>
          <ac:picMkLst>
            <pc:docMk/>
            <pc:sldMk cId="541296264" sldId="2710"/>
            <ac:picMk id="2" creationId="{9D1802CD-5B44-4866-83C0-EAC2F184A716}"/>
          </ac:picMkLst>
        </pc:picChg>
      </pc:sldChg>
      <pc:sldChg chg="addSp delSp modSp add del mod">
        <pc:chgData name="Леонид Попов" userId="cc02b5965c9bae3b" providerId="LiveId" clId="{FDA48A03-3131-4F2F-A306-07301C63E802}" dt="2020-10-24T12:53:17.888" v="2925" actId="47"/>
        <pc:sldMkLst>
          <pc:docMk/>
          <pc:sldMk cId="1582994035" sldId="2710"/>
        </pc:sldMkLst>
        <pc:spChg chg="mod">
          <ac:chgData name="Леонид Попов" userId="cc02b5965c9bae3b" providerId="LiveId" clId="{FDA48A03-3131-4F2F-A306-07301C63E802}" dt="2020-10-24T12:52:07.590" v="2912" actId="1076"/>
          <ac:spMkLst>
            <pc:docMk/>
            <pc:sldMk cId="1582994035" sldId="2710"/>
            <ac:spMk id="155" creationId="{9A7D048A-7B1F-429A-BE97-6E9FCAD5D4FF}"/>
          </ac:spMkLst>
        </pc:spChg>
        <pc:picChg chg="add del mod">
          <ac:chgData name="Леонид Попов" userId="cc02b5965c9bae3b" providerId="LiveId" clId="{FDA48A03-3131-4F2F-A306-07301C63E802}" dt="2020-10-24T12:52:38.816" v="2915" actId="21"/>
          <ac:picMkLst>
            <pc:docMk/>
            <pc:sldMk cId="1582994035" sldId="2710"/>
            <ac:picMk id="4" creationId="{1F0EB75F-6411-4A3D-992F-08D726F0E593}"/>
          </ac:picMkLst>
        </pc:picChg>
        <pc:picChg chg="del">
          <ac:chgData name="Леонид Попов" userId="cc02b5965c9bae3b" providerId="LiveId" clId="{FDA48A03-3131-4F2F-A306-07301C63E802}" dt="2020-10-24T12:52:03.634" v="2911" actId="478"/>
          <ac:picMkLst>
            <pc:docMk/>
            <pc:sldMk cId="1582994035" sldId="2710"/>
            <ac:picMk id="147" creationId="{BA1A417E-0034-4845-BE5F-00407A6217FB}"/>
          </ac:picMkLst>
        </pc:picChg>
        <pc:picChg chg="mod">
          <ac:chgData name="Леонид Попов" userId="cc02b5965c9bae3b" providerId="LiveId" clId="{FDA48A03-3131-4F2F-A306-07301C63E802}" dt="2020-10-24T12:52:07.590" v="2912" actId="1076"/>
          <ac:picMkLst>
            <pc:docMk/>
            <pc:sldMk cId="1582994035" sldId="2710"/>
            <ac:picMk id="149" creationId="{B3F0A794-E2C1-4636-AD7F-D257584E4A0B}"/>
          </ac:picMkLst>
        </pc:picChg>
      </pc:sldChg>
      <pc:sldChg chg="add del">
        <pc:chgData name="Леонид Попов" userId="cc02b5965c9bae3b" providerId="LiveId" clId="{FDA48A03-3131-4F2F-A306-07301C63E802}" dt="2020-10-24T13:25:17.623" v="4867" actId="2890"/>
        <pc:sldMkLst>
          <pc:docMk/>
          <pc:sldMk cId="3819395886" sldId="2710"/>
        </pc:sldMkLst>
      </pc:sldChg>
      <pc:sldChg chg="addSp delSp modSp new mod modNotesTx">
        <pc:chgData name="Леонид Попов" userId="cc02b5965c9bae3b" providerId="LiveId" clId="{FDA48A03-3131-4F2F-A306-07301C63E802}" dt="2020-10-25T13:20:41.836" v="10695" actId="20577"/>
        <pc:sldMkLst>
          <pc:docMk/>
          <pc:sldMk cId="3743558147" sldId="2711"/>
        </pc:sldMkLst>
        <pc:spChg chg="add mod">
          <ac:chgData name="Леонид Попов" userId="cc02b5965c9bae3b" providerId="LiveId" clId="{FDA48A03-3131-4F2F-A306-07301C63E802}" dt="2020-10-24T14:45:26.874" v="9346"/>
          <ac:spMkLst>
            <pc:docMk/>
            <pc:sldMk cId="3743558147" sldId="2711"/>
            <ac:spMk id="2" creationId="{5D4BA1B2-8EFF-4440-9F22-1EAED0F9221D}"/>
          </ac:spMkLst>
        </pc:spChg>
        <pc:spChg chg="mod">
          <ac:chgData name="Леонид Попов" userId="cc02b5965c9bae3b" providerId="LiveId" clId="{FDA48A03-3131-4F2F-A306-07301C63E802}" dt="2020-10-24T16:50:38.717" v="9823" actId="1036"/>
          <ac:spMkLst>
            <pc:docMk/>
            <pc:sldMk cId="3743558147" sldId="2711"/>
            <ac:spMk id="5" creationId="{EEEB7398-D734-466E-810F-41E228256249}"/>
          </ac:spMkLst>
        </pc:spChg>
        <pc:spChg chg="mod">
          <ac:chgData name="Леонид Попов" userId="cc02b5965c9bae3b" providerId="LiveId" clId="{FDA48A03-3131-4F2F-A306-07301C63E802}" dt="2020-10-24T16:49:05.453" v="9787" actId="1036"/>
          <ac:spMkLst>
            <pc:docMk/>
            <pc:sldMk cId="3743558147" sldId="2711"/>
            <ac:spMk id="7" creationId="{12527E27-B603-4635-B416-39270E7F7AB8}"/>
          </ac:spMkLst>
        </pc:spChg>
        <pc:spChg chg="add mod">
          <ac:chgData name="Леонид Попов" userId="cc02b5965c9bae3b" providerId="LiveId" clId="{FDA48A03-3131-4F2F-A306-07301C63E802}" dt="2020-10-24T16:53:56.330" v="9863" actId="688"/>
          <ac:spMkLst>
            <pc:docMk/>
            <pc:sldMk cId="3743558147" sldId="2711"/>
            <ac:spMk id="8" creationId="{BD760E3E-EE17-4701-90F4-4F9FBDEFA0F1}"/>
          </ac:spMkLst>
        </pc:spChg>
        <pc:spChg chg="add mod">
          <ac:chgData name="Леонид Попов" userId="cc02b5965c9bae3b" providerId="LiveId" clId="{FDA48A03-3131-4F2F-A306-07301C63E802}" dt="2020-10-24T14:47:32.938" v="9452" actId="20577"/>
          <ac:spMkLst>
            <pc:docMk/>
            <pc:sldMk cId="3743558147" sldId="2711"/>
            <ac:spMk id="10" creationId="{7515438E-6C5E-4CAA-B516-7F5CC4838E3E}"/>
          </ac:spMkLst>
        </pc:spChg>
        <pc:spChg chg="add mod">
          <ac:chgData name="Леонид Попов" userId="cc02b5965c9bae3b" providerId="LiveId" clId="{FDA48A03-3131-4F2F-A306-07301C63E802}" dt="2020-10-24T16:49:12.255" v="9788" actId="1076"/>
          <ac:spMkLst>
            <pc:docMk/>
            <pc:sldMk cId="3743558147" sldId="2711"/>
            <ac:spMk id="11" creationId="{49175AC5-3E14-4BAB-BFEF-07FC82C24323}"/>
          </ac:spMkLst>
        </pc:spChg>
        <pc:spChg chg="add del mod">
          <ac:chgData name="Леонид Попов" userId="cc02b5965c9bae3b" providerId="LiveId" clId="{FDA48A03-3131-4F2F-A306-07301C63E802}" dt="2020-10-24T16:56:27.425" v="9887" actId="478"/>
          <ac:spMkLst>
            <pc:docMk/>
            <pc:sldMk cId="3743558147" sldId="2711"/>
            <ac:spMk id="12" creationId="{B534A927-0044-4B75-B8C2-188A85FE6FF5}"/>
          </ac:spMkLst>
        </pc:spChg>
        <pc:grpChg chg="add mod">
          <ac:chgData name="Леонид Попов" userId="cc02b5965c9bae3b" providerId="LiveId" clId="{FDA48A03-3131-4F2F-A306-07301C63E802}" dt="2020-10-24T16:52:29.435" v="9830" actId="1076"/>
          <ac:grpSpMkLst>
            <pc:docMk/>
            <pc:sldMk cId="3743558147" sldId="2711"/>
            <ac:grpSpMk id="3" creationId="{E4B208EE-5329-4723-B75C-1DE43E15A471}"/>
          </ac:grpSpMkLst>
        </pc:grpChg>
        <pc:grpChg chg="mod">
          <ac:chgData name="Леонид Попов" userId="cc02b5965c9bae3b" providerId="LiveId" clId="{FDA48A03-3131-4F2F-A306-07301C63E802}" dt="2020-10-24T16:48:13.264" v="9733" actId="571"/>
          <ac:grpSpMkLst>
            <pc:docMk/>
            <pc:sldMk cId="3743558147" sldId="2711"/>
            <ac:grpSpMk id="4" creationId="{002B10BA-C4AF-41EF-A8F3-3703D6044A0D}"/>
          </ac:grpSpMkLst>
        </pc:grpChg>
        <pc:graphicFrameChg chg="mod">
          <ac:chgData name="Леонид Попов" userId="cc02b5965c9bae3b" providerId="LiveId" clId="{FDA48A03-3131-4F2F-A306-07301C63E802}" dt="2020-10-24T16:50:28.845" v="9816"/>
          <ac:graphicFrameMkLst>
            <pc:docMk/>
            <pc:sldMk cId="3743558147" sldId="2711"/>
            <ac:graphicFrameMk id="6" creationId="{823E948B-B8C2-4F8B-8CC0-9E2EFF734BE8}"/>
          </ac:graphicFrameMkLst>
        </pc:graphicFrameChg>
      </pc:sldChg>
      <pc:sldChg chg="add">
        <pc:chgData name="Леонид Попов" userId="cc02b5965c9bae3b" providerId="LiveId" clId="{FDA48A03-3131-4F2F-A306-07301C63E802}" dt="2020-10-25T17:48:30.429" v="21638"/>
        <pc:sldMkLst>
          <pc:docMk/>
          <pc:sldMk cId="785998685" sldId="2712"/>
        </pc:sldMkLst>
      </pc:sldChg>
      <pc:sldChg chg="addSp modSp new del mod ord modShow modNotesTx">
        <pc:chgData name="Леонид Попов" userId="cc02b5965c9bae3b" providerId="LiveId" clId="{FDA48A03-3131-4F2F-A306-07301C63E802}" dt="2020-10-25T17:48:27.025" v="21637" actId="2696"/>
        <pc:sldMkLst>
          <pc:docMk/>
          <pc:sldMk cId="2683052125" sldId="2712"/>
        </pc:sldMkLst>
        <pc:spChg chg="add mod">
          <ac:chgData name="Леонид Попов" userId="cc02b5965c9bae3b" providerId="LiveId" clId="{FDA48A03-3131-4F2F-A306-07301C63E802}" dt="2020-10-24T17:03:26.992" v="9941" actId="20577"/>
          <ac:spMkLst>
            <pc:docMk/>
            <pc:sldMk cId="2683052125" sldId="2712"/>
            <ac:spMk id="5" creationId="{68F6C310-34D7-4AB2-8D7D-EB0E5DD87498}"/>
          </ac:spMkLst>
        </pc:spChg>
        <pc:spChg chg="add mod">
          <ac:chgData name="Леонид Попов" userId="cc02b5965c9bae3b" providerId="LiveId" clId="{FDA48A03-3131-4F2F-A306-07301C63E802}" dt="2020-10-24T17:04:52.606" v="9977" actId="1076"/>
          <ac:spMkLst>
            <pc:docMk/>
            <pc:sldMk cId="2683052125" sldId="2712"/>
            <ac:spMk id="6" creationId="{E729B6D4-2AFB-4906-86E3-F7883CC79D58}"/>
          </ac:spMkLst>
        </pc:spChg>
        <pc:spChg chg="add mod">
          <ac:chgData name="Леонид Попов" userId="cc02b5965c9bae3b" providerId="LiveId" clId="{FDA48A03-3131-4F2F-A306-07301C63E802}" dt="2020-10-24T17:06:22.932" v="10059" actId="1076"/>
          <ac:spMkLst>
            <pc:docMk/>
            <pc:sldMk cId="2683052125" sldId="2712"/>
            <ac:spMk id="9" creationId="{7848E7B9-C6B7-462B-8E3A-7D913A8575DF}"/>
          </ac:spMkLst>
        </pc:spChg>
        <pc:spChg chg="add mod">
          <ac:chgData name="Леонид Попов" userId="cc02b5965c9bae3b" providerId="LiveId" clId="{FDA48A03-3131-4F2F-A306-07301C63E802}" dt="2020-10-24T17:06:56.890" v="10074" actId="1076"/>
          <ac:spMkLst>
            <pc:docMk/>
            <pc:sldMk cId="2683052125" sldId="2712"/>
            <ac:spMk id="11" creationId="{79F369D3-2102-4562-8646-A8C527452023}"/>
          </ac:spMkLst>
        </pc:spChg>
        <pc:spChg chg="add mod ord">
          <ac:chgData name="Леонид Попов" userId="cc02b5965c9bae3b" providerId="LiveId" clId="{FDA48A03-3131-4F2F-A306-07301C63E802}" dt="2020-10-25T17:16:22.233" v="19305" actId="1038"/>
          <ac:spMkLst>
            <pc:docMk/>
            <pc:sldMk cId="2683052125" sldId="2712"/>
            <ac:spMk id="13" creationId="{5811B531-8260-4A38-818E-58F245053B34}"/>
          </ac:spMkLst>
        </pc:spChg>
        <pc:spChg chg="add mod ord">
          <ac:chgData name="Леонид Попов" userId="cc02b5965c9bae3b" providerId="LiveId" clId="{FDA48A03-3131-4F2F-A306-07301C63E802}" dt="2020-10-24T17:08:44.022" v="10083" actId="207"/>
          <ac:spMkLst>
            <pc:docMk/>
            <pc:sldMk cId="2683052125" sldId="2712"/>
            <ac:spMk id="14" creationId="{5BCE1A79-1955-4D53-8443-B86E9F7ABAE7}"/>
          </ac:spMkLst>
        </pc:spChg>
        <pc:spChg chg="add mod ord">
          <ac:chgData name="Леонид Попов" userId="cc02b5965c9bae3b" providerId="LiveId" clId="{FDA48A03-3131-4F2F-A306-07301C63E802}" dt="2020-10-24T17:09:10.107" v="10087" actId="1076"/>
          <ac:spMkLst>
            <pc:docMk/>
            <pc:sldMk cId="2683052125" sldId="2712"/>
            <ac:spMk id="15" creationId="{76594CFE-C33C-431D-BFCC-08DE8E263AF8}"/>
          </ac:spMkLst>
        </pc:spChg>
        <pc:picChg chg="add mod">
          <ac:chgData name="Леонид Попов" userId="cc02b5965c9bae3b" providerId="LiveId" clId="{FDA48A03-3131-4F2F-A306-07301C63E802}" dt="2020-10-24T17:04:42.529" v="9975" actId="1076"/>
          <ac:picMkLst>
            <pc:docMk/>
            <pc:sldMk cId="2683052125" sldId="2712"/>
            <ac:picMk id="3" creationId="{CEDFC07A-6CA9-40D3-B9A5-07121A673676}"/>
          </ac:picMkLst>
        </pc:picChg>
        <pc:cxnChg chg="add mod">
          <ac:chgData name="Леонид Попов" userId="cc02b5965c9bae3b" providerId="LiveId" clId="{FDA48A03-3131-4F2F-A306-07301C63E802}" dt="2020-10-24T17:05:19.616" v="9985" actId="692"/>
          <ac:cxnSpMkLst>
            <pc:docMk/>
            <pc:sldMk cId="2683052125" sldId="2712"/>
            <ac:cxnSpMk id="8" creationId="{6B206BC4-9424-4956-A1B5-294F17591C5C}"/>
          </ac:cxnSpMkLst>
        </pc:cxnChg>
        <pc:cxnChg chg="add mod">
          <ac:chgData name="Леонид Попов" userId="cc02b5965c9bae3b" providerId="LiveId" clId="{FDA48A03-3131-4F2F-A306-07301C63E802}" dt="2020-10-24T17:06:28.780" v="10062" actId="1036"/>
          <ac:cxnSpMkLst>
            <pc:docMk/>
            <pc:sldMk cId="2683052125" sldId="2712"/>
            <ac:cxnSpMk id="10" creationId="{67CBD7A9-37C8-4E4E-9D4A-103A2CB2423D}"/>
          </ac:cxnSpMkLst>
        </pc:cxnChg>
        <pc:cxnChg chg="add mod">
          <ac:chgData name="Леонид Попов" userId="cc02b5965c9bae3b" providerId="LiveId" clId="{FDA48A03-3131-4F2F-A306-07301C63E802}" dt="2020-10-24T17:06:53.944" v="10073" actId="571"/>
          <ac:cxnSpMkLst>
            <pc:docMk/>
            <pc:sldMk cId="2683052125" sldId="2712"/>
            <ac:cxnSpMk id="12" creationId="{C9135597-9A10-46F2-8530-DEEBC38EBD97}"/>
          </ac:cxnSpMkLst>
        </pc:cxnChg>
      </pc:sldChg>
      <pc:sldChg chg="addSp delSp modSp new mod modNotesTx">
        <pc:chgData name="Леонид Попов" userId="cc02b5965c9bae3b" providerId="LiveId" clId="{FDA48A03-3131-4F2F-A306-07301C63E802}" dt="2020-10-25T17:00:01.069" v="17659" actId="20577"/>
        <pc:sldMkLst>
          <pc:docMk/>
          <pc:sldMk cId="1785321096" sldId="2713"/>
        </pc:sldMkLst>
        <pc:spChg chg="add mod">
          <ac:chgData name="Леонид Попов" userId="cc02b5965c9bae3b" providerId="LiveId" clId="{FDA48A03-3131-4F2F-A306-07301C63E802}" dt="2020-10-25T15:02:17.575" v="10772" actId="6549"/>
          <ac:spMkLst>
            <pc:docMk/>
            <pc:sldMk cId="1785321096" sldId="2713"/>
            <ac:spMk id="3" creationId="{ECCBC75B-19ED-445F-BDC5-F376143368F5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4" creationId="{811B9C00-AF8E-416E-8DFE-CDF6B93D201E}"/>
          </ac:spMkLst>
        </pc:spChg>
        <pc:spChg chg="mod topLvl">
          <ac:chgData name="Леонид Попов" userId="cc02b5965c9bae3b" providerId="LiveId" clId="{FDA48A03-3131-4F2F-A306-07301C63E802}" dt="2020-10-25T15:01:25.993" v="10763" actId="208"/>
          <ac:spMkLst>
            <pc:docMk/>
            <pc:sldMk cId="1785321096" sldId="2713"/>
            <ac:spMk id="5" creationId="{79BC1C9E-9AE8-4A2F-BCA9-FB61F7797C9A}"/>
          </ac:spMkLst>
        </pc:spChg>
        <pc:spChg chg="mod topLvl">
          <ac:chgData name="Леонид Попов" userId="cc02b5965c9bae3b" providerId="LiveId" clId="{FDA48A03-3131-4F2F-A306-07301C63E802}" dt="2020-10-25T15:01:13.087" v="10762" actId="208"/>
          <ac:spMkLst>
            <pc:docMk/>
            <pc:sldMk cId="1785321096" sldId="2713"/>
            <ac:spMk id="6" creationId="{FCC057F8-3325-4887-80D6-410518275FC8}"/>
          </ac:spMkLst>
        </pc:spChg>
        <pc:spChg chg="mod topLvl">
          <ac:chgData name="Леонид Попов" userId="cc02b5965c9bae3b" providerId="LiveId" clId="{FDA48A03-3131-4F2F-A306-07301C63E802}" dt="2020-10-25T16:52:39.735" v="16623" actId="1037"/>
          <ac:spMkLst>
            <pc:docMk/>
            <pc:sldMk cId="1785321096" sldId="2713"/>
            <ac:spMk id="8" creationId="{A5D28B67-A8A9-4B73-9237-204003AB1E00}"/>
          </ac:spMkLst>
        </pc:spChg>
        <pc:spChg chg="mod">
          <ac:chgData name="Леонид Попов" userId="cc02b5965c9bae3b" providerId="LiveId" clId="{FDA48A03-3131-4F2F-A306-07301C63E802}" dt="2020-10-25T15:01:04.536" v="10761" actId="208"/>
          <ac:spMkLst>
            <pc:docMk/>
            <pc:sldMk cId="1785321096" sldId="2713"/>
            <ac:spMk id="9" creationId="{1C686AC7-04A7-4844-B3BC-C2DA3007B9E1}"/>
          </ac:spMkLst>
        </pc:spChg>
        <pc:spChg chg="mod">
          <ac:chgData name="Леонид Попов" userId="cc02b5965c9bae3b" providerId="LiveId" clId="{FDA48A03-3131-4F2F-A306-07301C63E802}" dt="2020-10-24T17:28:25.079" v="10352" actId="165"/>
          <ac:spMkLst>
            <pc:docMk/>
            <pc:sldMk cId="1785321096" sldId="2713"/>
            <ac:spMk id="10" creationId="{2091944C-5359-4232-8353-F5081D095CFA}"/>
          </ac:spMkLst>
        </pc:spChg>
        <pc:spChg chg="mod">
          <ac:chgData name="Леонид Попов" userId="cc02b5965c9bae3b" providerId="LiveId" clId="{FDA48A03-3131-4F2F-A306-07301C63E802}" dt="2020-10-25T15:00:30.157" v="10757" actId="207"/>
          <ac:spMkLst>
            <pc:docMk/>
            <pc:sldMk cId="1785321096" sldId="2713"/>
            <ac:spMk id="11" creationId="{5A661BD2-1F12-4EA9-A868-FAAE45A4FD81}"/>
          </ac:spMkLst>
        </pc:spChg>
        <pc:spChg chg="mod">
          <ac:chgData name="Леонид Попов" userId="cc02b5965c9bae3b" providerId="LiveId" clId="{FDA48A03-3131-4F2F-A306-07301C63E802}" dt="2020-10-25T15:00:44.889" v="10759" actId="208"/>
          <ac:spMkLst>
            <pc:docMk/>
            <pc:sldMk cId="1785321096" sldId="2713"/>
            <ac:spMk id="12" creationId="{D85D0618-F7FC-4ABF-B24A-687942546D22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4" creationId="{9410AAA1-D1BA-47F0-8916-EA878E6760CE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5" creationId="{95218DD5-C76A-4462-8F9F-A196C024F751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8" creationId="{96F6AB18-537B-4EB7-8DA4-93C80ACD77E9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9" creationId="{AA167B3B-BB2D-47A9-BAA6-6F48C0AB3BA3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20" creationId="{04BFC481-C540-40A1-AA9D-E0DB271C478F}"/>
          </ac:spMkLst>
        </pc:spChg>
        <pc:spChg chg="mod">
          <ac:chgData name="Леонид Попов" userId="cc02b5965c9bae3b" providerId="LiveId" clId="{FDA48A03-3131-4F2F-A306-07301C63E802}" dt="2020-10-24T17:16:17.761" v="10281" actId="14100"/>
          <ac:spMkLst>
            <pc:docMk/>
            <pc:sldMk cId="1785321096" sldId="2713"/>
            <ac:spMk id="22" creationId="{A1178B7C-F452-4D19-8C2E-B4AE7EB4DA1A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23" creationId="{071E34F3-FEF8-402F-B421-1AB4A622FA9E}"/>
          </ac:spMkLst>
        </pc:spChg>
        <pc:spChg chg="mod">
          <ac:chgData name="Леонид Попов" userId="cc02b5965c9bae3b" providerId="LiveId" clId="{FDA48A03-3131-4F2F-A306-07301C63E802}" dt="2020-10-24T17:16:10.873" v="10279" actId="1076"/>
          <ac:spMkLst>
            <pc:docMk/>
            <pc:sldMk cId="1785321096" sldId="2713"/>
            <ac:spMk id="23" creationId="{0FC236C7-AB56-4D28-8213-358229AA82F9}"/>
          </ac:spMkLst>
        </pc:spChg>
        <pc:spChg chg="mod">
          <ac:chgData name="Леонид Попов" userId="cc02b5965c9bae3b" providerId="LiveId" clId="{FDA48A03-3131-4F2F-A306-07301C63E802}" dt="2020-10-24T17:16:44.320" v="10296" actId="1038"/>
          <ac:spMkLst>
            <pc:docMk/>
            <pc:sldMk cId="1785321096" sldId="2713"/>
            <ac:spMk id="24" creationId="{B36E900D-2FBA-4A3E-8B5D-1FA04D4024A8}"/>
          </ac:spMkLst>
        </pc:spChg>
        <pc:spChg chg="add del mod">
          <ac:chgData name="Леонид Попов" userId="cc02b5965c9bae3b" providerId="LiveId" clId="{FDA48A03-3131-4F2F-A306-07301C63E802}" dt="2020-10-24T17:22:23.164" v="10301" actId="478"/>
          <ac:spMkLst>
            <pc:docMk/>
            <pc:sldMk cId="1785321096" sldId="2713"/>
            <ac:spMk id="25" creationId="{04E97044-DA36-4C86-A683-56E5F9697A9B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6" creationId="{82493BE1-C2F5-47C8-8012-16B8FD52208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7" creationId="{1074B261-4A50-4E48-B3AE-A092B1EF596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8" creationId="{B26A8FFC-D4B2-4FC2-8E6F-0768B03B44A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9" creationId="{BC3184C9-B014-43B0-9353-E270E6151123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0" creationId="{91ACB16C-D05F-432B-A47D-FEC25B6B3638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1" creationId="{86C638D2-12C0-4191-B04A-7DAA3FB68CE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2" creationId="{912034F7-B750-400A-90AF-53FB0A6068FC}"/>
          </ac:spMkLst>
        </pc:spChg>
        <pc:grpChg chg="add mod">
          <ac:chgData name="Леонид Попов" userId="cc02b5965c9bae3b" providerId="LiveId" clId="{FDA48A03-3131-4F2F-A306-07301C63E802}" dt="2020-10-25T16:52:39.735" v="16623" actId="1037"/>
          <ac:grpSpMkLst>
            <pc:docMk/>
            <pc:sldMk cId="1785321096" sldId="2713"/>
            <ac:grpSpMk id="2" creationId="{341B1789-3F25-4C95-B142-9FEFC5A48251}"/>
          </ac:grpSpMkLst>
        </pc:grpChg>
        <pc:grpChg chg="add del mod">
          <ac:chgData name="Леонид Попов" userId="cc02b5965c9bae3b" providerId="LiveId" clId="{FDA48A03-3131-4F2F-A306-07301C63E802}" dt="2020-10-24T17:28:25.079" v="10352" actId="165"/>
          <ac:grpSpMkLst>
            <pc:docMk/>
            <pc:sldMk cId="1785321096" sldId="2713"/>
            <ac:grpSpMk id="4" creationId="{513EF93B-AE0C-435E-ADEB-6A84A68B9273}"/>
          </ac:grpSpMkLst>
        </pc:grpChg>
        <pc:grpChg chg="mod topLvl">
          <ac:chgData name="Леонид Попов" userId="cc02b5965c9bae3b" providerId="LiveId" clId="{FDA48A03-3131-4F2F-A306-07301C63E802}" dt="2020-10-25T15:00:56.683" v="10760" actId="164"/>
          <ac:grpSpMkLst>
            <pc:docMk/>
            <pc:sldMk cId="1785321096" sldId="2713"/>
            <ac:grpSpMk id="7" creationId="{12453CF8-7448-4532-9FA9-2535178AA80C}"/>
          </ac:grpSpMkLst>
        </pc:grpChg>
        <pc:grpChg chg="add mod">
          <ac:chgData name="Леонид Попов" userId="cc02b5965c9bae3b" providerId="LiveId" clId="{FDA48A03-3131-4F2F-A306-07301C63E802}" dt="2020-10-25T16:52:28.216" v="16615" actId="1038"/>
          <ac:grpSpMkLst>
            <pc:docMk/>
            <pc:sldMk cId="1785321096" sldId="2713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6:53:26.451" v="16625" actId="1076"/>
          <ac:grpSpMkLst>
            <pc:docMk/>
            <pc:sldMk cId="1785321096" sldId="2713"/>
            <ac:grpSpMk id="17" creationId="{C06B78C8-1A39-4D79-96B0-BA49318DF445}"/>
          </ac:grpSpMkLst>
        </pc:grpChg>
        <pc:grpChg chg="add del mod">
          <ac:chgData name="Леонид Попов" userId="cc02b5965c9bae3b" providerId="LiveId" clId="{FDA48A03-3131-4F2F-A306-07301C63E802}" dt="2020-10-24T17:14:06.019" v="10266" actId="478"/>
          <ac:grpSpMkLst>
            <pc:docMk/>
            <pc:sldMk cId="1785321096" sldId="2713"/>
            <ac:grpSpMk id="17" creationId="{D12E3900-D1C8-44A2-939A-BDDE40F2B63C}"/>
          </ac:grpSpMkLst>
        </pc:grpChg>
        <pc:grpChg chg="add del mod">
          <ac:chgData name="Леонид Попов" userId="cc02b5965c9bae3b" providerId="LiveId" clId="{FDA48A03-3131-4F2F-A306-07301C63E802}" dt="2020-10-24T17:21:42.976" v="10297" actId="478"/>
          <ac:grpSpMkLst>
            <pc:docMk/>
            <pc:sldMk cId="1785321096" sldId="2713"/>
            <ac:grpSpMk id="21" creationId="{1F6521A8-C0F6-48FE-A7D1-6F78599E8F21}"/>
          </ac:grpSpMkLst>
        </pc:grpChg>
        <pc:graphicFrameChg chg="add mod">
          <ac:chgData name="Леонид Попов" userId="cc02b5965c9bae3b" providerId="LiveId" clId="{FDA48A03-3131-4F2F-A306-07301C63E802}" dt="2020-10-25T16:52:28.216" v="16615" actId="1038"/>
          <ac:graphicFrameMkLst>
            <pc:docMk/>
            <pc:sldMk cId="1785321096" sldId="2713"/>
            <ac:graphicFrameMk id="16" creationId="{6912F192-9A87-4110-933D-53B0B6044358}"/>
          </ac:graphicFrameMkLst>
        </pc:graphicFrameChg>
      </pc:sldChg>
      <pc:sldChg chg="addSp delSp modSp add del mod modNotesTx">
        <pc:chgData name="Леонид Попов" userId="cc02b5965c9bae3b" providerId="LiveId" clId="{FDA48A03-3131-4F2F-A306-07301C63E802}" dt="2020-10-25T17:00:13.329" v="17660" actId="2696"/>
        <pc:sldMkLst>
          <pc:docMk/>
          <pc:sldMk cId="1399880721" sldId="2714"/>
        </pc:sldMkLst>
        <pc:spChg chg="mod">
          <ac:chgData name="Леонид Попов" userId="cc02b5965c9bae3b" providerId="LiveId" clId="{FDA48A03-3131-4F2F-A306-07301C63E802}" dt="2020-10-25T16:01:14.295" v="15122" actId="6549"/>
          <ac:spMkLst>
            <pc:docMk/>
            <pc:sldMk cId="1399880721" sldId="2714"/>
            <ac:spMk id="3" creationId="{ECCBC75B-19ED-445F-BDC5-F376143368F5}"/>
          </ac:spMkLst>
        </pc:spChg>
        <pc:spChg chg="add del">
          <ac:chgData name="Леонид Попов" userId="cc02b5965c9bae3b" providerId="LiveId" clId="{FDA48A03-3131-4F2F-A306-07301C63E802}" dt="2020-10-25T15:57:41.257" v="15031" actId="22"/>
          <ac:spMkLst>
            <pc:docMk/>
            <pc:sldMk cId="1399880721" sldId="2714"/>
            <ac:spMk id="4" creationId="{815544D2-BF0A-4937-8C46-E2AC6BA383C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8" creationId="{A5D28B67-A8A9-4B73-9237-204003AB1E00}"/>
          </ac:spMkLst>
        </pc:spChg>
        <pc:spChg chg="add del mod">
          <ac:chgData name="Леонид Попов" userId="cc02b5965c9bae3b" providerId="LiveId" clId="{FDA48A03-3131-4F2F-A306-07301C63E802}" dt="2020-10-25T16:50:42.276" v="16555" actId="21"/>
          <ac:spMkLst>
            <pc:docMk/>
            <pc:sldMk cId="1399880721" sldId="2714"/>
            <ac:spMk id="18" creationId="{F47476B3-EAC4-4A27-AD8A-3BCBE67FF875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25" creationId="{7AD1D3B1-164C-4CBF-B906-7D4CDDE87F30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6" creationId="{82493BE1-C2F5-47C8-8012-16B8FD52208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7" creationId="{1074B261-4A50-4E48-B3AE-A092B1EF596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8" creationId="{B26A8FFC-D4B2-4FC2-8E6F-0768B03B44A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9" creationId="{BC3184C9-B014-43B0-9353-E270E6151123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0" creationId="{91ACB16C-D05F-432B-A47D-FEC25B6B3638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1" creationId="{86C638D2-12C0-4191-B04A-7DAA3FB68CE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2" creationId="{912034F7-B750-400A-90AF-53FB0A6068F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3" creationId="{B56307EC-FD9F-4028-8B3A-B3E8A0A7EE20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4" creationId="{6DB50D51-B198-4C27-92FB-091ACE0DC55F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5" creationId="{EA71266F-9487-4137-913D-DEC96668DCA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6" creationId="{B2AB15F5-0CD8-4E8F-A0E4-609F9EC84DDD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7" creationId="{ECE13DAB-AADB-46FA-A2F7-3739BF3A3724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8" creationId="{30BE260C-5C5B-4208-90B4-5835A278379F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39" creationId="{E0D568B5-6F52-401F-B109-76C0C635D7EE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0" creationId="{EF27BF9B-EF57-41B4-9EC2-DCAB5866A857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1" creationId="{E57529F1-AA5F-438D-A398-223A1C503F22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5" creationId="{191D8650-2065-4855-A07F-4661D12654F1}"/>
          </ac:spMkLst>
        </pc:spChg>
        <pc:spChg chg="del mod topLvl">
          <ac:chgData name="Леонид Попов" userId="cc02b5965c9bae3b" providerId="LiveId" clId="{FDA48A03-3131-4F2F-A306-07301C63E802}" dt="2020-10-25T15:56:19.639" v="15021" actId="478"/>
          <ac:spMkLst>
            <pc:docMk/>
            <pc:sldMk cId="1399880721" sldId="2714"/>
            <ac:spMk id="48" creationId="{2C67704D-05A2-4266-B16B-35CF75E50149}"/>
          </ac:spMkLst>
        </pc:spChg>
        <pc:spChg chg="del mod topLvl">
          <ac:chgData name="Леонид Попов" userId="cc02b5965c9bae3b" providerId="LiveId" clId="{FDA48A03-3131-4F2F-A306-07301C63E802}" dt="2020-10-25T15:56:25.511" v="15022" actId="478"/>
          <ac:spMkLst>
            <pc:docMk/>
            <pc:sldMk cId="1399880721" sldId="2714"/>
            <ac:spMk id="49" creationId="{24BFC110-8B4D-4B87-959F-02C6CE19932B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0" creationId="{DE1721D3-7C1A-4EE6-A075-3A43ECED420D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1" creationId="{C49E547C-B062-4C0A-887B-A39FD2CB90D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2" creationId="{FD463738-489B-40EF-A676-D8D4E1B72D5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3" creationId="{29A8CBF4-0C64-463C-9598-8515AF3EC3DF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4" creationId="{C6100307-3966-410C-A9A7-D08D3603CBF2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5" creationId="{56A7FE12-777F-4372-B3CA-38B2D930D41B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6" creationId="{9154A79B-F7B2-4A10-9D09-0A7C608FCD4F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7" creationId="{EB68A1CE-4EB2-4AFD-B85D-73A14C8D1191}"/>
          </ac:spMkLst>
        </pc:spChg>
        <pc:spChg chg="add del mod">
          <ac:chgData name="Леонид Попов" userId="cc02b5965c9bae3b" providerId="LiveId" clId="{FDA48A03-3131-4F2F-A306-07301C63E802}" dt="2020-10-25T15:56:30.186" v="15023" actId="478"/>
          <ac:spMkLst>
            <pc:docMk/>
            <pc:sldMk cId="1399880721" sldId="2714"/>
            <ac:spMk id="61" creationId="{781DC684-135B-4B2A-B4D0-D852A5179E13}"/>
          </ac:spMkLst>
        </pc:spChg>
        <pc:spChg chg="add del mod">
          <ac:chgData name="Леонид Попов" userId="cc02b5965c9bae3b" providerId="LiveId" clId="{FDA48A03-3131-4F2F-A306-07301C63E802}" dt="2020-10-25T16:01:40.444" v="15123" actId="478"/>
          <ac:spMkLst>
            <pc:docMk/>
            <pc:sldMk cId="1399880721" sldId="2714"/>
            <ac:spMk id="63" creationId="{2D2D3198-BEAB-4684-B8CC-8457F8853739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5" creationId="{81C98A65-08A2-4B8C-BC0D-90D6461A7851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6" creationId="{43279150-5A19-48F7-8E47-6307149D4C3D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7" creationId="{370CFC2B-C32E-4C1D-97F5-76491E879B83}"/>
          </ac:spMkLst>
        </pc:s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2" creationId="{341B1789-3F25-4C95-B142-9FEFC5A48251}"/>
          </ac:grpSpMkLst>
        </pc:gr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5:58:37.072" v="15044" actId="164"/>
          <ac:grpSpMkLst>
            <pc:docMk/>
            <pc:sldMk cId="1399880721" sldId="2714"/>
            <ac:grpSpMk id="17" creationId="{9EF2F710-595D-4B65-AD87-10D2A3AD881F}"/>
          </ac:grpSpMkLst>
        </pc:grpChg>
        <pc:grpChg chg="add del mod">
          <ac:chgData name="Леонид Попов" userId="cc02b5965c9bae3b" providerId="LiveId" clId="{FDA48A03-3131-4F2F-A306-07301C63E802}" dt="2020-10-25T15:56:00.653" v="15017"/>
          <ac:grpSpMkLst>
            <pc:docMk/>
            <pc:sldMk cId="1399880721" sldId="2714"/>
            <ac:grpSpMk id="23" creationId="{5049BAD4-0489-40F5-938E-548E45613CB5}"/>
          </ac:grpSpMkLst>
        </pc:grpChg>
        <pc:grpChg chg="mod">
          <ac:chgData name="Леонид Попов" userId="cc02b5965c9bae3b" providerId="LiveId" clId="{FDA48A03-3131-4F2F-A306-07301C63E802}" dt="2020-10-25T15:55:58.808" v="15016"/>
          <ac:grpSpMkLst>
            <pc:docMk/>
            <pc:sldMk cId="1399880721" sldId="2714"/>
            <ac:grpSpMk id="24" creationId="{F4BF69C3-BA43-4B69-82A3-B23FD83B7DAA}"/>
          </ac:grpSpMkLst>
        </pc:grpChg>
        <pc:grpChg chg="add del mod">
          <ac:chgData name="Леонид Попов" userId="cc02b5965c9bae3b" providerId="LiveId" clId="{FDA48A03-3131-4F2F-A306-07301C63E802}" dt="2020-10-25T15:56:17.073" v="15020" actId="165"/>
          <ac:grpSpMkLst>
            <pc:docMk/>
            <pc:sldMk cId="1399880721" sldId="2714"/>
            <ac:grpSpMk id="46" creationId="{40A41937-AA5A-4C98-88C1-9F3DDCD5354B}"/>
          </ac:grpSpMkLst>
        </pc:grpChg>
        <pc:grpChg chg="del mod topLvl">
          <ac:chgData name="Леонид Попов" userId="cc02b5965c9bae3b" providerId="LiveId" clId="{FDA48A03-3131-4F2F-A306-07301C63E802}" dt="2020-10-25T15:56:19.639" v="15021" actId="478"/>
          <ac:grpSpMkLst>
            <pc:docMk/>
            <pc:sldMk cId="1399880721" sldId="2714"/>
            <ac:grpSpMk id="47" creationId="{5B234E33-F222-4964-B390-3C37D5B415C8}"/>
          </ac:grpSpMkLst>
        </pc:grpChg>
        <pc:grpChg chg="add mod">
          <ac:chgData name="Леонид Попов" userId="cc02b5965c9bae3b" providerId="LiveId" clId="{FDA48A03-3131-4F2F-A306-07301C63E802}" dt="2020-10-25T16:02:50.430" v="15208"/>
          <ac:grpSpMkLst>
            <pc:docMk/>
            <pc:sldMk cId="1399880721" sldId="2714"/>
            <ac:grpSpMk id="64" creationId="{BA1A7FED-1B32-438D-AB56-0FA93E52ECDB}"/>
          </ac:grpSpMkLst>
        </pc:grpChg>
        <pc:graphicFrameChg chg="del">
          <ac:chgData name="Леонид Попов" userId="cc02b5965c9bae3b" providerId="LiveId" clId="{FDA48A03-3131-4F2F-A306-07301C63E802}" dt="2020-10-25T15:55:58.035" v="15015" actId="478"/>
          <ac:graphicFrameMkLst>
            <pc:docMk/>
            <pc:sldMk cId="1399880721" sldId="2714"/>
            <ac:graphicFrameMk id="16" creationId="{6912F192-9A87-4110-933D-53B0B6044358}"/>
          </ac:graphicFrameMkLst>
        </pc:graphicFrame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2" creationId="{5AA83510-870E-4EFF-9C86-76ACB3C8D50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3" creationId="{3CC70F76-2E4E-4AD1-A927-3038286A5E7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4" creationId="{598111B7-C513-44D6-ACCD-036AC822A6A9}"/>
          </ac:cxnSpMkLst>
        </pc:cxnChg>
        <pc:cxnChg chg="add del mod">
          <ac:chgData name="Леонид Попов" userId="cc02b5965c9bae3b" providerId="LiveId" clId="{FDA48A03-3131-4F2F-A306-07301C63E802}" dt="2020-10-25T15:56:50.750" v="15026" actId="478"/>
          <ac:cxnSpMkLst>
            <pc:docMk/>
            <pc:sldMk cId="1399880721" sldId="2714"/>
            <ac:cxnSpMk id="58" creationId="{60AB3BAC-DEE8-4EC5-867E-2BAD1628CF06}"/>
          </ac:cxnSpMkLst>
        </pc:cxnChg>
        <pc:cxnChg chg="add del mod">
          <ac:chgData name="Леонид Попов" userId="cc02b5965c9bae3b" providerId="LiveId" clId="{FDA48A03-3131-4F2F-A306-07301C63E802}" dt="2020-10-25T15:56:51.873" v="15027" actId="478"/>
          <ac:cxnSpMkLst>
            <pc:docMk/>
            <pc:sldMk cId="1399880721" sldId="2714"/>
            <ac:cxnSpMk id="59" creationId="{07D94A37-E80D-4545-A8E0-7341442FF48E}"/>
          </ac:cxnSpMkLst>
        </pc:cxnChg>
        <pc:cxnChg chg="add del mod">
          <ac:chgData name="Леонид Попов" userId="cc02b5965c9bae3b" providerId="LiveId" clId="{FDA48A03-3131-4F2F-A306-07301C63E802}" dt="2020-10-25T15:56:52.750" v="15028" actId="478"/>
          <ac:cxnSpMkLst>
            <pc:docMk/>
            <pc:sldMk cId="1399880721" sldId="2714"/>
            <ac:cxnSpMk id="60" creationId="{3E41AED0-6F29-4EF8-BC44-8957200031B1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10:27.174" v="21882" actId="20577"/>
        <pc:sldMkLst>
          <pc:docMk/>
          <pc:sldMk cId="1800269486" sldId="2715"/>
        </pc:sldMkLst>
        <pc:spChg chg="mod">
          <ac:chgData name="Леонид Попов" userId="cc02b5965c9bae3b" providerId="LiveId" clId="{FDA48A03-3131-4F2F-A306-07301C63E802}" dt="2020-10-25T16:01:56.065" v="15160" actId="20577"/>
          <ac:spMkLst>
            <pc:docMk/>
            <pc:sldMk cId="1800269486" sldId="2715"/>
            <ac:spMk id="3" creationId="{ECCBC75B-19ED-445F-BDC5-F376143368F5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5" creationId="{56A7FE12-777F-4372-B3CA-38B2D930D41B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6" creationId="{9154A79B-F7B2-4A10-9D09-0A7C608FCD4F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7" creationId="{EB68A1CE-4EB2-4AFD-B85D-73A14C8D1191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63" creationId="{2D2D3198-BEAB-4684-B8CC-8457F8853739}"/>
          </ac:spMkLst>
        </pc:spChg>
        <pc:grpChg chg="del">
          <ac:chgData name="Леонид Попов" userId="cc02b5965c9bae3b" providerId="LiveId" clId="{FDA48A03-3131-4F2F-A306-07301C63E802}" dt="2020-10-25T15:59:29.984" v="15047" actId="478"/>
          <ac:grpSpMkLst>
            <pc:docMk/>
            <pc:sldMk cId="1800269486" sldId="2715"/>
            <ac:grpSpMk id="17" creationId="{9EF2F710-595D-4B65-AD87-10D2A3AD881F}"/>
          </ac:grpSpMkLst>
        </pc:grp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0" creationId="{1EA0C557-72FF-4BE5-A38D-8EDB41B24601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1" creationId="{A242E19D-F66B-4A29-9CAF-2D1FB21A89F2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2" creationId="{73B963C8-EFC0-467A-85E9-FD331BAD2726}"/>
          </ac:picMkLst>
        </pc:picChg>
        <pc:cxnChg chg="add mod">
          <ac:chgData name="Леонид Попов" userId="cc02b5965c9bae3b" providerId="LiveId" clId="{FDA48A03-3131-4F2F-A306-07301C63E802}" dt="2020-10-25T15:59:57.781" v="15073" actId="1036"/>
          <ac:cxnSpMkLst>
            <pc:docMk/>
            <pc:sldMk cId="1800269486" sldId="2715"/>
            <ac:cxnSpMk id="13" creationId="{E6C3F399-2DF2-4D41-AF2B-CF6C0A000F27}"/>
          </ac:cxnSpMkLst>
        </pc:cxnChg>
      </pc:sldChg>
      <pc:sldChg chg="addSp delSp modSp add mod ord modNotesTx">
        <pc:chgData name="Леонид Попов" userId="cc02b5965c9bae3b" providerId="LiveId" clId="{FDA48A03-3131-4F2F-A306-07301C63E802}" dt="2020-10-25T18:53:20.970" v="22299" actId="20577"/>
        <pc:sldMkLst>
          <pc:docMk/>
          <pc:sldMk cId="4112451551" sldId="2716"/>
        </pc:sldMkLst>
        <pc:spChg chg="mod">
          <ac:chgData name="Леонид Попов" userId="cc02b5965c9bae3b" providerId="LiveId" clId="{FDA48A03-3131-4F2F-A306-07301C63E802}" dt="2020-10-25T18:06:02.213" v="21832" actId="20577"/>
          <ac:spMkLst>
            <pc:docMk/>
            <pc:sldMk cId="4112451551" sldId="2716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6" creationId="{E729B6D4-2AFB-4906-86E3-F7883CC79D5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9" creationId="{7848E7B9-C6B7-462B-8E3A-7D913A8575DF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1" creationId="{79F369D3-2102-4562-8646-A8C527452023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3" creationId="{5811B531-8260-4A38-818E-58F245053B34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4" creationId="{5BCE1A79-1955-4D53-8443-B86E9F7ABAE7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5" creationId="{76594CFE-C33C-431D-BFCC-08DE8E263AF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8" creationId="{E402E4CA-8A6A-4490-822A-4603F72B9B1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9" creationId="{E5E3FB86-2B92-44C5-84EF-0A54E7E2CAD7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1" creationId="{97AE4147-7BF3-46EC-A2DB-1E9EBF177951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2" creationId="{7E39E060-1371-4955-B02E-7C720DB4F241}"/>
          </ac:spMkLst>
        </pc:spChg>
        <pc:spChg chg="del mod topLvl">
          <ac:chgData name="Леонид Попов" userId="cc02b5965c9bae3b" providerId="LiveId" clId="{FDA48A03-3131-4F2F-A306-07301C63E802}" dt="2020-10-25T17:49:56.159" v="21670" actId="478"/>
          <ac:spMkLst>
            <pc:docMk/>
            <pc:sldMk cId="4112451551" sldId="2716"/>
            <ac:spMk id="25" creationId="{BA68F566-C815-45D9-9EFA-E30F5174EB73}"/>
          </ac:spMkLst>
        </pc:spChg>
        <pc:spChg chg="del mod topLvl">
          <ac:chgData name="Леонид Попов" userId="cc02b5965c9bae3b" providerId="LiveId" clId="{FDA48A03-3131-4F2F-A306-07301C63E802}" dt="2020-10-25T17:42:11.322" v="21593" actId="478"/>
          <ac:spMkLst>
            <pc:docMk/>
            <pc:sldMk cId="4112451551" sldId="2716"/>
            <ac:spMk id="26" creationId="{A2DFEE59-7D37-4790-8333-1C37CDAC0DE3}"/>
          </ac:spMkLst>
        </pc:spChg>
        <pc:spChg chg="mod">
          <ac:chgData name="Леонид Попов" userId="cc02b5965c9bae3b" providerId="LiveId" clId="{FDA48A03-3131-4F2F-A306-07301C63E802}" dt="2020-10-25T17:49:32.441" v="21668" actId="14100"/>
          <ac:spMkLst>
            <pc:docMk/>
            <pc:sldMk cId="4112451551" sldId="2716"/>
            <ac:spMk id="28" creationId="{47951E5C-4417-4254-94FC-B60C76C73661}"/>
          </ac:spMkLst>
        </pc:spChg>
        <pc:spChg chg="mod">
          <ac:chgData name="Леонид Попов" userId="cc02b5965c9bae3b" providerId="LiveId" clId="{FDA48A03-3131-4F2F-A306-07301C63E802}" dt="2020-10-25T17:42:00.515" v="21590" actId="20577"/>
          <ac:spMkLst>
            <pc:docMk/>
            <pc:sldMk cId="4112451551" sldId="2716"/>
            <ac:spMk id="29" creationId="{732EC201-985E-443C-B12C-DEFD622709F2}"/>
          </ac:spMkLst>
        </pc:s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17" creationId="{57E895BE-07F5-4ACC-97C6-B8F5437F0BB6}"/>
          </ac:grpSpMkLst>
        </pc:gr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20" creationId="{54DFC080-19C5-47C7-9AED-D2E897FDCB18}"/>
          </ac:grpSpMkLst>
        </pc:grpChg>
        <pc:grpChg chg="add del mod">
          <ac:chgData name="Леонид Попов" userId="cc02b5965c9bae3b" providerId="LiveId" clId="{FDA48A03-3131-4F2F-A306-07301C63E802}" dt="2020-10-25T17:40:58.773" v="21582" actId="165"/>
          <ac:grpSpMkLst>
            <pc:docMk/>
            <pc:sldMk cId="4112451551" sldId="2716"/>
            <ac:grpSpMk id="24" creationId="{A69721D0-A89A-43E4-9C20-300073D1D8F0}"/>
          </ac:grpSpMkLst>
        </pc:grpChg>
        <pc:grpChg chg="add mod">
          <ac:chgData name="Леонид Попов" userId="cc02b5965c9bae3b" providerId="LiveId" clId="{FDA48A03-3131-4F2F-A306-07301C63E802}" dt="2020-10-25T17:49:36.170" v="21669" actId="1076"/>
          <ac:grpSpMkLst>
            <pc:docMk/>
            <pc:sldMk cId="4112451551" sldId="2716"/>
            <ac:grpSpMk id="27" creationId="{4751EE0A-0EF7-4052-91BF-62B45F0823B8}"/>
          </ac:grpSpMkLst>
        </pc:grpChg>
        <pc:picChg chg="del">
          <ac:chgData name="Леонид Попов" userId="cc02b5965c9bae3b" providerId="LiveId" clId="{FDA48A03-3131-4F2F-A306-07301C63E802}" dt="2020-10-25T17:39:55.363" v="21528" actId="478"/>
          <ac:picMkLst>
            <pc:docMk/>
            <pc:sldMk cId="4112451551" sldId="2716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0:02.424" v="21553"/>
          <ac:picMkLst>
            <pc:docMk/>
            <pc:sldMk cId="4112451551" sldId="2716"/>
            <ac:picMk id="16" creationId="{69C858BD-89A8-4CAF-BA7B-B96D952A0D0E}"/>
          </ac:picMkLst>
        </pc:picChg>
        <pc:picChg chg="add mod">
          <ac:chgData name="Леонид Попов" userId="cc02b5965c9bae3b" providerId="LiveId" clId="{FDA48A03-3131-4F2F-A306-07301C63E802}" dt="2020-10-25T17:49:20.271" v="21666" actId="1036"/>
          <ac:picMkLst>
            <pc:docMk/>
            <pc:sldMk cId="4112451551" sldId="2716"/>
            <ac:picMk id="23" creationId="{8367FAC5-B91B-4A65-8D00-BBEE3781A414}"/>
          </ac:picMkLst>
        </pc:pic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8" creationId="{6B206BC4-9424-4956-A1B5-294F17591C5C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0" creationId="{67CBD7A9-37C8-4E4E-9D4A-103A2CB2423D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2" creationId="{C9135597-9A10-46F2-8530-DEEBC38EBD97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56:52.735" v="22636" actId="20577"/>
        <pc:sldMkLst>
          <pc:docMk/>
          <pc:sldMk cId="2717785047" sldId="2717"/>
        </pc:sldMkLst>
        <pc:spChg chg="mod">
          <ac:chgData name="Леонид Попов" userId="cc02b5965c9bae3b" providerId="LiveId" clId="{FDA48A03-3131-4F2F-A306-07301C63E802}" dt="2020-10-25T17:52:09.629" v="21695" actId="20577"/>
          <ac:spMkLst>
            <pc:docMk/>
            <pc:sldMk cId="2717785047" sldId="2717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43:36.830" v="21606" actId="478"/>
          <ac:spMkLst>
            <pc:docMk/>
            <pc:sldMk cId="2717785047" sldId="2717"/>
            <ac:spMk id="25" creationId="{BA68F566-C815-45D9-9EFA-E30F5174EB73}"/>
          </ac:spMkLst>
        </pc:spChg>
        <pc:grpChg chg="del">
          <ac:chgData name="Леонид Попов" userId="cc02b5965c9bae3b" providerId="LiveId" clId="{FDA48A03-3131-4F2F-A306-07301C63E802}" dt="2020-10-25T17:43:34.009" v="21605" actId="478"/>
          <ac:grpSpMkLst>
            <pc:docMk/>
            <pc:sldMk cId="2717785047" sldId="2717"/>
            <ac:grpSpMk id="27" creationId="{4751EE0A-0EF7-4052-91BF-62B45F0823B8}"/>
          </ac:grpSpMkLst>
        </pc:grpChg>
        <pc:picChg chg="add mod">
          <ac:chgData name="Леонид Попов" userId="cc02b5965c9bae3b" providerId="LiveId" clId="{FDA48A03-3131-4F2F-A306-07301C63E802}" dt="2020-10-25T17:52:19.215" v="21698" actId="1076"/>
          <ac:picMkLst>
            <pc:docMk/>
            <pc:sldMk cId="2717785047" sldId="2717"/>
            <ac:picMk id="2" creationId="{D757561A-F686-4695-9E22-9464C654B65A}"/>
          </ac:picMkLst>
        </pc:picChg>
        <pc:picChg chg="del">
          <ac:chgData name="Леонид Попов" userId="cc02b5965c9bae3b" providerId="LiveId" clId="{FDA48A03-3131-4F2F-A306-07301C63E802}" dt="2020-10-25T17:43:34.009" v="21605" actId="478"/>
          <ac:picMkLst>
            <pc:docMk/>
            <pc:sldMk cId="2717785047" sldId="2717"/>
            <ac:picMk id="23" creationId="{8367FAC5-B91B-4A65-8D00-BBEE3781A414}"/>
          </ac:picMkLst>
        </pc:picChg>
      </pc:sldChg>
      <pc:sldChg chg="addSp delSp modSp add mod">
        <pc:chgData name="Леонид Попов" userId="cc02b5965c9bae3b" providerId="LiveId" clId="{FDA48A03-3131-4F2F-A306-07301C63E802}" dt="2020-10-25T17:45:49.771" v="21635" actId="1036"/>
        <pc:sldMkLst>
          <pc:docMk/>
          <pc:sldMk cId="4088160315" sldId="2718"/>
        </pc:sldMkLst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18" creationId="{6D206791-F6F8-41A5-A9C4-18B3E4A220F5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0" creationId="{5CD848AF-0242-489F-9675-EBC288C8B892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1" creationId="{4257C873-83FC-4804-A7E9-F5BB2DD679B8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2" creationId="{D4E6E46D-F95F-4C3C-A0C6-8B5D8BFDF34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5" creationId="{B512C7CD-E652-42AA-9D1F-CE39E410CB50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7" creationId="{FF5A9937-E88C-4994-AB32-80DEF45CCE9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8" creationId="{1A1DC564-82FA-46C0-A6B8-EE4120FD943D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9" creationId="{0F0257E6-6C7D-4C07-8794-1EEF6B9DDA16}"/>
          </ac:spMkLst>
        </pc:spChg>
        <pc:picChg chg="del">
          <ac:chgData name="Леонид Попов" userId="cc02b5965c9bae3b" providerId="LiveId" clId="{FDA48A03-3131-4F2F-A306-07301C63E802}" dt="2020-10-25T17:45:15.275" v="21624" actId="478"/>
          <ac:picMkLst>
            <pc:docMk/>
            <pc:sldMk cId="4088160315" sldId="2718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6" creationId="{554266CB-DED2-4ACF-BE3A-706F57835EE0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7" creationId="{4A6F8A4D-54C1-4558-9D49-A89956CF0C71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3" creationId="{D43EF4BC-3679-429A-864D-D2E049FF621B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4" creationId="{7A40D0C2-863B-4557-901C-078174BAFEF7}"/>
          </ac:picMkLst>
        </pc:picChg>
        <pc:cxnChg chg="add del mod">
          <ac:chgData name="Леонид Попов" userId="cc02b5965c9bae3b" providerId="LiveId" clId="{FDA48A03-3131-4F2F-A306-07301C63E802}" dt="2020-10-25T17:45:42.458" v="21632"/>
          <ac:cxnSpMkLst>
            <pc:docMk/>
            <pc:sldMk cId="4088160315" sldId="2718"/>
            <ac:cxnSpMk id="19" creationId="{6F27ABED-7EA8-4C4F-B328-BABB2229DD4F}"/>
          </ac:cxnSpMkLst>
        </pc:cxnChg>
        <pc:cxnChg chg="add mod">
          <ac:chgData name="Леонид Попов" userId="cc02b5965c9bae3b" providerId="LiveId" clId="{FDA48A03-3131-4F2F-A306-07301C63E802}" dt="2020-10-25T17:45:49.771" v="21635" actId="1036"/>
          <ac:cxnSpMkLst>
            <pc:docMk/>
            <pc:sldMk cId="4088160315" sldId="2718"/>
            <ac:cxnSpMk id="26" creationId="{E1FAD404-7211-42C6-AEF5-678AE078ABD6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6FC8D-6D76-40C0-A4DD-325BF2DEBEC9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</dgm:pt>
    <dgm:pt modelId="{2E359B22-DD05-4219-A542-233674BB3F01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Согласование </a:t>
          </a:r>
          <a:b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документов</a:t>
          </a:r>
        </a:p>
      </dgm:t>
    </dgm:pt>
    <dgm:pt modelId="{519E9F74-4ACD-46BF-9829-2F2A90E941CB}" type="parTrans" cxnId="{B75A238E-FE36-4BB1-8601-BB23A8186EDB}">
      <dgm:prSet/>
      <dgm:spPr/>
      <dgm:t>
        <a:bodyPr/>
        <a:lstStyle/>
        <a:p>
          <a:endParaRPr lang="ru-RU"/>
        </a:p>
      </dgm:t>
    </dgm:pt>
    <dgm:pt modelId="{B683908B-D070-4A0D-B0A3-0EBAC7A44111}" type="sibTrans" cxnId="{B75A238E-FE36-4BB1-8601-BB23A8186EDB}">
      <dgm:prSet/>
      <dgm:spPr/>
      <dgm:t>
        <a:bodyPr/>
        <a:lstStyle/>
        <a:p>
          <a:endParaRPr lang="ru-RU"/>
        </a:p>
      </dgm:t>
    </dgm:pt>
    <dgm:pt modelId="{558DA33C-FB0D-43F2-9DA2-992E84D416E7}">
      <dgm:prSet/>
      <dgm:spPr>
        <a:solidFill>
          <a:schemeClr val="accent1">
            <a:lumMod val="75000"/>
            <a:alpha val="65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bg1">
                  <a:lumMod val="65000"/>
                </a:schemeClr>
              </a:solidFill>
              <a:effectLst/>
              <a:latin typeface="Arial" charset="0"/>
            </a:rPr>
            <a:t>Произвольные </a:t>
          </a:r>
          <a:br>
            <a:rPr kumimoji="0" lang="ru-RU" b="0" i="0" u="none" strike="noStrike" cap="none" normalizeH="0" baseline="0" dirty="0" smtClean="0">
              <a:ln/>
              <a:solidFill>
                <a:schemeClr val="bg1">
                  <a:lumMod val="65000"/>
                </a:schemeClr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dirty="0" smtClean="0">
              <a:ln/>
              <a:solidFill>
                <a:schemeClr val="bg1">
                  <a:lumMod val="65000"/>
                </a:schemeClr>
              </a:solidFill>
              <a:effectLst/>
              <a:latin typeface="Arial" charset="0"/>
            </a:rPr>
            <a:t>процессы</a:t>
          </a:r>
        </a:p>
      </dgm:t>
    </dgm:pt>
    <dgm:pt modelId="{BC74A7A7-9DEF-43D7-AE9D-AD10FDB92309}" type="parTrans" cxnId="{E956BB18-D044-4FCB-81C7-27F78F4BA7DA}">
      <dgm:prSet/>
      <dgm:spPr/>
      <dgm:t>
        <a:bodyPr/>
        <a:lstStyle/>
        <a:p>
          <a:endParaRPr lang="ru-RU"/>
        </a:p>
      </dgm:t>
    </dgm:pt>
    <dgm:pt modelId="{0E447D43-B051-47D1-BC4A-C86F0EA3E8AF}" type="sibTrans" cxnId="{E956BB18-D044-4FCB-81C7-27F78F4BA7DA}">
      <dgm:prSet/>
      <dgm:spPr/>
      <dgm:t>
        <a:bodyPr/>
        <a:lstStyle/>
        <a:p>
          <a:endParaRPr lang="ru-RU"/>
        </a:p>
      </dgm:t>
    </dgm:pt>
    <dgm:pt modelId="{294C683B-92CA-47E1-922A-CBBBCF68671F}">
      <dgm:prSet/>
      <dgm:spPr>
        <a:solidFill>
          <a:schemeClr val="accent1">
            <a:lumMod val="40000"/>
            <a:lumOff val="60000"/>
            <a:alpha val="8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Подготовка </a:t>
          </a:r>
          <a:br>
            <a:rPr kumimoji="0" lang="ru-RU" b="0" i="0" u="none" strike="noStrike" cap="none" normalizeH="0" baseline="0" dirty="0" smtClean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dirty="0" smtClean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отчетности</a:t>
          </a:r>
        </a:p>
      </dgm:t>
    </dgm:pt>
    <dgm:pt modelId="{4A9E2781-D350-4D0E-BCA6-F3D46AEF5617}" type="parTrans" cxnId="{BF954F77-4175-4219-97D5-5ABC89B26B0D}">
      <dgm:prSet/>
      <dgm:spPr/>
      <dgm:t>
        <a:bodyPr/>
        <a:lstStyle/>
        <a:p>
          <a:endParaRPr lang="ru-RU"/>
        </a:p>
      </dgm:t>
    </dgm:pt>
    <dgm:pt modelId="{84797042-0B4E-415C-8596-2ADB24FAFAEF}" type="sibTrans" cxnId="{BF954F77-4175-4219-97D5-5ABC89B26B0D}">
      <dgm:prSet/>
      <dgm:spPr/>
      <dgm:t>
        <a:bodyPr/>
        <a:lstStyle/>
        <a:p>
          <a:endParaRPr lang="ru-RU"/>
        </a:p>
      </dgm:t>
    </dgm:pt>
    <dgm:pt modelId="{0CD8053F-57F5-4804-AC8B-3B92F1FDADF4}" type="pres">
      <dgm:prSet presAssocID="{6AD6FC8D-6D76-40C0-A4DD-325BF2DEBEC9}" presName="compositeShape" presStyleCnt="0">
        <dgm:presLayoutVars>
          <dgm:chMax val="7"/>
          <dgm:dir/>
          <dgm:resizeHandles val="exact"/>
        </dgm:presLayoutVars>
      </dgm:prSet>
      <dgm:spPr/>
    </dgm:pt>
    <dgm:pt modelId="{60030640-E9A1-44B5-A309-042DA2B6AF92}" type="pres">
      <dgm:prSet presAssocID="{2E359B22-DD05-4219-A542-233674BB3F01}" presName="circ1" presStyleLbl="vennNode1" presStyleIdx="0" presStyleCnt="3"/>
      <dgm:spPr/>
      <dgm:t>
        <a:bodyPr/>
        <a:lstStyle/>
        <a:p>
          <a:endParaRPr lang="ru-RU"/>
        </a:p>
      </dgm:t>
    </dgm:pt>
    <dgm:pt modelId="{00596801-BF17-436E-A3D0-9670D51F6606}" type="pres">
      <dgm:prSet presAssocID="{2E359B22-DD05-4219-A542-233674BB3F0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95B9A-FA52-4B7A-9B5A-253AD69C811D}" type="pres">
      <dgm:prSet presAssocID="{558DA33C-FB0D-43F2-9DA2-992E84D416E7}" presName="circ2" presStyleLbl="vennNode1" presStyleIdx="1" presStyleCnt="3"/>
      <dgm:spPr/>
      <dgm:t>
        <a:bodyPr/>
        <a:lstStyle/>
        <a:p>
          <a:endParaRPr lang="ru-RU"/>
        </a:p>
      </dgm:t>
    </dgm:pt>
    <dgm:pt modelId="{E56BBAC7-FDAE-4BC4-970C-9AC3586FEC2C}" type="pres">
      <dgm:prSet presAssocID="{558DA33C-FB0D-43F2-9DA2-992E84D416E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B9747-C6B3-444A-8F7F-C2292DD1AB0D}" type="pres">
      <dgm:prSet presAssocID="{294C683B-92CA-47E1-922A-CBBBCF68671F}" presName="circ3" presStyleLbl="vennNode1" presStyleIdx="2" presStyleCnt="3"/>
      <dgm:spPr/>
      <dgm:t>
        <a:bodyPr/>
        <a:lstStyle/>
        <a:p>
          <a:endParaRPr lang="ru-RU"/>
        </a:p>
      </dgm:t>
    </dgm:pt>
    <dgm:pt modelId="{93DFD3A8-B02D-4B68-A36D-0360C33C0780}" type="pres">
      <dgm:prSet presAssocID="{294C683B-92CA-47E1-922A-CBBBCF68671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E0A0A9-C099-45C4-AB28-0842B5A990CA}" type="presOf" srcId="{2E359B22-DD05-4219-A542-233674BB3F01}" destId="{60030640-E9A1-44B5-A309-042DA2B6AF92}" srcOrd="0" destOrd="0" presId="urn:microsoft.com/office/officeart/2005/8/layout/venn1"/>
    <dgm:cxn modelId="{E956BB18-D044-4FCB-81C7-27F78F4BA7DA}" srcId="{6AD6FC8D-6D76-40C0-A4DD-325BF2DEBEC9}" destId="{558DA33C-FB0D-43F2-9DA2-992E84D416E7}" srcOrd="1" destOrd="0" parTransId="{BC74A7A7-9DEF-43D7-AE9D-AD10FDB92309}" sibTransId="{0E447D43-B051-47D1-BC4A-C86F0EA3E8AF}"/>
    <dgm:cxn modelId="{D6B5E789-52C7-4E09-8B52-C8F9B3B6CBC0}" type="presOf" srcId="{558DA33C-FB0D-43F2-9DA2-992E84D416E7}" destId="{E56BBAC7-FDAE-4BC4-970C-9AC3586FEC2C}" srcOrd="1" destOrd="0" presId="urn:microsoft.com/office/officeart/2005/8/layout/venn1"/>
    <dgm:cxn modelId="{BF954F77-4175-4219-97D5-5ABC89B26B0D}" srcId="{6AD6FC8D-6D76-40C0-A4DD-325BF2DEBEC9}" destId="{294C683B-92CA-47E1-922A-CBBBCF68671F}" srcOrd="2" destOrd="0" parTransId="{4A9E2781-D350-4D0E-BCA6-F3D46AEF5617}" sibTransId="{84797042-0B4E-415C-8596-2ADB24FAFAEF}"/>
    <dgm:cxn modelId="{F74EAAD6-71DE-419D-BB62-2142B23F1819}" type="presOf" srcId="{294C683B-92CA-47E1-922A-CBBBCF68671F}" destId="{93DFD3A8-B02D-4B68-A36D-0360C33C0780}" srcOrd="1" destOrd="0" presId="urn:microsoft.com/office/officeart/2005/8/layout/venn1"/>
    <dgm:cxn modelId="{B75A238E-FE36-4BB1-8601-BB23A8186EDB}" srcId="{6AD6FC8D-6D76-40C0-A4DD-325BF2DEBEC9}" destId="{2E359B22-DD05-4219-A542-233674BB3F01}" srcOrd="0" destOrd="0" parTransId="{519E9F74-4ACD-46BF-9829-2F2A90E941CB}" sibTransId="{B683908B-D070-4A0D-B0A3-0EBAC7A44111}"/>
    <dgm:cxn modelId="{B4E4863C-DDD5-4228-B2A6-CD747FCF41DF}" type="presOf" srcId="{558DA33C-FB0D-43F2-9DA2-992E84D416E7}" destId="{4C795B9A-FA52-4B7A-9B5A-253AD69C811D}" srcOrd="0" destOrd="0" presId="urn:microsoft.com/office/officeart/2005/8/layout/venn1"/>
    <dgm:cxn modelId="{4F5C0F2F-4D3E-4B9F-9F31-955772F5A187}" type="presOf" srcId="{294C683B-92CA-47E1-922A-CBBBCF68671F}" destId="{D94B9747-C6B3-444A-8F7F-C2292DD1AB0D}" srcOrd="0" destOrd="0" presId="urn:microsoft.com/office/officeart/2005/8/layout/venn1"/>
    <dgm:cxn modelId="{D46E06E4-45D2-45F6-A7EA-E058895AE359}" type="presOf" srcId="{6AD6FC8D-6D76-40C0-A4DD-325BF2DEBEC9}" destId="{0CD8053F-57F5-4804-AC8B-3B92F1FDADF4}" srcOrd="0" destOrd="0" presId="urn:microsoft.com/office/officeart/2005/8/layout/venn1"/>
    <dgm:cxn modelId="{3D8F86C3-9FC6-4C67-82F4-BCEE2D95EFB0}" type="presOf" srcId="{2E359B22-DD05-4219-A542-233674BB3F01}" destId="{00596801-BF17-436E-A3D0-9670D51F6606}" srcOrd="1" destOrd="0" presId="urn:microsoft.com/office/officeart/2005/8/layout/venn1"/>
    <dgm:cxn modelId="{839B38AC-5047-49DA-B7AB-D151FF00FEED}" type="presParOf" srcId="{0CD8053F-57F5-4804-AC8B-3B92F1FDADF4}" destId="{60030640-E9A1-44B5-A309-042DA2B6AF92}" srcOrd="0" destOrd="0" presId="urn:microsoft.com/office/officeart/2005/8/layout/venn1"/>
    <dgm:cxn modelId="{4129F1CD-027F-4C74-BB91-CD3A84B8EED1}" type="presParOf" srcId="{0CD8053F-57F5-4804-AC8B-3B92F1FDADF4}" destId="{00596801-BF17-436E-A3D0-9670D51F6606}" srcOrd="1" destOrd="0" presId="urn:microsoft.com/office/officeart/2005/8/layout/venn1"/>
    <dgm:cxn modelId="{7B3ECDB9-124C-46E8-AD47-1A9BAF8C0B21}" type="presParOf" srcId="{0CD8053F-57F5-4804-AC8B-3B92F1FDADF4}" destId="{4C795B9A-FA52-4B7A-9B5A-253AD69C811D}" srcOrd="2" destOrd="0" presId="urn:microsoft.com/office/officeart/2005/8/layout/venn1"/>
    <dgm:cxn modelId="{C10F40C2-AFC7-446B-8C2D-371FD3AAB7C1}" type="presParOf" srcId="{0CD8053F-57F5-4804-AC8B-3B92F1FDADF4}" destId="{E56BBAC7-FDAE-4BC4-970C-9AC3586FEC2C}" srcOrd="3" destOrd="0" presId="urn:microsoft.com/office/officeart/2005/8/layout/venn1"/>
    <dgm:cxn modelId="{19CFBB02-93E5-4673-80ED-F4351C7E493E}" type="presParOf" srcId="{0CD8053F-57F5-4804-AC8B-3B92F1FDADF4}" destId="{D94B9747-C6B3-444A-8F7F-C2292DD1AB0D}" srcOrd="4" destOrd="0" presId="urn:microsoft.com/office/officeart/2005/8/layout/venn1"/>
    <dgm:cxn modelId="{EBD2B7C9-B7E6-4F47-8043-B834A7CBCAB0}" type="presParOf" srcId="{0CD8053F-57F5-4804-AC8B-3B92F1FDADF4}" destId="{93DFD3A8-B02D-4B68-A36D-0360C33C078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30640-E9A1-44B5-A309-042DA2B6AF92}">
      <dsp:nvSpPr>
        <dsp:cNvPr id="0" name=""/>
        <dsp:cNvSpPr/>
      </dsp:nvSpPr>
      <dsp:spPr>
        <a:xfrm>
          <a:off x="1547559" y="67885"/>
          <a:ext cx="3258502" cy="3258502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Согласование </a:t>
          </a:r>
          <a:br>
            <a:rPr kumimoji="0" lang="ru-RU" sz="2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2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документов</a:t>
          </a:r>
        </a:p>
      </dsp:txBody>
      <dsp:txXfrm>
        <a:off x="1982026" y="638123"/>
        <a:ext cx="2389568" cy="1466325"/>
      </dsp:txXfrm>
    </dsp:sp>
    <dsp:sp modelId="{4C795B9A-FA52-4B7A-9B5A-253AD69C811D}">
      <dsp:nvSpPr>
        <dsp:cNvPr id="0" name=""/>
        <dsp:cNvSpPr/>
      </dsp:nvSpPr>
      <dsp:spPr>
        <a:xfrm>
          <a:off x="2723335" y="2104449"/>
          <a:ext cx="3258502" cy="3258502"/>
        </a:xfrm>
        <a:prstGeom prst="ellipse">
          <a:avLst/>
        </a:prstGeom>
        <a:solidFill>
          <a:schemeClr val="accent1">
            <a:lumMod val="75000"/>
            <a:alpha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solidFill>
                <a:schemeClr val="bg1">
                  <a:lumMod val="65000"/>
                </a:schemeClr>
              </a:solidFill>
              <a:effectLst/>
              <a:latin typeface="Arial" charset="0"/>
            </a:rPr>
            <a:t>Произвольные </a:t>
          </a:r>
          <a:br>
            <a:rPr kumimoji="0" lang="ru-RU" sz="2200" b="0" i="0" u="none" strike="noStrike" kern="1200" cap="none" normalizeH="0" baseline="0" dirty="0" smtClean="0">
              <a:ln/>
              <a:solidFill>
                <a:schemeClr val="bg1">
                  <a:lumMod val="65000"/>
                </a:schemeClr>
              </a:solidFill>
              <a:effectLst/>
              <a:latin typeface="Arial" charset="0"/>
            </a:rPr>
          </a:br>
          <a:r>
            <a:rPr kumimoji="0" lang="ru-RU" sz="2200" b="0" i="0" u="none" strike="noStrike" kern="1200" cap="none" normalizeH="0" baseline="0" dirty="0" smtClean="0">
              <a:ln/>
              <a:solidFill>
                <a:schemeClr val="bg1">
                  <a:lumMod val="65000"/>
                </a:schemeClr>
              </a:solidFill>
              <a:effectLst/>
              <a:latin typeface="Arial" charset="0"/>
            </a:rPr>
            <a:t>процессы</a:t>
          </a:r>
        </a:p>
      </dsp:txBody>
      <dsp:txXfrm>
        <a:off x="3719894" y="2946229"/>
        <a:ext cx="1955101" cy="1792176"/>
      </dsp:txXfrm>
    </dsp:sp>
    <dsp:sp modelId="{D94B9747-C6B3-444A-8F7F-C2292DD1AB0D}">
      <dsp:nvSpPr>
        <dsp:cNvPr id="0" name=""/>
        <dsp:cNvSpPr/>
      </dsp:nvSpPr>
      <dsp:spPr>
        <a:xfrm>
          <a:off x="371783" y="2104449"/>
          <a:ext cx="3258502" cy="3258502"/>
        </a:xfrm>
        <a:prstGeom prst="ellipse">
          <a:avLst/>
        </a:prstGeom>
        <a:solidFill>
          <a:schemeClr val="accent1">
            <a:lumMod val="40000"/>
            <a:lumOff val="6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Подготовка </a:t>
          </a:r>
          <a:br>
            <a:rPr kumimoji="0" lang="ru-RU" sz="2200" b="0" i="0" u="none" strike="noStrike" kern="1200" cap="none" normalizeH="0" baseline="0" dirty="0" smtClean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</a:br>
          <a:r>
            <a:rPr kumimoji="0" lang="ru-RU" sz="2200" b="0" i="0" u="none" strike="noStrike" kern="1200" cap="none" normalizeH="0" baseline="0" dirty="0" smtClean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отчетности</a:t>
          </a:r>
        </a:p>
      </dsp:txBody>
      <dsp:txXfrm>
        <a:off x="678625" y="2946229"/>
        <a:ext cx="1955101" cy="1792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221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10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Через подменю кнопки «Состояние согласования» можно открыть «Консоль управления процессом». </a:t>
            </a:r>
          </a:p>
          <a:p>
            <a:r>
              <a:rPr lang="ru-RU" altLang="ru-RU" dirty="0" smtClean="0"/>
              <a:t>(2) В ней наглядно представлен ход выполнения, можно остановить и повторно запустить процесс.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12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13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14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15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16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AD629-4B92-4593-B807-E282DEA2D2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0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r>
              <a:rPr lang="ru-RU" altLang="ru-RU" dirty="0" smtClean="0"/>
              <a:t>В основе подсистемы «Универсальные процессы» лежит механизм исполнения процесса по шаблону. Шаблон процесса описывается в графическом виде, в конструкторе, в котором необходимые блоки перетаскиваются мышкой на диаграмму процесса.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(1) Этапы процесса связываются между собой произвольным образом с помощью кнопок «Добавить связь» или «Удалить связь». 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(2) Всего имеется 12 блоков, с помощью которых можно построить процесс произвольной сложности. Среди них:</a:t>
            </a:r>
          </a:p>
          <a:p>
            <a:r>
              <a:rPr lang="ru-RU" altLang="ru-RU" dirty="0" smtClean="0"/>
              <a:t>- (3) Согласование. Используется для получения согласования от определенного пользователя.</a:t>
            </a:r>
          </a:p>
          <a:p>
            <a:r>
              <a:rPr lang="ru-RU" altLang="ru-RU" dirty="0" smtClean="0"/>
              <a:t>- (4) Подготовка отчетов. Определяет список отчетов и список ответственных лиц, которые будут получать задачи по их подготовке.</a:t>
            </a:r>
          </a:p>
          <a:p>
            <a:r>
              <a:rPr lang="ru-RU" altLang="ru-RU" dirty="0" smtClean="0"/>
              <a:t>- (5) Условный переход. Направляет выполнение процесса по одному из нескольких вариантов, согласно заданному условию.</a:t>
            </a:r>
          </a:p>
          <a:p>
            <a:r>
              <a:rPr lang="ru-RU" altLang="ru-RU" dirty="0" smtClean="0"/>
              <a:t>- (6) Объект утвержден, Объект отклонен. Последний этап процесса согласования с положительным результатом и отказом соответственно.</a:t>
            </a:r>
          </a:p>
          <a:p>
            <a:r>
              <a:rPr lang="ru-RU" altLang="ru-RU" dirty="0" smtClean="0"/>
              <a:t>- (7) Вложенный процесс. Выполняет вложенный процесс по шаблону, указанному в настройках этапа. Переход к следующему этапу происходит после завершения вложенного процесса.</a:t>
            </a:r>
          </a:p>
          <a:p>
            <a:r>
              <a:rPr lang="ru-RU" altLang="ru-RU" dirty="0" smtClean="0"/>
              <a:t>- (8) Обработка. Позволяет выполнить произвольный программный код на языке 1С, после чего выполнить согласование, как на этапе Согласование.</a:t>
            </a:r>
          </a:p>
          <a:p>
            <a:r>
              <a:rPr lang="ru-RU" altLang="ru-RU" dirty="0" smtClean="0"/>
              <a:t>- (9) Оповещение. Отправляет сообщение пользователям внутри программы или по </a:t>
            </a:r>
            <a:r>
              <a:rPr lang="en-US" altLang="ru-RU" dirty="0" smtClean="0"/>
              <a:t>e-mail</a:t>
            </a:r>
            <a:r>
              <a:rPr lang="ru-RU" altLang="ru-RU" dirty="0" smtClean="0"/>
              <a:t>.</a:t>
            </a:r>
          </a:p>
          <a:p>
            <a:r>
              <a:rPr lang="ru-RU" altLang="ru-RU" dirty="0" smtClean="0"/>
              <a:t>- (10) Ожидание события. Ожидает момента, когда перестанет соблюдаться заданное условие, после чего переходит к следующему этапу.</a:t>
            </a:r>
          </a:p>
          <a:p>
            <a:r>
              <a:rPr lang="ru-RU" altLang="ru-RU" dirty="0" smtClean="0"/>
              <a:t>- (11) Импорт из ВИБ, Экспорт во ВИБ – на этих этапах выполняется обмен данными с внешними источниками.</a:t>
            </a:r>
          </a:p>
          <a:p>
            <a:r>
              <a:rPr lang="ru-RU" altLang="ru-RU" dirty="0" smtClean="0"/>
              <a:t>- (12) Пауза. Процесс приостанавливается на указанное количество часов, после чего переходит к следующему этапу.</a:t>
            </a:r>
          </a:p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v8.1c.ru/cpm/" TargetMode="External"/><Relationship Id="rId11" Type="http://schemas.openxmlformats.org/officeDocument/2006/relationships/hyperlink" Target="https://www.youtube.com/channel/UCcqLClFBq1HOSUDEDBLygFg" TargetMode="External"/><Relationship Id="rId5" Type="http://schemas.openxmlformats.org/officeDocument/2006/relationships/hyperlink" Target="https://v8.1c.ru/cpm-erp/poleznye-materialy/video/" TargetMode="External"/><Relationship Id="rId10" Type="http://schemas.openxmlformats.org/officeDocument/2006/relationships/hyperlink" Target="https://v8.1c.ru/cpm/assets/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УХ_Главный слайд_белый 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3" y="1511895"/>
            <a:ext cx="37798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7446" y="2159967"/>
            <a:ext cx="59761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3834">
              <a:defRPr/>
            </a:pPr>
            <a:r>
              <a:rPr lang="ru-RU" sz="2400" b="0" dirty="0">
                <a:solidFill>
                  <a:srgbClr val="FF0000"/>
                </a:solidFill>
              </a:rPr>
              <a:t>Коммуникации между людьми и системами в линейке 1С:Управление холдингом: процессы согласования, напоминания и оповещения</a:t>
            </a:r>
          </a:p>
        </p:txBody>
      </p:sp>
    </p:spTree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24533" y="1439887"/>
            <a:ext cx="943304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3834"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defTabSz="863834"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</a:rPr>
              <a:t>Роль по реквизиту объекта согласования.</a:t>
            </a:r>
          </a:p>
          <a:p>
            <a:pPr marL="742950" lvl="1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</a:rPr>
              <a:t>Пользователь по реквизиту объекта согласования 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(с поддержкой адресации руководителям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742950" lvl="1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</a:rPr>
              <a:t>Роль по фиксированному объекту</a:t>
            </a:r>
          </a:p>
          <a:p>
            <a:pPr marL="742950" lvl="1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</a:rPr>
              <a:t>Текущий инициатор (с поддержкой адресации руководителям)</a:t>
            </a:r>
          </a:p>
          <a:p>
            <a:pPr marL="742950" lvl="1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</a:rPr>
              <a:t>Произвольный запрос для определения согласующего</a:t>
            </a:r>
          </a:p>
          <a:p>
            <a:pPr marL="742950" lvl="1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ru-RU" sz="2000" b="0" dirty="0">
              <a:solidFill>
                <a:schemeClr val="tx1"/>
              </a:solidFill>
              <a:latin typeface="+mn-lt"/>
            </a:endParaRPr>
          </a:p>
          <a:p>
            <a:pPr algn="ctr" defTabSz="863834"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defTabSz="863834"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29630" y="359767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Расширенная адресация  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01033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4728" y="42907"/>
            <a:ext cx="11432620" cy="6394362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Основные компоненты системы согласования</a:t>
            </a: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368549" y="863823"/>
            <a:ext cx="7992888" cy="34563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1400" b="0" dirty="0" smtClean="0"/>
              <a:t> </a:t>
            </a:r>
            <a:r>
              <a:rPr lang="ru-RU" altLang="ru-RU" sz="2000" b="0" dirty="0" smtClean="0"/>
              <a:t>К</a:t>
            </a:r>
            <a:r>
              <a:rPr lang="ru-RU" altLang="ru-RU" sz="2000" b="0" dirty="0" smtClean="0"/>
              <a:t>онтроль процесса согласования </a:t>
            </a:r>
            <a:endParaRPr lang="ru-RU" altLang="ru-RU" sz="1300" b="0" dirty="0" smtClean="0"/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17" y="1455885"/>
            <a:ext cx="91440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1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29630" y="359767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57350" y="418515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Управление оповещениями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8469" y="1223863"/>
            <a:ext cx="9433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3834"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defTabSz="863834"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В системе есть возможность настраивать оповещения и напоминания по более чем 100 видам событий в системе</a:t>
            </a:r>
          </a:p>
          <a:p>
            <a:pPr marL="1200150" lvl="2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События согласования</a:t>
            </a:r>
          </a:p>
          <a:p>
            <a:pPr marL="1200150" lvl="2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События выполнения процесса</a:t>
            </a:r>
          </a:p>
          <a:p>
            <a:pPr marL="1200150" lvl="2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События по договорам</a:t>
            </a:r>
          </a:p>
          <a:p>
            <a:pPr marL="1200150" lvl="2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События по заявкам на оплату</a:t>
            </a:r>
          </a:p>
          <a:p>
            <a:pPr marL="742950" lvl="1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Текст оповещения задается в шаблонах</a:t>
            </a:r>
          </a:p>
          <a:p>
            <a:pPr marL="742950" lvl="1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Возможно отправлять оповещения по электронной почте</a:t>
            </a:r>
            <a:endParaRPr lang="ru-RU" sz="2000" b="0" dirty="0">
              <a:solidFill>
                <a:schemeClr val="tx1"/>
              </a:solidFill>
              <a:latin typeface="+mn-lt"/>
            </a:endParaRPr>
          </a:p>
          <a:p>
            <a:pPr marL="742950" lvl="1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ru-RU" sz="2000" b="0" dirty="0">
              <a:solidFill>
                <a:schemeClr val="tx1"/>
              </a:solidFill>
              <a:latin typeface="+mn-lt"/>
            </a:endParaRPr>
          </a:p>
          <a:p>
            <a:pPr algn="ctr" defTabSz="863834"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defTabSz="863834"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28049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29630" y="359767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57350" y="418515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Управление оповещениями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5" y="1223863"/>
            <a:ext cx="9227096" cy="501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462004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29630" y="359767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57350" y="359767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Управление оповещениями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0" y="1367879"/>
            <a:ext cx="9699075" cy="489654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89150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29630" y="359767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57350" y="418515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Управление оповещениями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01" y="1295871"/>
            <a:ext cx="278358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770140" y="1511895"/>
            <a:ext cx="3538637" cy="13620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/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dirty="0"/>
              <a:t>Оповещения могут отправляться на электронную почту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872605" y="5184303"/>
            <a:ext cx="4174751" cy="6135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/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dirty="0"/>
              <a:t>Гиперссылки для ответа</a:t>
            </a:r>
          </a:p>
        </p:txBody>
      </p:sp>
      <p:sp>
        <p:nvSpPr>
          <p:cNvPr id="9" name="Стрелка вправо 8"/>
          <p:cNvSpPr/>
          <p:nvPr/>
        </p:nvSpPr>
        <p:spPr bwMode="auto">
          <a:xfrm rot="9000000" flipH="1" flipV="1">
            <a:off x="6061924" y="4792560"/>
            <a:ext cx="726130" cy="53401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/>
        </p:spPr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872605" y="3384400"/>
            <a:ext cx="3313112" cy="14398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/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dirty="0"/>
              <a:t>В ответном письмо можно оставить комментарий (визу)</a:t>
            </a:r>
          </a:p>
        </p:txBody>
      </p:sp>
    </p:spTree>
    <p:extLst>
      <p:ext uri="{BB962C8B-B14F-4D97-AF65-F5344CB8AC3E}">
        <p14:creationId xmlns:p14="http://schemas.microsoft.com/office/powerpoint/2010/main" val="517578012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29630" y="359767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57350" y="418515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Управление оповещениями в версии 3.2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96" y="2962299"/>
            <a:ext cx="30575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73" y="3024063"/>
            <a:ext cx="991358" cy="98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20477" y="719807"/>
            <a:ext cx="94330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3834"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defTabSz="863834"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defTabSz="863834">
              <a:defRPr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0" dirty="0">
                <a:solidFill>
                  <a:schemeClr val="tx1"/>
                </a:solidFill>
                <a:latin typeface="+mn-lt"/>
              </a:rPr>
              <a:t>Д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обавим интеграцию оповещений в систему взаимодействия</a:t>
            </a:r>
          </a:p>
          <a:p>
            <a:pPr marL="742950" lvl="1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Добавим согласование через систему взаимодействия</a:t>
            </a:r>
          </a:p>
          <a:p>
            <a:pPr marL="742950" lvl="1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Добавим поддержку оповещений и согласований через телеграмм</a:t>
            </a:r>
            <a:endParaRPr lang="ru-RU" sz="2000" b="0" dirty="0">
              <a:solidFill>
                <a:schemeClr val="tx1"/>
              </a:solidFill>
              <a:latin typeface="+mn-lt"/>
            </a:endParaRPr>
          </a:p>
          <a:p>
            <a:pPr marL="742950" lvl="1" indent="-285750" defTabSz="863834">
              <a:spcBef>
                <a:spcPts val="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ru-RU" sz="2000" b="0" dirty="0">
              <a:solidFill>
                <a:schemeClr val="tx1"/>
              </a:solidFill>
              <a:latin typeface="+mn-lt"/>
            </a:endParaRPr>
          </a:p>
          <a:p>
            <a:pPr algn="ctr" defTabSz="863834"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defTabSz="863834">
              <a:defRPr/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81603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81957" y="215900"/>
            <a:ext cx="734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2100" y="2592015"/>
            <a:ext cx="7583488" cy="3425825"/>
            <a:chOff x="1562100" y="2592015"/>
            <a:chExt cx="7583488" cy="3425825"/>
          </a:xfrm>
        </p:grpSpPr>
        <p:sp>
          <p:nvSpPr>
            <p:cNvPr id="46083" name="Заголовок 1"/>
            <p:cNvSpPr txBox="1">
              <a:spLocks/>
            </p:cNvSpPr>
            <p:nvPr/>
          </p:nvSpPr>
          <p:spPr bwMode="auto">
            <a:xfrm>
              <a:off x="3336925" y="2592015"/>
              <a:ext cx="4032250" cy="287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1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Дополнительная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2100" y="2879352"/>
              <a:ext cx="7583488" cy="3138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:ERP.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https://v8.1c.ru/cpm-erp/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4"/>
                </a:rPr>
                <a:t>https://v8.1c.ru/cpm-erp/poleznye-materialy/presentations/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5"/>
                </a:rPr>
                <a:t>https://v8.1c.ru/cpm-erp/poleznye-materialy/video/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6"/>
                </a:rPr>
                <a:t>https://v8.1c.ru/cpm/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7"/>
                </a:rPr>
                <a:t>https://v8.1c.ru/cpm/poleznye-materialy/presentations/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8"/>
                </a:rPr>
                <a:t>https://v8.1c.ru/cpm/poleznye-materialy/video/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Наиболее интересные внедрения: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9"/>
                </a:rPr>
                <a:t>https://v8.1c.ru/cpm/istorii-uspekha/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Канал линейки продуктов «1С:Управление холдингом» на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YouTube</a:t>
              </a:r>
              <a:endPara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934389" y="966212"/>
            <a:ext cx="2838911" cy="1449854"/>
            <a:chOff x="3756544" y="966212"/>
            <a:chExt cx="2838911" cy="1449854"/>
          </a:xfrm>
        </p:grpSpPr>
        <p:sp>
          <p:nvSpPr>
            <p:cNvPr id="2" name="Овал 1"/>
            <p:cNvSpPr/>
            <p:nvPr/>
          </p:nvSpPr>
          <p:spPr bwMode="auto">
            <a:xfrm>
              <a:off x="3756544" y="966212"/>
              <a:ext cx="1392213" cy="1441760"/>
            </a:xfrm>
            <a:prstGeom prst="ellipse">
              <a:avLst/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4464893" y="974306"/>
              <a:ext cx="1392213" cy="1441760"/>
            </a:xfrm>
            <a:prstGeom prst="ellipse">
              <a:avLst/>
            </a:prstGeom>
            <a:solidFill>
              <a:srgbClr val="F3EA2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5203242" y="974306"/>
              <a:ext cx="1392213" cy="1441760"/>
            </a:xfrm>
            <a:prstGeom prst="ellipse">
              <a:avLst/>
            </a:prstGeom>
            <a:solidFill>
              <a:srgbClr val="FC846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Универсальные процессы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82253562"/>
              </p:ext>
            </p:extLst>
          </p:nvPr>
        </p:nvGraphicFramePr>
        <p:xfrm>
          <a:off x="2232645" y="833586"/>
          <a:ext cx="6353621" cy="543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2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Основные компоненты системы согласования</a:t>
            </a: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80517" y="1367879"/>
            <a:ext cx="7992888" cy="34563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1400" b="0" dirty="0" smtClean="0"/>
              <a:t> </a:t>
            </a:r>
          </a:p>
          <a:p>
            <a:pPr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000" b="0" dirty="0" smtClean="0"/>
              <a:t>Настраиваемые статусы объектов</a:t>
            </a:r>
          </a:p>
          <a:p>
            <a:pPr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000" b="0" dirty="0" smtClean="0"/>
              <a:t>Шаблоны процессов согласования</a:t>
            </a:r>
          </a:p>
          <a:p>
            <a:pPr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000" b="0" dirty="0" smtClean="0"/>
              <a:t>Центр управления оповещениями пользователей</a:t>
            </a:r>
          </a:p>
          <a:p>
            <a:pPr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000" b="0" dirty="0" smtClean="0"/>
              <a:t>Инструменты адресации согласования</a:t>
            </a:r>
          </a:p>
          <a:p>
            <a:pPr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000" b="0" dirty="0" smtClean="0"/>
              <a:t>Инструменты контроля за ходом процесса согласования.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800" b="0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300" b="0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300" b="0" dirty="0" smtClean="0"/>
          </a:p>
        </p:txBody>
      </p:sp>
    </p:spTree>
    <p:extLst>
      <p:ext uri="{BB962C8B-B14F-4D97-AF65-F5344CB8AC3E}">
        <p14:creationId xmlns:p14="http://schemas.microsoft.com/office/powerpoint/2010/main" val="10656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Основные задачи системы согласования</a:t>
            </a: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/>
        </p:nvSpPr>
        <p:spPr bwMode="auto">
          <a:xfrm>
            <a:off x="1368549" y="1297136"/>
            <a:ext cx="8136904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457200" indent="-358775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AutoNum type="arabicPeriod"/>
            </a:pPr>
            <a:r>
              <a:rPr lang="ru-RU" altLang="ru-RU" sz="2000" b="0" dirty="0" smtClean="0">
                <a:solidFill>
                  <a:schemeClr val="tx1"/>
                </a:solidFill>
              </a:rPr>
              <a:t>Простое согласование</a:t>
            </a:r>
          </a:p>
          <a:p>
            <a:pPr marL="898525" lvl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dirty="0" smtClean="0">
                <a:solidFill>
                  <a:schemeClr val="tx1"/>
                </a:solidFill>
              </a:rPr>
              <a:t>Матрица полномочий</a:t>
            </a:r>
          </a:p>
          <a:p>
            <a:pPr marL="898525" lvl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dirty="0" smtClean="0">
                <a:solidFill>
                  <a:schemeClr val="tx1"/>
                </a:solidFill>
              </a:rPr>
              <a:t>Управление статусами</a:t>
            </a:r>
            <a:endParaRPr lang="ru-RU" altLang="ru-RU" sz="1600" b="0" dirty="0" smtClean="0">
              <a:solidFill>
                <a:schemeClr val="tx1"/>
              </a:solidFill>
            </a:endParaRPr>
          </a:p>
          <a:p>
            <a:pPr marL="457200" indent="-358775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AutoNum type="arabicPeriod"/>
            </a:pPr>
            <a:r>
              <a:rPr lang="ru-RU" altLang="ru-RU" sz="2000" b="0" dirty="0" smtClean="0">
                <a:solidFill>
                  <a:schemeClr val="tx1"/>
                </a:solidFill>
              </a:rPr>
              <a:t>Согласование по маршруту</a:t>
            </a:r>
          </a:p>
          <a:p>
            <a:pPr marL="898525" lvl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dirty="0" smtClean="0">
                <a:solidFill>
                  <a:schemeClr val="tx1"/>
                </a:solidFill>
              </a:rPr>
              <a:t>Последовательное и параллельное согласование</a:t>
            </a:r>
          </a:p>
          <a:p>
            <a:pPr marL="898525" lvl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dirty="0" smtClean="0">
                <a:solidFill>
                  <a:schemeClr val="tx1"/>
                </a:solidFill>
              </a:rPr>
              <a:t>Переход по условию, работа в контексте объекта</a:t>
            </a:r>
          </a:p>
          <a:p>
            <a:pPr marL="898525" lvl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dirty="0" smtClean="0">
                <a:solidFill>
                  <a:schemeClr val="tx1"/>
                </a:solidFill>
              </a:rPr>
              <a:t>Переход по выбору</a:t>
            </a:r>
          </a:p>
          <a:p>
            <a:pPr marL="898525" lvl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dirty="0" smtClean="0">
                <a:solidFill>
                  <a:schemeClr val="tx1"/>
                </a:solidFill>
              </a:rPr>
              <a:t>Управление доступностью реквизитов</a:t>
            </a:r>
          </a:p>
          <a:p>
            <a:pPr marL="457200" indent="-358775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AutoNum type="arabicPeriod"/>
            </a:pPr>
            <a:r>
              <a:rPr lang="ru-RU" altLang="ru-RU" sz="2000" b="0" dirty="0" smtClean="0">
                <a:solidFill>
                  <a:schemeClr val="tx1"/>
                </a:solidFill>
              </a:rPr>
              <a:t>Дополнительные согласующие</a:t>
            </a:r>
          </a:p>
          <a:p>
            <a:pPr marL="457200" indent="-358775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AutoNum type="arabicPeriod"/>
            </a:pPr>
            <a:r>
              <a:rPr lang="ru-RU" altLang="ru-RU" sz="2000" b="0" dirty="0" smtClean="0">
                <a:solidFill>
                  <a:schemeClr val="tx1"/>
                </a:solidFill>
              </a:rPr>
              <a:t>Когда согласующий отсутствуе</a:t>
            </a:r>
            <a:r>
              <a:rPr lang="ru-RU" altLang="ru-RU" b="0" dirty="0" smtClean="0">
                <a:solidFill>
                  <a:schemeClr val="tx1"/>
                </a:solidFill>
              </a:rPr>
              <a:t>т</a:t>
            </a:r>
          </a:p>
          <a:p>
            <a:pPr marL="898525" lvl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dirty="0" smtClean="0">
                <a:solidFill>
                  <a:schemeClr val="tx1"/>
                </a:solidFill>
              </a:rPr>
              <a:t>Заместители</a:t>
            </a:r>
          </a:p>
          <a:p>
            <a:pPr marL="898525" lvl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dirty="0" smtClean="0">
                <a:solidFill>
                  <a:schemeClr val="tx1"/>
                </a:solidFill>
              </a:rPr>
              <a:t>Согласование по таймауту</a:t>
            </a:r>
          </a:p>
          <a:p>
            <a:pPr marL="457200" indent="-358775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AutoNum type="arabicPeriod"/>
            </a:pPr>
            <a:r>
              <a:rPr lang="ru-RU" altLang="ru-RU" sz="2000" b="0" dirty="0" smtClean="0">
                <a:solidFill>
                  <a:schemeClr val="tx1"/>
                </a:solidFill>
              </a:rPr>
              <a:t>Настройка оповещений и напоминаний</a:t>
            </a:r>
          </a:p>
          <a:p>
            <a:pPr marL="457200" indent="-358775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AutoNum type="arabicPeriod"/>
            </a:pPr>
            <a:r>
              <a:rPr lang="ru-RU" altLang="ru-RU" sz="2000" b="0" dirty="0" smtClean="0">
                <a:solidFill>
                  <a:schemeClr val="tx1"/>
                </a:solidFill>
              </a:rPr>
              <a:t>Отправка оповещений и напоминаний на </a:t>
            </a:r>
            <a:r>
              <a:rPr lang="en-US" altLang="ru-RU" sz="2000" b="0" dirty="0" smtClean="0">
                <a:solidFill>
                  <a:schemeClr val="tx1"/>
                </a:solidFill>
              </a:rPr>
              <a:t>e-mail</a:t>
            </a:r>
            <a:endParaRPr lang="ru-RU" altLang="ru-RU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Основные компоненты системы согласования</a:t>
            </a: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24533" y="935831"/>
            <a:ext cx="7992888" cy="34563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1400" b="0" dirty="0" smtClean="0"/>
              <a:t> </a:t>
            </a:r>
            <a:r>
              <a:rPr lang="ru-RU" altLang="ru-RU" sz="2000" b="0" dirty="0" smtClean="0"/>
              <a:t>В типовую поставку входит более 60 объектов (справочников и документов), подключенных к подсистеме согласования.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800" b="0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300" b="0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300" b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727919"/>
            <a:ext cx="8203452" cy="45601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6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Основные компоненты системы согласования</a:t>
            </a: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24533" y="935831"/>
            <a:ext cx="7992888" cy="34563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1400" b="0" dirty="0" smtClean="0"/>
              <a:t> </a:t>
            </a:r>
            <a:r>
              <a:rPr lang="ru-RU" altLang="ru-RU" sz="2000" b="0" dirty="0" smtClean="0"/>
              <a:t>Для остальных объектов предусмотрен интерфейс подключения к согласованию</a:t>
            </a:r>
            <a:endParaRPr lang="ru-RU" altLang="ru-RU" sz="1800" b="0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300" b="0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300" b="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54" y="1659839"/>
            <a:ext cx="6752803" cy="217052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44" y="3902377"/>
            <a:ext cx="6738663" cy="236204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Основные компоненты системы согласования</a:t>
            </a: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24533" y="935831"/>
            <a:ext cx="7992888" cy="34563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1400" b="0" dirty="0" smtClean="0"/>
              <a:t> </a:t>
            </a:r>
            <a:r>
              <a:rPr lang="ru-RU" altLang="ru-RU" sz="2000" b="0" dirty="0"/>
              <a:t>С</a:t>
            </a:r>
            <a:r>
              <a:rPr lang="ru-RU" altLang="ru-RU" sz="2000" b="0" dirty="0" smtClean="0"/>
              <a:t>татусы объектов</a:t>
            </a:r>
            <a:r>
              <a:rPr lang="en-US" altLang="ru-RU" sz="2000" b="0" dirty="0" smtClean="0"/>
              <a:t>: </a:t>
            </a:r>
            <a:r>
              <a:rPr lang="ru-RU" altLang="ru-RU" sz="2000" b="0" dirty="0" smtClean="0"/>
              <a:t>можно воспользоваться универсальными, можно добавить свои</a:t>
            </a:r>
            <a:endParaRPr lang="ru-RU" altLang="ru-RU" sz="1300" b="0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300" b="0" dirty="0" smtClean="0"/>
          </a:p>
        </p:txBody>
      </p:sp>
      <p:grpSp>
        <p:nvGrpSpPr>
          <p:cNvPr id="7" name="Группа 6"/>
          <p:cNvGrpSpPr/>
          <p:nvPr/>
        </p:nvGrpSpPr>
        <p:grpSpPr>
          <a:xfrm>
            <a:off x="1440557" y="1674418"/>
            <a:ext cx="7848872" cy="4517997"/>
            <a:chOff x="2016621" y="1530402"/>
            <a:chExt cx="7848872" cy="451799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621" y="1530402"/>
              <a:ext cx="7200800" cy="451799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ая выноска 8"/>
            <p:cNvSpPr/>
            <p:nvPr/>
          </p:nvSpPr>
          <p:spPr>
            <a:xfrm>
              <a:off x="6517121" y="1602410"/>
              <a:ext cx="3348372" cy="936104"/>
            </a:xfrm>
            <a:prstGeom prst="wedgeRectCallout">
              <a:avLst>
                <a:gd name="adj1" fmla="val -84804"/>
                <a:gd name="adj2" fmla="val 82575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Заполняем, если у объекта есть реквизиты с типами организации и проекты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ая выноска 9"/>
            <p:cNvSpPr/>
            <p:nvPr/>
          </p:nvSpPr>
          <p:spPr>
            <a:xfrm>
              <a:off x="6517121" y="2610522"/>
              <a:ext cx="3348372" cy="864096"/>
            </a:xfrm>
            <a:prstGeom prst="wedgeRectCallout">
              <a:avLst>
                <a:gd name="adj1" fmla="val -74414"/>
                <a:gd name="adj2" fmla="val 73971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Заполняем перечисление, которое содержит статусы нашего объекта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ая выноска 10"/>
            <p:cNvSpPr/>
            <p:nvPr/>
          </p:nvSpPr>
          <p:spPr>
            <a:xfrm>
              <a:off x="6517121" y="3546626"/>
              <a:ext cx="3348372" cy="864096"/>
            </a:xfrm>
            <a:prstGeom prst="wedgeRectCallout">
              <a:avLst>
                <a:gd name="adj1" fmla="val -74414"/>
                <a:gd name="adj2" fmla="val 73971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Заполняем соответствие  элементов перечисления системным состояниям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ая выноска 12"/>
            <p:cNvSpPr/>
            <p:nvPr/>
          </p:nvSpPr>
          <p:spPr>
            <a:xfrm>
              <a:off x="6517121" y="4482730"/>
              <a:ext cx="3348372" cy="864096"/>
            </a:xfrm>
            <a:prstGeom prst="wedgeRectCallout">
              <a:avLst>
                <a:gd name="adj1" fmla="val -109143"/>
                <a:gd name="adj2" fmla="val 83172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Задаем разделители для матрицы полномочий, если применимо.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2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Основные компоненты системы согласования</a:t>
            </a: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24533" y="935831"/>
            <a:ext cx="7992888" cy="34563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1400" b="0" dirty="0" smtClean="0"/>
              <a:t> </a:t>
            </a:r>
            <a:r>
              <a:rPr lang="ru-RU" altLang="ru-RU" sz="2000" b="0" dirty="0"/>
              <a:t>С</a:t>
            </a:r>
            <a:r>
              <a:rPr lang="ru-RU" altLang="ru-RU" sz="2000" b="0" dirty="0" smtClean="0"/>
              <a:t>татусы объектов</a:t>
            </a:r>
            <a:r>
              <a:rPr lang="en-US" altLang="ru-RU" sz="2000" b="0" dirty="0" smtClean="0"/>
              <a:t>: </a:t>
            </a:r>
            <a:r>
              <a:rPr lang="ru-RU" altLang="ru-RU" sz="2000" b="0" dirty="0" smtClean="0"/>
              <a:t>можно воспользоваться универсальными, можно добавить свои</a:t>
            </a:r>
            <a:endParaRPr lang="ru-RU" altLang="ru-RU" sz="1300" b="0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300" b="0" dirty="0" smtClean="0"/>
          </a:p>
        </p:txBody>
      </p:sp>
      <p:grpSp>
        <p:nvGrpSpPr>
          <p:cNvPr id="7" name="Группа 6"/>
          <p:cNvGrpSpPr/>
          <p:nvPr/>
        </p:nvGrpSpPr>
        <p:grpSpPr>
          <a:xfrm>
            <a:off x="1440557" y="1674418"/>
            <a:ext cx="7848872" cy="4517997"/>
            <a:chOff x="2016621" y="1530402"/>
            <a:chExt cx="7848872" cy="451799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621" y="1530402"/>
              <a:ext cx="7200800" cy="451799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ая выноска 8"/>
            <p:cNvSpPr/>
            <p:nvPr/>
          </p:nvSpPr>
          <p:spPr>
            <a:xfrm>
              <a:off x="6517121" y="1602410"/>
              <a:ext cx="3348372" cy="936104"/>
            </a:xfrm>
            <a:prstGeom prst="wedgeRectCallout">
              <a:avLst>
                <a:gd name="adj1" fmla="val -84804"/>
                <a:gd name="adj2" fmla="val 82575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Заполняем, если у объекта есть реквизиты с типами организации и проекты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ая выноска 9"/>
            <p:cNvSpPr/>
            <p:nvPr/>
          </p:nvSpPr>
          <p:spPr>
            <a:xfrm>
              <a:off x="6517121" y="2610522"/>
              <a:ext cx="3348372" cy="864096"/>
            </a:xfrm>
            <a:prstGeom prst="wedgeRectCallout">
              <a:avLst>
                <a:gd name="adj1" fmla="val -74414"/>
                <a:gd name="adj2" fmla="val 73971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Заполняем перечисление, которое содержит статусы нашего объекта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ая выноска 10"/>
            <p:cNvSpPr/>
            <p:nvPr/>
          </p:nvSpPr>
          <p:spPr>
            <a:xfrm>
              <a:off x="6517121" y="3546626"/>
              <a:ext cx="3348372" cy="864096"/>
            </a:xfrm>
            <a:prstGeom prst="wedgeRectCallout">
              <a:avLst>
                <a:gd name="adj1" fmla="val -74414"/>
                <a:gd name="adj2" fmla="val 73971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Заполняем соответствие  элементов перечисления системным состояниям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ая выноска 12"/>
            <p:cNvSpPr/>
            <p:nvPr/>
          </p:nvSpPr>
          <p:spPr>
            <a:xfrm>
              <a:off x="6517121" y="4482730"/>
              <a:ext cx="3348372" cy="864096"/>
            </a:xfrm>
            <a:prstGeom prst="wedgeRectCallout">
              <a:avLst>
                <a:gd name="adj1" fmla="val -109143"/>
                <a:gd name="adj2" fmla="val 83172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Задаем разделители для матрицы полномочий, если применимо.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21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Основные компоненты системы согласования</a:t>
            </a:r>
            <a:r>
              <a:rPr lang="ru-RU" sz="1889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24533" y="935831"/>
            <a:ext cx="7992888" cy="34563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1400" b="0" dirty="0" smtClean="0"/>
              <a:t> </a:t>
            </a:r>
            <a:r>
              <a:rPr lang="ru-RU" altLang="ru-RU" sz="2000" b="0" dirty="0" smtClean="0"/>
              <a:t>Шаблоны процесса согласования</a:t>
            </a:r>
            <a:endParaRPr lang="ru-RU" altLang="ru-RU" sz="1300" b="0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300" b="0" dirty="0" smtClean="0"/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5" y="1583407"/>
            <a:ext cx="9013825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30" y="1007839"/>
            <a:ext cx="26193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>
            <a:lumMod val="85000"/>
            <a:alpha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/>
        <a:extLst/>
      </a:spPr>
      <a:bodyPr vert="horz" wrap="square" lIns="90000" tIns="46800" rIns="90000" bIns="46800" numCol="1" rtlCol="0" anchor="ctr" anchorCtr="0" compatLnSpc="1">
        <a:prstTxWarp prst="textNoShape">
          <a:avLst/>
        </a:prstTxWarp>
        <a:spAutoFit/>
      </a:bodyPr>
      <a:lstStyle>
        <a:defPPr algn="ctr" eaLnBrk="1" hangingPunct="1">
          <a:lnSpc>
            <a:spcPct val="85000"/>
          </a:lnSpc>
          <a:spcBef>
            <a:spcPct val="50000"/>
          </a:spcBef>
          <a:buSzPct val="120000"/>
          <a:defRPr sz="1200" dirty="0" smtClean="0">
            <a:solidFill>
              <a:srgbClr val="603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96611</TotalTime>
  <Words>777</Words>
  <Application>Microsoft Office PowerPoint</Application>
  <PresentationFormat>Произвольный</PresentationFormat>
  <Paragraphs>156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3_Специальное оформление</vt:lpstr>
      <vt:lpstr>4_Специальное оформление</vt:lpstr>
      <vt:lpstr>5_Специальное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 Леонид</dc:creator>
  <cp:lastModifiedBy>Зинковский Дмитрий Валентинов</cp:lastModifiedBy>
  <cp:revision>3708</cp:revision>
  <cp:lastPrinted>2015-05-12T12:08:53Z</cp:lastPrinted>
  <dcterms:created xsi:type="dcterms:W3CDTF">2004-06-25T18:36:23Z</dcterms:created>
  <dcterms:modified xsi:type="dcterms:W3CDTF">2021-11-09T12:21:39Z</dcterms:modified>
</cp:coreProperties>
</file>