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4861" r:id="rId1"/>
  </p:sldMasterIdLst>
  <p:notesMasterIdLst>
    <p:notesMasterId r:id="rId39"/>
  </p:notesMasterIdLst>
  <p:handoutMasterIdLst>
    <p:handoutMasterId r:id="rId40"/>
  </p:handoutMasterIdLst>
  <p:sldIdLst>
    <p:sldId id="771" r:id="rId2"/>
    <p:sldId id="817" r:id="rId3"/>
    <p:sldId id="818" r:id="rId4"/>
    <p:sldId id="819" r:id="rId5"/>
    <p:sldId id="841" r:id="rId6"/>
    <p:sldId id="821" r:id="rId7"/>
    <p:sldId id="822" r:id="rId8"/>
    <p:sldId id="843" r:id="rId9"/>
    <p:sldId id="824" r:id="rId10"/>
    <p:sldId id="825" r:id="rId11"/>
    <p:sldId id="826" r:id="rId12"/>
    <p:sldId id="834" r:id="rId13"/>
    <p:sldId id="828" r:id="rId14"/>
    <p:sldId id="829" r:id="rId15"/>
    <p:sldId id="830" r:id="rId16"/>
    <p:sldId id="831" r:id="rId17"/>
    <p:sldId id="832" r:id="rId18"/>
    <p:sldId id="827" r:id="rId19"/>
    <p:sldId id="833" r:id="rId20"/>
    <p:sldId id="835" r:id="rId21"/>
    <p:sldId id="836" r:id="rId22"/>
    <p:sldId id="837" r:id="rId23"/>
    <p:sldId id="838" r:id="rId24"/>
    <p:sldId id="839" r:id="rId25"/>
    <p:sldId id="777" r:id="rId26"/>
    <p:sldId id="784" r:id="rId27"/>
    <p:sldId id="812" r:id="rId28"/>
    <p:sldId id="785" r:id="rId29"/>
    <p:sldId id="813" r:id="rId30"/>
    <p:sldId id="814" r:id="rId31"/>
    <p:sldId id="815" r:id="rId32"/>
    <p:sldId id="793" r:id="rId33"/>
    <p:sldId id="787" r:id="rId34"/>
    <p:sldId id="791" r:id="rId35"/>
    <p:sldId id="794" r:id="rId36"/>
    <p:sldId id="844" r:id="rId37"/>
    <p:sldId id="840" r:id="rId38"/>
  </p:sldIdLst>
  <p:sldSz cx="12192000" cy="6858000"/>
  <p:notesSz cx="6797675" cy="9928225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2000"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sz="2000"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sz="2000"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sz="2000"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7">
          <p15:clr>
            <a:srgbClr val="A4A3A4"/>
          </p15:clr>
        </p15:guide>
        <p15:guide id="2" pos="214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808080"/>
    <a:srgbClr val="14AA96"/>
    <a:srgbClr val="FC6E51"/>
    <a:srgbClr val="B2B2B2"/>
    <a:srgbClr val="B9B9B9"/>
    <a:srgbClr val="E2271E"/>
    <a:srgbClr val="CCFFFF"/>
    <a:srgbClr val="F60000"/>
    <a:srgbClr val="FFE5E5"/>
    <a:srgbClr val="66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1C4FF9B-4B5F-493A-BF0B-68B4585C5AE2}" v="56" dt="2022-02-16T08:27:44.623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012ECD-51FC-41F1-AA8D-1B2483CD663E}" styleName="Светлый стиль 2 - акцент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9404" autoAdjust="0"/>
    <p:restoredTop sz="73622" autoAdjust="0"/>
  </p:normalViewPr>
  <p:slideViewPr>
    <p:cSldViewPr>
      <p:cViewPr varScale="1">
        <p:scale>
          <a:sx n="113" d="100"/>
          <a:sy n="113" d="100"/>
        </p:scale>
        <p:origin x="184" y="288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200" d="100"/>
        <a:sy n="200" d="100"/>
      </p:scale>
      <p:origin x="0" y="0"/>
    </p:cViewPr>
  </p:sorterViewPr>
  <p:notesViewPr>
    <p:cSldViewPr>
      <p:cViewPr varScale="1">
        <p:scale>
          <a:sx n="54" d="100"/>
          <a:sy n="54" d="100"/>
        </p:scale>
        <p:origin x="-2634" y="-108"/>
      </p:cViewPr>
      <p:guideLst>
        <p:guide orient="horz" pos="3127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notesMaster" Target="notesMasters/notesMaster1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handoutMaster" Target="handoutMasters/handoutMaster1.xml"/><Relationship Id="rId45" Type="http://schemas.microsoft.com/office/2016/11/relationships/changesInfo" Target="changesInfos/changesInfo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heme" Target="theme/theme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microsoft.com/office/2015/10/relationships/revisionInfo" Target="revisionInfo.xml"/><Relationship Id="rId20" Type="http://schemas.openxmlformats.org/officeDocument/2006/relationships/slide" Target="slides/slide19.xml"/><Relationship Id="rId41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Danila Spevak" userId="05b99bd437cdb497" providerId="LiveId" clId="{E62F94B0-F8A8-4237-9C5F-4F03F62DE233}"/>
    <pc:docChg chg="undo custSel addSld delSld modSld sldOrd addSection delSection modSection">
      <pc:chgData name="Danila Spevak" userId="05b99bd437cdb497" providerId="LiveId" clId="{E62F94B0-F8A8-4237-9C5F-4F03F62DE233}" dt="2022-02-14T14:16:38.393" v="1285" actId="20577"/>
      <pc:docMkLst>
        <pc:docMk/>
      </pc:docMkLst>
      <pc:sldChg chg="del">
        <pc:chgData name="Danila Spevak" userId="05b99bd437cdb497" providerId="LiveId" clId="{E62F94B0-F8A8-4237-9C5F-4F03F62DE233}" dt="2022-02-11T14:19:27.294" v="604" actId="47"/>
        <pc:sldMkLst>
          <pc:docMk/>
          <pc:sldMk cId="1344719494" sldId="779"/>
        </pc:sldMkLst>
      </pc:sldChg>
      <pc:sldChg chg="ord">
        <pc:chgData name="Danila Spevak" userId="05b99bd437cdb497" providerId="LiveId" clId="{E62F94B0-F8A8-4237-9C5F-4F03F62DE233}" dt="2022-02-11T15:48:39.423" v="745"/>
        <pc:sldMkLst>
          <pc:docMk/>
          <pc:sldMk cId="3474326670" sldId="780"/>
        </pc:sldMkLst>
      </pc:sldChg>
      <pc:sldChg chg="modSp mod">
        <pc:chgData name="Danila Spevak" userId="05b99bd437cdb497" providerId="LiveId" clId="{E62F94B0-F8A8-4237-9C5F-4F03F62DE233}" dt="2022-02-11T08:49:35.610" v="333" actId="6549"/>
        <pc:sldMkLst>
          <pc:docMk/>
          <pc:sldMk cId="3965301563" sldId="781"/>
        </pc:sldMkLst>
        <pc:spChg chg="mod">
          <ac:chgData name="Danila Spevak" userId="05b99bd437cdb497" providerId="LiveId" clId="{E62F94B0-F8A8-4237-9C5F-4F03F62DE233}" dt="2022-02-11T08:49:35.610" v="333" actId="6549"/>
          <ac:spMkLst>
            <pc:docMk/>
            <pc:sldMk cId="3965301563" sldId="781"/>
            <ac:spMk id="3" creationId="{00000000-0000-0000-0000-000000000000}"/>
          </ac:spMkLst>
        </pc:spChg>
      </pc:sldChg>
      <pc:sldChg chg="addSp delSp modSp mod addAnim delAnim modAnim">
        <pc:chgData name="Danila Spevak" userId="05b99bd437cdb497" providerId="LiveId" clId="{E62F94B0-F8A8-4237-9C5F-4F03F62DE233}" dt="2022-02-11T08:49:25.537" v="332" actId="1076"/>
        <pc:sldMkLst>
          <pc:docMk/>
          <pc:sldMk cId="3750875991" sldId="784"/>
        </pc:sldMkLst>
        <pc:spChg chg="mod">
          <ac:chgData name="Danila Spevak" userId="05b99bd437cdb497" providerId="LiveId" clId="{E62F94B0-F8A8-4237-9C5F-4F03F62DE233}" dt="2022-02-11T08:31:10.295" v="254" actId="20577"/>
          <ac:spMkLst>
            <pc:docMk/>
            <pc:sldMk cId="3750875991" sldId="784"/>
            <ac:spMk id="2" creationId="{00000000-0000-0000-0000-000000000000}"/>
          </ac:spMkLst>
        </pc:spChg>
        <pc:spChg chg="del">
          <ac:chgData name="Danila Spevak" userId="05b99bd437cdb497" providerId="LiveId" clId="{E62F94B0-F8A8-4237-9C5F-4F03F62DE233}" dt="2022-02-11T08:21:05.946" v="131" actId="478"/>
          <ac:spMkLst>
            <pc:docMk/>
            <pc:sldMk cId="3750875991" sldId="784"/>
            <ac:spMk id="5" creationId="{00000000-0000-0000-0000-000000000000}"/>
          </ac:spMkLst>
        </pc:spChg>
        <pc:spChg chg="del">
          <ac:chgData name="Danila Spevak" userId="05b99bd437cdb497" providerId="LiveId" clId="{E62F94B0-F8A8-4237-9C5F-4F03F62DE233}" dt="2022-02-11T08:21:05.946" v="131" actId="478"/>
          <ac:spMkLst>
            <pc:docMk/>
            <pc:sldMk cId="3750875991" sldId="784"/>
            <ac:spMk id="6" creationId="{00000000-0000-0000-0000-000000000000}"/>
          </ac:spMkLst>
        </pc:spChg>
        <pc:spChg chg="del">
          <ac:chgData name="Danila Spevak" userId="05b99bd437cdb497" providerId="LiveId" clId="{E62F94B0-F8A8-4237-9C5F-4F03F62DE233}" dt="2022-02-11T08:21:05.946" v="131" actId="478"/>
          <ac:spMkLst>
            <pc:docMk/>
            <pc:sldMk cId="3750875991" sldId="784"/>
            <ac:spMk id="7" creationId="{00000000-0000-0000-0000-000000000000}"/>
          </ac:spMkLst>
        </pc:spChg>
        <pc:spChg chg="del">
          <ac:chgData name="Danila Spevak" userId="05b99bd437cdb497" providerId="LiveId" clId="{E62F94B0-F8A8-4237-9C5F-4F03F62DE233}" dt="2022-02-11T08:21:05.946" v="131" actId="478"/>
          <ac:spMkLst>
            <pc:docMk/>
            <pc:sldMk cId="3750875991" sldId="784"/>
            <ac:spMk id="8" creationId="{00000000-0000-0000-0000-000000000000}"/>
          </ac:spMkLst>
        </pc:spChg>
        <pc:spChg chg="mod">
          <ac:chgData name="Danila Spevak" userId="05b99bd437cdb497" providerId="LiveId" clId="{E62F94B0-F8A8-4237-9C5F-4F03F62DE233}" dt="2022-02-11T08:42:03.897" v="288" actId="1036"/>
          <ac:spMkLst>
            <pc:docMk/>
            <pc:sldMk cId="3750875991" sldId="784"/>
            <ac:spMk id="10" creationId="{00000000-0000-0000-0000-000000000000}"/>
          </ac:spMkLst>
        </pc:spChg>
        <pc:spChg chg="mod">
          <ac:chgData name="Danila Spevak" userId="05b99bd437cdb497" providerId="LiveId" clId="{E62F94B0-F8A8-4237-9C5F-4F03F62DE233}" dt="2022-02-11T08:42:03.897" v="288" actId="1036"/>
          <ac:spMkLst>
            <pc:docMk/>
            <pc:sldMk cId="3750875991" sldId="784"/>
            <ac:spMk id="11" creationId="{00000000-0000-0000-0000-000000000000}"/>
          </ac:spMkLst>
        </pc:spChg>
        <pc:spChg chg="mod">
          <ac:chgData name="Danila Spevak" userId="05b99bd437cdb497" providerId="LiveId" clId="{E62F94B0-F8A8-4237-9C5F-4F03F62DE233}" dt="2022-02-11T08:42:19.726" v="294" actId="1038"/>
          <ac:spMkLst>
            <pc:docMk/>
            <pc:sldMk cId="3750875991" sldId="784"/>
            <ac:spMk id="12" creationId="{00000000-0000-0000-0000-000000000000}"/>
          </ac:spMkLst>
        </pc:spChg>
        <pc:spChg chg="mod">
          <ac:chgData name="Danila Spevak" userId="05b99bd437cdb497" providerId="LiveId" clId="{E62F94B0-F8A8-4237-9C5F-4F03F62DE233}" dt="2022-02-11T08:42:19.726" v="294" actId="1038"/>
          <ac:spMkLst>
            <pc:docMk/>
            <pc:sldMk cId="3750875991" sldId="784"/>
            <ac:spMk id="13" creationId="{00000000-0000-0000-0000-000000000000}"/>
          </ac:spMkLst>
        </pc:spChg>
        <pc:spChg chg="add del mod">
          <ac:chgData name="Danila Spevak" userId="05b99bd437cdb497" providerId="LiveId" clId="{E62F94B0-F8A8-4237-9C5F-4F03F62DE233}" dt="2022-02-11T08:30:34.321" v="220" actId="478"/>
          <ac:spMkLst>
            <pc:docMk/>
            <pc:sldMk cId="3750875991" sldId="784"/>
            <ac:spMk id="14" creationId="{B4DE8F75-6D88-4C02-A03C-3C99DFB1B1E7}"/>
          </ac:spMkLst>
        </pc:spChg>
        <pc:spChg chg="mod">
          <ac:chgData name="Danila Spevak" userId="05b99bd437cdb497" providerId="LiveId" clId="{E62F94B0-F8A8-4237-9C5F-4F03F62DE233}" dt="2022-02-11T08:46:52.927" v="308" actId="1076"/>
          <ac:spMkLst>
            <pc:docMk/>
            <pc:sldMk cId="3750875991" sldId="784"/>
            <ac:spMk id="15" creationId="{00000000-0000-0000-0000-000000000000}"/>
          </ac:spMkLst>
        </pc:spChg>
        <pc:spChg chg="add mod">
          <ac:chgData name="Danila Spevak" userId="05b99bd437cdb497" providerId="LiveId" clId="{E62F94B0-F8A8-4237-9C5F-4F03F62DE233}" dt="2022-02-11T08:42:03.897" v="288" actId="1036"/>
          <ac:spMkLst>
            <pc:docMk/>
            <pc:sldMk cId="3750875991" sldId="784"/>
            <ac:spMk id="16" creationId="{FA4CEF49-1E75-4681-8074-896D3AF08B18}"/>
          </ac:spMkLst>
        </pc:spChg>
        <pc:spChg chg="add del mod">
          <ac:chgData name="Danila Spevak" userId="05b99bd437cdb497" providerId="LiveId" clId="{E62F94B0-F8A8-4237-9C5F-4F03F62DE233}" dt="2022-02-11T08:30:33.233" v="219" actId="478"/>
          <ac:spMkLst>
            <pc:docMk/>
            <pc:sldMk cId="3750875991" sldId="784"/>
            <ac:spMk id="17" creationId="{B8432167-BF9E-456D-AD58-77EC893E02CF}"/>
          </ac:spMkLst>
        </pc:spChg>
        <pc:spChg chg="add del mod">
          <ac:chgData name="Danila Spevak" userId="05b99bd437cdb497" providerId="LiveId" clId="{E62F94B0-F8A8-4237-9C5F-4F03F62DE233}" dt="2022-02-11T08:30:28.961" v="215" actId="478"/>
          <ac:spMkLst>
            <pc:docMk/>
            <pc:sldMk cId="3750875991" sldId="784"/>
            <ac:spMk id="20" creationId="{FFF50CF1-4144-418B-8FB8-E2BF076AEF94}"/>
          </ac:spMkLst>
        </pc:spChg>
        <pc:spChg chg="add del mod">
          <ac:chgData name="Danila Spevak" userId="05b99bd437cdb497" providerId="LiveId" clId="{E62F94B0-F8A8-4237-9C5F-4F03F62DE233}" dt="2022-02-11T08:30:32.353" v="218" actId="478"/>
          <ac:spMkLst>
            <pc:docMk/>
            <pc:sldMk cId="3750875991" sldId="784"/>
            <ac:spMk id="22" creationId="{20F00DC7-A358-4B17-818A-2D249496C1BE}"/>
          </ac:spMkLst>
        </pc:spChg>
        <pc:spChg chg="add mod">
          <ac:chgData name="Danila Spevak" userId="05b99bd437cdb497" providerId="LiveId" clId="{E62F94B0-F8A8-4237-9C5F-4F03F62DE233}" dt="2022-02-11T08:49:25.537" v="332" actId="1076"/>
          <ac:spMkLst>
            <pc:docMk/>
            <pc:sldMk cId="3750875991" sldId="784"/>
            <ac:spMk id="23" creationId="{8D0BA6A1-579D-4D71-AED6-DF18895133D5}"/>
          </ac:spMkLst>
        </pc:spChg>
        <pc:spChg chg="add del mod">
          <ac:chgData name="Danila Spevak" userId="05b99bd437cdb497" providerId="LiveId" clId="{E62F94B0-F8A8-4237-9C5F-4F03F62DE233}" dt="2022-02-11T08:30:35.152" v="221" actId="478"/>
          <ac:spMkLst>
            <pc:docMk/>
            <pc:sldMk cId="3750875991" sldId="784"/>
            <ac:spMk id="24" creationId="{61C694E4-589C-4F58-AA3C-3E0E27F2712F}"/>
          </ac:spMkLst>
        </pc:spChg>
        <pc:spChg chg="add del mod">
          <ac:chgData name="Danila Spevak" userId="05b99bd437cdb497" providerId="LiveId" clId="{E62F94B0-F8A8-4237-9C5F-4F03F62DE233}" dt="2022-02-11T08:30:37.031" v="222" actId="478"/>
          <ac:spMkLst>
            <pc:docMk/>
            <pc:sldMk cId="3750875991" sldId="784"/>
            <ac:spMk id="25" creationId="{CB7B40C5-85B6-4F52-8B44-EAEA254206CA}"/>
          </ac:spMkLst>
        </pc:spChg>
        <pc:picChg chg="add mod">
          <ac:chgData name="Danila Spevak" userId="05b99bd437cdb497" providerId="LiveId" clId="{E62F94B0-F8A8-4237-9C5F-4F03F62DE233}" dt="2022-02-11T08:42:03.897" v="288" actId="1036"/>
          <ac:picMkLst>
            <pc:docMk/>
            <pc:sldMk cId="3750875991" sldId="784"/>
            <ac:picMk id="9" creationId="{404B9047-EABD-4AFD-9059-4496BFA50B03}"/>
          </ac:picMkLst>
        </pc:picChg>
        <pc:picChg chg="add del mod">
          <ac:chgData name="Danila Spevak" userId="05b99bd437cdb497" providerId="LiveId" clId="{E62F94B0-F8A8-4237-9C5F-4F03F62DE233}" dt="2022-02-11T08:42:31.385" v="297" actId="1076"/>
          <ac:picMkLst>
            <pc:docMk/>
            <pc:sldMk cId="3750875991" sldId="784"/>
            <ac:picMk id="19" creationId="{4D6368B5-4102-47EB-935E-5871576C8E14}"/>
          </ac:picMkLst>
        </pc:picChg>
        <pc:picChg chg="add mod">
          <ac:chgData name="Danila Spevak" userId="05b99bd437cdb497" providerId="LiveId" clId="{E62F94B0-F8A8-4237-9C5F-4F03F62DE233}" dt="2022-02-11T08:42:03.897" v="288" actId="1036"/>
          <ac:picMkLst>
            <pc:docMk/>
            <pc:sldMk cId="3750875991" sldId="784"/>
            <ac:picMk id="21" creationId="{17B2A568-08D9-4C5C-AE18-CFEAB5B8BF9E}"/>
          </ac:picMkLst>
        </pc:picChg>
        <pc:cxnChg chg="add mod">
          <ac:chgData name="Danila Spevak" userId="05b99bd437cdb497" providerId="LiveId" clId="{E62F94B0-F8A8-4237-9C5F-4F03F62DE233}" dt="2022-02-11T08:42:49.654" v="300" actId="962"/>
          <ac:cxnSpMkLst>
            <pc:docMk/>
            <pc:sldMk cId="3750875991" sldId="784"/>
            <ac:cxnSpMk id="27" creationId="{8C5DC253-94D9-4E80-8E09-E5169A38CF54}"/>
          </ac:cxnSpMkLst>
        </pc:cxnChg>
        <pc:cxnChg chg="add mod">
          <ac:chgData name="Danila Spevak" userId="05b99bd437cdb497" providerId="LiveId" clId="{E62F94B0-F8A8-4237-9C5F-4F03F62DE233}" dt="2022-02-11T08:42:59.950" v="301" actId="962"/>
          <ac:cxnSpMkLst>
            <pc:docMk/>
            <pc:sldMk cId="3750875991" sldId="784"/>
            <ac:cxnSpMk id="30" creationId="{7B3164F2-1D04-4720-B221-A92CAF36A8E8}"/>
          </ac:cxnSpMkLst>
        </pc:cxnChg>
        <pc:cxnChg chg="add mod">
          <ac:chgData name="Danila Spevak" userId="05b99bd437cdb497" providerId="LiveId" clId="{E62F94B0-F8A8-4237-9C5F-4F03F62DE233}" dt="2022-02-11T08:47:33.324" v="319" actId="208"/>
          <ac:cxnSpMkLst>
            <pc:docMk/>
            <pc:sldMk cId="3750875991" sldId="784"/>
            <ac:cxnSpMk id="31" creationId="{59040D27-915E-4FAB-8E25-B91701179E72}"/>
          </ac:cxnSpMkLst>
        </pc:cxnChg>
        <pc:cxnChg chg="add mod">
          <ac:chgData name="Danila Spevak" userId="05b99bd437cdb497" providerId="LiveId" clId="{E62F94B0-F8A8-4237-9C5F-4F03F62DE233}" dt="2022-02-11T08:43:31.598" v="307" actId="962"/>
          <ac:cxnSpMkLst>
            <pc:docMk/>
            <pc:sldMk cId="3750875991" sldId="784"/>
            <ac:cxnSpMk id="32" creationId="{553DF733-8F5D-4453-8882-2D34668FC9BF}"/>
          </ac:cxnSpMkLst>
        </pc:cxnChg>
        <pc:cxnChg chg="add del mod">
          <ac:chgData name="Danila Spevak" userId="05b99bd437cdb497" providerId="LiveId" clId="{E62F94B0-F8A8-4237-9C5F-4F03F62DE233}" dt="2022-02-11T08:46:56.144" v="310"/>
          <ac:cxnSpMkLst>
            <pc:docMk/>
            <pc:sldMk cId="3750875991" sldId="784"/>
            <ac:cxnSpMk id="33" creationId="{F9235260-1B25-4F07-81B9-4F500987C9A9}"/>
          </ac:cxnSpMkLst>
        </pc:cxnChg>
        <pc:cxnChg chg="add mod">
          <ac:chgData name="Danila Spevak" userId="05b99bd437cdb497" providerId="LiveId" clId="{E62F94B0-F8A8-4237-9C5F-4F03F62DE233}" dt="2022-02-11T08:47:02.381" v="313" actId="14100"/>
          <ac:cxnSpMkLst>
            <pc:docMk/>
            <pc:sldMk cId="3750875991" sldId="784"/>
            <ac:cxnSpMk id="34" creationId="{0A670DEA-42A3-4331-AF80-BF48D3239AAC}"/>
          </ac:cxnSpMkLst>
        </pc:cxnChg>
        <pc:cxnChg chg="add mod">
          <ac:chgData name="Danila Spevak" userId="05b99bd437cdb497" providerId="LiveId" clId="{E62F94B0-F8A8-4237-9C5F-4F03F62DE233}" dt="2022-02-11T08:47:21.418" v="318" actId="14100"/>
          <ac:cxnSpMkLst>
            <pc:docMk/>
            <pc:sldMk cId="3750875991" sldId="784"/>
            <ac:cxnSpMk id="36" creationId="{93C7D23A-13FA-4444-B97D-A1D472599A9B}"/>
          </ac:cxnSpMkLst>
        </pc:cxnChg>
      </pc:sldChg>
      <pc:sldChg chg="addSp delSp modSp mod">
        <pc:chgData name="Danila Spevak" userId="05b99bd437cdb497" providerId="LiveId" clId="{E62F94B0-F8A8-4237-9C5F-4F03F62DE233}" dt="2022-02-11T08:50:05.475" v="376"/>
        <pc:sldMkLst>
          <pc:docMk/>
          <pc:sldMk cId="1921224114" sldId="785"/>
        </pc:sldMkLst>
        <pc:spChg chg="mod">
          <ac:chgData name="Danila Spevak" userId="05b99bd437cdb497" providerId="LiveId" clId="{E62F94B0-F8A8-4237-9C5F-4F03F62DE233}" dt="2022-02-11T08:50:05.475" v="376"/>
          <ac:spMkLst>
            <pc:docMk/>
            <pc:sldMk cId="1921224114" sldId="785"/>
            <ac:spMk id="2" creationId="{00000000-0000-0000-0000-000000000000}"/>
          </ac:spMkLst>
        </pc:spChg>
        <pc:spChg chg="mod">
          <ac:chgData name="Danila Spevak" userId="05b99bd437cdb497" providerId="LiveId" clId="{E62F94B0-F8A8-4237-9C5F-4F03F62DE233}" dt="2022-02-11T08:50:05.475" v="376"/>
          <ac:spMkLst>
            <pc:docMk/>
            <pc:sldMk cId="1921224114" sldId="785"/>
            <ac:spMk id="3" creationId="{00000000-0000-0000-0000-000000000000}"/>
          </ac:spMkLst>
        </pc:spChg>
        <pc:spChg chg="mod">
          <ac:chgData name="Danila Spevak" userId="05b99bd437cdb497" providerId="LiveId" clId="{E62F94B0-F8A8-4237-9C5F-4F03F62DE233}" dt="2022-02-11T08:50:05.475" v="376"/>
          <ac:spMkLst>
            <pc:docMk/>
            <pc:sldMk cId="1921224114" sldId="785"/>
            <ac:spMk id="4" creationId="{00000000-0000-0000-0000-000000000000}"/>
          </ac:spMkLst>
        </pc:spChg>
        <pc:spChg chg="del">
          <ac:chgData name="Danila Spevak" userId="05b99bd437cdb497" providerId="LiveId" clId="{E62F94B0-F8A8-4237-9C5F-4F03F62DE233}" dt="2022-02-11T08:49:58.270" v="375" actId="478"/>
          <ac:spMkLst>
            <pc:docMk/>
            <pc:sldMk cId="1921224114" sldId="785"/>
            <ac:spMk id="5" creationId="{00000000-0000-0000-0000-000000000000}"/>
          </ac:spMkLst>
        </pc:spChg>
        <pc:spChg chg="del">
          <ac:chgData name="Danila Spevak" userId="05b99bd437cdb497" providerId="LiveId" clId="{E62F94B0-F8A8-4237-9C5F-4F03F62DE233}" dt="2022-02-11T08:49:58.270" v="375" actId="478"/>
          <ac:spMkLst>
            <pc:docMk/>
            <pc:sldMk cId="1921224114" sldId="785"/>
            <ac:spMk id="6" creationId="{00000000-0000-0000-0000-000000000000}"/>
          </ac:spMkLst>
        </pc:spChg>
        <pc:spChg chg="del">
          <ac:chgData name="Danila Spevak" userId="05b99bd437cdb497" providerId="LiveId" clId="{E62F94B0-F8A8-4237-9C5F-4F03F62DE233}" dt="2022-02-11T08:49:58.270" v="375" actId="478"/>
          <ac:spMkLst>
            <pc:docMk/>
            <pc:sldMk cId="1921224114" sldId="785"/>
            <ac:spMk id="7" creationId="{00000000-0000-0000-0000-000000000000}"/>
          </ac:spMkLst>
        </pc:spChg>
        <pc:spChg chg="del">
          <ac:chgData name="Danila Spevak" userId="05b99bd437cdb497" providerId="LiveId" clId="{E62F94B0-F8A8-4237-9C5F-4F03F62DE233}" dt="2022-02-11T08:49:58.270" v="375" actId="478"/>
          <ac:spMkLst>
            <pc:docMk/>
            <pc:sldMk cId="1921224114" sldId="785"/>
            <ac:spMk id="8" creationId="{00000000-0000-0000-0000-000000000000}"/>
          </ac:spMkLst>
        </pc:spChg>
        <pc:spChg chg="add del mod">
          <ac:chgData name="Danila Spevak" userId="05b99bd437cdb497" providerId="LiveId" clId="{E62F94B0-F8A8-4237-9C5F-4F03F62DE233}" dt="2022-02-11T08:50:05.475" v="376"/>
          <ac:spMkLst>
            <pc:docMk/>
            <pc:sldMk cId="1921224114" sldId="785"/>
            <ac:spMk id="9" creationId="{906C0DBD-44EA-45DC-A2D8-83DDFAEC196C}"/>
          </ac:spMkLst>
        </pc:spChg>
        <pc:spChg chg="add del mod">
          <ac:chgData name="Danila Spevak" userId="05b99bd437cdb497" providerId="LiveId" clId="{E62F94B0-F8A8-4237-9C5F-4F03F62DE233}" dt="2022-02-11T08:50:05.475" v="376"/>
          <ac:spMkLst>
            <pc:docMk/>
            <pc:sldMk cId="1921224114" sldId="785"/>
            <ac:spMk id="10" creationId="{7BE61263-84BB-40A7-B341-852DA7C7D1E0}"/>
          </ac:spMkLst>
        </pc:spChg>
        <pc:spChg chg="add del mod">
          <ac:chgData name="Danila Spevak" userId="05b99bd437cdb497" providerId="LiveId" clId="{E62F94B0-F8A8-4237-9C5F-4F03F62DE233}" dt="2022-02-11T08:50:05.475" v="376"/>
          <ac:spMkLst>
            <pc:docMk/>
            <pc:sldMk cId="1921224114" sldId="785"/>
            <ac:spMk id="11" creationId="{D45219CF-6195-4E20-90DE-778D2A8E9CC3}"/>
          </ac:spMkLst>
        </pc:spChg>
      </pc:sldChg>
      <pc:sldChg chg="addSp delSp modSp mod modClrScheme chgLayout">
        <pc:chgData name="Danila Spevak" userId="05b99bd437cdb497" providerId="LiveId" clId="{E62F94B0-F8A8-4237-9C5F-4F03F62DE233}" dt="2022-02-11T15:24:18.455" v="743" actId="20577"/>
        <pc:sldMkLst>
          <pc:docMk/>
          <pc:sldMk cId="3892056794" sldId="787"/>
        </pc:sldMkLst>
        <pc:spChg chg="mod ord">
          <ac:chgData name="Danila Spevak" userId="05b99bd437cdb497" providerId="LiveId" clId="{E62F94B0-F8A8-4237-9C5F-4F03F62DE233}" dt="2022-02-11T14:15:49.951" v="390" actId="20577"/>
          <ac:spMkLst>
            <pc:docMk/>
            <pc:sldMk cId="3892056794" sldId="787"/>
            <ac:spMk id="2" creationId="{00000000-0000-0000-0000-000000000000}"/>
          </ac:spMkLst>
        </pc:spChg>
        <pc:spChg chg="del">
          <ac:chgData name="Danila Spevak" userId="05b99bd437cdb497" providerId="LiveId" clId="{E62F94B0-F8A8-4237-9C5F-4F03F62DE233}" dt="2022-02-11T14:15:20.369" v="377" actId="931"/>
          <ac:spMkLst>
            <pc:docMk/>
            <pc:sldMk cId="3892056794" sldId="787"/>
            <ac:spMk id="3" creationId="{00000000-0000-0000-0000-000000000000}"/>
          </ac:spMkLst>
        </pc:spChg>
        <pc:spChg chg="mod ord">
          <ac:chgData name="Danila Spevak" userId="05b99bd437cdb497" providerId="LiveId" clId="{E62F94B0-F8A8-4237-9C5F-4F03F62DE233}" dt="2022-02-11T14:15:43.309" v="383" actId="26606"/>
          <ac:spMkLst>
            <pc:docMk/>
            <pc:sldMk cId="3892056794" sldId="787"/>
            <ac:spMk id="4" creationId="{00000000-0000-0000-0000-000000000000}"/>
          </ac:spMkLst>
        </pc:spChg>
        <pc:spChg chg="mod">
          <ac:chgData name="Danila Spevak" userId="05b99bd437cdb497" providerId="LiveId" clId="{E62F94B0-F8A8-4237-9C5F-4F03F62DE233}" dt="2022-02-11T15:23:53.327" v="711" actId="1076"/>
          <ac:spMkLst>
            <pc:docMk/>
            <pc:sldMk cId="3892056794" sldId="787"/>
            <ac:spMk id="5" creationId="{7E49CE14-81E2-4E87-87B8-3CFB36E8D5AA}"/>
          </ac:spMkLst>
        </pc:spChg>
        <pc:spChg chg="mod">
          <ac:chgData name="Danila Spevak" userId="05b99bd437cdb497" providerId="LiveId" clId="{E62F94B0-F8A8-4237-9C5F-4F03F62DE233}" dt="2022-02-11T15:23:53.327" v="711" actId="1076"/>
          <ac:spMkLst>
            <pc:docMk/>
            <pc:sldMk cId="3892056794" sldId="787"/>
            <ac:spMk id="7" creationId="{26502E7F-983C-400A-992C-CDB5AF452F7B}"/>
          </ac:spMkLst>
        </pc:spChg>
        <pc:spChg chg="add del mod">
          <ac:chgData name="Danila Spevak" userId="05b99bd437cdb497" providerId="LiveId" clId="{E62F94B0-F8A8-4237-9C5F-4F03F62DE233}" dt="2022-02-11T14:15:39.013" v="381"/>
          <ac:spMkLst>
            <pc:docMk/>
            <pc:sldMk cId="3892056794" sldId="787"/>
            <ac:spMk id="7" creationId="{CEA4AC58-52DA-42B6-9845-3D41B5F2656C}"/>
          </ac:spMkLst>
        </pc:spChg>
        <pc:spChg chg="mod">
          <ac:chgData name="Danila Spevak" userId="05b99bd437cdb497" providerId="LiveId" clId="{E62F94B0-F8A8-4237-9C5F-4F03F62DE233}" dt="2022-02-11T15:23:53.327" v="711" actId="1076"/>
          <ac:spMkLst>
            <pc:docMk/>
            <pc:sldMk cId="3892056794" sldId="787"/>
            <ac:spMk id="8" creationId="{067ECEE7-5B18-422B-99D9-AED7F6069066}"/>
          </ac:spMkLst>
        </pc:spChg>
        <pc:spChg chg="add del mod">
          <ac:chgData name="Danila Spevak" userId="05b99bd437cdb497" providerId="LiveId" clId="{E62F94B0-F8A8-4237-9C5F-4F03F62DE233}" dt="2022-02-11T14:15:39.013" v="381"/>
          <ac:spMkLst>
            <pc:docMk/>
            <pc:sldMk cId="3892056794" sldId="787"/>
            <ac:spMk id="8" creationId="{BAC0095C-395A-4E42-B3AE-C7C1957B473D}"/>
          </ac:spMkLst>
        </pc:spChg>
        <pc:spChg chg="add del mod">
          <ac:chgData name="Danila Spevak" userId="05b99bd437cdb497" providerId="LiveId" clId="{E62F94B0-F8A8-4237-9C5F-4F03F62DE233}" dt="2022-02-11T14:15:39.013" v="381"/>
          <ac:spMkLst>
            <pc:docMk/>
            <pc:sldMk cId="3892056794" sldId="787"/>
            <ac:spMk id="9" creationId="{C6F51387-C5BD-40ED-A173-D7B0E4F0E30F}"/>
          </ac:spMkLst>
        </pc:spChg>
        <pc:spChg chg="mod">
          <ac:chgData name="Danila Spevak" userId="05b99bd437cdb497" providerId="LiveId" clId="{E62F94B0-F8A8-4237-9C5F-4F03F62DE233}" dt="2022-02-11T15:23:53.327" v="711" actId="1076"/>
          <ac:spMkLst>
            <pc:docMk/>
            <pc:sldMk cId="3892056794" sldId="787"/>
            <ac:spMk id="9" creationId="{F70EBA04-1458-4808-854B-F8FD9FC4AC48}"/>
          </ac:spMkLst>
        </pc:spChg>
        <pc:spChg chg="mod">
          <ac:chgData name="Danila Spevak" userId="05b99bd437cdb497" providerId="LiveId" clId="{E62F94B0-F8A8-4237-9C5F-4F03F62DE233}" dt="2022-02-11T15:23:53.327" v="711" actId="1076"/>
          <ac:spMkLst>
            <pc:docMk/>
            <pc:sldMk cId="3892056794" sldId="787"/>
            <ac:spMk id="10" creationId="{3141C91B-6261-4EDC-B664-398B52339525}"/>
          </ac:spMkLst>
        </pc:spChg>
        <pc:spChg chg="add mod">
          <ac:chgData name="Danila Spevak" userId="05b99bd437cdb497" providerId="LiveId" clId="{E62F94B0-F8A8-4237-9C5F-4F03F62DE233}" dt="2022-02-11T15:24:18.455" v="743" actId="20577"/>
          <ac:spMkLst>
            <pc:docMk/>
            <pc:sldMk cId="3892056794" sldId="787"/>
            <ac:spMk id="11" creationId="{0F24CDBE-0F97-4387-B484-C1DA31774F76}"/>
          </ac:spMkLst>
        </pc:spChg>
        <pc:spChg chg="mod">
          <ac:chgData name="Danila Spevak" userId="05b99bd437cdb497" providerId="LiveId" clId="{E62F94B0-F8A8-4237-9C5F-4F03F62DE233}" dt="2022-02-11T15:23:53.327" v="711" actId="1076"/>
          <ac:spMkLst>
            <pc:docMk/>
            <pc:sldMk cId="3892056794" sldId="787"/>
            <ac:spMk id="12" creationId="{80E9BE74-E15E-49B3-AC4D-29ABC3CCB106}"/>
          </ac:spMkLst>
        </pc:spChg>
        <pc:grpChg chg="del mod">
          <ac:chgData name="Danila Spevak" userId="05b99bd437cdb497" providerId="LiveId" clId="{E62F94B0-F8A8-4237-9C5F-4F03F62DE233}" dt="2022-02-11T15:23:46.016" v="710" actId="27803"/>
          <ac:grpSpMkLst>
            <pc:docMk/>
            <pc:sldMk cId="3892056794" sldId="787"/>
            <ac:grpSpMk id="3" creationId="{890F8B08-C8D5-4493-B9EF-671BD1946543}"/>
          </ac:grpSpMkLst>
        </pc:grpChg>
        <pc:picChg chg="add del mod ord">
          <ac:chgData name="Danila Spevak" userId="05b99bd437cdb497" providerId="LiveId" clId="{E62F94B0-F8A8-4237-9C5F-4F03F62DE233}" dt="2022-02-11T15:23:46.016" v="710" actId="27803"/>
          <ac:picMkLst>
            <pc:docMk/>
            <pc:sldMk cId="3892056794" sldId="787"/>
            <ac:picMk id="6" creationId="{3DBDC3D1-BE04-46F1-AB13-DA619B8B9BB5}"/>
          </ac:picMkLst>
        </pc:picChg>
      </pc:sldChg>
      <pc:sldChg chg="addSp delSp modSp mod modClrScheme chgLayout">
        <pc:chgData name="Danila Spevak" userId="05b99bd437cdb497" providerId="LiveId" clId="{E62F94B0-F8A8-4237-9C5F-4F03F62DE233}" dt="2022-02-11T14:20:49.349" v="702" actId="20577"/>
        <pc:sldMkLst>
          <pc:docMk/>
          <pc:sldMk cId="23109272" sldId="791"/>
        </pc:sldMkLst>
        <pc:spChg chg="mod">
          <ac:chgData name="Danila Spevak" userId="05b99bd437cdb497" providerId="LiveId" clId="{E62F94B0-F8A8-4237-9C5F-4F03F62DE233}" dt="2022-02-11T14:18:05.499" v="579" actId="26606"/>
          <ac:spMkLst>
            <pc:docMk/>
            <pc:sldMk cId="23109272" sldId="791"/>
            <ac:spMk id="2" creationId="{00000000-0000-0000-0000-000000000000}"/>
          </ac:spMkLst>
        </pc:spChg>
        <pc:spChg chg="mod">
          <ac:chgData name="Danila Spevak" userId="05b99bd437cdb497" providerId="LiveId" clId="{E62F94B0-F8A8-4237-9C5F-4F03F62DE233}" dt="2022-02-11T14:20:49.349" v="702" actId="20577"/>
          <ac:spMkLst>
            <pc:docMk/>
            <pc:sldMk cId="23109272" sldId="791"/>
            <ac:spMk id="3" creationId="{00000000-0000-0000-0000-000000000000}"/>
          </ac:spMkLst>
        </pc:spChg>
        <pc:spChg chg="mod ord">
          <ac:chgData name="Danila Spevak" userId="05b99bd437cdb497" providerId="LiveId" clId="{E62F94B0-F8A8-4237-9C5F-4F03F62DE233}" dt="2022-02-11T14:18:05.499" v="579" actId="26606"/>
          <ac:spMkLst>
            <pc:docMk/>
            <pc:sldMk cId="23109272" sldId="791"/>
            <ac:spMk id="4" creationId="{00000000-0000-0000-0000-000000000000}"/>
          </ac:spMkLst>
        </pc:spChg>
        <pc:spChg chg="add del mod">
          <ac:chgData name="Danila Spevak" userId="05b99bd437cdb497" providerId="LiveId" clId="{E62F94B0-F8A8-4237-9C5F-4F03F62DE233}" dt="2022-02-11T14:19:09.703" v="603" actId="478"/>
          <ac:spMkLst>
            <pc:docMk/>
            <pc:sldMk cId="23109272" sldId="791"/>
            <ac:spMk id="7" creationId="{46EC1872-05BB-415B-9ECD-4FEFD5F0B91C}"/>
          </ac:spMkLst>
        </pc:spChg>
        <pc:picChg chg="add del mod ord">
          <ac:chgData name="Danila Spevak" userId="05b99bd437cdb497" providerId="LiveId" clId="{E62F94B0-F8A8-4237-9C5F-4F03F62DE233}" dt="2022-02-11T14:19:09.703" v="603" actId="478"/>
          <ac:picMkLst>
            <pc:docMk/>
            <pc:sldMk cId="23109272" sldId="791"/>
            <ac:picMk id="6" creationId="{24413E6E-98EC-4305-BA1F-B1206B415102}"/>
          </ac:picMkLst>
        </pc:picChg>
      </pc:sldChg>
      <pc:sldChg chg="addSp delSp modSp new mod modClrScheme chgLayout">
        <pc:chgData name="Danila Spevak" userId="05b99bd437cdb497" providerId="LiveId" clId="{E62F94B0-F8A8-4237-9C5F-4F03F62DE233}" dt="2022-02-11T14:19:56.126" v="628" actId="20577"/>
        <pc:sldMkLst>
          <pc:docMk/>
          <pc:sldMk cId="1347260819" sldId="792"/>
        </pc:sldMkLst>
        <pc:spChg chg="del mod ord">
          <ac:chgData name="Danila Spevak" userId="05b99bd437cdb497" providerId="LiveId" clId="{E62F94B0-F8A8-4237-9C5F-4F03F62DE233}" dt="2022-02-11T14:19:50.347" v="608" actId="700"/>
          <ac:spMkLst>
            <pc:docMk/>
            <pc:sldMk cId="1347260819" sldId="792"/>
            <ac:spMk id="2" creationId="{17DFAE91-6629-43E9-9C76-08E59E71A4BA}"/>
          </ac:spMkLst>
        </pc:spChg>
        <pc:spChg chg="del mod ord">
          <ac:chgData name="Danila Spevak" userId="05b99bd437cdb497" providerId="LiveId" clId="{E62F94B0-F8A8-4237-9C5F-4F03F62DE233}" dt="2022-02-11T14:19:50.347" v="608" actId="700"/>
          <ac:spMkLst>
            <pc:docMk/>
            <pc:sldMk cId="1347260819" sldId="792"/>
            <ac:spMk id="3" creationId="{2B0EB90D-BCE9-4016-96A6-52231C48889D}"/>
          </ac:spMkLst>
        </pc:spChg>
        <pc:spChg chg="mod ord">
          <ac:chgData name="Danila Spevak" userId="05b99bd437cdb497" providerId="LiveId" clId="{E62F94B0-F8A8-4237-9C5F-4F03F62DE233}" dt="2022-02-11T14:19:50.347" v="608" actId="700"/>
          <ac:spMkLst>
            <pc:docMk/>
            <pc:sldMk cId="1347260819" sldId="792"/>
            <ac:spMk id="4" creationId="{838110A2-6100-4ED7-B1B0-C38D1CCBD488}"/>
          </ac:spMkLst>
        </pc:spChg>
        <pc:spChg chg="add mod ord">
          <ac:chgData name="Danila Spevak" userId="05b99bd437cdb497" providerId="LiveId" clId="{E62F94B0-F8A8-4237-9C5F-4F03F62DE233}" dt="2022-02-11T14:19:56.126" v="628" actId="20577"/>
          <ac:spMkLst>
            <pc:docMk/>
            <pc:sldMk cId="1347260819" sldId="792"/>
            <ac:spMk id="5" creationId="{96F7B89F-A3A4-4FE8-A8F4-1673A9B5A5B2}"/>
          </ac:spMkLst>
        </pc:spChg>
        <pc:spChg chg="add mod ord">
          <ac:chgData name="Danila Spevak" userId="05b99bd437cdb497" providerId="LiveId" clId="{E62F94B0-F8A8-4237-9C5F-4F03F62DE233}" dt="2022-02-11T14:19:50.347" v="608" actId="700"/>
          <ac:spMkLst>
            <pc:docMk/>
            <pc:sldMk cId="1347260819" sldId="792"/>
            <ac:spMk id="6" creationId="{17C7FD12-B646-45CE-8FAF-455B5289F3FB}"/>
          </ac:spMkLst>
        </pc:spChg>
      </pc:sldChg>
      <pc:sldChg chg="addSp delSp modSp new mod modClrScheme chgLayout">
        <pc:chgData name="Danila Spevak" userId="05b99bd437cdb497" providerId="LiveId" clId="{E62F94B0-F8A8-4237-9C5F-4F03F62DE233}" dt="2022-02-11T14:20:13.718" v="651" actId="20577"/>
        <pc:sldMkLst>
          <pc:docMk/>
          <pc:sldMk cId="1984837558" sldId="793"/>
        </pc:sldMkLst>
        <pc:spChg chg="del mod ord">
          <ac:chgData name="Danila Spevak" userId="05b99bd437cdb497" providerId="LiveId" clId="{E62F94B0-F8A8-4237-9C5F-4F03F62DE233}" dt="2022-02-11T14:20:09.417" v="630" actId="700"/>
          <ac:spMkLst>
            <pc:docMk/>
            <pc:sldMk cId="1984837558" sldId="793"/>
            <ac:spMk id="2" creationId="{9A40762B-4AC7-423A-B322-97E1CC785617}"/>
          </ac:spMkLst>
        </pc:spChg>
        <pc:spChg chg="del mod ord">
          <ac:chgData name="Danila Spevak" userId="05b99bd437cdb497" providerId="LiveId" clId="{E62F94B0-F8A8-4237-9C5F-4F03F62DE233}" dt="2022-02-11T14:20:09.417" v="630" actId="700"/>
          <ac:spMkLst>
            <pc:docMk/>
            <pc:sldMk cId="1984837558" sldId="793"/>
            <ac:spMk id="3" creationId="{249CD3DB-3A38-45A4-93D4-7CDD357F9EDE}"/>
          </ac:spMkLst>
        </pc:spChg>
        <pc:spChg chg="mod ord">
          <ac:chgData name="Danila Spevak" userId="05b99bd437cdb497" providerId="LiveId" clId="{E62F94B0-F8A8-4237-9C5F-4F03F62DE233}" dt="2022-02-11T14:20:09.417" v="630" actId="700"/>
          <ac:spMkLst>
            <pc:docMk/>
            <pc:sldMk cId="1984837558" sldId="793"/>
            <ac:spMk id="4" creationId="{9ECDDE50-7512-4806-953D-B020F57CFACF}"/>
          </ac:spMkLst>
        </pc:spChg>
        <pc:spChg chg="add mod ord">
          <ac:chgData name="Danila Spevak" userId="05b99bd437cdb497" providerId="LiveId" clId="{E62F94B0-F8A8-4237-9C5F-4F03F62DE233}" dt="2022-02-11T14:20:13.718" v="651" actId="20577"/>
          <ac:spMkLst>
            <pc:docMk/>
            <pc:sldMk cId="1984837558" sldId="793"/>
            <ac:spMk id="5" creationId="{931CDBAE-06AE-4A93-A211-C2AF99BBA5E4}"/>
          </ac:spMkLst>
        </pc:spChg>
        <pc:spChg chg="add mod ord">
          <ac:chgData name="Danila Spevak" userId="05b99bd437cdb497" providerId="LiveId" clId="{E62F94B0-F8A8-4237-9C5F-4F03F62DE233}" dt="2022-02-11T14:20:09.417" v="630" actId="700"/>
          <ac:spMkLst>
            <pc:docMk/>
            <pc:sldMk cId="1984837558" sldId="793"/>
            <ac:spMk id="6" creationId="{06B75DEE-4912-4304-9A6C-89F67C2D2F02}"/>
          </ac:spMkLst>
        </pc:spChg>
      </pc:sldChg>
      <pc:sldChg chg="modSp mod">
        <pc:chgData name="Danila Spevak" userId="05b99bd437cdb497" providerId="LiveId" clId="{E62F94B0-F8A8-4237-9C5F-4F03F62DE233}" dt="2022-02-14T10:04:23.088" v="747" actId="207"/>
        <pc:sldMkLst>
          <pc:docMk/>
          <pc:sldMk cId="2394648183" sldId="804"/>
        </pc:sldMkLst>
        <pc:picChg chg="mod">
          <ac:chgData name="Danila Spevak" userId="05b99bd437cdb497" providerId="LiveId" clId="{E62F94B0-F8A8-4237-9C5F-4F03F62DE233}" dt="2022-02-14T10:04:23.088" v="747" actId="207"/>
          <ac:picMkLst>
            <pc:docMk/>
            <pc:sldMk cId="2394648183" sldId="804"/>
            <ac:picMk id="17" creationId="{4D6368B5-4102-47EB-935E-5871576C8E14}"/>
          </ac:picMkLst>
        </pc:picChg>
      </pc:sldChg>
      <pc:sldChg chg="modSp mod">
        <pc:chgData name="Danila Spevak" userId="05b99bd437cdb497" providerId="LiveId" clId="{E62F94B0-F8A8-4237-9C5F-4F03F62DE233}" dt="2022-02-14T10:05:41.213" v="958" actId="20577"/>
        <pc:sldMkLst>
          <pc:docMk/>
          <pc:sldMk cId="2265234392" sldId="806"/>
        </pc:sldMkLst>
        <pc:spChg chg="mod">
          <ac:chgData name="Danila Spevak" userId="05b99bd437cdb497" providerId="LiveId" clId="{E62F94B0-F8A8-4237-9C5F-4F03F62DE233}" dt="2022-02-14T10:05:41.213" v="958" actId="20577"/>
          <ac:spMkLst>
            <pc:docMk/>
            <pc:sldMk cId="2265234392" sldId="806"/>
            <ac:spMk id="3" creationId="{00000000-0000-0000-0000-000000000000}"/>
          </ac:spMkLst>
        </pc:spChg>
      </pc:sldChg>
      <pc:sldChg chg="addSp delSp modSp mod">
        <pc:chgData name="Danila Spevak" userId="05b99bd437cdb497" providerId="LiveId" clId="{E62F94B0-F8A8-4237-9C5F-4F03F62DE233}" dt="2022-02-14T14:16:38.393" v="1285" actId="20577"/>
        <pc:sldMkLst>
          <pc:docMk/>
          <pc:sldMk cId="2329588472" sldId="812"/>
        </pc:sldMkLst>
        <pc:spChg chg="mod">
          <ac:chgData name="Danila Spevak" userId="05b99bd437cdb497" providerId="LiveId" clId="{E62F94B0-F8A8-4237-9C5F-4F03F62DE233}" dt="2022-02-14T14:15:09.411" v="1089"/>
          <ac:spMkLst>
            <pc:docMk/>
            <pc:sldMk cId="2329588472" sldId="812"/>
            <ac:spMk id="2" creationId="{00000000-0000-0000-0000-000000000000}"/>
          </ac:spMkLst>
        </pc:spChg>
        <pc:spChg chg="mod">
          <ac:chgData name="Danila Spevak" userId="05b99bd437cdb497" providerId="LiveId" clId="{E62F94B0-F8A8-4237-9C5F-4F03F62DE233}" dt="2022-02-14T14:15:09.411" v="1089"/>
          <ac:spMkLst>
            <pc:docMk/>
            <pc:sldMk cId="2329588472" sldId="812"/>
            <ac:spMk id="4" creationId="{00000000-0000-0000-0000-000000000000}"/>
          </ac:spMkLst>
        </pc:spChg>
        <pc:spChg chg="mod">
          <ac:chgData name="Danila Spevak" userId="05b99bd437cdb497" providerId="LiveId" clId="{E62F94B0-F8A8-4237-9C5F-4F03F62DE233}" dt="2022-02-14T14:15:05.338" v="1088" actId="1036"/>
          <ac:spMkLst>
            <pc:docMk/>
            <pc:sldMk cId="2329588472" sldId="812"/>
            <ac:spMk id="6" creationId="{00000000-0000-0000-0000-000000000000}"/>
          </ac:spMkLst>
        </pc:spChg>
        <pc:spChg chg="mod">
          <ac:chgData name="Danila Spevak" userId="05b99bd437cdb497" providerId="LiveId" clId="{E62F94B0-F8A8-4237-9C5F-4F03F62DE233}" dt="2022-02-14T14:15:05.338" v="1088" actId="1036"/>
          <ac:spMkLst>
            <pc:docMk/>
            <pc:sldMk cId="2329588472" sldId="812"/>
            <ac:spMk id="8" creationId="{00000000-0000-0000-0000-000000000000}"/>
          </ac:spMkLst>
        </pc:spChg>
        <pc:spChg chg="mod">
          <ac:chgData name="Danila Spevak" userId="05b99bd437cdb497" providerId="LiveId" clId="{E62F94B0-F8A8-4237-9C5F-4F03F62DE233}" dt="2022-02-14T14:15:05.338" v="1088" actId="1036"/>
          <ac:spMkLst>
            <pc:docMk/>
            <pc:sldMk cId="2329588472" sldId="812"/>
            <ac:spMk id="9" creationId="{00000000-0000-0000-0000-000000000000}"/>
          </ac:spMkLst>
        </pc:spChg>
        <pc:spChg chg="mod">
          <ac:chgData name="Danila Spevak" userId="05b99bd437cdb497" providerId="LiveId" clId="{E62F94B0-F8A8-4237-9C5F-4F03F62DE233}" dt="2022-02-14T14:15:05.338" v="1088" actId="1036"/>
          <ac:spMkLst>
            <pc:docMk/>
            <pc:sldMk cId="2329588472" sldId="812"/>
            <ac:spMk id="10" creationId="{00000000-0000-0000-0000-000000000000}"/>
          </ac:spMkLst>
        </pc:spChg>
        <pc:spChg chg="mod">
          <ac:chgData name="Danila Spevak" userId="05b99bd437cdb497" providerId="LiveId" clId="{E62F94B0-F8A8-4237-9C5F-4F03F62DE233}" dt="2022-02-14T14:15:05.338" v="1088" actId="1036"/>
          <ac:spMkLst>
            <pc:docMk/>
            <pc:sldMk cId="2329588472" sldId="812"/>
            <ac:spMk id="11" creationId="{00000000-0000-0000-0000-000000000000}"/>
          </ac:spMkLst>
        </pc:spChg>
        <pc:spChg chg="mod">
          <ac:chgData name="Danila Spevak" userId="05b99bd437cdb497" providerId="LiveId" clId="{E62F94B0-F8A8-4237-9C5F-4F03F62DE233}" dt="2022-02-14T14:15:05.338" v="1088" actId="1036"/>
          <ac:spMkLst>
            <pc:docMk/>
            <pc:sldMk cId="2329588472" sldId="812"/>
            <ac:spMk id="12" creationId="{00000000-0000-0000-0000-000000000000}"/>
          </ac:spMkLst>
        </pc:spChg>
        <pc:spChg chg="mod">
          <ac:chgData name="Danila Spevak" userId="05b99bd437cdb497" providerId="LiveId" clId="{E62F94B0-F8A8-4237-9C5F-4F03F62DE233}" dt="2022-02-14T14:15:05.338" v="1088" actId="1036"/>
          <ac:spMkLst>
            <pc:docMk/>
            <pc:sldMk cId="2329588472" sldId="812"/>
            <ac:spMk id="13" creationId="{00000000-0000-0000-0000-000000000000}"/>
          </ac:spMkLst>
        </pc:spChg>
        <pc:spChg chg="mod">
          <ac:chgData name="Danila Spevak" userId="05b99bd437cdb497" providerId="LiveId" clId="{E62F94B0-F8A8-4237-9C5F-4F03F62DE233}" dt="2022-02-14T14:15:05.338" v="1088" actId="1036"/>
          <ac:spMkLst>
            <pc:docMk/>
            <pc:sldMk cId="2329588472" sldId="812"/>
            <ac:spMk id="14" creationId="{00000000-0000-0000-0000-000000000000}"/>
          </ac:spMkLst>
        </pc:spChg>
        <pc:spChg chg="mod">
          <ac:chgData name="Danila Spevak" userId="05b99bd437cdb497" providerId="LiveId" clId="{E62F94B0-F8A8-4237-9C5F-4F03F62DE233}" dt="2022-02-14T14:15:05.338" v="1088" actId="1036"/>
          <ac:spMkLst>
            <pc:docMk/>
            <pc:sldMk cId="2329588472" sldId="812"/>
            <ac:spMk id="15" creationId="{00000000-0000-0000-0000-000000000000}"/>
          </ac:spMkLst>
        </pc:spChg>
        <pc:spChg chg="mod">
          <ac:chgData name="Danila Spevak" userId="05b99bd437cdb497" providerId="LiveId" clId="{E62F94B0-F8A8-4237-9C5F-4F03F62DE233}" dt="2022-02-14T14:15:05.338" v="1088" actId="1036"/>
          <ac:spMkLst>
            <pc:docMk/>
            <pc:sldMk cId="2329588472" sldId="812"/>
            <ac:spMk id="16" creationId="{00000000-0000-0000-0000-000000000000}"/>
          </ac:spMkLst>
        </pc:spChg>
        <pc:spChg chg="mod">
          <ac:chgData name="Danila Spevak" userId="05b99bd437cdb497" providerId="LiveId" clId="{E62F94B0-F8A8-4237-9C5F-4F03F62DE233}" dt="2022-02-14T14:15:05.338" v="1088" actId="1036"/>
          <ac:spMkLst>
            <pc:docMk/>
            <pc:sldMk cId="2329588472" sldId="812"/>
            <ac:spMk id="17" creationId="{00000000-0000-0000-0000-000000000000}"/>
          </ac:spMkLst>
        </pc:spChg>
        <pc:spChg chg="add mod">
          <ac:chgData name="Danila Spevak" userId="05b99bd437cdb497" providerId="LiveId" clId="{E62F94B0-F8A8-4237-9C5F-4F03F62DE233}" dt="2022-02-14T14:15:05.338" v="1088" actId="1036"/>
          <ac:spMkLst>
            <pc:docMk/>
            <pc:sldMk cId="2329588472" sldId="812"/>
            <ac:spMk id="18" creationId="{21AF5AE6-36CF-455E-99EE-22BFDF2194AC}"/>
          </ac:spMkLst>
        </pc:spChg>
        <pc:spChg chg="add mod">
          <ac:chgData name="Danila Spevak" userId="05b99bd437cdb497" providerId="LiveId" clId="{E62F94B0-F8A8-4237-9C5F-4F03F62DE233}" dt="2022-02-14T14:15:05.338" v="1088" actId="1036"/>
          <ac:spMkLst>
            <pc:docMk/>
            <pc:sldMk cId="2329588472" sldId="812"/>
            <ac:spMk id="19" creationId="{85858C8E-D311-47EE-885A-CED87F68CF77}"/>
          </ac:spMkLst>
        </pc:spChg>
        <pc:spChg chg="add mod">
          <ac:chgData name="Danila Spevak" userId="05b99bd437cdb497" providerId="LiveId" clId="{E62F94B0-F8A8-4237-9C5F-4F03F62DE233}" dt="2022-02-14T14:15:05.338" v="1088" actId="1036"/>
          <ac:spMkLst>
            <pc:docMk/>
            <pc:sldMk cId="2329588472" sldId="812"/>
            <ac:spMk id="20" creationId="{B100A1AD-6227-4DA3-B2FB-934D41082E0B}"/>
          </ac:spMkLst>
        </pc:spChg>
        <pc:spChg chg="add del">
          <ac:chgData name="Danila Spevak" userId="05b99bd437cdb497" providerId="LiveId" clId="{E62F94B0-F8A8-4237-9C5F-4F03F62DE233}" dt="2022-02-14T14:13:40.173" v="1054" actId="11529"/>
          <ac:spMkLst>
            <pc:docMk/>
            <pc:sldMk cId="2329588472" sldId="812"/>
            <ac:spMk id="21" creationId="{A14C63CC-17D7-43C2-9DA6-D0839BDAD78C}"/>
          </ac:spMkLst>
        </pc:spChg>
        <pc:spChg chg="add mod">
          <ac:chgData name="Danila Spevak" userId="05b99bd437cdb497" providerId="LiveId" clId="{E62F94B0-F8A8-4237-9C5F-4F03F62DE233}" dt="2022-02-14T14:15:05.338" v="1088" actId="1036"/>
          <ac:spMkLst>
            <pc:docMk/>
            <pc:sldMk cId="2329588472" sldId="812"/>
            <ac:spMk id="24" creationId="{75E1B303-F437-4C7B-AFB3-FD7869F313C8}"/>
          </ac:spMkLst>
        </pc:spChg>
        <pc:spChg chg="add del mod">
          <ac:chgData name="Danila Spevak" userId="05b99bd437cdb497" providerId="LiveId" clId="{E62F94B0-F8A8-4237-9C5F-4F03F62DE233}" dt="2022-02-14T14:15:09.411" v="1089"/>
          <ac:spMkLst>
            <pc:docMk/>
            <pc:sldMk cId="2329588472" sldId="812"/>
            <ac:spMk id="25" creationId="{58E2664A-31E6-40A0-9937-345AE84AD51C}"/>
          </ac:spMkLst>
        </pc:spChg>
        <pc:spChg chg="add del mod">
          <ac:chgData name="Danila Spevak" userId="05b99bd437cdb497" providerId="LiveId" clId="{E62F94B0-F8A8-4237-9C5F-4F03F62DE233}" dt="2022-02-14T14:15:09.411" v="1089"/>
          <ac:spMkLst>
            <pc:docMk/>
            <pc:sldMk cId="2329588472" sldId="812"/>
            <ac:spMk id="26" creationId="{D2E306E8-9B24-4549-AEFD-72CCAACFB975}"/>
          </ac:spMkLst>
        </pc:spChg>
        <pc:spChg chg="add mod">
          <ac:chgData name="Danila Spevak" userId="05b99bd437cdb497" providerId="LiveId" clId="{E62F94B0-F8A8-4237-9C5F-4F03F62DE233}" dt="2022-02-14T14:16:38.393" v="1285" actId="20577"/>
          <ac:spMkLst>
            <pc:docMk/>
            <pc:sldMk cId="2329588472" sldId="812"/>
            <ac:spMk id="27" creationId="{3D4435F8-49F6-4B44-99F0-27F8D0B8CF7C}"/>
          </ac:spMkLst>
        </pc:spChg>
        <pc:grpChg chg="mod">
          <ac:chgData name="Danila Spevak" userId="05b99bd437cdb497" providerId="LiveId" clId="{E62F94B0-F8A8-4237-9C5F-4F03F62DE233}" dt="2022-02-14T14:15:05.338" v="1088" actId="1036"/>
          <ac:grpSpMkLst>
            <pc:docMk/>
            <pc:sldMk cId="2329588472" sldId="812"/>
            <ac:grpSpMk id="7" creationId="{00000000-0000-0000-0000-000000000000}"/>
          </ac:grpSpMkLst>
        </pc:grpChg>
        <pc:picChg chg="add mod">
          <ac:chgData name="Danila Spevak" userId="05b99bd437cdb497" providerId="LiveId" clId="{E62F94B0-F8A8-4237-9C5F-4F03F62DE233}" dt="2022-02-14T14:15:05.338" v="1088" actId="1036"/>
          <ac:picMkLst>
            <pc:docMk/>
            <pc:sldMk cId="2329588472" sldId="812"/>
            <ac:picMk id="5" creationId="{FA8D16D9-1F4C-4328-A6FF-BE0DAAE35A43}"/>
          </ac:picMkLst>
        </pc:picChg>
        <pc:picChg chg="add mod">
          <ac:chgData name="Danila Spevak" userId="05b99bd437cdb497" providerId="LiveId" clId="{E62F94B0-F8A8-4237-9C5F-4F03F62DE233}" dt="2022-02-14T14:15:05.338" v="1088" actId="1036"/>
          <ac:picMkLst>
            <pc:docMk/>
            <pc:sldMk cId="2329588472" sldId="812"/>
            <ac:picMk id="23" creationId="{B1AE02EF-08E9-4203-88B8-F4F8773D52F8}"/>
          </ac:picMkLst>
        </pc:picChg>
      </pc:sldChg>
    </pc:docChg>
  </pc:docChgLst>
  <pc:docChgLst>
    <pc:chgData name="Danila Spevak" userId="05b99bd437cdb497" providerId="LiveId" clId="{41C4FF9B-4B5F-493A-BF0B-68B4585C5AE2}"/>
    <pc:docChg chg="undo custSel modSld">
      <pc:chgData name="Danila Spevak" userId="05b99bd437cdb497" providerId="LiveId" clId="{41C4FF9B-4B5F-493A-BF0B-68B4585C5AE2}" dt="2022-02-16T08:27:55.489" v="84" actId="1036"/>
      <pc:docMkLst>
        <pc:docMk/>
      </pc:docMkLst>
      <pc:sldChg chg="modSp">
        <pc:chgData name="Danila Spevak" userId="05b99bd437cdb497" providerId="LiveId" clId="{41C4FF9B-4B5F-493A-BF0B-68B4585C5AE2}" dt="2022-02-16T08:27:44.623" v="81" actId="1036"/>
        <pc:sldMkLst>
          <pc:docMk/>
          <pc:sldMk cId="3892056794" sldId="787"/>
        </pc:sldMkLst>
        <pc:spChg chg="mod">
          <ac:chgData name="Danila Spevak" userId="05b99bd437cdb497" providerId="LiveId" clId="{41C4FF9B-4B5F-493A-BF0B-68B4585C5AE2}" dt="2022-02-16T08:27:44.623" v="81" actId="1036"/>
          <ac:spMkLst>
            <pc:docMk/>
            <pc:sldMk cId="3892056794" sldId="787"/>
            <ac:spMk id="11" creationId="{0F24CDBE-0F97-4387-B484-C1DA31774F76}"/>
          </ac:spMkLst>
        </pc:spChg>
      </pc:sldChg>
      <pc:sldChg chg="modSp mod">
        <pc:chgData name="Danila Spevak" userId="05b99bd437cdb497" providerId="LiveId" clId="{41C4FF9B-4B5F-493A-BF0B-68B4585C5AE2}" dt="2022-02-16T08:27:55.489" v="84" actId="1036"/>
        <pc:sldMkLst>
          <pc:docMk/>
          <pc:sldMk cId="23109272" sldId="791"/>
        </pc:sldMkLst>
        <pc:spChg chg="mod">
          <ac:chgData name="Danila Spevak" userId="05b99bd437cdb497" providerId="LiveId" clId="{41C4FF9B-4B5F-493A-BF0B-68B4585C5AE2}" dt="2022-02-16T08:27:55.489" v="84" actId="1036"/>
          <ac:spMkLst>
            <pc:docMk/>
            <pc:sldMk cId="23109272" sldId="791"/>
            <ac:spMk id="5" creationId="{00000000-0000-0000-0000-000000000000}"/>
          </ac:spMkLst>
        </pc:spChg>
        <pc:spChg chg="mod">
          <ac:chgData name="Danila Spevak" userId="05b99bd437cdb497" providerId="LiveId" clId="{41C4FF9B-4B5F-493A-BF0B-68B4585C5AE2}" dt="2022-02-16T08:27:55.489" v="84" actId="1036"/>
          <ac:spMkLst>
            <pc:docMk/>
            <pc:sldMk cId="23109272" sldId="791"/>
            <ac:spMk id="6" creationId="{00000000-0000-0000-0000-000000000000}"/>
          </ac:spMkLst>
        </pc:spChg>
        <pc:spChg chg="mod">
          <ac:chgData name="Danila Spevak" userId="05b99bd437cdb497" providerId="LiveId" clId="{41C4FF9B-4B5F-493A-BF0B-68B4585C5AE2}" dt="2022-02-16T08:27:55.489" v="84" actId="1036"/>
          <ac:spMkLst>
            <pc:docMk/>
            <pc:sldMk cId="23109272" sldId="791"/>
            <ac:spMk id="7" creationId="{00000000-0000-0000-0000-000000000000}"/>
          </ac:spMkLst>
        </pc:spChg>
        <pc:spChg chg="mod">
          <ac:chgData name="Danila Spevak" userId="05b99bd437cdb497" providerId="LiveId" clId="{41C4FF9B-4B5F-493A-BF0B-68B4585C5AE2}" dt="2022-02-16T08:27:55.489" v="84" actId="1036"/>
          <ac:spMkLst>
            <pc:docMk/>
            <pc:sldMk cId="23109272" sldId="791"/>
            <ac:spMk id="8" creationId="{00000000-0000-0000-0000-000000000000}"/>
          </ac:spMkLst>
        </pc:spChg>
        <pc:spChg chg="mod">
          <ac:chgData name="Danila Spevak" userId="05b99bd437cdb497" providerId="LiveId" clId="{41C4FF9B-4B5F-493A-BF0B-68B4585C5AE2}" dt="2022-02-16T08:27:55.489" v="84" actId="1036"/>
          <ac:spMkLst>
            <pc:docMk/>
            <pc:sldMk cId="23109272" sldId="791"/>
            <ac:spMk id="9" creationId="{00000000-0000-0000-0000-000000000000}"/>
          </ac:spMkLst>
        </pc:spChg>
        <pc:spChg chg="mod">
          <ac:chgData name="Danila Spevak" userId="05b99bd437cdb497" providerId="LiveId" clId="{41C4FF9B-4B5F-493A-BF0B-68B4585C5AE2}" dt="2022-02-16T08:27:55.489" v="84" actId="1036"/>
          <ac:spMkLst>
            <pc:docMk/>
            <pc:sldMk cId="23109272" sldId="791"/>
            <ac:spMk id="10" creationId="{00000000-0000-0000-0000-000000000000}"/>
          </ac:spMkLst>
        </pc:spChg>
        <pc:spChg chg="mod">
          <ac:chgData name="Danila Spevak" userId="05b99bd437cdb497" providerId="LiveId" clId="{41C4FF9B-4B5F-493A-BF0B-68B4585C5AE2}" dt="2022-02-16T08:27:55.489" v="84" actId="1036"/>
          <ac:spMkLst>
            <pc:docMk/>
            <pc:sldMk cId="23109272" sldId="791"/>
            <ac:spMk id="12" creationId="{00000000-0000-0000-0000-000000000000}"/>
          </ac:spMkLst>
        </pc:spChg>
        <pc:spChg chg="mod">
          <ac:chgData name="Danila Spevak" userId="05b99bd437cdb497" providerId="LiveId" clId="{41C4FF9B-4B5F-493A-BF0B-68B4585C5AE2}" dt="2022-02-16T08:27:55.489" v="84" actId="1036"/>
          <ac:spMkLst>
            <pc:docMk/>
            <pc:sldMk cId="23109272" sldId="791"/>
            <ac:spMk id="13" creationId="{00000000-0000-0000-0000-000000000000}"/>
          </ac:spMkLst>
        </pc:spChg>
        <pc:spChg chg="mod">
          <ac:chgData name="Danila Spevak" userId="05b99bd437cdb497" providerId="LiveId" clId="{41C4FF9B-4B5F-493A-BF0B-68B4585C5AE2}" dt="2022-02-16T08:27:55.489" v="84" actId="1036"/>
          <ac:spMkLst>
            <pc:docMk/>
            <pc:sldMk cId="23109272" sldId="791"/>
            <ac:spMk id="20" creationId="{00000000-0000-0000-0000-000000000000}"/>
          </ac:spMkLst>
        </pc:spChg>
        <pc:cxnChg chg="mod">
          <ac:chgData name="Danila Spevak" userId="05b99bd437cdb497" providerId="LiveId" clId="{41C4FF9B-4B5F-493A-BF0B-68B4585C5AE2}" dt="2022-02-16T08:27:55.489" v="84" actId="1036"/>
          <ac:cxnSpMkLst>
            <pc:docMk/>
            <pc:sldMk cId="23109272" sldId="791"/>
            <ac:cxnSpMk id="15" creationId="{00000000-0000-0000-0000-000000000000}"/>
          </ac:cxnSpMkLst>
        </pc:cxnChg>
        <pc:cxnChg chg="mod">
          <ac:chgData name="Danila Spevak" userId="05b99bd437cdb497" providerId="LiveId" clId="{41C4FF9B-4B5F-493A-BF0B-68B4585C5AE2}" dt="2022-02-16T08:27:55.489" v="84" actId="1036"/>
          <ac:cxnSpMkLst>
            <pc:docMk/>
            <pc:sldMk cId="23109272" sldId="791"/>
            <ac:cxnSpMk id="17" creationId="{00000000-0000-0000-0000-000000000000}"/>
          </ac:cxnSpMkLst>
        </pc:cxnChg>
        <pc:cxnChg chg="mod">
          <ac:chgData name="Danila Spevak" userId="05b99bd437cdb497" providerId="LiveId" clId="{41C4FF9B-4B5F-493A-BF0B-68B4585C5AE2}" dt="2022-02-16T08:27:55.489" v="84" actId="1036"/>
          <ac:cxnSpMkLst>
            <pc:docMk/>
            <pc:sldMk cId="23109272" sldId="791"/>
            <ac:cxnSpMk id="21" creationId="{00000000-0000-0000-0000-000000000000}"/>
          </ac:cxnSpMkLst>
        </pc:cxnChg>
        <pc:cxnChg chg="mod">
          <ac:chgData name="Danila Spevak" userId="05b99bd437cdb497" providerId="LiveId" clId="{41C4FF9B-4B5F-493A-BF0B-68B4585C5AE2}" dt="2022-02-16T08:27:55.489" v="84" actId="1036"/>
          <ac:cxnSpMkLst>
            <pc:docMk/>
            <pc:sldMk cId="23109272" sldId="791"/>
            <ac:cxnSpMk id="22" creationId="{00000000-0000-0000-0000-000000000000}"/>
          </ac:cxnSpMkLst>
        </pc:cxnChg>
        <pc:cxnChg chg="mod">
          <ac:chgData name="Danila Spevak" userId="05b99bd437cdb497" providerId="LiveId" clId="{41C4FF9B-4B5F-493A-BF0B-68B4585C5AE2}" dt="2022-02-16T08:27:55.489" v="84" actId="1036"/>
          <ac:cxnSpMkLst>
            <pc:docMk/>
            <pc:sldMk cId="23109272" sldId="791"/>
            <ac:cxnSpMk id="25" creationId="{00000000-0000-0000-0000-000000000000}"/>
          </ac:cxnSpMkLst>
        </pc:cxnChg>
      </pc:sldChg>
      <pc:sldChg chg="modSp">
        <pc:chgData name="Danila Spevak" userId="05b99bd437cdb497" providerId="LiveId" clId="{41C4FF9B-4B5F-493A-BF0B-68B4585C5AE2}" dt="2022-02-16T08:26:31.832" v="45" actId="1036"/>
        <pc:sldMkLst>
          <pc:docMk/>
          <pc:sldMk cId="495368114" sldId="814"/>
        </pc:sldMkLst>
        <pc:spChg chg="mod">
          <ac:chgData name="Danila Spevak" userId="05b99bd437cdb497" providerId="LiveId" clId="{41C4FF9B-4B5F-493A-BF0B-68B4585C5AE2}" dt="2022-02-16T08:26:31.832" v="45" actId="1036"/>
          <ac:spMkLst>
            <pc:docMk/>
            <pc:sldMk cId="495368114" sldId="814"/>
            <ac:spMk id="11" creationId="{00000000-0000-0000-0000-000000000000}"/>
          </ac:spMkLst>
        </pc:spChg>
      </pc:sldChg>
      <pc:sldChg chg="modSp mod modAnim">
        <pc:chgData name="Danila Spevak" userId="05b99bd437cdb497" providerId="LiveId" clId="{41C4FF9B-4B5F-493A-BF0B-68B4585C5AE2}" dt="2022-02-16T08:27:32.682" v="73"/>
        <pc:sldMkLst>
          <pc:docMk/>
          <pc:sldMk cId="2382604505" sldId="815"/>
        </pc:sldMkLst>
        <pc:spChg chg="mod">
          <ac:chgData name="Danila Spevak" userId="05b99bd437cdb497" providerId="LiveId" clId="{41C4FF9B-4B5F-493A-BF0B-68B4585C5AE2}" dt="2022-02-16T08:27:13.784" v="71" actId="1037"/>
          <ac:spMkLst>
            <pc:docMk/>
            <pc:sldMk cId="2382604505" sldId="815"/>
            <ac:spMk id="11" creationId="{00000000-0000-0000-0000-000000000000}"/>
          </ac:spMkLst>
        </pc:spChg>
        <pc:spChg chg="mod">
          <ac:chgData name="Danila Spevak" userId="05b99bd437cdb497" providerId="LiveId" clId="{41C4FF9B-4B5F-493A-BF0B-68B4585C5AE2}" dt="2022-02-16T08:27:13.784" v="71" actId="1037"/>
          <ac:spMkLst>
            <pc:docMk/>
            <pc:sldMk cId="2382604505" sldId="815"/>
            <ac:spMk id="12" creationId="{00000000-0000-0000-0000-000000000000}"/>
          </ac:spMkLst>
        </pc:spChg>
        <pc:picChg chg="mod">
          <ac:chgData name="Danila Spevak" userId="05b99bd437cdb497" providerId="LiveId" clId="{41C4FF9B-4B5F-493A-BF0B-68B4585C5AE2}" dt="2022-02-16T08:27:13.784" v="71" actId="1037"/>
          <ac:picMkLst>
            <pc:docMk/>
            <pc:sldMk cId="2382604505" sldId="815"/>
            <ac:picMk id="10" creationId="{00000000-0000-0000-0000-000000000000}"/>
          </ac:picMkLst>
        </pc:picChg>
      </pc:sldChg>
      <pc:sldChg chg="modSp">
        <pc:chgData name="Danila Spevak" userId="05b99bd437cdb497" providerId="LiveId" clId="{41C4FF9B-4B5F-493A-BF0B-68B4585C5AE2}" dt="2022-02-16T08:25:28.808" v="14" actId="1036"/>
        <pc:sldMkLst>
          <pc:docMk/>
          <pc:sldMk cId="2048015624" sldId="825"/>
        </pc:sldMkLst>
        <pc:picChg chg="mod">
          <ac:chgData name="Danila Spevak" userId="05b99bd437cdb497" providerId="LiveId" clId="{41C4FF9B-4B5F-493A-BF0B-68B4585C5AE2}" dt="2022-02-16T08:25:28.808" v="14" actId="1036"/>
          <ac:picMkLst>
            <pc:docMk/>
            <pc:sldMk cId="2048015624" sldId="825"/>
            <ac:picMk id="5" creationId="{00000000-0000-0000-0000-000000000000}"/>
          </ac:picMkLst>
        </pc:picChg>
      </pc:sldChg>
      <pc:sldChg chg="modSp">
        <pc:chgData name="Danila Spevak" userId="05b99bd437cdb497" providerId="LiveId" clId="{41C4FF9B-4B5F-493A-BF0B-68B4585C5AE2}" dt="2022-02-16T08:25:54.932" v="32" actId="1036"/>
        <pc:sldMkLst>
          <pc:docMk/>
          <pc:sldMk cId="847179666" sldId="830"/>
        </pc:sldMkLst>
        <pc:spChg chg="mod">
          <ac:chgData name="Danila Spevak" userId="05b99bd437cdb497" providerId="LiveId" clId="{41C4FF9B-4B5F-493A-BF0B-68B4585C5AE2}" dt="2022-02-16T08:25:54.932" v="32" actId="1036"/>
          <ac:spMkLst>
            <pc:docMk/>
            <pc:sldMk cId="847179666" sldId="830"/>
            <ac:spMk id="4" creationId="{00000000-0000-0000-0000-000000000000}"/>
          </ac:spMkLst>
        </pc:spChg>
      </pc:sldChg>
    </pc:docChg>
  </pc:docChgLst>
  <pc:docChgLst>
    <pc:chgData name="Danila Spevak" userId="05b99bd437cdb497" providerId="LiveId" clId="{F95CE0F1-5B74-4B49-8486-5BD5B9BD1854}"/>
    <pc:docChg chg="undo custSel delSld modSld modShowInfo">
      <pc:chgData name="Danila Spevak" userId="05b99bd437cdb497" providerId="LiveId" clId="{F95CE0F1-5B74-4B49-8486-5BD5B9BD1854}" dt="2021-09-15T14:35:59.659" v="257" actId="1035"/>
      <pc:docMkLst>
        <pc:docMk/>
      </pc:docMkLst>
      <pc:sldChg chg="modSp mod">
        <pc:chgData name="Danila Spevak" userId="05b99bd437cdb497" providerId="LiveId" clId="{F95CE0F1-5B74-4B49-8486-5BD5B9BD1854}" dt="2021-09-15T14:14:15.165" v="74" actId="1076"/>
        <pc:sldMkLst>
          <pc:docMk/>
          <pc:sldMk cId="0" sldId="771"/>
        </pc:sldMkLst>
        <pc:spChg chg="mod">
          <ac:chgData name="Danila Spevak" userId="05b99bd437cdb497" providerId="LiveId" clId="{F95CE0F1-5B74-4B49-8486-5BD5B9BD1854}" dt="2021-09-15T14:14:15.165" v="74" actId="1076"/>
          <ac:spMkLst>
            <pc:docMk/>
            <pc:sldMk cId="0" sldId="771"/>
            <ac:spMk id="7171" creationId="{00000000-0000-0000-0000-000000000000}"/>
          </ac:spMkLst>
        </pc:spChg>
      </pc:sldChg>
      <pc:sldChg chg="modSp mod">
        <pc:chgData name="Danila Spevak" userId="05b99bd437cdb497" providerId="LiveId" clId="{F95CE0F1-5B74-4B49-8486-5BD5B9BD1854}" dt="2021-09-15T12:30:51.628" v="4" actId="1037"/>
        <pc:sldMkLst>
          <pc:docMk/>
          <pc:sldMk cId="665462939" sldId="997"/>
        </pc:sldMkLst>
        <pc:spChg chg="mod">
          <ac:chgData name="Danila Spevak" userId="05b99bd437cdb497" providerId="LiveId" clId="{F95CE0F1-5B74-4B49-8486-5BD5B9BD1854}" dt="2021-09-15T12:30:51.628" v="4" actId="1037"/>
          <ac:spMkLst>
            <pc:docMk/>
            <pc:sldMk cId="665462939" sldId="997"/>
            <ac:spMk id="28" creationId="{00000000-0000-0000-0000-000000000000}"/>
          </ac:spMkLst>
        </pc:spChg>
        <pc:spChg chg="mod">
          <ac:chgData name="Danila Spevak" userId="05b99bd437cdb497" providerId="LiveId" clId="{F95CE0F1-5B74-4B49-8486-5BD5B9BD1854}" dt="2021-09-15T12:30:51.628" v="4" actId="1037"/>
          <ac:spMkLst>
            <pc:docMk/>
            <pc:sldMk cId="665462939" sldId="997"/>
            <ac:spMk id="29" creationId="{00000000-0000-0000-0000-000000000000}"/>
          </ac:spMkLst>
        </pc:spChg>
        <pc:spChg chg="mod">
          <ac:chgData name="Danila Spevak" userId="05b99bd437cdb497" providerId="LiveId" clId="{F95CE0F1-5B74-4B49-8486-5BD5B9BD1854}" dt="2021-09-15T12:30:51.628" v="4" actId="1037"/>
          <ac:spMkLst>
            <pc:docMk/>
            <pc:sldMk cId="665462939" sldId="997"/>
            <ac:spMk id="30" creationId="{00000000-0000-0000-0000-000000000000}"/>
          </ac:spMkLst>
        </pc:spChg>
        <pc:spChg chg="mod">
          <ac:chgData name="Danila Spevak" userId="05b99bd437cdb497" providerId="LiveId" clId="{F95CE0F1-5B74-4B49-8486-5BD5B9BD1854}" dt="2021-09-15T12:30:51.628" v="4" actId="1037"/>
          <ac:spMkLst>
            <pc:docMk/>
            <pc:sldMk cId="665462939" sldId="997"/>
            <ac:spMk id="36" creationId="{00000000-0000-0000-0000-000000000000}"/>
          </ac:spMkLst>
        </pc:spChg>
        <pc:spChg chg="mod">
          <ac:chgData name="Danila Spevak" userId="05b99bd437cdb497" providerId="LiveId" clId="{F95CE0F1-5B74-4B49-8486-5BD5B9BD1854}" dt="2021-09-15T12:30:51.628" v="4" actId="1037"/>
          <ac:spMkLst>
            <pc:docMk/>
            <pc:sldMk cId="665462939" sldId="997"/>
            <ac:spMk id="40" creationId="{00000000-0000-0000-0000-000000000000}"/>
          </ac:spMkLst>
        </pc:spChg>
        <pc:spChg chg="mod">
          <ac:chgData name="Danila Spevak" userId="05b99bd437cdb497" providerId="LiveId" clId="{F95CE0F1-5B74-4B49-8486-5BD5B9BD1854}" dt="2021-09-15T12:30:51.628" v="4" actId="1037"/>
          <ac:spMkLst>
            <pc:docMk/>
            <pc:sldMk cId="665462939" sldId="997"/>
            <ac:spMk id="41" creationId="{00000000-0000-0000-0000-000000000000}"/>
          </ac:spMkLst>
        </pc:spChg>
        <pc:spChg chg="mod">
          <ac:chgData name="Danila Spevak" userId="05b99bd437cdb497" providerId="LiveId" clId="{F95CE0F1-5B74-4B49-8486-5BD5B9BD1854}" dt="2021-09-15T12:30:51.628" v="4" actId="1037"/>
          <ac:spMkLst>
            <pc:docMk/>
            <pc:sldMk cId="665462939" sldId="997"/>
            <ac:spMk id="48" creationId="{00000000-0000-0000-0000-000000000000}"/>
          </ac:spMkLst>
        </pc:spChg>
        <pc:spChg chg="mod">
          <ac:chgData name="Danila Spevak" userId="05b99bd437cdb497" providerId="LiveId" clId="{F95CE0F1-5B74-4B49-8486-5BD5B9BD1854}" dt="2021-09-15T12:30:51.628" v="4" actId="1037"/>
          <ac:spMkLst>
            <pc:docMk/>
            <pc:sldMk cId="665462939" sldId="997"/>
            <ac:spMk id="50" creationId="{00000000-0000-0000-0000-000000000000}"/>
          </ac:spMkLst>
        </pc:spChg>
        <pc:spChg chg="mod">
          <ac:chgData name="Danila Spevak" userId="05b99bd437cdb497" providerId="LiveId" clId="{F95CE0F1-5B74-4B49-8486-5BD5B9BD1854}" dt="2021-09-15T12:30:51.628" v="4" actId="1037"/>
          <ac:spMkLst>
            <pc:docMk/>
            <pc:sldMk cId="665462939" sldId="997"/>
            <ac:spMk id="52" creationId="{00000000-0000-0000-0000-000000000000}"/>
          </ac:spMkLst>
        </pc:spChg>
        <pc:spChg chg="mod">
          <ac:chgData name="Danila Spevak" userId="05b99bd437cdb497" providerId="LiveId" clId="{F95CE0F1-5B74-4B49-8486-5BD5B9BD1854}" dt="2021-09-15T12:30:51.628" v="4" actId="1037"/>
          <ac:spMkLst>
            <pc:docMk/>
            <pc:sldMk cId="665462939" sldId="997"/>
            <ac:spMk id="54" creationId="{00000000-0000-0000-0000-000000000000}"/>
          </ac:spMkLst>
        </pc:spChg>
        <pc:spChg chg="mod">
          <ac:chgData name="Danila Spevak" userId="05b99bd437cdb497" providerId="LiveId" clId="{F95CE0F1-5B74-4B49-8486-5BD5B9BD1854}" dt="2021-09-15T12:30:51.628" v="4" actId="1037"/>
          <ac:spMkLst>
            <pc:docMk/>
            <pc:sldMk cId="665462939" sldId="997"/>
            <ac:spMk id="57" creationId="{00000000-0000-0000-0000-000000000000}"/>
          </ac:spMkLst>
        </pc:spChg>
        <pc:spChg chg="mod">
          <ac:chgData name="Danila Spevak" userId="05b99bd437cdb497" providerId="LiveId" clId="{F95CE0F1-5B74-4B49-8486-5BD5B9BD1854}" dt="2021-09-15T12:30:51.628" v="4" actId="1037"/>
          <ac:spMkLst>
            <pc:docMk/>
            <pc:sldMk cId="665462939" sldId="997"/>
            <ac:spMk id="61" creationId="{00000000-0000-0000-0000-000000000000}"/>
          </ac:spMkLst>
        </pc:spChg>
        <pc:spChg chg="mod">
          <ac:chgData name="Danila Spevak" userId="05b99bd437cdb497" providerId="LiveId" clId="{F95CE0F1-5B74-4B49-8486-5BD5B9BD1854}" dt="2021-09-15T12:30:51.628" v="4" actId="1037"/>
          <ac:spMkLst>
            <pc:docMk/>
            <pc:sldMk cId="665462939" sldId="997"/>
            <ac:spMk id="69" creationId="{00000000-0000-0000-0000-000000000000}"/>
          </ac:spMkLst>
        </pc:spChg>
        <pc:spChg chg="mod">
          <ac:chgData name="Danila Spevak" userId="05b99bd437cdb497" providerId="LiveId" clId="{F95CE0F1-5B74-4B49-8486-5BD5B9BD1854}" dt="2021-09-15T12:30:51.628" v="4" actId="1037"/>
          <ac:spMkLst>
            <pc:docMk/>
            <pc:sldMk cId="665462939" sldId="997"/>
            <ac:spMk id="108" creationId="{00000000-0000-0000-0000-000000000000}"/>
          </ac:spMkLst>
        </pc:spChg>
        <pc:spChg chg="mod">
          <ac:chgData name="Danila Spevak" userId="05b99bd437cdb497" providerId="LiveId" clId="{F95CE0F1-5B74-4B49-8486-5BD5B9BD1854}" dt="2021-09-15T12:30:51.628" v="4" actId="1037"/>
          <ac:spMkLst>
            <pc:docMk/>
            <pc:sldMk cId="665462939" sldId="997"/>
            <ac:spMk id="109" creationId="{00000000-0000-0000-0000-000000000000}"/>
          </ac:spMkLst>
        </pc:spChg>
        <pc:spChg chg="mod">
          <ac:chgData name="Danila Spevak" userId="05b99bd437cdb497" providerId="LiveId" clId="{F95CE0F1-5B74-4B49-8486-5BD5B9BD1854}" dt="2021-09-15T12:30:51.628" v="4" actId="1037"/>
          <ac:spMkLst>
            <pc:docMk/>
            <pc:sldMk cId="665462939" sldId="997"/>
            <ac:spMk id="110" creationId="{00000000-0000-0000-0000-000000000000}"/>
          </ac:spMkLst>
        </pc:spChg>
        <pc:spChg chg="mod">
          <ac:chgData name="Danila Spevak" userId="05b99bd437cdb497" providerId="LiveId" clId="{F95CE0F1-5B74-4B49-8486-5BD5B9BD1854}" dt="2021-09-15T12:30:51.628" v="4" actId="1037"/>
          <ac:spMkLst>
            <pc:docMk/>
            <pc:sldMk cId="665462939" sldId="997"/>
            <ac:spMk id="13321" creationId="{00000000-0000-0000-0000-000000000000}"/>
          </ac:spMkLst>
        </pc:spChg>
        <pc:cxnChg chg="mod">
          <ac:chgData name="Danila Spevak" userId="05b99bd437cdb497" providerId="LiveId" clId="{F95CE0F1-5B74-4B49-8486-5BD5B9BD1854}" dt="2021-09-15T12:30:51.628" v="4" actId="1037"/>
          <ac:cxnSpMkLst>
            <pc:docMk/>
            <pc:sldMk cId="665462939" sldId="997"/>
            <ac:cxnSpMk id="33" creationId="{00000000-0000-0000-0000-000000000000}"/>
          </ac:cxnSpMkLst>
        </pc:cxnChg>
        <pc:cxnChg chg="mod">
          <ac:chgData name="Danila Spevak" userId="05b99bd437cdb497" providerId="LiveId" clId="{F95CE0F1-5B74-4B49-8486-5BD5B9BD1854}" dt="2021-09-15T12:30:51.628" v="4" actId="1037"/>
          <ac:cxnSpMkLst>
            <pc:docMk/>
            <pc:sldMk cId="665462939" sldId="997"/>
            <ac:cxnSpMk id="42" creationId="{00000000-0000-0000-0000-000000000000}"/>
          </ac:cxnSpMkLst>
        </pc:cxnChg>
        <pc:cxnChg chg="mod">
          <ac:chgData name="Danila Spevak" userId="05b99bd437cdb497" providerId="LiveId" clId="{F95CE0F1-5B74-4B49-8486-5BD5B9BD1854}" dt="2021-09-15T12:30:51.628" v="4" actId="1037"/>
          <ac:cxnSpMkLst>
            <pc:docMk/>
            <pc:sldMk cId="665462939" sldId="997"/>
            <ac:cxnSpMk id="43" creationId="{00000000-0000-0000-0000-000000000000}"/>
          </ac:cxnSpMkLst>
        </pc:cxnChg>
        <pc:cxnChg chg="mod">
          <ac:chgData name="Danila Spevak" userId="05b99bd437cdb497" providerId="LiveId" clId="{F95CE0F1-5B74-4B49-8486-5BD5B9BD1854}" dt="2021-09-15T12:30:51.628" v="4" actId="1037"/>
          <ac:cxnSpMkLst>
            <pc:docMk/>
            <pc:sldMk cId="665462939" sldId="997"/>
            <ac:cxnSpMk id="45" creationId="{00000000-0000-0000-0000-000000000000}"/>
          </ac:cxnSpMkLst>
        </pc:cxnChg>
        <pc:cxnChg chg="mod">
          <ac:chgData name="Danila Spevak" userId="05b99bd437cdb497" providerId="LiveId" clId="{F95CE0F1-5B74-4B49-8486-5BD5B9BD1854}" dt="2021-09-15T12:30:51.628" v="4" actId="1037"/>
          <ac:cxnSpMkLst>
            <pc:docMk/>
            <pc:sldMk cId="665462939" sldId="997"/>
            <ac:cxnSpMk id="49" creationId="{00000000-0000-0000-0000-000000000000}"/>
          </ac:cxnSpMkLst>
        </pc:cxnChg>
        <pc:cxnChg chg="mod">
          <ac:chgData name="Danila Spevak" userId="05b99bd437cdb497" providerId="LiveId" clId="{F95CE0F1-5B74-4B49-8486-5BD5B9BD1854}" dt="2021-09-15T12:30:51.628" v="4" actId="1037"/>
          <ac:cxnSpMkLst>
            <pc:docMk/>
            <pc:sldMk cId="665462939" sldId="997"/>
            <ac:cxnSpMk id="51" creationId="{00000000-0000-0000-0000-000000000000}"/>
          </ac:cxnSpMkLst>
        </pc:cxnChg>
        <pc:cxnChg chg="mod">
          <ac:chgData name="Danila Spevak" userId="05b99bd437cdb497" providerId="LiveId" clId="{F95CE0F1-5B74-4B49-8486-5BD5B9BD1854}" dt="2021-09-15T12:30:51.628" v="4" actId="1037"/>
          <ac:cxnSpMkLst>
            <pc:docMk/>
            <pc:sldMk cId="665462939" sldId="997"/>
            <ac:cxnSpMk id="53" creationId="{00000000-0000-0000-0000-000000000000}"/>
          </ac:cxnSpMkLst>
        </pc:cxnChg>
        <pc:cxnChg chg="mod">
          <ac:chgData name="Danila Spevak" userId="05b99bd437cdb497" providerId="LiveId" clId="{F95CE0F1-5B74-4B49-8486-5BD5B9BD1854}" dt="2021-09-15T12:30:51.628" v="4" actId="1037"/>
          <ac:cxnSpMkLst>
            <pc:docMk/>
            <pc:sldMk cId="665462939" sldId="997"/>
            <ac:cxnSpMk id="55" creationId="{00000000-0000-0000-0000-000000000000}"/>
          </ac:cxnSpMkLst>
        </pc:cxnChg>
        <pc:cxnChg chg="mod">
          <ac:chgData name="Danila Spevak" userId="05b99bd437cdb497" providerId="LiveId" clId="{F95CE0F1-5B74-4B49-8486-5BD5B9BD1854}" dt="2021-09-15T12:30:51.628" v="4" actId="1037"/>
          <ac:cxnSpMkLst>
            <pc:docMk/>
            <pc:sldMk cId="665462939" sldId="997"/>
            <ac:cxnSpMk id="58" creationId="{00000000-0000-0000-0000-000000000000}"/>
          </ac:cxnSpMkLst>
        </pc:cxnChg>
        <pc:cxnChg chg="mod">
          <ac:chgData name="Danila Spevak" userId="05b99bd437cdb497" providerId="LiveId" clId="{F95CE0F1-5B74-4B49-8486-5BD5B9BD1854}" dt="2021-09-15T12:30:51.628" v="4" actId="1037"/>
          <ac:cxnSpMkLst>
            <pc:docMk/>
            <pc:sldMk cId="665462939" sldId="997"/>
            <ac:cxnSpMk id="62" creationId="{00000000-0000-0000-0000-000000000000}"/>
          </ac:cxnSpMkLst>
        </pc:cxnChg>
        <pc:cxnChg chg="mod">
          <ac:chgData name="Danila Spevak" userId="05b99bd437cdb497" providerId="LiveId" clId="{F95CE0F1-5B74-4B49-8486-5BD5B9BD1854}" dt="2021-09-15T12:30:51.628" v="4" actId="1037"/>
          <ac:cxnSpMkLst>
            <pc:docMk/>
            <pc:sldMk cId="665462939" sldId="997"/>
            <ac:cxnSpMk id="63" creationId="{00000000-0000-0000-0000-000000000000}"/>
          </ac:cxnSpMkLst>
        </pc:cxnChg>
        <pc:cxnChg chg="mod">
          <ac:chgData name="Danila Spevak" userId="05b99bd437cdb497" providerId="LiveId" clId="{F95CE0F1-5B74-4B49-8486-5BD5B9BD1854}" dt="2021-09-15T12:30:51.628" v="4" actId="1037"/>
          <ac:cxnSpMkLst>
            <pc:docMk/>
            <pc:sldMk cId="665462939" sldId="997"/>
            <ac:cxnSpMk id="70" creationId="{00000000-0000-0000-0000-000000000000}"/>
          </ac:cxnSpMkLst>
        </pc:cxnChg>
        <pc:cxnChg chg="mod">
          <ac:chgData name="Danila Spevak" userId="05b99bd437cdb497" providerId="LiveId" clId="{F95CE0F1-5B74-4B49-8486-5BD5B9BD1854}" dt="2021-09-15T12:30:51.628" v="4" actId="1037"/>
          <ac:cxnSpMkLst>
            <pc:docMk/>
            <pc:sldMk cId="665462939" sldId="997"/>
            <ac:cxnSpMk id="103" creationId="{00000000-0000-0000-0000-000000000000}"/>
          </ac:cxnSpMkLst>
        </pc:cxnChg>
        <pc:cxnChg chg="mod">
          <ac:chgData name="Danila Spevak" userId="05b99bd437cdb497" providerId="LiveId" clId="{F95CE0F1-5B74-4B49-8486-5BD5B9BD1854}" dt="2021-09-15T12:30:51.628" v="4" actId="1037"/>
          <ac:cxnSpMkLst>
            <pc:docMk/>
            <pc:sldMk cId="665462939" sldId="997"/>
            <ac:cxnSpMk id="104" creationId="{00000000-0000-0000-0000-000000000000}"/>
          </ac:cxnSpMkLst>
        </pc:cxnChg>
        <pc:cxnChg chg="mod">
          <ac:chgData name="Danila Spevak" userId="05b99bd437cdb497" providerId="LiveId" clId="{F95CE0F1-5B74-4B49-8486-5BD5B9BD1854}" dt="2021-09-15T12:30:51.628" v="4" actId="1037"/>
          <ac:cxnSpMkLst>
            <pc:docMk/>
            <pc:sldMk cId="665462939" sldId="997"/>
            <ac:cxnSpMk id="111" creationId="{00000000-0000-0000-0000-000000000000}"/>
          </ac:cxnSpMkLst>
        </pc:cxnChg>
        <pc:cxnChg chg="mod">
          <ac:chgData name="Danila Spevak" userId="05b99bd437cdb497" providerId="LiveId" clId="{F95CE0F1-5B74-4B49-8486-5BD5B9BD1854}" dt="2021-09-15T12:30:51.628" v="4" actId="1037"/>
          <ac:cxnSpMkLst>
            <pc:docMk/>
            <pc:sldMk cId="665462939" sldId="997"/>
            <ac:cxnSpMk id="123" creationId="{00000000-0000-0000-0000-000000000000}"/>
          </ac:cxnSpMkLst>
        </pc:cxnChg>
        <pc:cxnChg chg="mod">
          <ac:chgData name="Danila Spevak" userId="05b99bd437cdb497" providerId="LiveId" clId="{F95CE0F1-5B74-4B49-8486-5BD5B9BD1854}" dt="2021-09-15T12:30:51.628" v="4" actId="1037"/>
          <ac:cxnSpMkLst>
            <pc:docMk/>
            <pc:sldMk cId="665462939" sldId="997"/>
            <ac:cxnSpMk id="13312" creationId="{00000000-0000-0000-0000-000000000000}"/>
          </ac:cxnSpMkLst>
        </pc:cxnChg>
      </pc:sldChg>
      <pc:sldChg chg="modSp mod">
        <pc:chgData name="Danila Spevak" userId="05b99bd437cdb497" providerId="LiveId" clId="{F95CE0F1-5B74-4B49-8486-5BD5B9BD1854}" dt="2021-09-15T14:30:16.738" v="112" actId="20577"/>
        <pc:sldMkLst>
          <pc:docMk/>
          <pc:sldMk cId="3292802257" sldId="999"/>
        </pc:sldMkLst>
        <pc:spChg chg="mod">
          <ac:chgData name="Danila Spevak" userId="05b99bd437cdb497" providerId="LiveId" clId="{F95CE0F1-5B74-4B49-8486-5BD5B9BD1854}" dt="2021-09-15T14:30:16.738" v="112" actId="20577"/>
          <ac:spMkLst>
            <pc:docMk/>
            <pc:sldMk cId="3292802257" sldId="999"/>
            <ac:spMk id="8195" creationId="{00000000-0000-0000-0000-000000000000}"/>
          </ac:spMkLst>
        </pc:spChg>
      </pc:sldChg>
      <pc:sldChg chg="del">
        <pc:chgData name="Danila Spevak" userId="05b99bd437cdb497" providerId="LiveId" clId="{F95CE0F1-5B74-4B49-8486-5BD5B9BD1854}" dt="2021-09-15T14:31:20.413" v="113" actId="47"/>
        <pc:sldMkLst>
          <pc:docMk/>
          <pc:sldMk cId="50107869" sldId="1092"/>
        </pc:sldMkLst>
      </pc:sldChg>
      <pc:sldChg chg="modSp mod">
        <pc:chgData name="Danila Spevak" userId="05b99bd437cdb497" providerId="LiveId" clId="{F95CE0F1-5B74-4B49-8486-5BD5B9BD1854}" dt="2021-09-15T12:31:10.728" v="5" actId="20577"/>
        <pc:sldMkLst>
          <pc:docMk/>
          <pc:sldMk cId="2609642558" sldId="1123"/>
        </pc:sldMkLst>
        <pc:spChg chg="mod">
          <ac:chgData name="Danila Spevak" userId="05b99bd437cdb497" providerId="LiveId" clId="{F95CE0F1-5B74-4B49-8486-5BD5B9BD1854}" dt="2021-09-15T12:31:10.728" v="5" actId="20577"/>
          <ac:spMkLst>
            <pc:docMk/>
            <pc:sldMk cId="2609642558" sldId="1123"/>
            <ac:spMk id="5" creationId="{00000000-0000-0000-0000-000000000000}"/>
          </ac:spMkLst>
        </pc:spChg>
      </pc:sldChg>
      <pc:sldChg chg="addSp delSp modSp">
        <pc:chgData name="Danila Spevak" userId="05b99bd437cdb497" providerId="LiveId" clId="{F95CE0F1-5B74-4B49-8486-5BD5B9BD1854}" dt="2021-09-15T14:14:26.239" v="78"/>
        <pc:sldMkLst>
          <pc:docMk/>
          <pc:sldMk cId="469616740" sldId="1132"/>
        </pc:sldMkLst>
        <pc:spChg chg="add del mod">
          <ac:chgData name="Danila Spevak" userId="05b99bd437cdb497" providerId="LiveId" clId="{F95CE0F1-5B74-4B49-8486-5BD5B9BD1854}" dt="2021-09-15T14:14:23.655" v="76"/>
          <ac:spMkLst>
            <pc:docMk/>
            <pc:sldMk cId="469616740" sldId="1132"/>
            <ac:spMk id="3" creationId="{9110C6A9-F074-4CE5-89DA-83C7A3550C73}"/>
          </ac:spMkLst>
        </pc:spChg>
        <pc:spChg chg="add mod">
          <ac:chgData name="Danila Spevak" userId="05b99bd437cdb497" providerId="LiveId" clId="{F95CE0F1-5B74-4B49-8486-5BD5B9BD1854}" dt="2021-09-15T14:14:26.239" v="78"/>
          <ac:spMkLst>
            <pc:docMk/>
            <pc:sldMk cId="469616740" sldId="1132"/>
            <ac:spMk id="4" creationId="{48032B6B-8175-497A-9BBA-449C2D3FDFF6}"/>
          </ac:spMkLst>
        </pc:spChg>
        <pc:spChg chg="del">
          <ac:chgData name="Danila Spevak" userId="05b99bd437cdb497" providerId="LiveId" clId="{F95CE0F1-5B74-4B49-8486-5BD5B9BD1854}" dt="2021-09-15T14:14:25.882" v="77" actId="478"/>
          <ac:spMkLst>
            <pc:docMk/>
            <pc:sldMk cId="469616740" sldId="1132"/>
            <ac:spMk id="7171" creationId="{00000000-0000-0000-0000-000000000000}"/>
          </ac:spMkLst>
        </pc:spChg>
      </pc:sldChg>
      <pc:sldChg chg="addSp modSp mod">
        <pc:chgData name="Danila Spevak" userId="05b99bd437cdb497" providerId="LiveId" clId="{F95CE0F1-5B74-4B49-8486-5BD5B9BD1854}" dt="2021-09-15T14:32:35.724" v="167" actId="404"/>
        <pc:sldMkLst>
          <pc:docMk/>
          <pc:sldMk cId="1521995108" sldId="1141"/>
        </pc:sldMkLst>
        <pc:spChg chg="mod">
          <ac:chgData name="Danila Spevak" userId="05b99bd437cdb497" providerId="LiveId" clId="{F95CE0F1-5B74-4B49-8486-5BD5B9BD1854}" dt="2021-09-15T14:32:07.345" v="158" actId="1038"/>
          <ac:spMkLst>
            <pc:docMk/>
            <pc:sldMk cId="1521995108" sldId="1141"/>
            <ac:spMk id="5" creationId="{00000000-0000-0000-0000-000000000000}"/>
          </ac:spMkLst>
        </pc:spChg>
        <pc:spChg chg="mod">
          <ac:chgData name="Danila Spevak" userId="05b99bd437cdb497" providerId="LiveId" clId="{F95CE0F1-5B74-4B49-8486-5BD5B9BD1854}" dt="2021-09-15T14:32:07.345" v="158" actId="1038"/>
          <ac:spMkLst>
            <pc:docMk/>
            <pc:sldMk cId="1521995108" sldId="1141"/>
            <ac:spMk id="6" creationId="{00000000-0000-0000-0000-000000000000}"/>
          </ac:spMkLst>
        </pc:spChg>
        <pc:spChg chg="mod">
          <ac:chgData name="Danila Spevak" userId="05b99bd437cdb497" providerId="LiveId" clId="{F95CE0F1-5B74-4B49-8486-5BD5B9BD1854}" dt="2021-09-15T14:32:07.345" v="158" actId="1038"/>
          <ac:spMkLst>
            <pc:docMk/>
            <pc:sldMk cId="1521995108" sldId="1141"/>
            <ac:spMk id="7" creationId="{00000000-0000-0000-0000-000000000000}"/>
          </ac:spMkLst>
        </pc:spChg>
        <pc:spChg chg="mod">
          <ac:chgData name="Danila Spevak" userId="05b99bd437cdb497" providerId="LiveId" clId="{F95CE0F1-5B74-4B49-8486-5BD5B9BD1854}" dt="2021-09-15T14:32:07.345" v="158" actId="1038"/>
          <ac:spMkLst>
            <pc:docMk/>
            <pc:sldMk cId="1521995108" sldId="1141"/>
            <ac:spMk id="8" creationId="{00000000-0000-0000-0000-000000000000}"/>
          </ac:spMkLst>
        </pc:spChg>
        <pc:spChg chg="mod">
          <ac:chgData name="Danila Spevak" userId="05b99bd437cdb497" providerId="LiveId" clId="{F95CE0F1-5B74-4B49-8486-5BD5B9BD1854}" dt="2021-09-15T14:32:07.345" v="158" actId="1038"/>
          <ac:spMkLst>
            <pc:docMk/>
            <pc:sldMk cId="1521995108" sldId="1141"/>
            <ac:spMk id="13" creationId="{00000000-0000-0000-0000-000000000000}"/>
          </ac:spMkLst>
        </pc:spChg>
        <pc:spChg chg="mod">
          <ac:chgData name="Danila Spevak" userId="05b99bd437cdb497" providerId="LiveId" clId="{F95CE0F1-5B74-4B49-8486-5BD5B9BD1854}" dt="2021-09-15T14:32:07.345" v="158" actId="1038"/>
          <ac:spMkLst>
            <pc:docMk/>
            <pc:sldMk cId="1521995108" sldId="1141"/>
            <ac:spMk id="14" creationId="{00000000-0000-0000-0000-000000000000}"/>
          </ac:spMkLst>
        </pc:spChg>
        <pc:spChg chg="mod">
          <ac:chgData name="Danila Spevak" userId="05b99bd437cdb497" providerId="LiveId" clId="{F95CE0F1-5B74-4B49-8486-5BD5B9BD1854}" dt="2021-09-15T14:32:07.345" v="158" actId="1038"/>
          <ac:spMkLst>
            <pc:docMk/>
            <pc:sldMk cId="1521995108" sldId="1141"/>
            <ac:spMk id="18" creationId="{00000000-0000-0000-0000-000000000000}"/>
          </ac:spMkLst>
        </pc:spChg>
        <pc:spChg chg="mod">
          <ac:chgData name="Danila Spevak" userId="05b99bd437cdb497" providerId="LiveId" clId="{F95CE0F1-5B74-4B49-8486-5BD5B9BD1854}" dt="2021-09-15T14:32:07.345" v="158" actId="1038"/>
          <ac:spMkLst>
            <pc:docMk/>
            <pc:sldMk cId="1521995108" sldId="1141"/>
            <ac:spMk id="19" creationId="{00000000-0000-0000-0000-000000000000}"/>
          </ac:spMkLst>
        </pc:spChg>
        <pc:spChg chg="mod">
          <ac:chgData name="Danila Spevak" userId="05b99bd437cdb497" providerId="LiveId" clId="{F95CE0F1-5B74-4B49-8486-5BD5B9BD1854}" dt="2021-09-15T14:32:07.345" v="158" actId="1038"/>
          <ac:spMkLst>
            <pc:docMk/>
            <pc:sldMk cId="1521995108" sldId="1141"/>
            <ac:spMk id="20" creationId="{00000000-0000-0000-0000-000000000000}"/>
          </ac:spMkLst>
        </pc:spChg>
        <pc:spChg chg="mod">
          <ac:chgData name="Danila Spevak" userId="05b99bd437cdb497" providerId="LiveId" clId="{F95CE0F1-5B74-4B49-8486-5BD5B9BD1854}" dt="2021-09-15T14:32:07.345" v="158" actId="1038"/>
          <ac:spMkLst>
            <pc:docMk/>
            <pc:sldMk cId="1521995108" sldId="1141"/>
            <ac:spMk id="21" creationId="{00000000-0000-0000-0000-000000000000}"/>
          </ac:spMkLst>
        </pc:spChg>
        <pc:spChg chg="add mod">
          <ac:chgData name="Danila Spevak" userId="05b99bd437cdb497" providerId="LiveId" clId="{F95CE0F1-5B74-4B49-8486-5BD5B9BD1854}" dt="2021-09-15T14:32:35.724" v="167" actId="404"/>
          <ac:spMkLst>
            <pc:docMk/>
            <pc:sldMk cId="1521995108" sldId="1141"/>
            <ac:spMk id="23" creationId="{B6EAAF2B-8B28-4C8B-AE8E-104F8E45FAD7}"/>
          </ac:spMkLst>
        </pc:spChg>
        <pc:picChg chg="add mod">
          <ac:chgData name="Danila Spevak" userId="05b99bd437cdb497" providerId="LiveId" clId="{F95CE0F1-5B74-4B49-8486-5BD5B9BD1854}" dt="2021-09-15T14:32:13.085" v="161" actId="1076"/>
          <ac:picMkLst>
            <pc:docMk/>
            <pc:sldMk cId="1521995108" sldId="1141"/>
            <ac:picMk id="22" creationId="{E606B257-4CC6-4E3D-8280-7BD29E9AB1A3}"/>
          </ac:picMkLst>
        </pc:picChg>
        <pc:cxnChg chg="mod">
          <ac:chgData name="Danila Spevak" userId="05b99bd437cdb497" providerId="LiveId" clId="{F95CE0F1-5B74-4B49-8486-5BD5B9BD1854}" dt="2021-09-15T14:32:07.345" v="158" actId="1038"/>
          <ac:cxnSpMkLst>
            <pc:docMk/>
            <pc:sldMk cId="1521995108" sldId="1141"/>
            <ac:cxnSpMk id="10" creationId="{00000000-0000-0000-0000-000000000000}"/>
          </ac:cxnSpMkLst>
        </pc:cxnChg>
        <pc:cxnChg chg="mod">
          <ac:chgData name="Danila Spevak" userId="05b99bd437cdb497" providerId="LiveId" clId="{F95CE0F1-5B74-4B49-8486-5BD5B9BD1854}" dt="2021-09-15T14:32:07.345" v="158" actId="1038"/>
          <ac:cxnSpMkLst>
            <pc:docMk/>
            <pc:sldMk cId="1521995108" sldId="1141"/>
            <ac:cxnSpMk id="12" creationId="{00000000-0000-0000-0000-000000000000}"/>
          </ac:cxnSpMkLst>
        </pc:cxnChg>
        <pc:cxnChg chg="mod">
          <ac:chgData name="Danila Spevak" userId="05b99bd437cdb497" providerId="LiveId" clId="{F95CE0F1-5B74-4B49-8486-5BD5B9BD1854}" dt="2021-09-15T14:32:07.345" v="158" actId="1038"/>
          <ac:cxnSpMkLst>
            <pc:docMk/>
            <pc:sldMk cId="1521995108" sldId="1141"/>
            <ac:cxnSpMk id="16" creationId="{00000000-0000-0000-0000-000000000000}"/>
          </ac:cxnSpMkLst>
        </pc:cxnChg>
        <pc:cxnChg chg="mod">
          <ac:chgData name="Danila Spevak" userId="05b99bd437cdb497" providerId="LiveId" clId="{F95CE0F1-5B74-4B49-8486-5BD5B9BD1854}" dt="2021-09-15T14:32:07.345" v="158" actId="1038"/>
          <ac:cxnSpMkLst>
            <pc:docMk/>
            <pc:sldMk cId="1521995108" sldId="1141"/>
            <ac:cxnSpMk id="17" creationId="{00000000-0000-0000-0000-000000000000}"/>
          </ac:cxnSpMkLst>
        </pc:cxnChg>
      </pc:sldChg>
      <pc:sldChg chg="addSp delSp modSp del mod">
        <pc:chgData name="Danila Spevak" userId="05b99bd437cdb497" providerId="LiveId" clId="{F95CE0F1-5B74-4B49-8486-5BD5B9BD1854}" dt="2021-09-15T14:32:43.466" v="168" actId="47"/>
        <pc:sldMkLst>
          <pc:docMk/>
          <pc:sldMk cId="65494109" sldId="1142"/>
        </pc:sldMkLst>
        <pc:spChg chg="add mod">
          <ac:chgData name="Danila Spevak" userId="05b99bd437cdb497" providerId="LiveId" clId="{F95CE0F1-5B74-4B49-8486-5BD5B9BD1854}" dt="2021-09-15T14:32:22.388" v="164" actId="21"/>
          <ac:spMkLst>
            <pc:docMk/>
            <pc:sldMk cId="65494109" sldId="1142"/>
            <ac:spMk id="3" creationId="{8AF70888-68BF-45D9-BC2D-9C4B063B4932}"/>
          </ac:spMkLst>
        </pc:spChg>
        <pc:spChg chg="del mod">
          <ac:chgData name="Danila Spevak" userId="05b99bd437cdb497" providerId="LiveId" clId="{F95CE0F1-5B74-4B49-8486-5BD5B9BD1854}" dt="2021-09-15T14:32:22.388" v="164" actId="21"/>
          <ac:spMkLst>
            <pc:docMk/>
            <pc:sldMk cId="65494109" sldId="1142"/>
            <ac:spMk id="6" creationId="{00000000-0000-0000-0000-000000000000}"/>
          </ac:spMkLst>
        </pc:spChg>
        <pc:picChg chg="del">
          <ac:chgData name="Danila Spevak" userId="05b99bd437cdb497" providerId="LiveId" clId="{F95CE0F1-5B74-4B49-8486-5BD5B9BD1854}" dt="2021-09-15T14:32:09.648" v="159" actId="21"/>
          <ac:picMkLst>
            <pc:docMk/>
            <pc:sldMk cId="65494109" sldId="1142"/>
            <ac:picMk id="7" creationId="{00000000-0000-0000-0000-000000000000}"/>
          </ac:picMkLst>
        </pc:picChg>
      </pc:sldChg>
      <pc:sldChg chg="addSp modSp mod">
        <pc:chgData name="Danila Spevak" userId="05b99bd437cdb497" providerId="LiveId" clId="{F95CE0F1-5B74-4B49-8486-5BD5B9BD1854}" dt="2021-09-15T14:35:59.659" v="257" actId="1035"/>
        <pc:sldMkLst>
          <pc:docMk/>
          <pc:sldMk cId="3758629954" sldId="1144"/>
        </pc:sldMkLst>
        <pc:spChg chg="mod">
          <ac:chgData name="Danila Spevak" userId="05b99bd437cdb497" providerId="LiveId" clId="{F95CE0F1-5B74-4B49-8486-5BD5B9BD1854}" dt="2021-09-15T14:35:54.977" v="254" actId="1035"/>
          <ac:spMkLst>
            <pc:docMk/>
            <pc:sldMk cId="3758629954" sldId="1144"/>
            <ac:spMk id="3" creationId="{00000000-0000-0000-0000-000000000000}"/>
          </ac:spMkLst>
        </pc:spChg>
        <pc:spChg chg="mod">
          <ac:chgData name="Danila Spevak" userId="05b99bd437cdb497" providerId="LiveId" clId="{F95CE0F1-5B74-4B49-8486-5BD5B9BD1854}" dt="2021-09-15T14:33:20" v="171" actId="164"/>
          <ac:spMkLst>
            <pc:docMk/>
            <pc:sldMk cId="3758629954" sldId="1144"/>
            <ac:spMk id="5" creationId="{00000000-0000-0000-0000-000000000000}"/>
          </ac:spMkLst>
        </pc:spChg>
        <pc:spChg chg="mod">
          <ac:chgData name="Danila Spevak" userId="05b99bd437cdb497" providerId="LiveId" clId="{F95CE0F1-5B74-4B49-8486-5BD5B9BD1854}" dt="2021-09-15T14:33:20" v="171" actId="164"/>
          <ac:spMkLst>
            <pc:docMk/>
            <pc:sldMk cId="3758629954" sldId="1144"/>
            <ac:spMk id="6" creationId="{00000000-0000-0000-0000-000000000000}"/>
          </ac:spMkLst>
        </pc:spChg>
        <pc:spChg chg="mod">
          <ac:chgData name="Danila Spevak" userId="05b99bd437cdb497" providerId="LiveId" clId="{F95CE0F1-5B74-4B49-8486-5BD5B9BD1854}" dt="2021-09-15T14:33:20" v="171" actId="164"/>
          <ac:spMkLst>
            <pc:docMk/>
            <pc:sldMk cId="3758629954" sldId="1144"/>
            <ac:spMk id="7" creationId="{00000000-0000-0000-0000-000000000000}"/>
          </ac:spMkLst>
        </pc:spChg>
        <pc:spChg chg="mod">
          <ac:chgData name="Danila Spevak" userId="05b99bd437cdb497" providerId="LiveId" clId="{F95CE0F1-5B74-4B49-8486-5BD5B9BD1854}" dt="2021-09-15T14:33:20" v="171" actId="164"/>
          <ac:spMkLst>
            <pc:docMk/>
            <pc:sldMk cId="3758629954" sldId="1144"/>
            <ac:spMk id="8" creationId="{00000000-0000-0000-0000-000000000000}"/>
          </ac:spMkLst>
        </pc:spChg>
        <pc:spChg chg="add mod">
          <ac:chgData name="Danila Spevak" userId="05b99bd437cdb497" providerId="LiveId" clId="{F95CE0F1-5B74-4B49-8486-5BD5B9BD1854}" dt="2021-09-15T14:34:09.683" v="203" actId="164"/>
          <ac:spMkLst>
            <pc:docMk/>
            <pc:sldMk cId="3758629954" sldId="1144"/>
            <ac:spMk id="17" creationId="{AEE997B6-F34F-46E9-8D81-6F15176C2A20}"/>
          </ac:spMkLst>
        </pc:spChg>
        <pc:spChg chg="add mod">
          <ac:chgData name="Danila Spevak" userId="05b99bd437cdb497" providerId="LiveId" clId="{F95CE0F1-5B74-4B49-8486-5BD5B9BD1854}" dt="2021-09-15T14:34:09.683" v="203" actId="164"/>
          <ac:spMkLst>
            <pc:docMk/>
            <pc:sldMk cId="3758629954" sldId="1144"/>
            <ac:spMk id="18" creationId="{21F10BC5-226C-49D5-8857-10D35D41325F}"/>
          </ac:spMkLst>
        </pc:spChg>
        <pc:spChg chg="add mod">
          <ac:chgData name="Danila Spevak" userId="05b99bd437cdb497" providerId="LiveId" clId="{F95CE0F1-5B74-4B49-8486-5BD5B9BD1854}" dt="2021-09-15T14:34:09.683" v="203" actId="164"/>
          <ac:spMkLst>
            <pc:docMk/>
            <pc:sldMk cId="3758629954" sldId="1144"/>
            <ac:spMk id="19" creationId="{AC0D4413-B651-46CA-856C-F3DEB6E2D439}"/>
          </ac:spMkLst>
        </pc:spChg>
        <pc:spChg chg="add mod">
          <ac:chgData name="Danila Spevak" userId="05b99bd437cdb497" providerId="LiveId" clId="{F95CE0F1-5B74-4B49-8486-5BD5B9BD1854}" dt="2021-09-15T14:34:09.683" v="203" actId="164"/>
          <ac:spMkLst>
            <pc:docMk/>
            <pc:sldMk cId="3758629954" sldId="1144"/>
            <ac:spMk id="20" creationId="{41FC10D5-C18E-4444-AC41-3181ED91875A}"/>
          </ac:spMkLst>
        </pc:spChg>
        <pc:spChg chg="add mod">
          <ac:chgData name="Danila Spevak" userId="05b99bd437cdb497" providerId="LiveId" clId="{F95CE0F1-5B74-4B49-8486-5BD5B9BD1854}" dt="2021-09-15T14:35:54.977" v="254" actId="1035"/>
          <ac:spMkLst>
            <pc:docMk/>
            <pc:sldMk cId="3758629954" sldId="1144"/>
            <ac:spMk id="24" creationId="{95A1B6DA-5A4B-4A92-B692-EC8409B79D57}"/>
          </ac:spMkLst>
        </pc:spChg>
        <pc:spChg chg="mod">
          <ac:chgData name="Danila Spevak" userId="05b99bd437cdb497" providerId="LiveId" clId="{F95CE0F1-5B74-4B49-8486-5BD5B9BD1854}" dt="2021-09-15T14:33:46.178" v="178" actId="1035"/>
          <ac:spMkLst>
            <pc:docMk/>
            <pc:sldMk cId="3758629954" sldId="1144"/>
            <ac:spMk id="28" creationId="{00000000-0000-0000-0000-000000000000}"/>
          </ac:spMkLst>
        </pc:spChg>
        <pc:spChg chg="mod">
          <ac:chgData name="Danila Spevak" userId="05b99bd437cdb497" providerId="LiveId" clId="{F95CE0F1-5B74-4B49-8486-5BD5B9BD1854}" dt="2021-09-15T14:33:39.649" v="177" actId="14100"/>
          <ac:spMkLst>
            <pc:docMk/>
            <pc:sldMk cId="3758629954" sldId="1144"/>
            <ac:spMk id="29" creationId="{00000000-0000-0000-0000-000000000000}"/>
          </ac:spMkLst>
        </pc:spChg>
        <pc:spChg chg="add mod">
          <ac:chgData name="Danila Spevak" userId="05b99bd437cdb497" providerId="LiveId" clId="{F95CE0F1-5B74-4B49-8486-5BD5B9BD1854}" dt="2021-09-15T14:34:35.543" v="209" actId="1037"/>
          <ac:spMkLst>
            <pc:docMk/>
            <pc:sldMk cId="3758629954" sldId="1144"/>
            <ac:spMk id="30" creationId="{12516A1A-CB76-492D-A90F-B3674FECA467}"/>
          </ac:spMkLst>
        </pc:spChg>
        <pc:spChg chg="add mod">
          <ac:chgData name="Danila Spevak" userId="05b99bd437cdb497" providerId="LiveId" clId="{F95CE0F1-5B74-4B49-8486-5BD5B9BD1854}" dt="2021-09-15T14:34:38.922" v="213" actId="1038"/>
          <ac:spMkLst>
            <pc:docMk/>
            <pc:sldMk cId="3758629954" sldId="1144"/>
            <ac:spMk id="31" creationId="{B6725722-83A6-41A8-B6E9-2681D8DCFD23}"/>
          </ac:spMkLst>
        </pc:spChg>
        <pc:spChg chg="add mod">
          <ac:chgData name="Danila Spevak" userId="05b99bd437cdb497" providerId="LiveId" clId="{F95CE0F1-5B74-4B49-8486-5BD5B9BD1854}" dt="2021-09-15T14:35:08.563" v="228" actId="164"/>
          <ac:spMkLst>
            <pc:docMk/>
            <pc:sldMk cId="3758629954" sldId="1144"/>
            <ac:spMk id="32" creationId="{6EFA92C9-946F-4C1B-8500-3CC932D9FFF9}"/>
          </ac:spMkLst>
        </pc:spChg>
        <pc:spChg chg="add mod">
          <ac:chgData name="Danila Spevak" userId="05b99bd437cdb497" providerId="LiveId" clId="{F95CE0F1-5B74-4B49-8486-5BD5B9BD1854}" dt="2021-09-15T14:35:08.563" v="228" actId="164"/>
          <ac:spMkLst>
            <pc:docMk/>
            <pc:sldMk cId="3758629954" sldId="1144"/>
            <ac:spMk id="33" creationId="{947BAEE3-B0AD-44B0-BA8E-429DD56E0016}"/>
          </ac:spMkLst>
        </pc:spChg>
        <pc:spChg chg="add mod">
          <ac:chgData name="Danila Spevak" userId="05b99bd437cdb497" providerId="LiveId" clId="{F95CE0F1-5B74-4B49-8486-5BD5B9BD1854}" dt="2021-09-15T14:35:08.563" v="228" actId="164"/>
          <ac:spMkLst>
            <pc:docMk/>
            <pc:sldMk cId="3758629954" sldId="1144"/>
            <ac:spMk id="34" creationId="{83A7EE60-523B-415A-9824-D1136E2128B7}"/>
          </ac:spMkLst>
        </pc:spChg>
        <pc:spChg chg="add mod">
          <ac:chgData name="Danila Spevak" userId="05b99bd437cdb497" providerId="LiveId" clId="{F95CE0F1-5B74-4B49-8486-5BD5B9BD1854}" dt="2021-09-15T14:35:08.563" v="228" actId="164"/>
          <ac:spMkLst>
            <pc:docMk/>
            <pc:sldMk cId="3758629954" sldId="1144"/>
            <ac:spMk id="35" creationId="{BDD69980-EFD6-48A1-8EE7-A97A3326AE06}"/>
          </ac:spMkLst>
        </pc:spChg>
        <pc:spChg chg="add mod">
          <ac:chgData name="Danila Spevak" userId="05b99bd437cdb497" providerId="LiveId" clId="{F95CE0F1-5B74-4B49-8486-5BD5B9BD1854}" dt="2021-09-15T14:35:59.659" v="257" actId="1035"/>
          <ac:spMkLst>
            <pc:docMk/>
            <pc:sldMk cId="3758629954" sldId="1144"/>
            <ac:spMk id="38" creationId="{E0808BB2-DB3F-4324-99E2-FC17909AE932}"/>
          </ac:spMkLst>
        </pc:spChg>
        <pc:spChg chg="add mod">
          <ac:chgData name="Danila Spevak" userId="05b99bd437cdb497" providerId="LiveId" clId="{F95CE0F1-5B74-4B49-8486-5BD5B9BD1854}" dt="2021-09-15T14:35:22.291" v="237" actId="1038"/>
          <ac:spMkLst>
            <pc:docMk/>
            <pc:sldMk cId="3758629954" sldId="1144"/>
            <ac:spMk id="41" creationId="{D6AFE145-32A2-44EF-9F78-5903FBAF54E9}"/>
          </ac:spMkLst>
        </pc:spChg>
        <pc:spChg chg="add mod">
          <ac:chgData name="Danila Spevak" userId="05b99bd437cdb497" providerId="LiveId" clId="{F95CE0F1-5B74-4B49-8486-5BD5B9BD1854}" dt="2021-09-15T14:35:22.291" v="237" actId="1038"/>
          <ac:spMkLst>
            <pc:docMk/>
            <pc:sldMk cId="3758629954" sldId="1144"/>
            <ac:spMk id="42" creationId="{60DE803B-F635-488D-961B-AE5E8E64060D}"/>
          </ac:spMkLst>
        </pc:spChg>
        <pc:grpChg chg="add mod">
          <ac:chgData name="Danila Spevak" userId="05b99bd437cdb497" providerId="LiveId" clId="{F95CE0F1-5B74-4B49-8486-5BD5B9BD1854}" dt="2021-09-15T14:35:54.977" v="254" actId="1035"/>
          <ac:grpSpMkLst>
            <pc:docMk/>
            <pc:sldMk cId="3758629954" sldId="1144"/>
            <ac:grpSpMk id="11" creationId="{CC800FDA-5270-4288-9012-C62E6B479E4E}"/>
          </ac:grpSpMkLst>
        </pc:grpChg>
        <pc:grpChg chg="add mod">
          <ac:chgData name="Danila Spevak" userId="05b99bd437cdb497" providerId="LiveId" clId="{F95CE0F1-5B74-4B49-8486-5BD5B9BD1854}" dt="2021-09-15T14:35:54.977" v="254" actId="1035"/>
          <ac:grpSpMkLst>
            <pc:docMk/>
            <pc:sldMk cId="3758629954" sldId="1144"/>
            <ac:grpSpMk id="13" creationId="{913546F6-59D7-439B-B758-952F62720E9F}"/>
          </ac:grpSpMkLst>
        </pc:grpChg>
        <pc:grpChg chg="add mod">
          <ac:chgData name="Danila Spevak" userId="05b99bd437cdb497" providerId="LiveId" clId="{F95CE0F1-5B74-4B49-8486-5BD5B9BD1854}" dt="2021-09-15T14:35:59.659" v="257" actId="1035"/>
          <ac:grpSpMkLst>
            <pc:docMk/>
            <pc:sldMk cId="3758629954" sldId="1144"/>
            <ac:grpSpMk id="14" creationId="{F1680226-45AD-44F7-82CA-642693B131C0}"/>
          </ac:grpSpMkLst>
        </pc:grpChg>
        <pc:cxnChg chg="mod">
          <ac:chgData name="Danila Spevak" userId="05b99bd437cdb497" providerId="LiveId" clId="{F95CE0F1-5B74-4B49-8486-5BD5B9BD1854}" dt="2021-09-15T14:33:20" v="171" actId="164"/>
          <ac:cxnSpMkLst>
            <pc:docMk/>
            <pc:sldMk cId="3758629954" sldId="1144"/>
            <ac:cxnSpMk id="10" creationId="{00000000-0000-0000-0000-000000000000}"/>
          </ac:cxnSpMkLst>
        </pc:cxnChg>
        <pc:cxnChg chg="mod">
          <ac:chgData name="Danila Spevak" userId="05b99bd437cdb497" providerId="LiveId" clId="{F95CE0F1-5B74-4B49-8486-5BD5B9BD1854}" dt="2021-09-15T14:33:20" v="171" actId="164"/>
          <ac:cxnSpMkLst>
            <pc:docMk/>
            <pc:sldMk cId="3758629954" sldId="1144"/>
            <ac:cxnSpMk id="12" creationId="{00000000-0000-0000-0000-000000000000}"/>
          </ac:cxnSpMkLst>
        </pc:cxnChg>
        <pc:cxnChg chg="add mod">
          <ac:chgData name="Danila Spevak" userId="05b99bd437cdb497" providerId="LiveId" clId="{F95CE0F1-5B74-4B49-8486-5BD5B9BD1854}" dt="2021-09-15T14:34:09.683" v="203" actId="164"/>
          <ac:cxnSpMkLst>
            <pc:docMk/>
            <pc:sldMk cId="3758629954" sldId="1144"/>
            <ac:cxnSpMk id="21" creationId="{15250389-5F12-4789-A3A5-8E730D64EC92}"/>
          </ac:cxnSpMkLst>
        </pc:cxnChg>
        <pc:cxnChg chg="add mod">
          <ac:chgData name="Danila Spevak" userId="05b99bd437cdb497" providerId="LiveId" clId="{F95CE0F1-5B74-4B49-8486-5BD5B9BD1854}" dt="2021-09-15T14:34:09.683" v="203" actId="164"/>
          <ac:cxnSpMkLst>
            <pc:docMk/>
            <pc:sldMk cId="3758629954" sldId="1144"/>
            <ac:cxnSpMk id="22" creationId="{CBE9B10D-5718-4085-803E-A026EB212560}"/>
          </ac:cxnSpMkLst>
        </pc:cxnChg>
        <pc:cxnChg chg="mod">
          <ac:chgData name="Danila Spevak" userId="05b99bd437cdb497" providerId="LiveId" clId="{F95CE0F1-5B74-4B49-8486-5BD5B9BD1854}" dt="2021-09-15T14:33:20" v="171" actId="164"/>
          <ac:cxnSpMkLst>
            <pc:docMk/>
            <pc:sldMk cId="3758629954" sldId="1144"/>
            <ac:cxnSpMk id="23" creationId="{00000000-0000-0000-0000-000000000000}"/>
          </ac:cxnSpMkLst>
        </pc:cxnChg>
        <pc:cxnChg chg="add mod">
          <ac:chgData name="Danila Spevak" userId="05b99bd437cdb497" providerId="LiveId" clId="{F95CE0F1-5B74-4B49-8486-5BD5B9BD1854}" dt="2021-09-15T14:34:09.683" v="203" actId="164"/>
          <ac:cxnSpMkLst>
            <pc:docMk/>
            <pc:sldMk cId="3758629954" sldId="1144"/>
            <ac:cxnSpMk id="25" creationId="{B29E0C6A-036A-4BB7-991B-7D5AB1C056DC}"/>
          </ac:cxnSpMkLst>
        </pc:cxnChg>
        <pc:cxnChg chg="add mod">
          <ac:chgData name="Danila Spevak" userId="05b99bd437cdb497" providerId="LiveId" clId="{F95CE0F1-5B74-4B49-8486-5BD5B9BD1854}" dt="2021-09-15T14:34:09.683" v="203" actId="164"/>
          <ac:cxnSpMkLst>
            <pc:docMk/>
            <pc:sldMk cId="3758629954" sldId="1144"/>
            <ac:cxnSpMk id="26" creationId="{9F5C0D92-2B9E-4580-BB26-79574BE035BB}"/>
          </ac:cxnSpMkLst>
        </pc:cxnChg>
        <pc:cxnChg chg="mod">
          <ac:chgData name="Danila Spevak" userId="05b99bd437cdb497" providerId="LiveId" clId="{F95CE0F1-5B74-4B49-8486-5BD5B9BD1854}" dt="2021-09-15T14:33:20" v="171" actId="164"/>
          <ac:cxnSpMkLst>
            <pc:docMk/>
            <pc:sldMk cId="3758629954" sldId="1144"/>
            <ac:cxnSpMk id="27" creationId="{00000000-0000-0000-0000-000000000000}"/>
          </ac:cxnSpMkLst>
        </pc:cxnChg>
        <pc:cxnChg chg="add mod">
          <ac:chgData name="Danila Spevak" userId="05b99bd437cdb497" providerId="LiveId" clId="{F95CE0F1-5B74-4B49-8486-5BD5B9BD1854}" dt="2021-09-15T14:35:08.563" v="228" actId="164"/>
          <ac:cxnSpMkLst>
            <pc:docMk/>
            <pc:sldMk cId="3758629954" sldId="1144"/>
            <ac:cxnSpMk id="36" creationId="{E8EC950F-7BB4-41E6-8A8D-8F33CC40B28C}"/>
          </ac:cxnSpMkLst>
        </pc:cxnChg>
        <pc:cxnChg chg="add mod">
          <ac:chgData name="Danila Spevak" userId="05b99bd437cdb497" providerId="LiveId" clId="{F95CE0F1-5B74-4B49-8486-5BD5B9BD1854}" dt="2021-09-15T14:35:08.563" v="228" actId="164"/>
          <ac:cxnSpMkLst>
            <pc:docMk/>
            <pc:sldMk cId="3758629954" sldId="1144"/>
            <ac:cxnSpMk id="37" creationId="{380ACDB9-923A-4882-A82B-45ECD40D9E5B}"/>
          </ac:cxnSpMkLst>
        </pc:cxnChg>
        <pc:cxnChg chg="add mod">
          <ac:chgData name="Danila Spevak" userId="05b99bd437cdb497" providerId="LiveId" clId="{F95CE0F1-5B74-4B49-8486-5BD5B9BD1854}" dt="2021-09-15T14:35:08.563" v="228" actId="164"/>
          <ac:cxnSpMkLst>
            <pc:docMk/>
            <pc:sldMk cId="3758629954" sldId="1144"/>
            <ac:cxnSpMk id="39" creationId="{008492F6-4F99-49BD-BBEE-E7AE96048245}"/>
          </ac:cxnSpMkLst>
        </pc:cxnChg>
        <pc:cxnChg chg="add mod">
          <ac:chgData name="Danila Spevak" userId="05b99bd437cdb497" providerId="LiveId" clId="{F95CE0F1-5B74-4B49-8486-5BD5B9BD1854}" dt="2021-09-15T14:35:08.563" v="228" actId="164"/>
          <ac:cxnSpMkLst>
            <pc:docMk/>
            <pc:sldMk cId="3758629954" sldId="1144"/>
            <ac:cxnSpMk id="40" creationId="{370D3964-425F-480B-9A8D-97750F3F9E4B}"/>
          </ac:cxnSpMkLst>
        </pc:cxnChg>
      </pc:sldChg>
      <pc:sldChg chg="del">
        <pc:chgData name="Danila Spevak" userId="05b99bd437cdb497" providerId="LiveId" clId="{F95CE0F1-5B74-4B49-8486-5BD5B9BD1854}" dt="2021-09-15T14:35:40.414" v="248" actId="47"/>
        <pc:sldMkLst>
          <pc:docMk/>
          <pc:sldMk cId="103492988" sldId="1145"/>
        </pc:sldMkLst>
      </pc:sldChg>
      <pc:sldChg chg="del">
        <pc:chgData name="Danila Spevak" userId="05b99bd437cdb497" providerId="LiveId" clId="{F95CE0F1-5B74-4B49-8486-5BD5B9BD1854}" dt="2021-09-15T14:35:41.347" v="249" actId="47"/>
        <pc:sldMkLst>
          <pc:docMk/>
          <pc:sldMk cId="3936402177" sldId="1146"/>
        </pc:sldMkLst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6400" cy="496888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lnSpc>
                <a:spcPct val="100000"/>
              </a:lnSpc>
              <a:spcBef>
                <a:spcPct val="0"/>
              </a:spcBef>
              <a:defRPr sz="120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51275" y="0"/>
            <a:ext cx="2946400" cy="496888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lnSpc>
                <a:spcPct val="100000"/>
              </a:lnSpc>
              <a:spcBef>
                <a:spcPct val="0"/>
              </a:spcBef>
              <a:defRPr sz="120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819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31338"/>
            <a:ext cx="2946400" cy="496887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lnSpc>
                <a:spcPct val="100000"/>
              </a:lnSpc>
              <a:spcBef>
                <a:spcPct val="0"/>
              </a:spcBef>
              <a:defRPr sz="120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819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51275" y="9431338"/>
            <a:ext cx="2946400" cy="496887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lnSpc>
                <a:spcPct val="100000"/>
              </a:lnSpc>
              <a:spcBef>
                <a:spcPct val="0"/>
              </a:spcBef>
              <a:defRPr sz="120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fld id="{792646A3-8C8F-45E1-B452-E06DE83AC909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4317999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6400" cy="496888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lnSpc>
                <a:spcPct val="100000"/>
              </a:lnSpc>
              <a:spcBef>
                <a:spcPct val="0"/>
              </a:spcBef>
              <a:defRPr sz="120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51275" y="0"/>
            <a:ext cx="2946400" cy="496888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lnSpc>
                <a:spcPct val="100000"/>
              </a:lnSpc>
              <a:spcBef>
                <a:spcPct val="0"/>
              </a:spcBef>
              <a:defRPr sz="120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2765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0488" y="744538"/>
            <a:ext cx="6616700" cy="37226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10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06463" y="4716463"/>
            <a:ext cx="4984750" cy="4467225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noProof="0"/>
              <a:t>Образец текста</a:t>
            </a:r>
          </a:p>
          <a:p>
            <a:pPr lvl="1"/>
            <a:r>
              <a:rPr lang="ru-RU" altLang="ru-RU" noProof="0"/>
              <a:t>Второй уровень</a:t>
            </a:r>
          </a:p>
          <a:p>
            <a:pPr lvl="2"/>
            <a:r>
              <a:rPr lang="ru-RU" altLang="ru-RU" noProof="0"/>
              <a:t>Третий уровень</a:t>
            </a:r>
          </a:p>
          <a:p>
            <a:pPr lvl="3"/>
            <a:r>
              <a:rPr lang="ru-RU" altLang="ru-RU" noProof="0"/>
              <a:t>Четвертый уровень</a:t>
            </a:r>
          </a:p>
          <a:p>
            <a:pPr lvl="4"/>
            <a:r>
              <a:rPr lang="ru-RU" altLang="ru-RU" noProof="0"/>
              <a:t>Пятый уровень</a:t>
            </a:r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31338"/>
            <a:ext cx="2946400" cy="496887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lnSpc>
                <a:spcPct val="100000"/>
              </a:lnSpc>
              <a:spcBef>
                <a:spcPct val="0"/>
              </a:spcBef>
              <a:defRPr sz="120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410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51275" y="9431338"/>
            <a:ext cx="2946400" cy="496887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lnSpc>
                <a:spcPct val="100000"/>
              </a:lnSpc>
              <a:spcBef>
                <a:spcPct val="0"/>
              </a:spcBef>
              <a:defRPr sz="120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fld id="{170CD32F-6851-46CA-B390-ED2F448B8709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53652764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90488" y="744538"/>
            <a:ext cx="6616700" cy="3722687"/>
          </a:xfrm>
          <a:ln/>
        </p:spPr>
      </p:sp>
      <p:sp>
        <p:nvSpPr>
          <p:cNvPr id="28675" name="Заметки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 alt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D4CC329-E5E3-4816-8E3A-B0B7B0A2F1DA}" type="slidenum">
              <a:rPr lang="ru-RU" altLang="ru-RU" smtClean="0"/>
              <a:pPr>
                <a:defRPr/>
              </a:pPr>
              <a:t>1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96127069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/>
              <a:t>При</a:t>
            </a:r>
            <a:r>
              <a:rPr lang="ru-RU" baseline="0" dirty="0"/>
              <a:t> отражении операций по основному долгу кредита или займа может выполняться автоматический пересчет графика. В зависимости от настроек системы, может либо создаваться новый документ «Версия договора кредита, займа», либо обновляться график в актуальной версии.</a:t>
            </a:r>
          </a:p>
          <a:p>
            <a:r>
              <a:rPr lang="ru-RU" baseline="0" dirty="0"/>
              <a:t>Эта функциональность позволяет упростить отражение досрочных возвратов кредитов или займов, без необходимости вручную править график расчетов.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70CD32F-6851-46CA-B390-ED2F448B8709}" type="slidenum">
              <a:rPr lang="ru-RU" altLang="ru-RU" smtClean="0"/>
              <a:pPr>
                <a:defRPr/>
              </a:pPr>
              <a:t>11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38468194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200" kern="1200" dirty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Договоры цессии используются для уступки прав требования дебиторской задолженности, т. е. продажи долга третьих лиц. Сторона, уступающая свое право, называется </a:t>
            </a:r>
            <a:r>
              <a:rPr lang="ru-RU" sz="1200" b="1" kern="1200" dirty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цедентом</a:t>
            </a:r>
            <a:r>
              <a:rPr lang="ru-RU" sz="1200" kern="1200" dirty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, приобретающая – </a:t>
            </a:r>
            <a:r>
              <a:rPr lang="ru-RU" sz="1200" b="1" kern="1200" dirty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цессионарием</a:t>
            </a:r>
            <a:r>
              <a:rPr lang="ru-RU" sz="1200" kern="1200" dirty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. </a:t>
            </a:r>
          </a:p>
          <a:p>
            <a:r>
              <a:rPr lang="ru-RU" sz="1200" kern="1200" dirty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Для отражения таких сделок в системе предусмотрены следующие виды договоров:</a:t>
            </a:r>
          </a:p>
          <a:p>
            <a:pPr lvl="0"/>
            <a:r>
              <a:rPr lang="ru-RU" sz="1200" u="none" strike="noStrike" kern="1200" dirty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- </a:t>
            </a:r>
            <a:r>
              <a:rPr lang="x-none" sz="1200" b="1" u="none" strike="noStrike" kern="1200" dirty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Цессия исходящая</a:t>
            </a:r>
            <a:r>
              <a:rPr lang="x-none" sz="1200" b="1" kern="1200" dirty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 </a:t>
            </a:r>
            <a:r>
              <a:rPr lang="x-none" sz="1200" kern="1200" dirty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– сторона цедента.</a:t>
            </a:r>
            <a:endParaRPr lang="ru-RU" sz="1200" kern="1200" dirty="0">
              <a:solidFill>
                <a:schemeClr val="tx1"/>
              </a:solidFill>
              <a:effectLst/>
              <a:latin typeface="Times New Roman" pitchFamily="18" charset="0"/>
              <a:ea typeface="+mn-ea"/>
              <a:cs typeface="+mn-cs"/>
            </a:endParaRPr>
          </a:p>
          <a:p>
            <a:pPr marL="0" lvl="0" indent="0">
              <a:buFont typeface="Arial" panose="020B0604020202020204" pitchFamily="34" charset="0"/>
              <a:buNone/>
            </a:pPr>
            <a:r>
              <a:rPr lang="ru-RU" sz="1200" u="none" strike="noStrike" kern="1200" dirty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- </a:t>
            </a:r>
            <a:r>
              <a:rPr lang="x-none" sz="1200" b="1" u="none" strike="noStrike" kern="1200" dirty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Цессия входящая</a:t>
            </a:r>
            <a:r>
              <a:rPr lang="x-none" sz="1200" b="1" kern="1200" dirty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 </a:t>
            </a:r>
            <a:r>
              <a:rPr lang="x-none" sz="1200" kern="1200" dirty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– сторона цессионария.</a:t>
            </a:r>
            <a:endParaRPr lang="ru-RU" sz="1200" kern="1200" dirty="0">
              <a:solidFill>
                <a:schemeClr val="tx1"/>
              </a:solidFill>
              <a:effectLst/>
              <a:latin typeface="Times New Roman" pitchFamily="18" charset="0"/>
              <a:ea typeface="+mn-ea"/>
              <a:cs typeface="+mn-cs"/>
            </a:endParaRPr>
          </a:p>
          <a:p>
            <a:r>
              <a:rPr lang="ru-RU" sz="1200" kern="1200" dirty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С </a:t>
            </a:r>
            <a:r>
              <a:rPr lang="ru-RU" sz="1200" b="1" kern="1200" dirty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должником</a:t>
            </a:r>
            <a:r>
              <a:rPr lang="ru-RU" sz="1200" kern="1200" dirty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, чья задолженность уступается, договор не заключается.</a:t>
            </a:r>
          </a:p>
          <a:p>
            <a:r>
              <a:rPr lang="ru-RU" sz="1200" kern="1200" dirty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В системе предусмотрены документы, отражающие уступку задолженности, для каждой из трех сторон. Доступ к ним осуществляется через журнал документов </a:t>
            </a:r>
            <a:r>
              <a:rPr lang="ru-RU" sz="1200" u="none" strike="noStrike" kern="1200" dirty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Цессии</a:t>
            </a:r>
            <a:r>
              <a:rPr lang="ru-RU" sz="1200" kern="1200" dirty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 в разделе </a:t>
            </a:r>
            <a:r>
              <a:rPr lang="ru-RU" sz="1200" u="none" strike="noStrike" kern="1200" dirty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Казначейство</a:t>
            </a:r>
            <a:r>
              <a:rPr lang="ru-RU" sz="1200" kern="1200" dirty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.</a:t>
            </a:r>
          </a:p>
          <a:p>
            <a:r>
              <a:rPr lang="ru-RU" sz="1200" kern="1200" dirty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Каждый документ поддерживает работу с двумя видами обязательств:</a:t>
            </a:r>
          </a:p>
          <a:p>
            <a:pPr lvl="0"/>
            <a:r>
              <a:rPr lang="ru-RU" sz="1200" u="none" strike="noStrike" kern="1200" dirty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- </a:t>
            </a:r>
            <a:r>
              <a:rPr lang="x-none" sz="1200" b="1" u="none" strike="noStrike" kern="1200" dirty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Задолженность по договору купли-продажи</a:t>
            </a:r>
            <a:r>
              <a:rPr lang="x-none" sz="1200" b="1" kern="1200" dirty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 </a:t>
            </a:r>
            <a:r>
              <a:rPr lang="x-none" sz="1200" kern="1200" dirty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– отражается уступка права требования задолженности за товары, работы или услуги.</a:t>
            </a:r>
            <a:endParaRPr lang="ru-RU" sz="1200" kern="1200" dirty="0">
              <a:solidFill>
                <a:schemeClr val="tx1"/>
              </a:solidFill>
              <a:effectLst/>
              <a:latin typeface="Times New Roman" pitchFamily="18" charset="0"/>
              <a:ea typeface="+mn-ea"/>
              <a:cs typeface="+mn-cs"/>
            </a:endParaRPr>
          </a:p>
          <a:p>
            <a:pPr lvl="0"/>
            <a:r>
              <a:rPr lang="ru-RU" sz="1200" u="none" strike="noStrike" kern="1200" dirty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- </a:t>
            </a:r>
            <a:r>
              <a:rPr lang="x-none" sz="1200" b="1" u="none" strike="noStrike" kern="1200" dirty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Задолженность по договору займа</a:t>
            </a:r>
            <a:r>
              <a:rPr lang="x-none" sz="1200" b="1" kern="1200" dirty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 </a:t>
            </a:r>
            <a:r>
              <a:rPr lang="x-none" sz="1200" kern="1200" dirty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– отражается уступка права требования задолженности заемщика.</a:t>
            </a:r>
            <a:endParaRPr lang="ru-RU" sz="1200" kern="1200" dirty="0">
              <a:solidFill>
                <a:schemeClr val="tx1"/>
              </a:solidFill>
              <a:effectLst/>
              <a:latin typeface="Times New Roman" pitchFamily="18" charset="0"/>
              <a:ea typeface="+mn-ea"/>
              <a:cs typeface="+mn-cs"/>
            </a:endParaRP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70CD32F-6851-46CA-B390-ED2F448B8709}" type="slidenum">
              <a:rPr lang="ru-RU" altLang="ru-RU" smtClean="0"/>
              <a:pPr>
                <a:defRPr/>
              </a:pPr>
              <a:t>13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64988869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ru-RU" sz="1200" kern="1200" dirty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Документ </a:t>
            </a:r>
            <a:r>
              <a:rPr lang="ru-RU" sz="1200" b="1" u="none" strike="noStrike" kern="1200" dirty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Цессия исходящая</a:t>
            </a:r>
            <a:r>
              <a:rPr lang="ru-RU" sz="1200" b="1" kern="1200" dirty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 </a:t>
            </a:r>
            <a:r>
              <a:rPr lang="ru-RU" sz="1200" kern="1200" dirty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служит для отражения продажи задолженности цедентом. По договору, указанному в поле </a:t>
            </a:r>
            <a:r>
              <a:rPr lang="ru-RU" sz="1200" b="1" u="none" strike="noStrike" kern="1200" dirty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Договор цессии</a:t>
            </a:r>
            <a:r>
              <a:rPr lang="ru-RU" sz="1200" kern="1200" dirty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, начисляется дебиторская задолженность цессионария в размере суммы сделки. По договору, указанному в поле </a:t>
            </a:r>
            <a:r>
              <a:rPr lang="ru-RU" sz="1200" b="1" u="none" strike="noStrike" kern="1200" dirty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Договор с должником</a:t>
            </a:r>
            <a:r>
              <a:rPr lang="ru-RU" sz="1200" kern="1200" dirty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, дебиторская задолженность списывается. Сумма сделки может отличаться от суммы уступаемой задолженности, т. е. уступка осуществляется с премией или с дисконтом. При уступке задолженности по договору купли-продажи, если сумма сделки превышает сумму задолженности, возникает необходимость уплаты НДС с суммы превышения. Ставка НДС указывается в одноименном поле.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70CD32F-6851-46CA-B390-ED2F448B8709}" type="slidenum">
              <a:rPr lang="ru-RU" altLang="ru-RU" smtClean="0"/>
              <a:pPr>
                <a:defRPr/>
              </a:pPr>
              <a:t>14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97805468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200" kern="1200" dirty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Документ </a:t>
            </a:r>
            <a:r>
              <a:rPr lang="ru-RU" sz="1200" b="1" u="none" strike="noStrike" kern="1200" dirty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Цессия входящая</a:t>
            </a:r>
            <a:r>
              <a:rPr lang="ru-RU" sz="1200" b="1" kern="1200" dirty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 </a:t>
            </a:r>
            <a:r>
              <a:rPr lang="ru-RU" sz="1200" kern="1200" dirty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служит для отражения приобретения права требования задолженности цессионарием. По договору, указанному в поле </a:t>
            </a:r>
            <a:r>
              <a:rPr lang="ru-RU" sz="1200" b="1" u="none" strike="noStrike" kern="1200" dirty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Договор цессии</a:t>
            </a:r>
            <a:r>
              <a:rPr lang="ru-RU" sz="1200" kern="1200" dirty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, начисляется кредиторская задолженность перед цедентом в объеме суммы сделки. По договору, указанному в поле </a:t>
            </a:r>
            <a:r>
              <a:rPr lang="ru-RU" sz="1200" b="1" u="none" strike="noStrike" kern="1200" dirty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Договор с должником</a:t>
            </a:r>
            <a:r>
              <a:rPr lang="ru-RU" sz="1200" kern="1200" dirty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, начисляется дебиторская задолженность должника. При этом, если соответствующий договор не был создан заранее, его можно создать непосредственно из формы документа командой </a:t>
            </a:r>
            <a:r>
              <a:rPr lang="ru-RU" sz="1200" b="1" u="none" strike="noStrike" kern="1200" dirty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Создать договор</a:t>
            </a:r>
            <a:r>
              <a:rPr lang="ru-RU" sz="1200" kern="1200" dirty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.</a:t>
            </a:r>
          </a:p>
          <a:p>
            <a:r>
              <a:rPr lang="ru-RU" sz="1200" kern="1200" dirty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При приобретении задолженности по договору купли-продажи, если сумма сделки превышает сумму задолженности, возникает начисление НДС с суммы превышения. Ставка НДС указывается в одноименном поле. 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70CD32F-6851-46CA-B390-ED2F448B8709}" type="slidenum">
              <a:rPr lang="ru-RU" altLang="ru-RU" smtClean="0"/>
              <a:pPr>
                <a:defRPr/>
              </a:pPr>
              <a:t>15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28557741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ru-RU" sz="1200" kern="1200" dirty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Документ </a:t>
            </a:r>
            <a:r>
              <a:rPr lang="ru-RU" sz="1200" b="1" u="none" strike="noStrike" kern="1200" dirty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Цессия должника</a:t>
            </a:r>
            <a:r>
              <a:rPr lang="ru-RU" sz="1200" b="1" kern="1200" dirty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 </a:t>
            </a:r>
            <a:r>
              <a:rPr lang="ru-RU" sz="1200" kern="1200" dirty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служит для отражения смены кредитора по текущему обязательству. Дебиторская задолженность по договору, указанному в поле </a:t>
            </a:r>
            <a:r>
              <a:rPr lang="ru-RU" sz="1200" b="1" u="none" strike="noStrike" kern="1200" dirty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Договор с цедентом</a:t>
            </a:r>
            <a:r>
              <a:rPr lang="ru-RU" sz="1200" kern="1200" dirty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, списывается, и при этом на ту же сумму возникает дебиторская задолженность по договору, указанному в поле </a:t>
            </a:r>
            <a:r>
              <a:rPr lang="ru-RU" sz="1200" b="1" u="none" strike="noStrike" kern="1200" dirty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Договор с цессионарием</a:t>
            </a:r>
            <a:r>
              <a:rPr lang="ru-RU" sz="1200" kern="1200" dirty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. Если договор с цессионарием не был создан заранее, его можно создать непосредственно из формы документа командой </a:t>
            </a:r>
            <a:r>
              <a:rPr lang="ru-RU" sz="1200" b="1" u="none" strike="noStrike" kern="1200" dirty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Создать договор</a:t>
            </a:r>
            <a:r>
              <a:rPr lang="ru-RU" sz="1200" kern="1200" dirty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.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70CD32F-6851-46CA-B390-ED2F448B8709}" type="slidenum">
              <a:rPr lang="ru-RU" altLang="ru-RU" smtClean="0"/>
              <a:pPr>
                <a:defRPr/>
              </a:pPr>
              <a:t>16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53270311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/>
              <a:t>Если две или три</a:t>
            </a:r>
            <a:r>
              <a:rPr lang="ru-RU" baseline="0" dirty="0"/>
              <a:t> стороны цессии – организации группы, в системе предусмотрена возможность создания встречных документов на основании уже существующих. Последовательность заполнения документов представлена на слайде. Предусмотрена возможность автоматического создания внутригрупповых документов.</a:t>
            </a:r>
          </a:p>
          <a:p>
            <a:r>
              <a:rPr lang="ru-RU" baseline="0" dirty="0"/>
              <a:t>Команды отражения сделки в учете создают документы регламентированного учета. Количество и состав документов разнятся в зависимости от типа документа и выбранного вида обязательства.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70CD32F-6851-46CA-B390-ED2F448B8709}" type="slidenum">
              <a:rPr lang="ru-RU" altLang="ru-RU" smtClean="0"/>
              <a:pPr>
                <a:defRPr/>
              </a:pPr>
              <a:t>17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18521484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/>
              <a:t>Добавлен</a:t>
            </a:r>
            <a:r>
              <a:rPr lang="ru-RU" baseline="0" dirty="0"/>
              <a:t> новый документ – </a:t>
            </a:r>
            <a:r>
              <a:rPr lang="ru-RU" b="1" baseline="0" dirty="0"/>
              <a:t>Заказ покупателя</a:t>
            </a:r>
            <a:r>
              <a:rPr lang="ru-RU" baseline="0" dirty="0"/>
              <a:t>. Теперь договоры с покупателями тоже поддерживают возможность ведения расчетов по заказам. Заказ покупателя также может иметь собственный график расчетов, аналогично заказу поставщику.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70CD32F-6851-46CA-B390-ED2F448B8709}" type="slidenum">
              <a:rPr lang="ru-RU" altLang="ru-RU" smtClean="0"/>
              <a:pPr>
                <a:defRPr/>
              </a:pPr>
              <a:t>18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6766348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/>
              <a:t>В</a:t>
            </a:r>
            <a:r>
              <a:rPr lang="ru-RU" baseline="0" dirty="0"/>
              <a:t> обработке «Управление отклонениями» теперь поддерживаются</a:t>
            </a:r>
            <a:r>
              <a:rPr lang="en-US" baseline="0" dirty="0"/>
              <a:t> </a:t>
            </a:r>
            <a:r>
              <a:rPr lang="ru-RU" baseline="0" dirty="0"/>
              <a:t>все виды расчетов. В таблице детализации добавлено разделение по валютам и направлению операции. По данным графиков расчетов в части начислений теперь могут формироваться документы «Заявка на расход» и «Планируемый доход».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70CD32F-6851-46CA-B390-ED2F448B8709}" type="slidenum">
              <a:rPr lang="ru-RU" altLang="ru-RU" smtClean="0"/>
              <a:pPr>
                <a:defRPr/>
              </a:pPr>
              <a:t>19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82041874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/>
              <a:t>В редакции УХ 3.2 реализованы</a:t>
            </a:r>
            <a:r>
              <a:rPr lang="ru-RU" baseline="0" dirty="0"/>
              <a:t> следующие дополнительные способы создания заявок на оплату:</a:t>
            </a:r>
          </a:p>
          <a:p>
            <a:pPr marL="171450" indent="-171450">
              <a:buFontTx/>
              <a:buChar char="-"/>
            </a:pPr>
            <a:r>
              <a:rPr lang="ru-RU" baseline="0" dirty="0"/>
              <a:t>Из механизмов учетного ядра БП КОРП 3.0: Помощник учета зарплаты, Помощник уплаты налогов. Раньше из этих инструментов создавались только платежные поручения, что нарушает концепцию фабрики платежей.</a:t>
            </a:r>
          </a:p>
          <a:p>
            <a:pPr marL="171450" indent="-171450">
              <a:buFontTx/>
              <a:buChar char="-"/>
            </a:pPr>
            <a:r>
              <a:rPr lang="ru-RU" baseline="0" dirty="0"/>
              <a:t>Из 1С:ЗУП КОРП. Раньше ведомости на выплату зарплаты могли загружаться только как ведомости. Начиная с редакции 3.2, ведомости можно загружать как заявки на оплату. Это упрощает построение модульных ландшафтов, где 1С:УХ используется только как казначейская система и содержит минимум учетных данных.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70CD32F-6851-46CA-B390-ED2F448B8709}" type="slidenum">
              <a:rPr lang="ru-RU" altLang="ru-RU" smtClean="0"/>
              <a:pPr>
                <a:defRPr/>
              </a:pPr>
              <a:t>21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219804604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/>
              <a:t>В редакции УХ 3.1 внутригрупповая заявка на оплату формировала</a:t>
            </a:r>
            <a:r>
              <a:rPr lang="ru-RU" baseline="0" dirty="0"/>
              <a:t> и приходные, и расходные платежные позиции. Это приводило к проблемам из-за невозможности корректно определить аналитики планируемого поступления.</a:t>
            </a:r>
            <a:br>
              <a:rPr lang="ru-RU" baseline="0" dirty="0"/>
            </a:br>
            <a:r>
              <a:rPr lang="ru-RU" baseline="0" dirty="0"/>
              <a:t>В УХ 3.2 внутригрупповая заявка на оплату формирует документ «Планируемое поступление ДС». Этот документ впоследствии может быть отредактирован, с контролем совпадения сумм и основных параметров платежа.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70CD32F-6851-46CA-B390-ED2F448B8709}" type="slidenum">
              <a:rPr lang="ru-RU" altLang="ru-RU" smtClean="0"/>
              <a:pPr>
                <a:defRPr/>
              </a:pPr>
              <a:t>22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91006032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/>
              <a:t>Функциональность,</a:t>
            </a:r>
            <a:r>
              <a:rPr lang="ru-RU" baseline="0" dirty="0"/>
              <a:t> входящую в подсистему «Корпоративное казначейство», условно можно разделить на 6 блоков. Рассмотрим </a:t>
            </a:r>
            <a:r>
              <a:rPr lang="ru-RU" baseline="0" dirty="0" err="1"/>
              <a:t>поблочно</a:t>
            </a:r>
            <a:r>
              <a:rPr lang="ru-RU" baseline="0" dirty="0"/>
              <a:t>, какие изменения функциональности произошли в редакции 3.2.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70CD32F-6851-46CA-B390-ED2F448B8709}" type="slidenum">
              <a:rPr lang="ru-RU" altLang="ru-RU" smtClean="0"/>
              <a:pPr>
                <a:defRPr/>
              </a:pPr>
              <a:t>2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654016044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200" kern="1200" dirty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Для целей согласования платежа зачастую бывает важно не только приложить к заявке на оплату некий файл, но и описать его суть. В ряде случаев вместо файла достаточно указать ссылку на документ в системе. Также для заявок различных видов перечень необходимых подтверждающих документов может отличаться.</a:t>
            </a:r>
          </a:p>
          <a:p>
            <a:endParaRPr lang="ru-RU" sz="1200" kern="1200" dirty="0">
              <a:solidFill>
                <a:schemeClr val="tx1"/>
              </a:solidFill>
              <a:effectLst/>
              <a:latin typeface="Times New Roman" pitchFamily="18" charset="0"/>
              <a:ea typeface="+mn-ea"/>
              <a:cs typeface="+mn-cs"/>
            </a:endParaRPr>
          </a:p>
          <a:p>
            <a:r>
              <a:rPr lang="ru-RU" sz="1200" kern="1200" dirty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Справочник </a:t>
            </a:r>
            <a:r>
              <a:rPr lang="ru-RU" sz="1200" b="1" u="none" strike="noStrike" kern="1200" dirty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Виды подтверждающих документов</a:t>
            </a:r>
            <a:r>
              <a:rPr lang="ru-RU" sz="1200" b="1" kern="1200" dirty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 </a:t>
            </a:r>
            <a:r>
              <a:rPr lang="ru-RU" sz="1200" kern="1200" dirty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содержит описание видов подтверждающих документов. Флажок </a:t>
            </a:r>
            <a:r>
              <a:rPr lang="ru-RU" sz="1200" b="1" u="none" strike="noStrike" kern="1200" dirty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Присоединенный файл</a:t>
            </a:r>
            <a:r>
              <a:rPr lang="ru-RU" sz="1200" b="1" kern="1200" dirty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 </a:t>
            </a:r>
            <a:r>
              <a:rPr lang="ru-RU" sz="1200" kern="1200" dirty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означает, что при указании подтверждающего документа следует приложить файл (например, скан-копию). Флажок </a:t>
            </a:r>
            <a:r>
              <a:rPr lang="ru-RU" sz="1200" b="1" u="none" strike="noStrike" kern="1200" dirty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Объект системы</a:t>
            </a:r>
            <a:r>
              <a:rPr lang="ru-RU" sz="1200" b="1" kern="1200" dirty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 </a:t>
            </a:r>
            <a:r>
              <a:rPr lang="ru-RU" sz="1200" kern="1200" dirty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означает, что следует указать ссылку на справочник или документ указанного вида. Как минимум один из этих флажков должен быть обязательно установлен.</a:t>
            </a:r>
          </a:p>
          <a:p>
            <a:r>
              <a:rPr lang="ru-RU" sz="1200" kern="1200" dirty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Перечень подтверждающих документов и требование</a:t>
            </a:r>
            <a:r>
              <a:rPr lang="ru-RU" sz="1200" kern="1200" baseline="0" dirty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 обязательности указания документа определенного вида</a:t>
            </a:r>
            <a:r>
              <a:rPr lang="ru-RU" sz="1200" kern="1200" dirty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 задаются</a:t>
            </a:r>
            <a:r>
              <a:rPr lang="ru-RU" sz="1200" kern="1200" baseline="0" dirty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 для каждого вида операции</a:t>
            </a:r>
            <a:r>
              <a:rPr lang="ru-RU" sz="1200" kern="1200" dirty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. В самой заявке на оплату подтверждающие документы отображаются на странице </a:t>
            </a:r>
            <a:r>
              <a:rPr lang="ru-RU" sz="1200" b="1" u="none" strike="noStrike" kern="1200" dirty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Подтверждающие документы</a:t>
            </a:r>
            <a:r>
              <a:rPr lang="ru-RU" sz="1200" kern="1200" dirty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. </a:t>
            </a:r>
          </a:p>
          <a:p>
            <a:r>
              <a:rPr lang="ru-RU" sz="1200" kern="1200" dirty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При проведении заявки на оплату производится контроль наличия обязательных подтверждающих документов, а также указания присоединенных файлов и объектов системы.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70CD32F-6851-46CA-B390-ED2F448B8709}" type="slidenum">
              <a:rPr lang="ru-RU" altLang="ru-RU" smtClean="0"/>
              <a:pPr>
                <a:defRPr/>
              </a:pPr>
              <a:t>23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825096384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/>
              <a:t>Справочник</a:t>
            </a:r>
            <a:r>
              <a:rPr lang="ru-RU" baseline="0" dirty="0"/>
              <a:t> </a:t>
            </a:r>
            <a:r>
              <a:rPr lang="ru-RU" b="1" baseline="0" dirty="0" err="1"/>
              <a:t>ВидыОперацийУХ</a:t>
            </a:r>
            <a:r>
              <a:rPr lang="ru-RU" baseline="0" dirty="0"/>
              <a:t> в редакции 3.2 можно расширять пользовательскими элементами. Как правило, такие виды операций используются для расширенного контроля прав доступа либо уточнения маршрутов согласования. Поставляемые элементы изменять в пользовательском режиме нельзя.</a:t>
            </a:r>
          </a:p>
          <a:p>
            <a:endParaRPr lang="ru-RU" baseline="0" dirty="0"/>
          </a:p>
          <a:p>
            <a:r>
              <a:rPr lang="ru-RU" baseline="0" dirty="0"/>
              <a:t>Объект расчетов теперь задается в табличной части. Теперь можно в одной заявке на оплату указывать несколько заказов, счетов или накладных по одному договору. Добавлен инструмент подбора объектов расчетов по кредиторской задолженности.</a:t>
            </a:r>
          </a:p>
          <a:p>
            <a:endParaRPr lang="ru-RU" baseline="0" dirty="0"/>
          </a:p>
          <a:p>
            <a:r>
              <a:rPr lang="ru-RU" baseline="0" dirty="0"/>
              <a:t>Теперь при заполнении заявок на оплату устанавливается основной договор контрагента, выбранный для текущих вида операции и организации.</a:t>
            </a:r>
          </a:p>
          <a:p>
            <a:endParaRPr lang="ru-RU" baseline="0" dirty="0"/>
          </a:p>
          <a:p>
            <a:r>
              <a:rPr lang="ru-RU" baseline="0" dirty="0"/>
              <a:t>Переработана архитектура документа, теперь данные платежных позиций заполняются полностью по реквизитам заявки. Это упрощает программную генерацию либо импорт заявок на оплату.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70CD32F-6851-46CA-B390-ED2F448B8709}" type="slidenum">
              <a:rPr lang="ru-RU" altLang="ru-RU" smtClean="0"/>
              <a:pPr>
                <a:defRPr/>
              </a:pPr>
              <a:t>24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194954320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/>
              <a:t>Во время разнесения выписки, когда документы редактируются</a:t>
            </a:r>
            <a:r>
              <a:rPr lang="ru-RU" baseline="0" dirty="0"/>
              <a:t> и </a:t>
            </a:r>
            <a:r>
              <a:rPr lang="ru-RU" baseline="0" dirty="0" err="1"/>
              <a:t>перепроводятся</a:t>
            </a:r>
            <a:r>
              <a:rPr lang="ru-RU" baseline="0" dirty="0"/>
              <a:t>, в некоторые моменты остатки в регистрах денежных средств не соответствуют действительности. Чтобы всегда опираться на корректные данные, в редакции 3.2 появилась возможность отдельно сохранять остатки по данным банковской выписки в регистр сведений «Оперативные остатки на счетах и в кассах». Платежный календарь может использовать в качестве входящих остатков либо оперативные остатки, либо данные учетных регистров системы.</a:t>
            </a:r>
          </a:p>
          <a:p>
            <a:r>
              <a:rPr lang="ru-RU" baseline="0" dirty="0"/>
              <a:t>Также, сохраненные оперативные остатки можно использовать для сверки учетных регистров.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70CD32F-6851-46CA-B390-ED2F448B8709}" type="slidenum">
              <a:rPr lang="ru-RU" altLang="ru-RU" smtClean="0"/>
              <a:pPr>
                <a:defRPr/>
              </a:pPr>
              <a:t>26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969285123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/>
              <a:t>Добавился новый источник данных платежного календаря – «Прогноз денежных потоков». Этот источник строится экстраполяцией фактических оборотов за указанное число прошедших</a:t>
            </a:r>
            <a:r>
              <a:rPr lang="ru-RU" baseline="0" dirty="0"/>
              <a:t> периодов.</a:t>
            </a: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ru-RU" baseline="0" dirty="0"/>
              <a:t>Также, для повышения точности планирования поступлений </a:t>
            </a:r>
            <a:r>
              <a:rPr lang="ru-RU" sz="1200" kern="1200" baseline="0" dirty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с</a:t>
            </a:r>
            <a:r>
              <a:rPr lang="ru-RU" sz="1200" kern="1200" dirty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истема периодически сопоставляет плановые и фактические поступления денежных</a:t>
            </a:r>
            <a:r>
              <a:rPr lang="ru-RU" sz="1200" kern="1200" baseline="0" dirty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 средств</a:t>
            </a:r>
            <a:r>
              <a:rPr lang="ru-RU" sz="1200" kern="1200" dirty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 и вычисляет средний временной лаг в днях, а также коэффициент исполнения плана в разрезе организаций, контрагентов, валют и договоров. Если включена соответствующая настройка, данные каждого планируемого поступления корректируются следующим образом: сумма операции умножается на коэффициент исполнения, а дата смещается на величину временного лага.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70CD32F-6851-46CA-B390-ED2F448B8709}" type="slidenum">
              <a:rPr lang="ru-RU" altLang="ru-RU" smtClean="0"/>
              <a:pPr>
                <a:defRPr/>
              </a:pPr>
              <a:t>27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602104563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/>
              <a:t>Форма «Заявки</a:t>
            </a:r>
            <a:r>
              <a:rPr lang="ru-RU" baseline="0" dirty="0"/>
              <a:t> в платежном календаре» была значительно переработана. Добавились отборы, позволяющие быстро отфильтровать будущие платежи и поступления по их состоянию, приоритету, сумме. Появилась возможность выводить только просроченные платежи и массово переносить их на будущую дату.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70CD32F-6851-46CA-B390-ED2F448B8709}" type="slidenum">
              <a:rPr lang="ru-RU" altLang="ru-RU" smtClean="0"/>
              <a:pPr>
                <a:defRPr/>
              </a:pPr>
              <a:t>28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962960952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/>
              <a:t>В редакции</a:t>
            </a:r>
            <a:r>
              <a:rPr lang="ru-RU" baseline="0" dirty="0"/>
              <a:t> 3.2 платежный календарь поддерживает работу с наличными денежными средствами:</a:t>
            </a:r>
            <a:br>
              <a:rPr lang="ru-RU" baseline="0" dirty="0"/>
            </a:br>
            <a:r>
              <a:rPr lang="ru-RU" baseline="0" dirty="0"/>
              <a:t>- Вывод плановых остатков в кассах</a:t>
            </a:r>
          </a:p>
          <a:p>
            <a:pPr marL="171450" indent="-171450">
              <a:buFontTx/>
              <a:buChar char="-"/>
            </a:pPr>
            <a:r>
              <a:rPr lang="ru-RU" baseline="0" dirty="0"/>
              <a:t>Управление будущими платежами и поступлениями в наличной форме</a:t>
            </a:r>
          </a:p>
          <a:p>
            <a:pPr marL="171450" indent="-171450">
              <a:buFontTx/>
              <a:buChar char="-"/>
            </a:pPr>
            <a:r>
              <a:rPr lang="ru-RU" baseline="0" dirty="0"/>
              <a:t>Операции перевода средств между кассами, снятия со счета в кассу и зачисления из кассы на банковский счет.</a:t>
            </a:r>
          </a:p>
          <a:p>
            <a:pPr marL="171450" indent="-171450">
              <a:buFontTx/>
              <a:buChar char="-"/>
            </a:pPr>
            <a:endParaRPr lang="ru-RU" baseline="0" dirty="0"/>
          </a:p>
          <a:p>
            <a:pPr marL="171450" indent="-171450">
              <a:buFontTx/>
              <a:buChar char="-"/>
            </a:pP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70CD32F-6851-46CA-B390-ED2F448B8709}" type="slidenum">
              <a:rPr lang="ru-RU" altLang="ru-RU" smtClean="0"/>
              <a:pPr>
                <a:defRPr/>
              </a:pPr>
              <a:t>29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398429956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/>
              <a:t>Для помощи в принятии решений о том, на</a:t>
            </a:r>
            <a:r>
              <a:rPr lang="ru-RU" baseline="0" dirty="0"/>
              <a:t> какие счета размещать платежи, добавлен вывод дополнительных сведений:</a:t>
            </a:r>
          </a:p>
          <a:p>
            <a:pPr lvl="0"/>
            <a:r>
              <a:rPr lang="ru-RU" sz="1200" kern="1200" dirty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- </a:t>
            </a:r>
            <a:r>
              <a:rPr lang="x-none" sz="1200" kern="1200" dirty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среднедневной остаток на счете;</a:t>
            </a:r>
            <a:endParaRPr lang="ru-RU" sz="1200" kern="1200" dirty="0">
              <a:solidFill>
                <a:schemeClr val="tx1"/>
              </a:solidFill>
              <a:effectLst/>
              <a:latin typeface="Times New Roman" pitchFamily="18" charset="0"/>
              <a:ea typeface="+mn-ea"/>
              <a:cs typeface="+mn-cs"/>
            </a:endParaRPr>
          </a:p>
          <a:p>
            <a:pPr lvl="0"/>
            <a:r>
              <a:rPr lang="ru-RU" sz="1200" kern="1200" dirty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- </a:t>
            </a:r>
            <a:r>
              <a:rPr lang="x-none" sz="1200" kern="1200" dirty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максимальная глубина овердрафта за всю историю;</a:t>
            </a:r>
            <a:endParaRPr lang="ru-RU" sz="1200" kern="1200" dirty="0">
              <a:solidFill>
                <a:schemeClr val="tx1"/>
              </a:solidFill>
              <a:effectLst/>
              <a:latin typeface="Times New Roman" pitchFamily="18" charset="0"/>
              <a:ea typeface="+mn-ea"/>
              <a:cs typeface="+mn-cs"/>
            </a:endParaRPr>
          </a:p>
          <a:p>
            <a:pPr lvl="0"/>
            <a:r>
              <a:rPr lang="ru-RU" sz="1200" kern="1200" dirty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- </a:t>
            </a:r>
            <a:r>
              <a:rPr lang="x-none" sz="1200" kern="1200" dirty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средний срок овердрафта в днях,</a:t>
            </a:r>
            <a:endParaRPr lang="ru-RU" sz="1200" kern="1200" dirty="0">
              <a:solidFill>
                <a:schemeClr val="tx1"/>
              </a:solidFill>
              <a:effectLst/>
              <a:latin typeface="Times New Roman" pitchFamily="18" charset="0"/>
              <a:ea typeface="+mn-ea"/>
              <a:cs typeface="+mn-cs"/>
            </a:endParaRPr>
          </a:p>
          <a:p>
            <a:pPr marL="171450" lvl="0" indent="-171450">
              <a:buFontTx/>
              <a:buChar char="-"/>
            </a:pPr>
            <a:r>
              <a:rPr lang="x-none" sz="1200" kern="1200" dirty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сведения о договоре овердрафта или МНО</a:t>
            </a:r>
            <a:r>
              <a:rPr lang="ru-RU" sz="1200" kern="1200" baseline="0" dirty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 (сумма, процентная ставка)</a:t>
            </a:r>
          </a:p>
          <a:p>
            <a:pPr marL="171450" lvl="0" indent="-171450">
              <a:buFontTx/>
              <a:buChar char="-"/>
            </a:pPr>
            <a:endParaRPr lang="ru-RU" sz="1200" kern="1200" baseline="0" dirty="0">
              <a:solidFill>
                <a:schemeClr val="tx1"/>
              </a:solidFill>
              <a:effectLst/>
              <a:latin typeface="Times New Roman" pitchFamily="18" charset="0"/>
              <a:ea typeface="+mn-ea"/>
              <a:cs typeface="+mn-cs"/>
            </a:endParaRPr>
          </a:p>
          <a:p>
            <a:pPr marL="0" lvl="0" indent="0">
              <a:buFontTx/>
              <a:buNone/>
            </a:pPr>
            <a:r>
              <a:rPr lang="ru-RU" sz="1200" kern="1200" baseline="0" dirty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Данные выводятся при наведении курсора на банковский счет. Также предусмотрена возможность дублировать их в отдельных колонках платежного календаря.</a:t>
            </a:r>
          </a:p>
          <a:p>
            <a:pPr marL="0" lvl="0" indent="0">
              <a:buFontTx/>
              <a:buNone/>
            </a:pPr>
            <a:endParaRPr lang="ru-RU" sz="1200" kern="1200" baseline="0" dirty="0">
              <a:solidFill>
                <a:schemeClr val="tx1"/>
              </a:solidFill>
              <a:effectLst/>
              <a:latin typeface="Times New Roman" pitchFamily="18" charset="0"/>
              <a:ea typeface="+mn-ea"/>
              <a:cs typeface="+mn-cs"/>
            </a:endParaRPr>
          </a:p>
          <a:p>
            <a:pPr marL="0" lvl="0" indent="0">
              <a:buFontTx/>
              <a:buNone/>
            </a:pPr>
            <a:r>
              <a:rPr lang="ru-RU" sz="1200" kern="1200" baseline="0" dirty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Когда обороты на счетах и в кассах скрыты, красными и зелеными точками отмечаются ячейки календаря, в которых есть плановые операции списания и зачисления средств соответственно.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70CD32F-6851-46CA-B390-ED2F448B8709}" type="slidenum">
              <a:rPr lang="ru-RU" altLang="ru-RU" smtClean="0"/>
              <a:pPr>
                <a:defRPr/>
              </a:pPr>
              <a:t>30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944456477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/>
              <a:t>Появилась возможность детализировать</a:t>
            </a:r>
            <a:r>
              <a:rPr lang="ru-RU" baseline="0" dirty="0"/>
              <a:t> обороты на банковских счетах по статьям ДДС. Этот режим позволяет использовать платежный календарь как аналитический инструмент, а также облегчает моделирование остановки либо выполнения платежей по определенным статьям.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70CD32F-6851-46CA-B390-ED2F448B8709}" type="slidenum">
              <a:rPr lang="ru-RU" altLang="ru-RU" smtClean="0"/>
              <a:pPr>
                <a:defRPr/>
              </a:pPr>
              <a:t>31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416271853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r>
              <a:rPr lang="ru-RU" dirty="0"/>
              <a:t>В целях</a:t>
            </a:r>
            <a:r>
              <a:rPr lang="ru-RU" baseline="0" dirty="0"/>
              <a:t> сокращения человеческого фактора, добавлены опциональные возможности создавать реестры платежей по расписанию (в реестр попадают все размещенные платежные позиции по утвержденным документам планирования) и автоматически создавать платежные поручения, когда реестр утвержден.</a:t>
            </a:r>
          </a:p>
          <a:p>
            <a:pPr marL="171450" indent="-171450">
              <a:buFontTx/>
              <a:buChar char="-"/>
            </a:pPr>
            <a:r>
              <a:rPr lang="ru-RU" baseline="0" dirty="0"/>
              <a:t>Добавлена возможность быстро отменить платеж вне зависимости от того, включен ли он в утвержденный реестр платежей и создано ли по нему платежное поручение. 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70CD32F-6851-46CA-B390-ED2F448B8709}" type="slidenum">
              <a:rPr lang="ru-RU" altLang="ru-RU" smtClean="0"/>
              <a:pPr>
                <a:defRPr/>
              </a:pPr>
              <a:t>33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495732975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200" kern="1200" dirty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В целях экономии на расчетно-кассовом обслуживании при большом числе однотипных операций может потребоваться объединять их в одно платежное поручение. Эта возможность включается в настройках системы флажком </a:t>
            </a:r>
            <a:r>
              <a:rPr lang="ru-RU" sz="1200" u="none" strike="noStrike" kern="1200" dirty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Объединять однотипные позиции в одно платежное поручение</a:t>
            </a:r>
            <a:r>
              <a:rPr lang="ru-RU" sz="1200" kern="1200" dirty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. Автоматически объединяются в один документ платежные позиции, у которых совпадают:</a:t>
            </a:r>
          </a:p>
          <a:p>
            <a:pPr lvl="0"/>
            <a:r>
              <a:rPr lang="en-US" sz="1200" kern="1200" dirty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- </a:t>
            </a:r>
            <a:r>
              <a:rPr lang="x-none" sz="1200" kern="1200" dirty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дата,</a:t>
            </a:r>
            <a:endParaRPr lang="ru-RU" sz="1200" kern="1200" dirty="0">
              <a:solidFill>
                <a:schemeClr val="tx1"/>
              </a:solidFill>
              <a:effectLst/>
              <a:latin typeface="Times New Roman" pitchFamily="18" charset="0"/>
              <a:ea typeface="+mn-ea"/>
              <a:cs typeface="+mn-cs"/>
            </a:endParaRPr>
          </a:p>
          <a:p>
            <a:pPr lvl="0"/>
            <a:r>
              <a:rPr lang="en-US" sz="1200" kern="1200" dirty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- </a:t>
            </a:r>
            <a:r>
              <a:rPr lang="x-none" sz="1200" kern="1200" dirty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вид операции,</a:t>
            </a:r>
            <a:endParaRPr lang="ru-RU" sz="1200" kern="1200" dirty="0">
              <a:solidFill>
                <a:schemeClr val="tx1"/>
              </a:solidFill>
              <a:effectLst/>
              <a:latin typeface="Times New Roman" pitchFamily="18" charset="0"/>
              <a:ea typeface="+mn-ea"/>
              <a:cs typeface="+mn-cs"/>
            </a:endParaRPr>
          </a:p>
          <a:p>
            <a:pPr lvl="0"/>
            <a:r>
              <a:rPr lang="en-US" sz="1200" kern="1200" dirty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- </a:t>
            </a:r>
            <a:r>
              <a:rPr lang="x-none" sz="1200" kern="1200" dirty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валюта платежа,</a:t>
            </a:r>
            <a:endParaRPr lang="ru-RU" sz="1200" kern="1200" dirty="0">
              <a:solidFill>
                <a:schemeClr val="tx1"/>
              </a:solidFill>
              <a:effectLst/>
              <a:latin typeface="Times New Roman" pitchFamily="18" charset="0"/>
              <a:ea typeface="+mn-ea"/>
              <a:cs typeface="+mn-cs"/>
            </a:endParaRPr>
          </a:p>
          <a:p>
            <a:pPr lvl="0"/>
            <a:r>
              <a:rPr lang="en-US" sz="1200" kern="1200" dirty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- </a:t>
            </a:r>
            <a:r>
              <a:rPr lang="x-none" sz="1200" kern="1200" dirty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организация,</a:t>
            </a:r>
            <a:endParaRPr lang="ru-RU" sz="1200" kern="1200" dirty="0">
              <a:solidFill>
                <a:schemeClr val="tx1"/>
              </a:solidFill>
              <a:effectLst/>
              <a:latin typeface="Times New Roman" pitchFamily="18" charset="0"/>
              <a:ea typeface="+mn-ea"/>
              <a:cs typeface="+mn-cs"/>
            </a:endParaRPr>
          </a:p>
          <a:p>
            <a:pPr lvl="0"/>
            <a:r>
              <a:rPr lang="en-US" sz="1200" kern="1200" dirty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- </a:t>
            </a:r>
            <a:r>
              <a:rPr lang="x-none" sz="1200" kern="1200" dirty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контрагент,</a:t>
            </a:r>
            <a:endParaRPr lang="ru-RU" sz="1200" kern="1200" dirty="0">
              <a:solidFill>
                <a:schemeClr val="tx1"/>
              </a:solidFill>
              <a:effectLst/>
              <a:latin typeface="Times New Roman" pitchFamily="18" charset="0"/>
              <a:ea typeface="+mn-ea"/>
              <a:cs typeface="+mn-cs"/>
            </a:endParaRPr>
          </a:p>
          <a:p>
            <a:pPr lvl="0"/>
            <a:r>
              <a:rPr lang="en-US" sz="1200" kern="1200" dirty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- </a:t>
            </a:r>
            <a:r>
              <a:rPr lang="x-none" sz="1200" kern="1200" dirty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банковский счет организации,</a:t>
            </a:r>
            <a:endParaRPr lang="ru-RU" sz="1200" kern="1200" dirty="0">
              <a:solidFill>
                <a:schemeClr val="tx1"/>
              </a:solidFill>
              <a:effectLst/>
              <a:latin typeface="Times New Roman" pitchFamily="18" charset="0"/>
              <a:ea typeface="+mn-ea"/>
              <a:cs typeface="+mn-cs"/>
            </a:endParaRPr>
          </a:p>
          <a:p>
            <a:pPr lvl="0"/>
            <a:r>
              <a:rPr lang="en-US" sz="1200" kern="1200" dirty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- </a:t>
            </a:r>
            <a:r>
              <a:rPr lang="x-none" sz="1200" kern="1200" dirty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банковский счет контрагента.</a:t>
            </a:r>
            <a:endParaRPr lang="ru-RU" sz="1200" kern="1200" dirty="0">
              <a:solidFill>
                <a:schemeClr val="tx1"/>
              </a:solidFill>
              <a:effectLst/>
              <a:latin typeface="Times New Roman" pitchFamily="18" charset="0"/>
              <a:ea typeface="+mn-ea"/>
              <a:cs typeface="+mn-cs"/>
            </a:endParaRPr>
          </a:p>
          <a:p>
            <a:r>
              <a:rPr lang="ru-RU" sz="1200" kern="1200" dirty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Объединяться могут только позиции с видами операции, разрешающими использование расшифровки платежа.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70CD32F-6851-46CA-B390-ED2F448B8709}" type="slidenum">
              <a:rPr lang="ru-RU" altLang="ru-RU" smtClean="0"/>
              <a:pPr>
                <a:defRPr/>
              </a:pPr>
              <a:t>34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14013910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200" kern="1200" dirty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При ведении централизованного казначейства зачастую выделяется единый заемщик, занимающийся заключением и обслуживанием кредитных договоров. В этом случае необходимо обслужить следующий процесс:</a:t>
            </a:r>
          </a:p>
          <a:p>
            <a:pPr marL="228600" lvl="0" indent="-228600">
              <a:buFont typeface="+mj-lt"/>
              <a:buAutoNum type="arabicPeriod"/>
            </a:pPr>
            <a:r>
              <a:rPr lang="ru-RU" sz="1200" kern="1200" dirty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Сбор информации о потребности в финансировании дочерних организаций группы.</a:t>
            </a:r>
          </a:p>
          <a:p>
            <a:pPr marL="228600" lvl="0" indent="-228600">
              <a:buFont typeface="+mj-lt"/>
              <a:buAutoNum type="arabicPeriod"/>
            </a:pPr>
            <a:r>
              <a:rPr lang="ru-RU" sz="1200" kern="1200" dirty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Консолидация потребностей в финансировании, определение способов их покрытия (заключенные рамочные договоры или ввод нового кредита).</a:t>
            </a:r>
          </a:p>
          <a:p>
            <a:pPr marL="228600" lvl="0" indent="-228600">
              <a:buFont typeface="+mj-lt"/>
              <a:buAutoNum type="arabicPeriod"/>
            </a:pPr>
            <a:r>
              <a:rPr lang="ru-RU" sz="1200" kern="1200" dirty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Для новых кредитов – проведение закупочных процедур, выбор банка.</a:t>
            </a:r>
          </a:p>
          <a:p>
            <a:pPr marL="228600" lvl="0" indent="-228600">
              <a:buFont typeface="+mj-lt"/>
              <a:buAutoNum type="arabicPeriod"/>
            </a:pPr>
            <a:r>
              <a:rPr lang="ru-RU" sz="1200" kern="1200" dirty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Контрактация, получение кредитных средств.</a:t>
            </a:r>
          </a:p>
          <a:p>
            <a:pPr marL="228600" lvl="0" indent="-228600">
              <a:buFont typeface="+mj-lt"/>
              <a:buAutoNum type="arabicPeriod"/>
            </a:pPr>
            <a:r>
              <a:rPr lang="ru-RU" sz="1200" kern="1200" dirty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Передача денежных средств организациям-заявителям при помощи внутригрупповых займов.</a:t>
            </a:r>
          </a:p>
          <a:p>
            <a:endParaRPr lang="ru-RU" dirty="0"/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70CD32F-6851-46CA-B390-ED2F448B8709}" type="slidenum">
              <a:rPr lang="ru-RU" altLang="ru-RU" smtClean="0"/>
              <a:pPr>
                <a:defRPr/>
              </a:pPr>
              <a:t>4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792522861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/>
              <a:t>При загрузке</a:t>
            </a:r>
            <a:r>
              <a:rPr lang="ru-RU" baseline="0" dirty="0"/>
              <a:t> выписки теперь выполняется поиск договоров по УИП.</a:t>
            </a:r>
          </a:p>
          <a:p>
            <a:r>
              <a:rPr lang="ru-RU" baseline="0" dirty="0"/>
              <a:t>При настройке шаблонов аналитик платежей теперь можно указать счета расчетов, а также ограничить возможность применения шаблона к поступлениям или списаниям.</a:t>
            </a:r>
          </a:p>
          <a:p>
            <a:r>
              <a:rPr lang="ru-RU" baseline="0" dirty="0"/>
              <a:t>Добавлен новый инструмент разбора – формирование дерева решений на основе исторических данных базы и заполнение реквизитов выписки при помощи сформированного дерева.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70CD32F-6851-46CA-B390-ED2F448B8709}" type="slidenum">
              <a:rPr lang="ru-RU" altLang="ru-RU" smtClean="0"/>
              <a:pPr>
                <a:defRPr/>
              </a:pPr>
              <a:t>35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135996118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/>
              <a:t>В конфигурацию включена</a:t>
            </a:r>
            <a:r>
              <a:rPr lang="ru-RU" baseline="0" dirty="0"/>
              <a:t> поставляемая панель  для «1С:Аналитики», содержащая демонстрационный </a:t>
            </a:r>
            <a:r>
              <a:rPr lang="ru-RU" baseline="0" dirty="0" err="1"/>
              <a:t>дашборд</a:t>
            </a:r>
            <a:r>
              <a:rPr lang="ru-RU" baseline="0" dirty="0"/>
              <a:t> «Денежные средства и взаиморасчеты». Этот </a:t>
            </a:r>
            <a:r>
              <a:rPr lang="ru-RU" baseline="0" dirty="0" err="1"/>
              <a:t>дашборд</a:t>
            </a:r>
            <a:r>
              <a:rPr lang="ru-RU" baseline="0" dirty="0"/>
              <a:t> можно использовать как пример для изучения возможностей продукта, а также основу для разработки собственных </a:t>
            </a:r>
            <a:r>
              <a:rPr lang="ru-RU" baseline="0" dirty="0" err="1"/>
              <a:t>дашбордов</a:t>
            </a:r>
            <a:r>
              <a:rPr lang="ru-RU" baseline="0"/>
              <a:t>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70CD32F-6851-46CA-B390-ED2F448B8709}" type="slidenum">
              <a:rPr lang="ru-RU" altLang="ru-RU" smtClean="0"/>
              <a:pPr>
                <a:defRPr/>
              </a:pPr>
              <a:t>36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663077389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90488" y="744538"/>
            <a:ext cx="6616700" cy="3722687"/>
          </a:xfrm>
          <a:ln/>
        </p:spPr>
      </p:sp>
      <p:sp>
        <p:nvSpPr>
          <p:cNvPr id="28675" name="Заметки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 alt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D4CC329-E5E3-4816-8E3A-B0B7B0A2F1DA}" type="slidenum">
              <a:rPr lang="ru-RU" altLang="ru-RU" smtClean="0"/>
              <a:pPr>
                <a:defRPr/>
              </a:pPr>
              <a:t>37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07571107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70CD32F-6851-46CA-B390-ED2F448B8709}" type="slidenum">
              <a:rPr lang="ru-RU" altLang="ru-RU" smtClean="0"/>
              <a:pPr>
                <a:defRPr/>
              </a:pPr>
              <a:t>5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5565088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b="1" dirty="0"/>
              <a:t>Заявки на привлечение финансирования</a:t>
            </a:r>
            <a:r>
              <a:rPr lang="ru-RU" baseline="0" dirty="0"/>
              <a:t> отражают потребность ДЗО в заемных средствах. В них указываются желаемые суммы и сроки финансирования, процентная ставка и периодичность уплаты процентов. Из этих параметров оценивается предварительная величина процентных расходов. Они проходят контроль лимитов БДДС.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70CD32F-6851-46CA-B390-ED2F448B8709}" type="slidenum">
              <a:rPr lang="ru-RU" altLang="ru-RU" smtClean="0"/>
              <a:pPr>
                <a:defRPr/>
              </a:pPr>
              <a:t>6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63436066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/>
              <a:t>Обработка </a:t>
            </a:r>
            <a:r>
              <a:rPr lang="ru-RU" b="1" dirty="0"/>
              <a:t>Выбор</a:t>
            </a:r>
            <a:r>
              <a:rPr lang="ru-RU" b="1" baseline="0" dirty="0"/>
              <a:t> способов покрытия потребности в финансировании </a:t>
            </a:r>
            <a:r>
              <a:rPr lang="ru-RU" baseline="0" dirty="0"/>
              <a:t>позволяет определить, как будут исполняться заявки. В левой части формы находятся необработанные утвержденные заявки, в правой – список доступных источников финансирования. Несколько заявок могут быть отнесены к одному способу покрытия потребности, в этом случае для их удовлетворения будет заключен один договор кредита или займа.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70CD32F-6851-46CA-B390-ED2F448B8709}" type="slidenum">
              <a:rPr lang="ru-RU" altLang="ru-RU" smtClean="0"/>
              <a:pPr>
                <a:defRPr/>
              </a:pPr>
              <a:t>7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01818323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/>
              <a:t>Документ </a:t>
            </a:r>
            <a:r>
              <a:rPr lang="ru-RU" b="1" dirty="0"/>
              <a:t>Покрытие потребности в финансировании</a:t>
            </a:r>
            <a:r>
              <a:rPr lang="ru-RU" dirty="0"/>
              <a:t> содержит уточненные</a:t>
            </a:r>
            <a:r>
              <a:rPr lang="ru-RU" baseline="0" dirty="0"/>
              <a:t> параметры будущей сделки. Он формируется одним из трех </a:t>
            </a:r>
            <a:r>
              <a:rPr lang="ru-RU" baseline="0" dirty="0" err="1"/>
              <a:t>споосбов</a:t>
            </a:r>
            <a:r>
              <a:rPr lang="ru-RU" baseline="0" dirty="0"/>
              <a:t>: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baseline="0" dirty="0"/>
              <a:t>Как результат проведения закупочной процедуры, по данным предложения победителя.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baseline="0" dirty="0"/>
              <a:t>Напрямую на основании ЗНПФ, если планируется привлечение очередного транша кредитной линии или линии займов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baseline="0" dirty="0"/>
              <a:t>При планировании траншей казначейских кредитов из платежного календаря.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ru-RU" baseline="0" dirty="0"/>
              <a:t>В документе указываются все существенные параметры, необходимые для расчета уточненного графика расчетов. Сформированный график проходит бюджетный контроль.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ru-RU" baseline="0" dirty="0"/>
          </a:p>
          <a:p>
            <a:pPr marL="0" indent="0">
              <a:buFont typeface="Arial" panose="020B0604020202020204" pitchFamily="34" charset="0"/>
              <a:buNone/>
            </a:pPr>
            <a:r>
              <a:rPr lang="ru-RU" baseline="0" dirty="0"/>
              <a:t>На основании документа </a:t>
            </a:r>
            <a:r>
              <a:rPr lang="ru-RU" b="1" dirty="0"/>
              <a:t>Покрытие потребности в финансировании</a:t>
            </a:r>
            <a:r>
              <a:rPr lang="ru-RU" dirty="0"/>
              <a:t>  вводится договор кредита или займа.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70CD32F-6851-46CA-B390-ED2F448B8709}" type="slidenum">
              <a:rPr lang="ru-RU" altLang="ru-RU" smtClean="0"/>
              <a:pPr>
                <a:defRPr/>
              </a:pPr>
              <a:t>8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88412771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/>
              <a:t>Реализована</a:t>
            </a:r>
            <a:r>
              <a:rPr lang="ru-RU" baseline="0" dirty="0"/>
              <a:t> поддержка договоров с плавающей ставкой, у которых базовый индикатор меняется редко и нерегулярно (например, ключевая ставка ЦБ РФ). Как правило, у таких договоров фиксация ставки происходит не периодически, а по мере изменения базовой ставки с некоторым временным лагом.</a:t>
            </a:r>
            <a:br>
              <a:rPr lang="ru-RU" baseline="0" dirty="0"/>
            </a:br>
            <a:br>
              <a:rPr lang="ru-RU" baseline="0" dirty="0"/>
            </a:br>
            <a:r>
              <a:rPr lang="ru-RU" baseline="0" dirty="0"/>
              <a:t>Также добавлен признак «Граница периода – последний день месяца», который позволяет более точно определять процентные периоды. Например, пусть дата первой уплаты процентов попадает на 28 февраля 2022 года, а проценты уплачиваются ежемесячно. В зависимости от условий договора, датой платежа будет либо каждое 28 число месяца, либо последний день каждого календарного месяца. Это и определяет флажок – если он установлен, границами процентных периодов считаются последние даты месяцев.</a:t>
            </a:r>
          </a:p>
          <a:p>
            <a:endParaRPr lang="ru-RU" baseline="0" dirty="0"/>
          </a:p>
          <a:p>
            <a:r>
              <a:rPr lang="ru-RU" baseline="0" dirty="0"/>
              <a:t>Для сохранения исторических данных и ручных корректировок в системе реализован режим частичного пересчета графика от текущей даты.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70CD32F-6851-46CA-B390-ED2F448B8709}" type="slidenum">
              <a:rPr lang="ru-RU" altLang="ru-RU" smtClean="0"/>
              <a:pPr>
                <a:defRPr/>
              </a:pPr>
              <a:t>9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28926147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/>
              <a:t>Добавлена возможность автоматической</a:t>
            </a:r>
            <a:r>
              <a:rPr lang="ru-RU" baseline="0" dirty="0"/>
              <a:t> загрузки ключевой ставки ЦБ РФ с сайта </a:t>
            </a:r>
            <a:r>
              <a:rPr lang="en-US" baseline="0" dirty="0"/>
              <a:t>cbr.ru</a:t>
            </a:r>
            <a:r>
              <a:rPr lang="ru-RU" baseline="0" dirty="0"/>
              <a:t>. Ставки </a:t>
            </a:r>
            <a:r>
              <a:rPr lang="en-US" baseline="0" dirty="0" err="1"/>
              <a:t>MosPrime</a:t>
            </a:r>
            <a:r>
              <a:rPr lang="en-US" baseline="0" dirty="0"/>
              <a:t> </a:t>
            </a:r>
            <a:r>
              <a:rPr lang="ru-RU" baseline="0" dirty="0"/>
              <a:t>теперь загружаются с </a:t>
            </a:r>
            <a:r>
              <a:rPr lang="en-US" baseline="0" dirty="0"/>
              <a:t>mosprime.com</a:t>
            </a:r>
            <a:r>
              <a:rPr lang="ru-RU" baseline="0" dirty="0"/>
              <a:t>, т.к. ЦБ перестал их публиковать.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70CD32F-6851-46CA-B390-ED2F448B8709}" type="slidenum">
              <a:rPr lang="ru-RU" altLang="ru-RU" smtClean="0"/>
              <a:pPr>
                <a:defRPr/>
              </a:pPr>
              <a:t>10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830342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Титульный слайд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>
            <a:spLocks noChangeArrowheads="1"/>
          </p:cNvSpPr>
          <p:nvPr userDrawn="1"/>
        </p:nvSpPr>
        <p:spPr bwMode="auto">
          <a:xfrm>
            <a:off x="1800200" y="331788"/>
            <a:ext cx="6096000" cy="584200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lnSpc>
                <a:spcPct val="85000"/>
              </a:lnSpc>
              <a:defRPr/>
            </a:pPr>
            <a:r>
              <a:rPr lang="ru-RU" altLang="ru-RU" sz="1900" b="1" dirty="0">
                <a:solidFill>
                  <a:srgbClr val="FFFFFF"/>
                </a:solidFill>
              </a:rPr>
              <a:t>1С:УПРАВЛЕНИЕ</a:t>
            </a:r>
          </a:p>
          <a:p>
            <a:pPr eaLnBrk="1" hangingPunct="1">
              <a:lnSpc>
                <a:spcPct val="85000"/>
              </a:lnSpc>
              <a:defRPr/>
            </a:pPr>
            <a:r>
              <a:rPr lang="ru-RU" altLang="ru-RU" sz="1900" b="1" dirty="0">
                <a:solidFill>
                  <a:srgbClr val="FFFFFF"/>
                </a:solidFill>
              </a:rPr>
              <a:t>ХОЛДИНГОМ 8</a:t>
            </a:r>
          </a:p>
        </p:txBody>
      </p:sp>
      <p:pic>
        <p:nvPicPr>
          <p:cNvPr id="4" name="Picture 16" descr="Layer 2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617" y="144463"/>
            <a:ext cx="1438887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960122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5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altLang="ru-RU"/>
              <a:t>Наименование слайда</a:t>
            </a:r>
          </a:p>
        </p:txBody>
      </p:sp>
      <p:sp>
        <p:nvSpPr>
          <p:cNvPr id="5" name="Rectangle 5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F3D6CB0-85C2-45BC-94F8-E77C8016C2D8}" type="slidenum">
              <a:rPr lang="ru-RU" altLang="ru-RU"/>
              <a:pPr>
                <a:defRPr/>
              </a:pPr>
              <a:t>‹#›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3715130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9072034" y="-26988"/>
            <a:ext cx="2976033" cy="6551613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43934" y="-26988"/>
            <a:ext cx="8724900" cy="6551613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5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altLang="ru-RU"/>
              <a:t>Наименование слайда</a:t>
            </a:r>
          </a:p>
        </p:txBody>
      </p:sp>
      <p:sp>
        <p:nvSpPr>
          <p:cNvPr id="5" name="Rectangle 5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F415C19-2B02-4415-A87B-87634FAEA255}" type="slidenum">
              <a:rPr lang="ru-RU" altLang="ru-RU"/>
              <a:pPr>
                <a:defRPr/>
              </a:pPr>
              <a:t>‹#›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164244281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Заголовок, 1 большой объект и 2 маленьких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59001" y="-26988"/>
            <a:ext cx="6432551" cy="1081088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43933" y="1268413"/>
            <a:ext cx="5850467" cy="5256212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quarter" idx="2"/>
          </p:nvPr>
        </p:nvSpPr>
        <p:spPr>
          <a:xfrm>
            <a:off x="6197600" y="1268413"/>
            <a:ext cx="5850467" cy="2551112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3"/>
          </p:nvPr>
        </p:nvSpPr>
        <p:spPr>
          <a:xfrm>
            <a:off x="6197600" y="3971925"/>
            <a:ext cx="5850467" cy="255270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Rectangle 5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altLang="ru-RU"/>
              <a:t>Наименование слайда</a:t>
            </a:r>
          </a:p>
        </p:txBody>
      </p:sp>
      <p:sp>
        <p:nvSpPr>
          <p:cNvPr id="7" name="Rectangle 5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1080AA9-C83B-44C0-BE7F-BE83DEBC91F1}" type="slidenum">
              <a:rPr lang="ru-RU" altLang="ru-RU"/>
              <a:pPr>
                <a:defRPr/>
              </a:pPr>
              <a:t>‹#›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45501635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Заголовок и четыре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sz="quarter"/>
          </p:nvPr>
        </p:nvSpPr>
        <p:spPr>
          <a:xfrm>
            <a:off x="2159001" y="-26988"/>
            <a:ext cx="6432551" cy="1081088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143933" y="1268413"/>
            <a:ext cx="5850467" cy="2551112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quarter" idx="2"/>
          </p:nvPr>
        </p:nvSpPr>
        <p:spPr>
          <a:xfrm>
            <a:off x="6197600" y="1268413"/>
            <a:ext cx="5850467" cy="2551112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3"/>
          </p:nvPr>
        </p:nvSpPr>
        <p:spPr>
          <a:xfrm>
            <a:off x="143933" y="3971925"/>
            <a:ext cx="5850467" cy="255270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97600" y="3971925"/>
            <a:ext cx="5850467" cy="255270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Rectangle 5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altLang="ru-RU"/>
              <a:t>Наименование слайда</a:t>
            </a:r>
          </a:p>
        </p:txBody>
      </p:sp>
      <p:sp>
        <p:nvSpPr>
          <p:cNvPr id="8" name="Rectangle 5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CA015B9-AEB5-4E94-8118-289E59487A3F}" type="slidenum">
              <a:rPr lang="ru-RU" altLang="ru-RU"/>
              <a:pPr>
                <a:defRPr/>
              </a:pPr>
              <a:t>‹#›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292962786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7"/>
          <p:cNvSpPr txBox="1">
            <a:spLocks noChangeArrowheads="1"/>
          </p:cNvSpPr>
          <p:nvPr userDrawn="1"/>
        </p:nvSpPr>
        <p:spPr bwMode="auto">
          <a:xfrm>
            <a:off x="-31751" y="6524626"/>
            <a:ext cx="3083345" cy="397032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lnSpc>
                <a:spcPct val="110000"/>
              </a:lnSpc>
              <a:spcBef>
                <a:spcPct val="50000"/>
              </a:spcBef>
              <a:defRPr/>
            </a:pPr>
            <a:r>
              <a:rPr lang="ru-RU" altLang="ru-RU" sz="1800">
                <a:solidFill>
                  <a:srgbClr val="5F0000"/>
                </a:solidFill>
              </a:rPr>
              <a:t>1С: Управление холдингом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90584" y="314326"/>
            <a:ext cx="6671733" cy="3143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06400" y="1200150"/>
            <a:ext cx="5562600" cy="49926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6172200" y="1200150"/>
            <a:ext cx="5562600" cy="241935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6172200" y="3771900"/>
            <a:ext cx="5562600" cy="24209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7" name="Rectangle 12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FD24BD-20C5-46D9-B232-E59ED46CA067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9769866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808080"/>
                </a:solidFill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43339" y="1340768"/>
            <a:ext cx="11904133" cy="5256212"/>
          </a:xfrm>
        </p:spPr>
        <p:txBody>
          <a:bodyPr/>
          <a:lstStyle>
            <a:lvl1pPr marL="342900" indent="-342900">
              <a:buClr>
                <a:srgbClr val="FC6E51"/>
              </a:buClr>
              <a:buFont typeface="Wingdings" panose="05000000000000000000" pitchFamily="2" charset="2"/>
              <a:buChar char="§"/>
              <a:defRPr>
                <a:solidFill>
                  <a:srgbClr val="808080"/>
                </a:solidFill>
              </a:defRPr>
            </a:lvl1pPr>
            <a:lvl2pPr marL="742950" indent="-285750">
              <a:buClr>
                <a:srgbClr val="FC6E51"/>
              </a:buClr>
              <a:buFont typeface="Wingdings" panose="05000000000000000000" pitchFamily="2" charset="2"/>
              <a:buChar char="§"/>
              <a:defRPr>
                <a:solidFill>
                  <a:srgbClr val="808080"/>
                </a:solidFill>
              </a:defRPr>
            </a:lvl2pPr>
            <a:lvl3pPr marL="1143000" indent="-228600">
              <a:buClr>
                <a:srgbClr val="FC6E51"/>
              </a:buClr>
              <a:buFont typeface="Wingdings" panose="05000000000000000000" pitchFamily="2" charset="2"/>
              <a:buChar char="§"/>
              <a:defRPr>
                <a:solidFill>
                  <a:srgbClr val="808080"/>
                </a:solidFill>
              </a:defRPr>
            </a:lvl3pPr>
            <a:lvl4pPr marL="1600200" indent="-228600">
              <a:buClr>
                <a:srgbClr val="FC6E51"/>
              </a:buClr>
              <a:buFont typeface="Wingdings" panose="05000000000000000000" pitchFamily="2" charset="2"/>
              <a:buChar char="§"/>
              <a:defRPr>
                <a:solidFill>
                  <a:srgbClr val="808080"/>
                </a:solidFill>
              </a:defRPr>
            </a:lvl4pPr>
            <a:lvl5pPr marL="2057400" indent="-228600">
              <a:buClr>
                <a:srgbClr val="FC6E51"/>
              </a:buClr>
              <a:buFont typeface="Wingdings" panose="05000000000000000000" pitchFamily="2" charset="2"/>
              <a:buChar char="§"/>
              <a:defRPr>
                <a:solidFill>
                  <a:srgbClr val="808080"/>
                </a:solidFill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4" name="Rectangle 5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altLang="ru-RU"/>
              <a:t>Наименование слайда</a:t>
            </a:r>
          </a:p>
        </p:txBody>
      </p:sp>
      <p:sp>
        <p:nvSpPr>
          <p:cNvPr id="5" name="Rectangle 5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007AF4B-D67C-4129-86EF-FE2A65D9E95E}" type="slidenum">
              <a:rPr lang="ru-RU" altLang="ru-RU"/>
              <a:pPr>
                <a:defRPr/>
              </a:pPr>
              <a:t>‹#›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9620991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Rectangle 5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altLang="ru-RU"/>
              <a:t>Наименование слайда</a:t>
            </a:r>
          </a:p>
        </p:txBody>
      </p:sp>
      <p:sp>
        <p:nvSpPr>
          <p:cNvPr id="5" name="Rectangle 5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773C768-8841-4102-A914-51FA0546F4CE}" type="slidenum">
              <a:rPr lang="ru-RU" altLang="ru-RU"/>
              <a:pPr>
                <a:defRPr/>
              </a:pPr>
              <a:t>‹#›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33110819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43933" y="1268413"/>
            <a:ext cx="5850467" cy="52562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97600" y="1268413"/>
            <a:ext cx="5850467" cy="52562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Rectangle 5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altLang="ru-RU"/>
              <a:t>Наименование слайда</a:t>
            </a:r>
          </a:p>
        </p:txBody>
      </p:sp>
      <p:sp>
        <p:nvSpPr>
          <p:cNvPr id="6" name="Rectangle 5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0079B6D-A3E9-455F-A966-8A3C0FE51AC2}" type="slidenum">
              <a:rPr lang="ru-RU" altLang="ru-RU"/>
              <a:pPr>
                <a:defRPr/>
              </a:pPr>
              <a:t>‹#›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23539754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Rectangle 5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altLang="ru-RU"/>
              <a:t>Наименование слайда</a:t>
            </a:r>
          </a:p>
        </p:txBody>
      </p:sp>
      <p:sp>
        <p:nvSpPr>
          <p:cNvPr id="8" name="Rectangle 5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1DDEE48-0B0F-437F-9EEC-B4F1B58BDD6E}" type="slidenum">
              <a:rPr lang="ru-RU" altLang="ru-RU"/>
              <a:pPr>
                <a:defRPr/>
              </a:pPr>
              <a:t>‹#›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17939160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Rectangle 5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altLang="ru-RU"/>
              <a:t>Наименование слайда</a:t>
            </a:r>
          </a:p>
        </p:txBody>
      </p:sp>
      <p:sp>
        <p:nvSpPr>
          <p:cNvPr id="4" name="Rectangle 5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F816E90-44C5-4E41-811D-88C6E62679AA}" type="slidenum">
              <a:rPr lang="ru-RU" altLang="ru-RU"/>
              <a:pPr>
                <a:defRPr/>
              </a:pPr>
              <a:t>‹#›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36894880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altLang="ru-RU"/>
              <a:t>Наименование слайда</a:t>
            </a:r>
          </a:p>
        </p:txBody>
      </p:sp>
      <p:sp>
        <p:nvSpPr>
          <p:cNvPr id="3" name="Rectangle 5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F0AED26-CF20-4F6D-B3EE-555BA1C69516}" type="slidenum">
              <a:rPr lang="ru-RU" altLang="ru-RU"/>
              <a:pPr>
                <a:defRPr/>
              </a:pPr>
              <a:t>‹#›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37932971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Rectangle 5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altLang="ru-RU"/>
              <a:t>Наименование слайда</a:t>
            </a:r>
          </a:p>
        </p:txBody>
      </p:sp>
      <p:sp>
        <p:nvSpPr>
          <p:cNvPr id="6" name="Rectangle 5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F30F497-914C-493F-B838-1717F2EA5638}" type="slidenum">
              <a:rPr lang="ru-RU" altLang="ru-RU"/>
              <a:pPr>
                <a:defRPr/>
              </a:pPr>
              <a:t>‹#›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8606266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Rectangle 5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altLang="ru-RU"/>
              <a:t>Наименование слайда</a:t>
            </a:r>
          </a:p>
        </p:txBody>
      </p:sp>
      <p:sp>
        <p:nvSpPr>
          <p:cNvPr id="6" name="Rectangle 5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3A54CA5-FA97-4B20-BD26-C96EB65E2E81}" type="slidenum">
              <a:rPr lang="ru-RU" altLang="ru-RU"/>
              <a:pPr>
                <a:defRPr/>
              </a:pPr>
              <a:t>‹#›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38389696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46"/>
          <p:cNvSpPr>
            <a:spLocks noGrp="1" noChangeArrowheads="1"/>
          </p:cNvSpPr>
          <p:nvPr>
            <p:ph type="title"/>
          </p:nvPr>
        </p:nvSpPr>
        <p:spPr bwMode="auto">
          <a:xfrm>
            <a:off x="2256367" y="152400"/>
            <a:ext cx="6432551" cy="1081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dirty="0"/>
              <a:t>Образец заголовка</a:t>
            </a:r>
          </a:p>
        </p:txBody>
      </p:sp>
      <p:sp>
        <p:nvSpPr>
          <p:cNvPr id="2051" name="Rectangle 48"/>
          <p:cNvSpPr>
            <a:spLocks noGrp="1" noChangeArrowheads="1"/>
          </p:cNvSpPr>
          <p:nvPr>
            <p:ph type="body" idx="1"/>
          </p:nvPr>
        </p:nvSpPr>
        <p:spPr bwMode="auto">
          <a:xfrm>
            <a:off x="150284" y="1363664"/>
            <a:ext cx="11904133" cy="5233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dirty="0"/>
              <a:t>Образец текста</a:t>
            </a:r>
          </a:p>
          <a:p>
            <a:pPr lvl="1"/>
            <a:r>
              <a:rPr lang="ru-RU" altLang="ru-RU" dirty="0"/>
              <a:t>Второй уровень</a:t>
            </a:r>
          </a:p>
          <a:p>
            <a:pPr lvl="2"/>
            <a:r>
              <a:rPr lang="ru-RU" altLang="ru-RU" dirty="0"/>
              <a:t>Третий уровень</a:t>
            </a:r>
          </a:p>
          <a:p>
            <a:pPr lvl="3"/>
            <a:r>
              <a:rPr lang="ru-RU" altLang="ru-RU" dirty="0"/>
              <a:t>Четвертый уровень</a:t>
            </a:r>
          </a:p>
          <a:p>
            <a:pPr lvl="4"/>
            <a:r>
              <a:rPr lang="ru-RU" altLang="ru-RU" dirty="0"/>
              <a:t>Пятый уровень</a:t>
            </a:r>
          </a:p>
        </p:txBody>
      </p:sp>
      <p:sp>
        <p:nvSpPr>
          <p:cNvPr id="153652" name="Rectangle 52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0" y="6632576"/>
            <a:ext cx="10896600" cy="252413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rgbClr val="808080"/>
                </a:solidFill>
              </a:defRPr>
            </a:lvl1pPr>
          </a:lstStyle>
          <a:p>
            <a:pPr>
              <a:defRPr/>
            </a:pPr>
            <a:r>
              <a:rPr lang="ru-RU" altLang="ru-RU"/>
              <a:t>Наименование слайда</a:t>
            </a:r>
            <a:endParaRPr lang="ru-RU" altLang="ru-RU" dirty="0"/>
          </a:p>
        </p:txBody>
      </p:sp>
      <p:sp>
        <p:nvSpPr>
          <p:cNvPr id="153655" name="Rectangle 5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0991851" y="6597650"/>
            <a:ext cx="1022349" cy="2603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lnSpc>
                <a:spcPct val="100000"/>
              </a:lnSpc>
              <a:spcBef>
                <a:spcPct val="0"/>
              </a:spcBef>
              <a:defRPr sz="1000" b="1">
                <a:solidFill>
                  <a:srgbClr val="808080"/>
                </a:solidFill>
              </a:defRPr>
            </a:lvl1pPr>
          </a:lstStyle>
          <a:p>
            <a:pPr>
              <a:defRPr/>
            </a:pPr>
            <a:fld id="{C854A683-2599-41B4-AFAE-83D9BFC8D89C}" type="slidenum">
              <a:rPr lang="ru-RU" altLang="ru-RU" smtClean="0"/>
              <a:pPr>
                <a:defRPr/>
              </a:pPr>
              <a:t>‹#›</a:t>
            </a:fld>
            <a:endParaRPr lang="ru-RU" altLang="ru-RU" dirty="0"/>
          </a:p>
        </p:txBody>
      </p:sp>
      <p:pic>
        <p:nvPicPr>
          <p:cNvPr id="2054" name="Picture 16" descr="Layer 2"/>
          <p:cNvPicPr>
            <a:picLocks noChangeAspect="1" noChangeArrowheads="1"/>
          </p:cNvPicPr>
          <p:nvPr userDrawn="1"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617" y="144463"/>
            <a:ext cx="1438887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5642" r:id="rId1"/>
    <p:sldLayoutId id="2147485628" r:id="rId2"/>
    <p:sldLayoutId id="2147485629" r:id="rId3"/>
    <p:sldLayoutId id="2147485630" r:id="rId4"/>
    <p:sldLayoutId id="2147485631" r:id="rId5"/>
    <p:sldLayoutId id="2147485632" r:id="rId6"/>
    <p:sldLayoutId id="2147485633" r:id="rId7"/>
    <p:sldLayoutId id="2147485634" r:id="rId8"/>
    <p:sldLayoutId id="2147485635" r:id="rId9"/>
    <p:sldLayoutId id="2147485636" r:id="rId10"/>
    <p:sldLayoutId id="2147485637" r:id="rId11"/>
    <p:sldLayoutId id="2147485638" r:id="rId12"/>
    <p:sldLayoutId id="2147485639" r:id="rId13"/>
    <p:sldLayoutId id="2147485643" r:id="rId14"/>
  </p:sldLayoutIdLst>
  <p:hf hdr="0" ftr="0" dt="0"/>
  <p:txStyles>
    <p:titleStyle>
      <a:lvl1pPr algn="l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2000" b="1">
          <a:solidFill>
            <a:srgbClr val="808080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2000" b="1">
          <a:solidFill>
            <a:srgbClr val="D20000"/>
          </a:solidFill>
          <a:latin typeface="Arial" charset="0"/>
        </a:defRPr>
      </a:lvl2pPr>
      <a:lvl3pPr algn="l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2000" b="1">
          <a:solidFill>
            <a:srgbClr val="D20000"/>
          </a:solidFill>
          <a:latin typeface="Arial" charset="0"/>
        </a:defRPr>
      </a:lvl3pPr>
      <a:lvl4pPr algn="l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2000" b="1">
          <a:solidFill>
            <a:srgbClr val="D20000"/>
          </a:solidFill>
          <a:latin typeface="Arial" charset="0"/>
        </a:defRPr>
      </a:lvl4pPr>
      <a:lvl5pPr algn="l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2000" b="1">
          <a:solidFill>
            <a:srgbClr val="D20000"/>
          </a:solidFill>
          <a:latin typeface="Arial" charset="0"/>
        </a:defRPr>
      </a:lvl5pPr>
      <a:lvl6pPr marL="457200" algn="l" rtl="0" fontAlgn="base">
        <a:lnSpc>
          <a:spcPct val="80000"/>
        </a:lnSpc>
        <a:spcBef>
          <a:spcPct val="0"/>
        </a:spcBef>
        <a:spcAft>
          <a:spcPct val="0"/>
        </a:spcAft>
        <a:defRPr sz="2000" b="1">
          <a:solidFill>
            <a:srgbClr val="E2271E"/>
          </a:solidFill>
          <a:latin typeface="Arial" charset="0"/>
        </a:defRPr>
      </a:lvl6pPr>
      <a:lvl7pPr marL="914400" algn="l" rtl="0" fontAlgn="base">
        <a:lnSpc>
          <a:spcPct val="80000"/>
        </a:lnSpc>
        <a:spcBef>
          <a:spcPct val="0"/>
        </a:spcBef>
        <a:spcAft>
          <a:spcPct val="0"/>
        </a:spcAft>
        <a:defRPr sz="2000" b="1">
          <a:solidFill>
            <a:srgbClr val="E2271E"/>
          </a:solidFill>
          <a:latin typeface="Arial" charset="0"/>
        </a:defRPr>
      </a:lvl7pPr>
      <a:lvl8pPr marL="1371600" algn="l" rtl="0" fontAlgn="base">
        <a:lnSpc>
          <a:spcPct val="80000"/>
        </a:lnSpc>
        <a:spcBef>
          <a:spcPct val="0"/>
        </a:spcBef>
        <a:spcAft>
          <a:spcPct val="0"/>
        </a:spcAft>
        <a:defRPr sz="2000" b="1">
          <a:solidFill>
            <a:srgbClr val="E2271E"/>
          </a:solidFill>
          <a:latin typeface="Arial" charset="0"/>
        </a:defRPr>
      </a:lvl8pPr>
      <a:lvl9pPr marL="1828800" algn="l" rtl="0" fontAlgn="base">
        <a:lnSpc>
          <a:spcPct val="80000"/>
        </a:lnSpc>
        <a:spcBef>
          <a:spcPct val="0"/>
        </a:spcBef>
        <a:spcAft>
          <a:spcPct val="0"/>
        </a:spcAft>
        <a:defRPr sz="2000" b="1">
          <a:solidFill>
            <a:srgbClr val="E2271E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50000"/>
        </a:spcAft>
        <a:buClr>
          <a:srgbClr val="FC6E51"/>
        </a:buClr>
        <a:buSzPct val="60000"/>
        <a:buFont typeface="Wingdings" panose="05000000000000000000" pitchFamily="2" charset="2"/>
        <a:buChar char="§"/>
        <a:defRPr sz="2200">
          <a:solidFill>
            <a:srgbClr val="808080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30000"/>
        </a:spcAft>
        <a:buClr>
          <a:srgbClr val="FC6E51"/>
        </a:buClr>
        <a:buFont typeface="Wingdings" panose="05000000000000000000" pitchFamily="2" charset="2"/>
        <a:buChar char="§"/>
        <a:defRPr sz="2000">
          <a:solidFill>
            <a:srgbClr val="808080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20000"/>
        </a:spcAft>
        <a:buClr>
          <a:srgbClr val="FC6E51"/>
        </a:buClr>
        <a:buSzPct val="80000"/>
        <a:buFont typeface="Wingdings" panose="05000000000000000000" pitchFamily="2" charset="2"/>
        <a:buChar char="§"/>
        <a:defRPr sz="2400">
          <a:solidFill>
            <a:srgbClr val="808080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20000"/>
        </a:spcAft>
        <a:buClr>
          <a:srgbClr val="FC6E51"/>
        </a:buClr>
        <a:buFont typeface="Wingdings" panose="05000000000000000000" pitchFamily="2" charset="2"/>
        <a:buChar char="§"/>
        <a:defRPr sz="1600">
          <a:solidFill>
            <a:srgbClr val="808080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rgbClr val="FC6E51"/>
        </a:buClr>
        <a:buFont typeface="Wingdings" panose="05000000000000000000" pitchFamily="2" charset="2"/>
        <a:buChar char="§"/>
        <a:defRPr sz="1400">
          <a:solidFill>
            <a:srgbClr val="808080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rgbClr val="CC0000"/>
        </a:buClr>
        <a:buFont typeface="Arial" charset="0"/>
        <a:buChar char="∙"/>
        <a:defRPr sz="1400">
          <a:solidFill>
            <a:srgbClr val="5B0917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rgbClr val="CC0000"/>
        </a:buClr>
        <a:buFont typeface="Arial" charset="0"/>
        <a:buChar char="∙"/>
        <a:defRPr sz="1400">
          <a:solidFill>
            <a:srgbClr val="5B0917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rgbClr val="CC0000"/>
        </a:buClr>
        <a:buFont typeface="Arial" charset="0"/>
        <a:buChar char="∙"/>
        <a:defRPr sz="1400">
          <a:solidFill>
            <a:srgbClr val="5B0917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rgbClr val="CC0000"/>
        </a:buClr>
        <a:buFont typeface="Arial" charset="0"/>
        <a:buChar char="∙"/>
        <a:defRPr sz="1400">
          <a:solidFill>
            <a:srgbClr val="5B0917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svg"/><Relationship Id="rId3" Type="http://schemas.openxmlformats.org/officeDocument/2006/relationships/image" Target="../media/image15.png"/><Relationship Id="rId7" Type="http://schemas.openxmlformats.org/officeDocument/2006/relationships/image" Target="../media/image19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svg"/><Relationship Id="rId5" Type="http://schemas.openxmlformats.org/officeDocument/2006/relationships/image" Target="../media/image17.png"/><Relationship Id="rId4" Type="http://schemas.openxmlformats.org/officeDocument/2006/relationships/image" Target="../media/image16.sv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7" Type="http://schemas.openxmlformats.org/officeDocument/2006/relationships/image" Target="../media/image25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svg"/><Relationship Id="rId5" Type="http://schemas.openxmlformats.org/officeDocument/2006/relationships/image" Target="../media/image23.png"/><Relationship Id="rId4" Type="http://schemas.openxmlformats.org/officeDocument/2006/relationships/image" Target="../media/image22.sv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4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4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4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3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5.png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Rectangle 3"/>
          <p:cNvSpPr>
            <a:spLocks noChangeArrowheads="1"/>
          </p:cNvSpPr>
          <p:nvPr/>
        </p:nvSpPr>
        <p:spPr bwMode="auto">
          <a:xfrm>
            <a:off x="4871864" y="4653136"/>
            <a:ext cx="7128792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/>
            <a:r>
              <a:rPr lang="ru-RU" sz="2400" dirty="0">
                <a:solidFill>
                  <a:schemeClr val="bg1"/>
                </a:solidFill>
              </a:rPr>
              <a:t>Новые функции привлечения финансирования, управления обязательствами, планирования ликвидности и анализа выписки в редакции 3.2</a:t>
            </a:r>
            <a:endParaRPr lang="ru-RU" altLang="ru-RU" sz="28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 spd="slow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Загрузка ключевой ставки с сайта ЦБ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5007AF4B-D67C-4129-86EF-FE2A65D9E95E}" type="slidenum">
              <a:rPr lang="ru-RU" altLang="ru-RU" smtClean="0"/>
              <a:pPr>
                <a:defRPr/>
              </a:pPr>
              <a:t>10</a:t>
            </a:fld>
            <a:endParaRPr lang="ru-RU" altLang="ru-RU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2309" y="2054036"/>
            <a:ext cx="10148227" cy="353520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04801562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43339" y="3068960"/>
            <a:ext cx="11904133" cy="3528020"/>
          </a:xfrm>
        </p:spPr>
        <p:txBody>
          <a:bodyPr/>
          <a:lstStyle/>
          <a:p>
            <a:r>
              <a:rPr lang="ru-RU" dirty="0"/>
              <a:t>Уточняются операции по основному долгу</a:t>
            </a:r>
          </a:p>
          <a:p>
            <a:r>
              <a:rPr lang="ru-RU" dirty="0"/>
              <a:t>Пересчитываются суммы процентов к уплате / получению</a:t>
            </a:r>
          </a:p>
          <a:p>
            <a:r>
              <a:rPr lang="ru-RU" dirty="0"/>
              <a:t>Создается новая версия договора или обновляется существующая (опционально)</a:t>
            </a:r>
          </a:p>
          <a:p>
            <a:r>
              <a:rPr lang="ru-RU" dirty="0"/>
              <a:t>Упрощается отражение операций досрочного погашения</a:t>
            </a:r>
          </a:p>
          <a:p>
            <a:r>
              <a:rPr lang="ru-RU" dirty="0"/>
              <a:t>Повышается актуальность графиков расчетов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Обновление графиков финансовых инструментов при загрузке выписки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5007AF4B-D67C-4129-86EF-FE2A65D9E95E}" type="slidenum">
              <a:rPr lang="ru-RU" altLang="ru-RU" smtClean="0"/>
              <a:pPr>
                <a:defRPr/>
              </a:pPr>
              <a:t>11</a:t>
            </a:fld>
            <a:endParaRPr lang="ru-RU" altLang="ru-RU" dirty="0"/>
          </a:p>
        </p:txBody>
      </p:sp>
      <p:sp>
        <p:nvSpPr>
          <p:cNvPr id="5" name="Деньги"/>
          <p:cNvSpPr>
            <a:spLocks noChangeAspect="1" noEditPoints="1"/>
          </p:cNvSpPr>
          <p:nvPr/>
        </p:nvSpPr>
        <p:spPr bwMode="auto">
          <a:xfrm>
            <a:off x="601603" y="1342983"/>
            <a:ext cx="1261503" cy="948334"/>
          </a:xfrm>
          <a:custGeom>
            <a:avLst/>
            <a:gdLst>
              <a:gd name="T0" fmla="*/ 2147483647 w 6336"/>
              <a:gd name="T1" fmla="*/ 2147483647 h 4763"/>
              <a:gd name="T2" fmla="*/ 2147483647 w 6336"/>
              <a:gd name="T3" fmla="*/ 2147483647 h 4763"/>
              <a:gd name="T4" fmla="*/ 2147483647 w 6336"/>
              <a:gd name="T5" fmla="*/ 2147483647 h 4763"/>
              <a:gd name="T6" fmla="*/ 2147483647 w 6336"/>
              <a:gd name="T7" fmla="*/ 2147483647 h 4763"/>
              <a:gd name="T8" fmla="*/ 2147483647 w 6336"/>
              <a:gd name="T9" fmla="*/ 2147483647 h 4763"/>
              <a:gd name="T10" fmla="*/ 2147483647 w 6336"/>
              <a:gd name="T11" fmla="*/ 2147483647 h 4763"/>
              <a:gd name="T12" fmla="*/ 2147483647 w 6336"/>
              <a:gd name="T13" fmla="*/ 2147483647 h 4763"/>
              <a:gd name="T14" fmla="*/ 2147483647 w 6336"/>
              <a:gd name="T15" fmla="*/ 2147483647 h 4763"/>
              <a:gd name="T16" fmla="*/ 2147483647 w 6336"/>
              <a:gd name="T17" fmla="*/ 2147483647 h 4763"/>
              <a:gd name="T18" fmla="*/ 2147483647 w 6336"/>
              <a:gd name="T19" fmla="*/ 2147483647 h 4763"/>
              <a:gd name="T20" fmla="*/ 2147483647 w 6336"/>
              <a:gd name="T21" fmla="*/ 2147483647 h 4763"/>
              <a:gd name="T22" fmla="*/ 2147483647 w 6336"/>
              <a:gd name="T23" fmla="*/ 2147483647 h 4763"/>
              <a:gd name="T24" fmla="*/ 2147483647 w 6336"/>
              <a:gd name="T25" fmla="*/ 2147483647 h 4763"/>
              <a:gd name="T26" fmla="*/ 2147483647 w 6336"/>
              <a:gd name="T27" fmla="*/ 2147483647 h 4763"/>
              <a:gd name="T28" fmla="*/ 2147483647 w 6336"/>
              <a:gd name="T29" fmla="*/ 2147483647 h 4763"/>
              <a:gd name="T30" fmla="*/ 2147483647 w 6336"/>
              <a:gd name="T31" fmla="*/ 2147483647 h 4763"/>
              <a:gd name="T32" fmla="*/ 2147483647 w 6336"/>
              <a:gd name="T33" fmla="*/ 2147483647 h 4763"/>
              <a:gd name="T34" fmla="*/ 2147483647 w 6336"/>
              <a:gd name="T35" fmla="*/ 2147483647 h 4763"/>
              <a:gd name="T36" fmla="*/ 2147483647 w 6336"/>
              <a:gd name="T37" fmla="*/ 2147483647 h 4763"/>
              <a:gd name="T38" fmla="*/ 2147483647 w 6336"/>
              <a:gd name="T39" fmla="*/ 2147483647 h 4763"/>
              <a:gd name="T40" fmla="*/ 2147483647 w 6336"/>
              <a:gd name="T41" fmla="*/ 2147483647 h 4763"/>
              <a:gd name="T42" fmla="*/ 2147483647 w 6336"/>
              <a:gd name="T43" fmla="*/ 2147483647 h 4763"/>
              <a:gd name="T44" fmla="*/ 2147483647 w 6336"/>
              <a:gd name="T45" fmla="*/ 2147483647 h 4763"/>
              <a:gd name="T46" fmla="*/ 2147483647 w 6336"/>
              <a:gd name="T47" fmla="*/ 2147483647 h 4763"/>
              <a:gd name="T48" fmla="*/ 2147483647 w 6336"/>
              <a:gd name="T49" fmla="*/ 2147483647 h 4763"/>
              <a:gd name="T50" fmla="*/ 2147483647 w 6336"/>
              <a:gd name="T51" fmla="*/ 2147483647 h 4763"/>
              <a:gd name="T52" fmla="*/ 2147483647 w 6336"/>
              <a:gd name="T53" fmla="*/ 2147483647 h 4763"/>
              <a:gd name="T54" fmla="*/ 2147483647 w 6336"/>
              <a:gd name="T55" fmla="*/ 2147483647 h 4763"/>
              <a:gd name="T56" fmla="*/ 2147483647 w 6336"/>
              <a:gd name="T57" fmla="*/ 2147483647 h 4763"/>
              <a:gd name="T58" fmla="*/ 2147483647 w 6336"/>
              <a:gd name="T59" fmla="*/ 2147483647 h 4763"/>
              <a:gd name="T60" fmla="*/ 2147483647 w 6336"/>
              <a:gd name="T61" fmla="*/ 2147483647 h 4763"/>
              <a:gd name="T62" fmla="*/ 2147483647 w 6336"/>
              <a:gd name="T63" fmla="*/ 2147483647 h 4763"/>
              <a:gd name="T64" fmla="*/ 2147483647 w 6336"/>
              <a:gd name="T65" fmla="*/ 2147483647 h 4763"/>
              <a:gd name="T66" fmla="*/ 2147483647 w 6336"/>
              <a:gd name="T67" fmla="*/ 2147483647 h 4763"/>
              <a:gd name="T68" fmla="*/ 2147483647 w 6336"/>
              <a:gd name="T69" fmla="*/ 2147483647 h 4763"/>
              <a:gd name="T70" fmla="*/ 2147483647 w 6336"/>
              <a:gd name="T71" fmla="*/ 2147483647 h 4763"/>
              <a:gd name="T72" fmla="*/ 2147483647 w 6336"/>
              <a:gd name="T73" fmla="*/ 2147483647 h 4763"/>
              <a:gd name="T74" fmla="*/ 2147483647 w 6336"/>
              <a:gd name="T75" fmla="*/ 2147483647 h 4763"/>
              <a:gd name="T76" fmla="*/ 2147483647 w 6336"/>
              <a:gd name="T77" fmla="*/ 2147483647 h 4763"/>
              <a:gd name="T78" fmla="*/ 2147483647 w 6336"/>
              <a:gd name="T79" fmla="*/ 2147483647 h 4763"/>
              <a:gd name="T80" fmla="*/ 2147483647 w 6336"/>
              <a:gd name="T81" fmla="*/ 2147483647 h 4763"/>
              <a:gd name="T82" fmla="*/ 2147483647 w 6336"/>
              <a:gd name="T83" fmla="*/ 2147483647 h 4763"/>
              <a:gd name="T84" fmla="*/ 2147483647 w 6336"/>
              <a:gd name="T85" fmla="*/ 2147483647 h 4763"/>
              <a:gd name="T86" fmla="*/ 0 w 6336"/>
              <a:gd name="T87" fmla="*/ 2147483647 h 4763"/>
              <a:gd name="T88" fmla="*/ 2147483647 w 6336"/>
              <a:gd name="T89" fmla="*/ 2147483647 h 4763"/>
              <a:gd name="T90" fmla="*/ 0 w 6336"/>
              <a:gd name="T91" fmla="*/ 2147483647 h 4763"/>
              <a:gd name="T92" fmla="*/ 2147483647 w 6336"/>
              <a:gd name="T93" fmla="*/ 2147483647 h 4763"/>
              <a:gd name="T94" fmla="*/ 2147483647 w 6336"/>
              <a:gd name="T95" fmla="*/ 2147483647 h 4763"/>
              <a:gd name="T96" fmla="*/ 2147483647 w 6336"/>
              <a:gd name="T97" fmla="*/ 2147483647 h 4763"/>
              <a:gd name="T98" fmla="*/ 2147483647 w 6336"/>
              <a:gd name="T99" fmla="*/ 2147483647 h 4763"/>
              <a:gd name="T100" fmla="*/ 2147483647 w 6336"/>
              <a:gd name="T101" fmla="*/ 2147483647 h 4763"/>
              <a:gd name="T102" fmla="*/ 2147483647 w 6336"/>
              <a:gd name="T103" fmla="*/ 2147483647 h 4763"/>
              <a:gd name="T104" fmla="*/ 2147483647 w 6336"/>
              <a:gd name="T105" fmla="*/ 2147483647 h 4763"/>
              <a:gd name="T106" fmla="*/ 2147483647 w 6336"/>
              <a:gd name="T107" fmla="*/ 2147483647 h 4763"/>
              <a:gd name="T108" fmla="*/ 2147483647 w 6336"/>
              <a:gd name="T109" fmla="*/ 2147483647 h 4763"/>
              <a:gd name="T110" fmla="*/ 2147483647 w 6336"/>
              <a:gd name="T111" fmla="*/ 2147483647 h 4763"/>
              <a:gd name="T112" fmla="*/ 2147483647 w 6336"/>
              <a:gd name="T113" fmla="*/ 2147483647 h 4763"/>
              <a:gd name="T114" fmla="*/ 2147483647 w 6336"/>
              <a:gd name="T115" fmla="*/ 2147483647 h 4763"/>
              <a:gd name="T116" fmla="*/ 2147483647 w 6336"/>
              <a:gd name="T117" fmla="*/ 2147483647 h 4763"/>
              <a:gd name="T118" fmla="*/ 2147483647 w 6336"/>
              <a:gd name="T119" fmla="*/ 2147483647 h 4763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w 6336"/>
              <a:gd name="T181" fmla="*/ 0 h 4763"/>
              <a:gd name="T182" fmla="*/ 6336 w 6336"/>
              <a:gd name="T183" fmla="*/ 4763 h 4763"/>
            </a:gdLst>
            <a:ahLst/>
            <a:cxnLst>
              <a:cxn ang="T120">
                <a:pos x="T0" y="T1"/>
              </a:cxn>
              <a:cxn ang="T121">
                <a:pos x="T2" y="T3"/>
              </a:cxn>
              <a:cxn ang="T122">
                <a:pos x="T4" y="T5"/>
              </a:cxn>
              <a:cxn ang="T123">
                <a:pos x="T6" y="T7"/>
              </a:cxn>
              <a:cxn ang="T124">
                <a:pos x="T8" y="T9"/>
              </a:cxn>
              <a:cxn ang="T125">
                <a:pos x="T10" y="T11"/>
              </a:cxn>
              <a:cxn ang="T126">
                <a:pos x="T12" y="T13"/>
              </a:cxn>
              <a:cxn ang="T127">
                <a:pos x="T14" y="T15"/>
              </a:cxn>
              <a:cxn ang="T128">
                <a:pos x="T16" y="T17"/>
              </a:cxn>
              <a:cxn ang="T129">
                <a:pos x="T18" y="T19"/>
              </a:cxn>
              <a:cxn ang="T130">
                <a:pos x="T20" y="T21"/>
              </a:cxn>
              <a:cxn ang="T131">
                <a:pos x="T22" y="T23"/>
              </a:cxn>
              <a:cxn ang="T132">
                <a:pos x="T24" y="T25"/>
              </a:cxn>
              <a:cxn ang="T133">
                <a:pos x="T26" y="T27"/>
              </a:cxn>
              <a:cxn ang="T134">
                <a:pos x="T28" y="T29"/>
              </a:cxn>
              <a:cxn ang="T135">
                <a:pos x="T30" y="T31"/>
              </a:cxn>
              <a:cxn ang="T136">
                <a:pos x="T32" y="T33"/>
              </a:cxn>
              <a:cxn ang="T137">
                <a:pos x="T34" y="T35"/>
              </a:cxn>
              <a:cxn ang="T138">
                <a:pos x="T36" y="T37"/>
              </a:cxn>
              <a:cxn ang="T139">
                <a:pos x="T38" y="T39"/>
              </a:cxn>
              <a:cxn ang="T140">
                <a:pos x="T40" y="T41"/>
              </a:cxn>
              <a:cxn ang="T141">
                <a:pos x="T42" y="T43"/>
              </a:cxn>
              <a:cxn ang="T142">
                <a:pos x="T44" y="T45"/>
              </a:cxn>
              <a:cxn ang="T143">
                <a:pos x="T46" y="T47"/>
              </a:cxn>
              <a:cxn ang="T144">
                <a:pos x="T48" y="T49"/>
              </a:cxn>
              <a:cxn ang="T145">
                <a:pos x="T50" y="T51"/>
              </a:cxn>
              <a:cxn ang="T146">
                <a:pos x="T52" y="T53"/>
              </a:cxn>
              <a:cxn ang="T147">
                <a:pos x="T54" y="T55"/>
              </a:cxn>
              <a:cxn ang="T148">
                <a:pos x="T56" y="T57"/>
              </a:cxn>
              <a:cxn ang="T149">
                <a:pos x="T58" y="T59"/>
              </a:cxn>
              <a:cxn ang="T150">
                <a:pos x="T60" y="T61"/>
              </a:cxn>
              <a:cxn ang="T151">
                <a:pos x="T62" y="T63"/>
              </a:cxn>
              <a:cxn ang="T152">
                <a:pos x="T64" y="T65"/>
              </a:cxn>
              <a:cxn ang="T153">
                <a:pos x="T66" y="T67"/>
              </a:cxn>
              <a:cxn ang="T154">
                <a:pos x="T68" y="T69"/>
              </a:cxn>
              <a:cxn ang="T155">
                <a:pos x="T70" y="T71"/>
              </a:cxn>
              <a:cxn ang="T156">
                <a:pos x="T72" y="T73"/>
              </a:cxn>
              <a:cxn ang="T157">
                <a:pos x="T74" y="T75"/>
              </a:cxn>
              <a:cxn ang="T158">
                <a:pos x="T76" y="T77"/>
              </a:cxn>
              <a:cxn ang="T159">
                <a:pos x="T78" y="T79"/>
              </a:cxn>
              <a:cxn ang="T160">
                <a:pos x="T80" y="T81"/>
              </a:cxn>
              <a:cxn ang="T161">
                <a:pos x="T82" y="T83"/>
              </a:cxn>
              <a:cxn ang="T162">
                <a:pos x="T84" y="T85"/>
              </a:cxn>
              <a:cxn ang="T163">
                <a:pos x="T86" y="T87"/>
              </a:cxn>
              <a:cxn ang="T164">
                <a:pos x="T88" y="T89"/>
              </a:cxn>
              <a:cxn ang="T165">
                <a:pos x="T90" y="T91"/>
              </a:cxn>
              <a:cxn ang="T166">
                <a:pos x="T92" y="T93"/>
              </a:cxn>
              <a:cxn ang="T167">
                <a:pos x="T94" y="T95"/>
              </a:cxn>
              <a:cxn ang="T168">
                <a:pos x="T96" y="T97"/>
              </a:cxn>
              <a:cxn ang="T169">
                <a:pos x="T98" y="T99"/>
              </a:cxn>
              <a:cxn ang="T170">
                <a:pos x="T100" y="T101"/>
              </a:cxn>
              <a:cxn ang="T171">
                <a:pos x="T102" y="T103"/>
              </a:cxn>
              <a:cxn ang="T172">
                <a:pos x="T104" y="T105"/>
              </a:cxn>
              <a:cxn ang="T173">
                <a:pos x="T106" y="T107"/>
              </a:cxn>
              <a:cxn ang="T174">
                <a:pos x="T108" y="T109"/>
              </a:cxn>
              <a:cxn ang="T175">
                <a:pos x="T110" y="T111"/>
              </a:cxn>
              <a:cxn ang="T176">
                <a:pos x="T112" y="T113"/>
              </a:cxn>
              <a:cxn ang="T177">
                <a:pos x="T114" y="T115"/>
              </a:cxn>
              <a:cxn ang="T178">
                <a:pos x="T116" y="T117"/>
              </a:cxn>
              <a:cxn ang="T179">
                <a:pos x="T118" y="T119"/>
              </a:cxn>
            </a:cxnLst>
            <a:rect l="T180" t="T181" r="T182" b="T183"/>
            <a:pathLst>
              <a:path w="6336" h="4763">
                <a:moveTo>
                  <a:pt x="1772" y="3695"/>
                </a:moveTo>
                <a:lnTo>
                  <a:pt x="109" y="2820"/>
                </a:lnTo>
                <a:lnTo>
                  <a:pt x="109" y="2672"/>
                </a:lnTo>
                <a:lnTo>
                  <a:pt x="1772" y="3547"/>
                </a:lnTo>
                <a:lnTo>
                  <a:pt x="1772" y="3695"/>
                </a:lnTo>
                <a:close/>
                <a:moveTo>
                  <a:pt x="3814" y="1925"/>
                </a:moveTo>
                <a:lnTo>
                  <a:pt x="4488" y="1668"/>
                </a:lnTo>
                <a:lnTo>
                  <a:pt x="2515" y="608"/>
                </a:lnTo>
                <a:lnTo>
                  <a:pt x="1795" y="857"/>
                </a:lnTo>
                <a:lnTo>
                  <a:pt x="3814" y="1925"/>
                </a:lnTo>
                <a:close/>
                <a:moveTo>
                  <a:pt x="4541" y="1785"/>
                </a:moveTo>
                <a:lnTo>
                  <a:pt x="3830" y="2056"/>
                </a:lnTo>
                <a:lnTo>
                  <a:pt x="3830" y="4109"/>
                </a:lnTo>
                <a:lnTo>
                  <a:pt x="4501" y="3874"/>
                </a:lnTo>
                <a:lnTo>
                  <a:pt x="4541" y="1785"/>
                </a:lnTo>
                <a:close/>
                <a:moveTo>
                  <a:pt x="2218" y="1229"/>
                </a:moveTo>
                <a:lnTo>
                  <a:pt x="2218" y="1229"/>
                </a:lnTo>
                <a:lnTo>
                  <a:pt x="2183" y="1250"/>
                </a:lnTo>
                <a:lnTo>
                  <a:pt x="2148" y="1271"/>
                </a:lnTo>
                <a:lnTo>
                  <a:pt x="2116" y="1291"/>
                </a:lnTo>
                <a:lnTo>
                  <a:pt x="2084" y="1312"/>
                </a:lnTo>
                <a:lnTo>
                  <a:pt x="2056" y="1333"/>
                </a:lnTo>
                <a:lnTo>
                  <a:pt x="2030" y="1354"/>
                </a:lnTo>
                <a:lnTo>
                  <a:pt x="2005" y="1374"/>
                </a:lnTo>
                <a:lnTo>
                  <a:pt x="1982" y="1395"/>
                </a:lnTo>
                <a:lnTo>
                  <a:pt x="1961" y="1416"/>
                </a:lnTo>
                <a:lnTo>
                  <a:pt x="1944" y="1435"/>
                </a:lnTo>
                <a:lnTo>
                  <a:pt x="1928" y="1456"/>
                </a:lnTo>
                <a:lnTo>
                  <a:pt x="1914" y="1476"/>
                </a:lnTo>
                <a:lnTo>
                  <a:pt x="1904" y="1496"/>
                </a:lnTo>
                <a:lnTo>
                  <a:pt x="1894" y="1515"/>
                </a:lnTo>
                <a:lnTo>
                  <a:pt x="1888" y="1536"/>
                </a:lnTo>
                <a:lnTo>
                  <a:pt x="1885" y="1553"/>
                </a:lnTo>
                <a:lnTo>
                  <a:pt x="1885" y="1569"/>
                </a:lnTo>
                <a:lnTo>
                  <a:pt x="1886" y="1587"/>
                </a:lnTo>
                <a:lnTo>
                  <a:pt x="1890" y="1603"/>
                </a:lnTo>
                <a:lnTo>
                  <a:pt x="1898" y="1619"/>
                </a:lnTo>
                <a:lnTo>
                  <a:pt x="1907" y="1634"/>
                </a:lnTo>
                <a:lnTo>
                  <a:pt x="1920" y="1650"/>
                </a:lnTo>
                <a:lnTo>
                  <a:pt x="1936" y="1666"/>
                </a:lnTo>
                <a:lnTo>
                  <a:pt x="1955" y="1681"/>
                </a:lnTo>
                <a:lnTo>
                  <a:pt x="1976" y="1695"/>
                </a:lnTo>
                <a:lnTo>
                  <a:pt x="2001" y="1710"/>
                </a:lnTo>
                <a:lnTo>
                  <a:pt x="2032" y="1724"/>
                </a:lnTo>
                <a:lnTo>
                  <a:pt x="2064" y="1737"/>
                </a:lnTo>
                <a:lnTo>
                  <a:pt x="2100" y="1748"/>
                </a:lnTo>
                <a:lnTo>
                  <a:pt x="2140" y="1759"/>
                </a:lnTo>
                <a:lnTo>
                  <a:pt x="2185" y="1769"/>
                </a:lnTo>
                <a:lnTo>
                  <a:pt x="2234" y="1778"/>
                </a:lnTo>
                <a:lnTo>
                  <a:pt x="2282" y="1785"/>
                </a:lnTo>
                <a:lnTo>
                  <a:pt x="2333" y="1791"/>
                </a:lnTo>
                <a:lnTo>
                  <a:pt x="2386" y="1796"/>
                </a:lnTo>
                <a:lnTo>
                  <a:pt x="2440" y="1797"/>
                </a:lnTo>
                <a:lnTo>
                  <a:pt x="2496" y="1799"/>
                </a:lnTo>
                <a:lnTo>
                  <a:pt x="2554" y="1799"/>
                </a:lnTo>
                <a:lnTo>
                  <a:pt x="2611" y="1799"/>
                </a:lnTo>
                <a:lnTo>
                  <a:pt x="2670" y="1796"/>
                </a:lnTo>
                <a:lnTo>
                  <a:pt x="2731" y="1791"/>
                </a:lnTo>
                <a:lnTo>
                  <a:pt x="2791" y="1786"/>
                </a:lnTo>
                <a:lnTo>
                  <a:pt x="2854" y="1780"/>
                </a:lnTo>
                <a:lnTo>
                  <a:pt x="2914" y="1772"/>
                </a:lnTo>
                <a:lnTo>
                  <a:pt x="2976" y="1764"/>
                </a:lnTo>
                <a:lnTo>
                  <a:pt x="3040" y="1754"/>
                </a:lnTo>
                <a:lnTo>
                  <a:pt x="3103" y="1743"/>
                </a:lnTo>
                <a:lnTo>
                  <a:pt x="3165" y="1730"/>
                </a:lnTo>
                <a:lnTo>
                  <a:pt x="2218" y="1229"/>
                </a:lnTo>
                <a:close/>
                <a:moveTo>
                  <a:pt x="4258" y="1084"/>
                </a:moveTo>
                <a:lnTo>
                  <a:pt x="4258" y="1084"/>
                </a:lnTo>
                <a:lnTo>
                  <a:pt x="4252" y="1073"/>
                </a:lnTo>
                <a:lnTo>
                  <a:pt x="4244" y="1060"/>
                </a:lnTo>
                <a:lnTo>
                  <a:pt x="4234" y="1049"/>
                </a:lnTo>
                <a:lnTo>
                  <a:pt x="4223" y="1038"/>
                </a:lnTo>
                <a:lnTo>
                  <a:pt x="4210" y="1026"/>
                </a:lnTo>
                <a:lnTo>
                  <a:pt x="4196" y="1015"/>
                </a:lnTo>
                <a:lnTo>
                  <a:pt x="4180" y="1004"/>
                </a:lnTo>
                <a:lnTo>
                  <a:pt x="4162" y="994"/>
                </a:lnTo>
                <a:lnTo>
                  <a:pt x="4143" y="985"/>
                </a:lnTo>
                <a:lnTo>
                  <a:pt x="4122" y="975"/>
                </a:lnTo>
                <a:lnTo>
                  <a:pt x="4078" y="958"/>
                </a:lnTo>
                <a:lnTo>
                  <a:pt x="4027" y="942"/>
                </a:lnTo>
                <a:lnTo>
                  <a:pt x="3969" y="929"/>
                </a:lnTo>
                <a:lnTo>
                  <a:pt x="3907" y="918"/>
                </a:lnTo>
                <a:lnTo>
                  <a:pt x="3841" y="908"/>
                </a:lnTo>
                <a:lnTo>
                  <a:pt x="3770" y="900"/>
                </a:lnTo>
                <a:lnTo>
                  <a:pt x="3693" y="897"/>
                </a:lnTo>
                <a:lnTo>
                  <a:pt x="3613" y="895"/>
                </a:lnTo>
                <a:lnTo>
                  <a:pt x="3529" y="895"/>
                </a:lnTo>
                <a:lnTo>
                  <a:pt x="3441" y="900"/>
                </a:lnTo>
                <a:lnTo>
                  <a:pt x="3348" y="908"/>
                </a:lnTo>
                <a:lnTo>
                  <a:pt x="4132" y="1328"/>
                </a:lnTo>
                <a:lnTo>
                  <a:pt x="4154" y="1309"/>
                </a:lnTo>
                <a:lnTo>
                  <a:pt x="4173" y="1290"/>
                </a:lnTo>
                <a:lnTo>
                  <a:pt x="4191" y="1272"/>
                </a:lnTo>
                <a:lnTo>
                  <a:pt x="4207" y="1253"/>
                </a:lnTo>
                <a:lnTo>
                  <a:pt x="4220" y="1235"/>
                </a:lnTo>
                <a:lnTo>
                  <a:pt x="4233" y="1219"/>
                </a:lnTo>
                <a:lnTo>
                  <a:pt x="4242" y="1204"/>
                </a:lnTo>
                <a:lnTo>
                  <a:pt x="4250" y="1188"/>
                </a:lnTo>
                <a:lnTo>
                  <a:pt x="4256" y="1172"/>
                </a:lnTo>
                <a:lnTo>
                  <a:pt x="4261" y="1157"/>
                </a:lnTo>
                <a:lnTo>
                  <a:pt x="4263" y="1144"/>
                </a:lnTo>
                <a:lnTo>
                  <a:pt x="4264" y="1130"/>
                </a:lnTo>
                <a:lnTo>
                  <a:pt x="4266" y="1117"/>
                </a:lnTo>
                <a:lnTo>
                  <a:pt x="4264" y="1106"/>
                </a:lnTo>
                <a:lnTo>
                  <a:pt x="4261" y="1095"/>
                </a:lnTo>
                <a:lnTo>
                  <a:pt x="4258" y="1084"/>
                </a:lnTo>
                <a:close/>
                <a:moveTo>
                  <a:pt x="1997" y="1111"/>
                </a:moveTo>
                <a:lnTo>
                  <a:pt x="383" y="1655"/>
                </a:lnTo>
                <a:lnTo>
                  <a:pt x="1933" y="2482"/>
                </a:lnTo>
                <a:lnTo>
                  <a:pt x="3516" y="1915"/>
                </a:lnTo>
                <a:lnTo>
                  <a:pt x="3342" y="1824"/>
                </a:lnTo>
                <a:lnTo>
                  <a:pt x="3269" y="1842"/>
                </a:lnTo>
                <a:lnTo>
                  <a:pt x="3194" y="1858"/>
                </a:lnTo>
                <a:lnTo>
                  <a:pt x="3119" y="1872"/>
                </a:lnTo>
                <a:lnTo>
                  <a:pt x="3044" y="1885"/>
                </a:lnTo>
                <a:lnTo>
                  <a:pt x="2969" y="1898"/>
                </a:lnTo>
                <a:lnTo>
                  <a:pt x="2893" y="1907"/>
                </a:lnTo>
                <a:lnTo>
                  <a:pt x="2820" y="1915"/>
                </a:lnTo>
                <a:lnTo>
                  <a:pt x="2747" y="1922"/>
                </a:lnTo>
                <a:lnTo>
                  <a:pt x="2675" y="1927"/>
                </a:lnTo>
                <a:lnTo>
                  <a:pt x="2603" y="1930"/>
                </a:lnTo>
                <a:lnTo>
                  <a:pt x="2534" y="1931"/>
                </a:lnTo>
                <a:lnTo>
                  <a:pt x="2466" y="1930"/>
                </a:lnTo>
                <a:lnTo>
                  <a:pt x="2399" y="1927"/>
                </a:lnTo>
                <a:lnTo>
                  <a:pt x="2335" y="1923"/>
                </a:lnTo>
                <a:lnTo>
                  <a:pt x="2273" y="1915"/>
                </a:lnTo>
                <a:lnTo>
                  <a:pt x="2212" y="1907"/>
                </a:lnTo>
                <a:lnTo>
                  <a:pt x="2166" y="1899"/>
                </a:lnTo>
                <a:lnTo>
                  <a:pt x="2118" y="1888"/>
                </a:lnTo>
                <a:lnTo>
                  <a:pt x="2073" y="1877"/>
                </a:lnTo>
                <a:lnTo>
                  <a:pt x="2030" y="1863"/>
                </a:lnTo>
                <a:lnTo>
                  <a:pt x="1989" y="1847"/>
                </a:lnTo>
                <a:lnTo>
                  <a:pt x="1949" y="1829"/>
                </a:lnTo>
                <a:lnTo>
                  <a:pt x="1912" y="1810"/>
                </a:lnTo>
                <a:lnTo>
                  <a:pt x="1878" y="1788"/>
                </a:lnTo>
                <a:lnTo>
                  <a:pt x="1848" y="1764"/>
                </a:lnTo>
                <a:lnTo>
                  <a:pt x="1834" y="1753"/>
                </a:lnTo>
                <a:lnTo>
                  <a:pt x="1821" y="1738"/>
                </a:lnTo>
                <a:lnTo>
                  <a:pt x="1808" y="1725"/>
                </a:lnTo>
                <a:lnTo>
                  <a:pt x="1799" y="1711"/>
                </a:lnTo>
                <a:lnTo>
                  <a:pt x="1787" y="1697"/>
                </a:lnTo>
                <a:lnTo>
                  <a:pt x="1780" y="1681"/>
                </a:lnTo>
                <a:lnTo>
                  <a:pt x="1772" y="1665"/>
                </a:lnTo>
                <a:lnTo>
                  <a:pt x="1765" y="1649"/>
                </a:lnTo>
                <a:lnTo>
                  <a:pt x="1760" y="1631"/>
                </a:lnTo>
                <a:lnTo>
                  <a:pt x="1757" y="1614"/>
                </a:lnTo>
                <a:lnTo>
                  <a:pt x="1754" y="1596"/>
                </a:lnTo>
                <a:lnTo>
                  <a:pt x="1752" y="1577"/>
                </a:lnTo>
                <a:lnTo>
                  <a:pt x="1752" y="1558"/>
                </a:lnTo>
                <a:lnTo>
                  <a:pt x="1754" y="1539"/>
                </a:lnTo>
                <a:lnTo>
                  <a:pt x="1759" y="1512"/>
                </a:lnTo>
                <a:lnTo>
                  <a:pt x="1765" y="1486"/>
                </a:lnTo>
                <a:lnTo>
                  <a:pt x="1775" y="1461"/>
                </a:lnTo>
                <a:lnTo>
                  <a:pt x="1786" y="1435"/>
                </a:lnTo>
                <a:lnTo>
                  <a:pt x="1800" y="1411"/>
                </a:lnTo>
                <a:lnTo>
                  <a:pt x="1816" y="1385"/>
                </a:lnTo>
                <a:lnTo>
                  <a:pt x="1834" y="1362"/>
                </a:lnTo>
                <a:lnTo>
                  <a:pt x="1855" y="1338"/>
                </a:lnTo>
                <a:lnTo>
                  <a:pt x="1875" y="1314"/>
                </a:lnTo>
                <a:lnTo>
                  <a:pt x="1899" y="1290"/>
                </a:lnTo>
                <a:lnTo>
                  <a:pt x="1926" y="1266"/>
                </a:lnTo>
                <a:lnTo>
                  <a:pt x="1953" y="1243"/>
                </a:lnTo>
                <a:lnTo>
                  <a:pt x="1982" y="1221"/>
                </a:lnTo>
                <a:lnTo>
                  <a:pt x="2013" y="1199"/>
                </a:lnTo>
                <a:lnTo>
                  <a:pt x="2046" y="1176"/>
                </a:lnTo>
                <a:lnTo>
                  <a:pt x="2080" y="1156"/>
                </a:lnTo>
                <a:lnTo>
                  <a:pt x="1997" y="1111"/>
                </a:lnTo>
                <a:close/>
                <a:moveTo>
                  <a:pt x="2753" y="587"/>
                </a:moveTo>
                <a:lnTo>
                  <a:pt x="4496" y="0"/>
                </a:lnTo>
                <a:lnTo>
                  <a:pt x="6307" y="926"/>
                </a:lnTo>
                <a:lnTo>
                  <a:pt x="6307" y="1188"/>
                </a:lnTo>
                <a:lnTo>
                  <a:pt x="4671" y="1773"/>
                </a:lnTo>
                <a:lnTo>
                  <a:pt x="4667" y="2011"/>
                </a:lnTo>
                <a:lnTo>
                  <a:pt x="6221" y="1456"/>
                </a:lnTo>
                <a:lnTo>
                  <a:pt x="6221" y="1596"/>
                </a:lnTo>
                <a:lnTo>
                  <a:pt x="4665" y="2150"/>
                </a:lnTo>
                <a:lnTo>
                  <a:pt x="4662" y="2340"/>
                </a:lnTo>
                <a:lnTo>
                  <a:pt x="6336" y="1743"/>
                </a:lnTo>
                <a:lnTo>
                  <a:pt x="6336" y="1882"/>
                </a:lnTo>
                <a:lnTo>
                  <a:pt x="4659" y="2480"/>
                </a:lnTo>
                <a:lnTo>
                  <a:pt x="4655" y="2670"/>
                </a:lnTo>
                <a:lnTo>
                  <a:pt x="6218" y="2113"/>
                </a:lnTo>
                <a:lnTo>
                  <a:pt x="6218" y="2252"/>
                </a:lnTo>
                <a:lnTo>
                  <a:pt x="4652" y="2811"/>
                </a:lnTo>
                <a:lnTo>
                  <a:pt x="4649" y="2999"/>
                </a:lnTo>
                <a:lnTo>
                  <a:pt x="6336" y="2397"/>
                </a:lnTo>
                <a:lnTo>
                  <a:pt x="6336" y="2538"/>
                </a:lnTo>
                <a:lnTo>
                  <a:pt x="4646" y="3140"/>
                </a:lnTo>
                <a:lnTo>
                  <a:pt x="4643" y="3330"/>
                </a:lnTo>
                <a:lnTo>
                  <a:pt x="6223" y="2766"/>
                </a:lnTo>
                <a:lnTo>
                  <a:pt x="6223" y="2905"/>
                </a:lnTo>
                <a:lnTo>
                  <a:pt x="4639" y="3470"/>
                </a:lnTo>
                <a:lnTo>
                  <a:pt x="4636" y="3658"/>
                </a:lnTo>
                <a:lnTo>
                  <a:pt x="6336" y="3053"/>
                </a:lnTo>
                <a:lnTo>
                  <a:pt x="6336" y="3192"/>
                </a:lnTo>
                <a:lnTo>
                  <a:pt x="4633" y="3799"/>
                </a:lnTo>
                <a:lnTo>
                  <a:pt x="4630" y="3968"/>
                </a:lnTo>
                <a:lnTo>
                  <a:pt x="3699" y="4294"/>
                </a:lnTo>
                <a:lnTo>
                  <a:pt x="3699" y="4133"/>
                </a:lnTo>
                <a:lnTo>
                  <a:pt x="1933" y="4763"/>
                </a:lnTo>
                <a:lnTo>
                  <a:pt x="0" y="3745"/>
                </a:lnTo>
                <a:lnTo>
                  <a:pt x="0" y="3596"/>
                </a:lnTo>
                <a:lnTo>
                  <a:pt x="1944" y="4619"/>
                </a:lnTo>
                <a:lnTo>
                  <a:pt x="3699" y="3994"/>
                </a:lnTo>
                <a:lnTo>
                  <a:pt x="3699" y="3805"/>
                </a:lnTo>
                <a:lnTo>
                  <a:pt x="1933" y="4436"/>
                </a:lnTo>
                <a:lnTo>
                  <a:pt x="109" y="3475"/>
                </a:lnTo>
                <a:lnTo>
                  <a:pt x="109" y="3326"/>
                </a:lnTo>
                <a:lnTo>
                  <a:pt x="1944" y="4292"/>
                </a:lnTo>
                <a:lnTo>
                  <a:pt x="3699" y="3666"/>
                </a:lnTo>
                <a:lnTo>
                  <a:pt x="3699" y="3478"/>
                </a:lnTo>
                <a:lnTo>
                  <a:pt x="1933" y="4107"/>
                </a:lnTo>
                <a:lnTo>
                  <a:pt x="0" y="3090"/>
                </a:lnTo>
                <a:lnTo>
                  <a:pt x="0" y="2942"/>
                </a:lnTo>
                <a:lnTo>
                  <a:pt x="1944" y="3965"/>
                </a:lnTo>
                <a:lnTo>
                  <a:pt x="3699" y="3338"/>
                </a:lnTo>
                <a:lnTo>
                  <a:pt x="3699" y="3149"/>
                </a:lnTo>
                <a:lnTo>
                  <a:pt x="1947" y="3775"/>
                </a:lnTo>
                <a:lnTo>
                  <a:pt x="1947" y="3636"/>
                </a:lnTo>
                <a:lnTo>
                  <a:pt x="3699" y="3010"/>
                </a:lnTo>
                <a:lnTo>
                  <a:pt x="3699" y="2822"/>
                </a:lnTo>
                <a:lnTo>
                  <a:pt x="1933" y="3453"/>
                </a:lnTo>
                <a:lnTo>
                  <a:pt x="0" y="2434"/>
                </a:lnTo>
                <a:lnTo>
                  <a:pt x="0" y="2286"/>
                </a:lnTo>
                <a:lnTo>
                  <a:pt x="1944" y="3309"/>
                </a:lnTo>
                <a:lnTo>
                  <a:pt x="3699" y="2683"/>
                </a:lnTo>
                <a:lnTo>
                  <a:pt x="3699" y="2495"/>
                </a:lnTo>
                <a:lnTo>
                  <a:pt x="2089" y="3069"/>
                </a:lnTo>
                <a:lnTo>
                  <a:pt x="2089" y="2931"/>
                </a:lnTo>
                <a:lnTo>
                  <a:pt x="3699" y="2356"/>
                </a:lnTo>
                <a:lnTo>
                  <a:pt x="3699" y="2121"/>
                </a:lnTo>
                <a:lnTo>
                  <a:pt x="1914" y="2760"/>
                </a:lnTo>
                <a:lnTo>
                  <a:pt x="26" y="1754"/>
                </a:lnTo>
                <a:lnTo>
                  <a:pt x="26" y="1507"/>
                </a:lnTo>
                <a:lnTo>
                  <a:pt x="1465" y="1022"/>
                </a:lnTo>
                <a:lnTo>
                  <a:pt x="1465" y="832"/>
                </a:lnTo>
                <a:lnTo>
                  <a:pt x="1468" y="832"/>
                </a:lnTo>
                <a:lnTo>
                  <a:pt x="2526" y="466"/>
                </a:lnTo>
                <a:lnTo>
                  <a:pt x="2753" y="587"/>
                </a:lnTo>
                <a:close/>
                <a:moveTo>
                  <a:pt x="4475" y="276"/>
                </a:moveTo>
                <a:lnTo>
                  <a:pt x="3061" y="753"/>
                </a:lnTo>
                <a:lnTo>
                  <a:pt x="3154" y="803"/>
                </a:lnTo>
                <a:lnTo>
                  <a:pt x="3259" y="789"/>
                </a:lnTo>
                <a:lnTo>
                  <a:pt x="3364" y="777"/>
                </a:lnTo>
                <a:lnTo>
                  <a:pt x="3466" y="769"/>
                </a:lnTo>
                <a:lnTo>
                  <a:pt x="3567" y="765"/>
                </a:lnTo>
                <a:lnTo>
                  <a:pt x="3666" y="765"/>
                </a:lnTo>
                <a:lnTo>
                  <a:pt x="3712" y="765"/>
                </a:lnTo>
                <a:lnTo>
                  <a:pt x="3760" y="768"/>
                </a:lnTo>
                <a:lnTo>
                  <a:pt x="3805" y="771"/>
                </a:lnTo>
                <a:lnTo>
                  <a:pt x="3849" y="774"/>
                </a:lnTo>
                <a:lnTo>
                  <a:pt x="3894" y="779"/>
                </a:lnTo>
                <a:lnTo>
                  <a:pt x="3936" y="785"/>
                </a:lnTo>
                <a:lnTo>
                  <a:pt x="3977" y="792"/>
                </a:lnTo>
                <a:lnTo>
                  <a:pt x="4015" y="801"/>
                </a:lnTo>
                <a:lnTo>
                  <a:pt x="4054" y="809"/>
                </a:lnTo>
                <a:lnTo>
                  <a:pt x="4090" y="820"/>
                </a:lnTo>
                <a:lnTo>
                  <a:pt x="4126" y="832"/>
                </a:lnTo>
                <a:lnTo>
                  <a:pt x="4158" y="844"/>
                </a:lnTo>
                <a:lnTo>
                  <a:pt x="4189" y="857"/>
                </a:lnTo>
                <a:lnTo>
                  <a:pt x="4220" y="873"/>
                </a:lnTo>
                <a:lnTo>
                  <a:pt x="4247" y="889"/>
                </a:lnTo>
                <a:lnTo>
                  <a:pt x="4272" y="905"/>
                </a:lnTo>
                <a:lnTo>
                  <a:pt x="4295" y="924"/>
                </a:lnTo>
                <a:lnTo>
                  <a:pt x="4317" y="943"/>
                </a:lnTo>
                <a:lnTo>
                  <a:pt x="4336" y="964"/>
                </a:lnTo>
                <a:lnTo>
                  <a:pt x="4352" y="986"/>
                </a:lnTo>
                <a:lnTo>
                  <a:pt x="4367" y="1009"/>
                </a:lnTo>
                <a:lnTo>
                  <a:pt x="4379" y="1033"/>
                </a:lnTo>
                <a:lnTo>
                  <a:pt x="4387" y="1057"/>
                </a:lnTo>
                <a:lnTo>
                  <a:pt x="4394" y="1081"/>
                </a:lnTo>
                <a:lnTo>
                  <a:pt x="4397" y="1103"/>
                </a:lnTo>
                <a:lnTo>
                  <a:pt x="4397" y="1127"/>
                </a:lnTo>
                <a:lnTo>
                  <a:pt x="4397" y="1149"/>
                </a:lnTo>
                <a:lnTo>
                  <a:pt x="4392" y="1173"/>
                </a:lnTo>
                <a:lnTo>
                  <a:pt x="4387" y="1196"/>
                </a:lnTo>
                <a:lnTo>
                  <a:pt x="4379" y="1219"/>
                </a:lnTo>
                <a:lnTo>
                  <a:pt x="4370" y="1242"/>
                </a:lnTo>
                <a:lnTo>
                  <a:pt x="4359" y="1264"/>
                </a:lnTo>
                <a:lnTo>
                  <a:pt x="4344" y="1287"/>
                </a:lnTo>
                <a:lnTo>
                  <a:pt x="4330" y="1309"/>
                </a:lnTo>
                <a:lnTo>
                  <a:pt x="4312" y="1331"/>
                </a:lnTo>
                <a:lnTo>
                  <a:pt x="4295" y="1352"/>
                </a:lnTo>
                <a:lnTo>
                  <a:pt x="4276" y="1373"/>
                </a:lnTo>
                <a:lnTo>
                  <a:pt x="4255" y="1393"/>
                </a:lnTo>
                <a:lnTo>
                  <a:pt x="4542" y="1548"/>
                </a:lnTo>
                <a:lnTo>
                  <a:pt x="5967" y="1038"/>
                </a:lnTo>
                <a:lnTo>
                  <a:pt x="4475" y="276"/>
                </a:lnTo>
                <a:close/>
                <a:moveTo>
                  <a:pt x="1912" y="3114"/>
                </a:moveTo>
                <a:lnTo>
                  <a:pt x="94" y="2156"/>
                </a:lnTo>
                <a:lnTo>
                  <a:pt x="94" y="2008"/>
                </a:lnTo>
                <a:lnTo>
                  <a:pt x="1912" y="2966"/>
                </a:lnTo>
                <a:lnTo>
                  <a:pt x="1912" y="3114"/>
                </a:lnTo>
                <a:close/>
              </a:path>
            </a:pathLst>
          </a:custGeom>
          <a:solidFill>
            <a:srgbClr val="14AA96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ru-RU" dirty="0"/>
          </a:p>
        </p:txBody>
      </p:sp>
      <p:sp>
        <p:nvSpPr>
          <p:cNvPr id="6" name="Банк"/>
          <p:cNvSpPr>
            <a:spLocks noChangeAspect="1" noEditPoints="1"/>
          </p:cNvSpPr>
          <p:nvPr/>
        </p:nvSpPr>
        <p:spPr bwMode="auto">
          <a:xfrm>
            <a:off x="3310433" y="1268760"/>
            <a:ext cx="1035245" cy="1022557"/>
          </a:xfrm>
          <a:custGeom>
            <a:avLst/>
            <a:gdLst>
              <a:gd name="T0" fmla="*/ 2147483647 w 4826"/>
              <a:gd name="T1" fmla="*/ 2147483647 h 4763"/>
              <a:gd name="T2" fmla="*/ 2147483647 w 4826"/>
              <a:gd name="T3" fmla="*/ 2147483647 h 4763"/>
              <a:gd name="T4" fmla="*/ 2147483647 w 4826"/>
              <a:gd name="T5" fmla="*/ 2147483647 h 4763"/>
              <a:gd name="T6" fmla="*/ 2147483647 w 4826"/>
              <a:gd name="T7" fmla="*/ 2147483647 h 4763"/>
              <a:gd name="T8" fmla="*/ 2147483647 w 4826"/>
              <a:gd name="T9" fmla="*/ 2147483647 h 4763"/>
              <a:gd name="T10" fmla="*/ 2147483647 w 4826"/>
              <a:gd name="T11" fmla="*/ 2147483647 h 4763"/>
              <a:gd name="T12" fmla="*/ 2147483647 w 4826"/>
              <a:gd name="T13" fmla="*/ 2147483647 h 4763"/>
              <a:gd name="T14" fmla="*/ 2147483647 w 4826"/>
              <a:gd name="T15" fmla="*/ 2147483647 h 4763"/>
              <a:gd name="T16" fmla="*/ 2147483647 w 4826"/>
              <a:gd name="T17" fmla="*/ 2147483647 h 4763"/>
              <a:gd name="T18" fmla="*/ 2147483647 w 4826"/>
              <a:gd name="T19" fmla="*/ 2147483647 h 4763"/>
              <a:gd name="T20" fmla="*/ 2147483647 w 4826"/>
              <a:gd name="T21" fmla="*/ 2147483647 h 4763"/>
              <a:gd name="T22" fmla="*/ 2147483647 w 4826"/>
              <a:gd name="T23" fmla="*/ 2147483647 h 4763"/>
              <a:gd name="T24" fmla="*/ 2147483647 w 4826"/>
              <a:gd name="T25" fmla="*/ 2147483647 h 4763"/>
              <a:gd name="T26" fmla="*/ 2147483647 w 4826"/>
              <a:gd name="T27" fmla="*/ 2147483647 h 4763"/>
              <a:gd name="T28" fmla="*/ 2147483647 w 4826"/>
              <a:gd name="T29" fmla="*/ 2147483647 h 4763"/>
              <a:gd name="T30" fmla="*/ 2147483647 w 4826"/>
              <a:gd name="T31" fmla="*/ 2147483647 h 4763"/>
              <a:gd name="T32" fmla="*/ 2147483647 w 4826"/>
              <a:gd name="T33" fmla="*/ 2147483647 h 4763"/>
              <a:gd name="T34" fmla="*/ 2147483647 w 4826"/>
              <a:gd name="T35" fmla="*/ 2147483647 h 4763"/>
              <a:gd name="T36" fmla="*/ 2147483647 w 4826"/>
              <a:gd name="T37" fmla="*/ 2147483647 h 4763"/>
              <a:gd name="T38" fmla="*/ 2147483647 w 4826"/>
              <a:gd name="T39" fmla="*/ 2147483647 h 4763"/>
              <a:gd name="T40" fmla="*/ 2147483647 w 4826"/>
              <a:gd name="T41" fmla="*/ 2147483647 h 4763"/>
              <a:gd name="T42" fmla="*/ 2147483647 w 4826"/>
              <a:gd name="T43" fmla="*/ 2147483647 h 4763"/>
              <a:gd name="T44" fmla="*/ 2147483647 w 4826"/>
              <a:gd name="T45" fmla="*/ 2147483647 h 4763"/>
              <a:gd name="T46" fmla="*/ 2147483647 w 4826"/>
              <a:gd name="T47" fmla="*/ 2147483647 h 4763"/>
              <a:gd name="T48" fmla="*/ 2147483647 w 4826"/>
              <a:gd name="T49" fmla="*/ 2147483647 h 4763"/>
              <a:gd name="T50" fmla="*/ 2147483647 w 4826"/>
              <a:gd name="T51" fmla="*/ 2147483647 h 4763"/>
              <a:gd name="T52" fmla="*/ 2147483647 w 4826"/>
              <a:gd name="T53" fmla="*/ 2147483647 h 4763"/>
              <a:gd name="T54" fmla="*/ 2147483647 w 4826"/>
              <a:gd name="T55" fmla="*/ 2147483647 h 4763"/>
              <a:gd name="T56" fmla="*/ 2147483647 w 4826"/>
              <a:gd name="T57" fmla="*/ 2147483647 h 4763"/>
              <a:gd name="T58" fmla="*/ 2147483647 w 4826"/>
              <a:gd name="T59" fmla="*/ 2147483647 h 4763"/>
              <a:gd name="T60" fmla="*/ 2147483647 w 4826"/>
              <a:gd name="T61" fmla="*/ 2147483647 h 4763"/>
              <a:gd name="T62" fmla="*/ 2147483647 w 4826"/>
              <a:gd name="T63" fmla="*/ 2147483647 h 4763"/>
              <a:gd name="T64" fmla="*/ 2147483647 w 4826"/>
              <a:gd name="T65" fmla="*/ 2147483647 h 4763"/>
              <a:gd name="T66" fmla="*/ 2147483647 w 4826"/>
              <a:gd name="T67" fmla="*/ 2147483647 h 4763"/>
              <a:gd name="T68" fmla="*/ 2147483647 w 4826"/>
              <a:gd name="T69" fmla="*/ 2147483647 h 4763"/>
              <a:gd name="T70" fmla="*/ 2147483647 w 4826"/>
              <a:gd name="T71" fmla="*/ 2147483647 h 4763"/>
              <a:gd name="T72" fmla="*/ 2147483647 w 4826"/>
              <a:gd name="T73" fmla="*/ 2147483647 h 4763"/>
              <a:gd name="T74" fmla="*/ 2147483647 w 4826"/>
              <a:gd name="T75" fmla="*/ 2147483647 h 4763"/>
              <a:gd name="T76" fmla="*/ 2147483647 w 4826"/>
              <a:gd name="T77" fmla="*/ 2147483647 h 4763"/>
              <a:gd name="T78" fmla="*/ 2147483647 w 4826"/>
              <a:gd name="T79" fmla="*/ 2147483647 h 4763"/>
              <a:gd name="T80" fmla="*/ 2147483647 w 4826"/>
              <a:gd name="T81" fmla="*/ 2147483647 h 4763"/>
              <a:gd name="T82" fmla="*/ 2147483647 w 4826"/>
              <a:gd name="T83" fmla="*/ 2147483647 h 4763"/>
              <a:gd name="T84" fmla="*/ 2147483647 w 4826"/>
              <a:gd name="T85" fmla="*/ 2147483647 h 4763"/>
              <a:gd name="T86" fmla="*/ 2147483647 w 4826"/>
              <a:gd name="T87" fmla="*/ 2147483647 h 4763"/>
              <a:gd name="T88" fmla="*/ 2147483647 w 4826"/>
              <a:gd name="T89" fmla="*/ 2147483647 h 4763"/>
              <a:gd name="T90" fmla="*/ 2147483647 w 4826"/>
              <a:gd name="T91" fmla="*/ 2147483647 h 4763"/>
              <a:gd name="T92" fmla="*/ 2147483647 w 4826"/>
              <a:gd name="T93" fmla="*/ 2147483647 h 4763"/>
              <a:gd name="T94" fmla="*/ 2147483647 w 4826"/>
              <a:gd name="T95" fmla="*/ 2147483647 h 4763"/>
              <a:gd name="T96" fmla="*/ 2147483647 w 4826"/>
              <a:gd name="T97" fmla="*/ 2147483647 h 4763"/>
              <a:gd name="T98" fmla="*/ 2147483647 w 4826"/>
              <a:gd name="T99" fmla="*/ 2147483647 h 4763"/>
              <a:gd name="T100" fmla="*/ 2147483647 w 4826"/>
              <a:gd name="T101" fmla="*/ 2147483647 h 4763"/>
              <a:gd name="T102" fmla="*/ 2147483647 w 4826"/>
              <a:gd name="T103" fmla="*/ 2147483647 h 4763"/>
              <a:gd name="T104" fmla="*/ 2147483647 w 4826"/>
              <a:gd name="T105" fmla="*/ 2147483647 h 4763"/>
              <a:gd name="T106" fmla="*/ 2147483647 w 4826"/>
              <a:gd name="T107" fmla="*/ 2147483647 h 4763"/>
              <a:gd name="T108" fmla="*/ 2147483647 w 4826"/>
              <a:gd name="T109" fmla="*/ 2147483647 h 4763"/>
              <a:gd name="T110" fmla="*/ 2147483647 w 4826"/>
              <a:gd name="T111" fmla="*/ 2147483647 h 4763"/>
              <a:gd name="T112" fmla="*/ 2147483647 w 4826"/>
              <a:gd name="T113" fmla="*/ 2147483647 h 4763"/>
              <a:gd name="T114" fmla="*/ 2147483647 w 4826"/>
              <a:gd name="T115" fmla="*/ 2147483647 h 4763"/>
              <a:gd name="T116" fmla="*/ 2147483647 w 4826"/>
              <a:gd name="T117" fmla="*/ 2147483647 h 4763"/>
              <a:gd name="T118" fmla="*/ 2147483647 w 4826"/>
              <a:gd name="T119" fmla="*/ 2147483647 h 4763"/>
              <a:gd name="T120" fmla="*/ 2147483647 w 4826"/>
              <a:gd name="T121" fmla="*/ 2147483647 h 4763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w 4826"/>
              <a:gd name="T184" fmla="*/ 0 h 4763"/>
              <a:gd name="T185" fmla="*/ 4826 w 4826"/>
              <a:gd name="T186" fmla="*/ 4763 h 4763"/>
            </a:gdLst>
            <a:ahLst/>
            <a:cxnLst>
              <a:cxn ang="T122">
                <a:pos x="T0" y="T1"/>
              </a:cxn>
              <a:cxn ang="T123">
                <a:pos x="T2" y="T3"/>
              </a:cxn>
              <a:cxn ang="T124">
                <a:pos x="T4" y="T5"/>
              </a:cxn>
              <a:cxn ang="T125">
                <a:pos x="T6" y="T7"/>
              </a:cxn>
              <a:cxn ang="T126">
                <a:pos x="T8" y="T9"/>
              </a:cxn>
              <a:cxn ang="T127">
                <a:pos x="T10" y="T11"/>
              </a:cxn>
              <a:cxn ang="T128">
                <a:pos x="T12" y="T13"/>
              </a:cxn>
              <a:cxn ang="T129">
                <a:pos x="T14" y="T15"/>
              </a:cxn>
              <a:cxn ang="T130">
                <a:pos x="T16" y="T17"/>
              </a:cxn>
              <a:cxn ang="T131">
                <a:pos x="T18" y="T19"/>
              </a:cxn>
              <a:cxn ang="T132">
                <a:pos x="T20" y="T21"/>
              </a:cxn>
              <a:cxn ang="T133">
                <a:pos x="T22" y="T23"/>
              </a:cxn>
              <a:cxn ang="T134">
                <a:pos x="T24" y="T25"/>
              </a:cxn>
              <a:cxn ang="T135">
                <a:pos x="T26" y="T27"/>
              </a:cxn>
              <a:cxn ang="T136">
                <a:pos x="T28" y="T29"/>
              </a:cxn>
              <a:cxn ang="T137">
                <a:pos x="T30" y="T31"/>
              </a:cxn>
              <a:cxn ang="T138">
                <a:pos x="T32" y="T33"/>
              </a:cxn>
              <a:cxn ang="T139">
                <a:pos x="T34" y="T35"/>
              </a:cxn>
              <a:cxn ang="T140">
                <a:pos x="T36" y="T37"/>
              </a:cxn>
              <a:cxn ang="T141">
                <a:pos x="T38" y="T39"/>
              </a:cxn>
              <a:cxn ang="T142">
                <a:pos x="T40" y="T41"/>
              </a:cxn>
              <a:cxn ang="T143">
                <a:pos x="T42" y="T43"/>
              </a:cxn>
              <a:cxn ang="T144">
                <a:pos x="T44" y="T45"/>
              </a:cxn>
              <a:cxn ang="T145">
                <a:pos x="T46" y="T47"/>
              </a:cxn>
              <a:cxn ang="T146">
                <a:pos x="T48" y="T49"/>
              </a:cxn>
              <a:cxn ang="T147">
                <a:pos x="T50" y="T51"/>
              </a:cxn>
              <a:cxn ang="T148">
                <a:pos x="T52" y="T53"/>
              </a:cxn>
              <a:cxn ang="T149">
                <a:pos x="T54" y="T55"/>
              </a:cxn>
              <a:cxn ang="T150">
                <a:pos x="T56" y="T57"/>
              </a:cxn>
              <a:cxn ang="T151">
                <a:pos x="T58" y="T59"/>
              </a:cxn>
              <a:cxn ang="T152">
                <a:pos x="T60" y="T61"/>
              </a:cxn>
              <a:cxn ang="T153">
                <a:pos x="T62" y="T63"/>
              </a:cxn>
              <a:cxn ang="T154">
                <a:pos x="T64" y="T65"/>
              </a:cxn>
              <a:cxn ang="T155">
                <a:pos x="T66" y="T67"/>
              </a:cxn>
              <a:cxn ang="T156">
                <a:pos x="T68" y="T69"/>
              </a:cxn>
              <a:cxn ang="T157">
                <a:pos x="T70" y="T71"/>
              </a:cxn>
              <a:cxn ang="T158">
                <a:pos x="T72" y="T73"/>
              </a:cxn>
              <a:cxn ang="T159">
                <a:pos x="T74" y="T75"/>
              </a:cxn>
              <a:cxn ang="T160">
                <a:pos x="T76" y="T77"/>
              </a:cxn>
              <a:cxn ang="T161">
                <a:pos x="T78" y="T79"/>
              </a:cxn>
              <a:cxn ang="T162">
                <a:pos x="T80" y="T81"/>
              </a:cxn>
              <a:cxn ang="T163">
                <a:pos x="T82" y="T83"/>
              </a:cxn>
              <a:cxn ang="T164">
                <a:pos x="T84" y="T85"/>
              </a:cxn>
              <a:cxn ang="T165">
                <a:pos x="T86" y="T87"/>
              </a:cxn>
              <a:cxn ang="T166">
                <a:pos x="T88" y="T89"/>
              </a:cxn>
              <a:cxn ang="T167">
                <a:pos x="T90" y="T91"/>
              </a:cxn>
              <a:cxn ang="T168">
                <a:pos x="T92" y="T93"/>
              </a:cxn>
              <a:cxn ang="T169">
                <a:pos x="T94" y="T95"/>
              </a:cxn>
              <a:cxn ang="T170">
                <a:pos x="T96" y="T97"/>
              </a:cxn>
              <a:cxn ang="T171">
                <a:pos x="T98" y="T99"/>
              </a:cxn>
              <a:cxn ang="T172">
                <a:pos x="T100" y="T101"/>
              </a:cxn>
              <a:cxn ang="T173">
                <a:pos x="T102" y="T103"/>
              </a:cxn>
              <a:cxn ang="T174">
                <a:pos x="T104" y="T105"/>
              </a:cxn>
              <a:cxn ang="T175">
                <a:pos x="T106" y="T107"/>
              </a:cxn>
              <a:cxn ang="T176">
                <a:pos x="T108" y="T109"/>
              </a:cxn>
              <a:cxn ang="T177">
                <a:pos x="T110" y="T111"/>
              </a:cxn>
              <a:cxn ang="T178">
                <a:pos x="T112" y="T113"/>
              </a:cxn>
              <a:cxn ang="T179">
                <a:pos x="T114" y="T115"/>
              </a:cxn>
              <a:cxn ang="T180">
                <a:pos x="T116" y="T117"/>
              </a:cxn>
              <a:cxn ang="T181">
                <a:pos x="T118" y="T119"/>
              </a:cxn>
              <a:cxn ang="T182">
                <a:pos x="T120" y="T121"/>
              </a:cxn>
            </a:cxnLst>
            <a:rect l="T183" t="T184" r="T185" b="T186"/>
            <a:pathLst>
              <a:path w="4826" h="4763">
                <a:moveTo>
                  <a:pt x="3865" y="1076"/>
                </a:moveTo>
                <a:lnTo>
                  <a:pt x="4826" y="1489"/>
                </a:lnTo>
                <a:lnTo>
                  <a:pt x="4710" y="1916"/>
                </a:lnTo>
                <a:lnTo>
                  <a:pt x="116" y="1916"/>
                </a:lnTo>
                <a:lnTo>
                  <a:pt x="0" y="1489"/>
                </a:lnTo>
                <a:lnTo>
                  <a:pt x="2409" y="448"/>
                </a:lnTo>
                <a:lnTo>
                  <a:pt x="2862" y="644"/>
                </a:lnTo>
                <a:lnTo>
                  <a:pt x="2873" y="620"/>
                </a:lnTo>
                <a:lnTo>
                  <a:pt x="2885" y="595"/>
                </a:lnTo>
                <a:lnTo>
                  <a:pt x="2899" y="573"/>
                </a:lnTo>
                <a:lnTo>
                  <a:pt x="2913" y="549"/>
                </a:lnTo>
                <a:lnTo>
                  <a:pt x="2929" y="528"/>
                </a:lnTo>
                <a:lnTo>
                  <a:pt x="2946" y="505"/>
                </a:lnTo>
                <a:lnTo>
                  <a:pt x="2965" y="486"/>
                </a:lnTo>
                <a:lnTo>
                  <a:pt x="2985" y="466"/>
                </a:lnTo>
                <a:lnTo>
                  <a:pt x="3005" y="446"/>
                </a:lnTo>
                <a:lnTo>
                  <a:pt x="3027" y="428"/>
                </a:lnTo>
                <a:lnTo>
                  <a:pt x="3048" y="412"/>
                </a:lnTo>
                <a:lnTo>
                  <a:pt x="3072" y="397"/>
                </a:lnTo>
                <a:lnTo>
                  <a:pt x="3095" y="383"/>
                </a:lnTo>
                <a:lnTo>
                  <a:pt x="3118" y="370"/>
                </a:lnTo>
                <a:lnTo>
                  <a:pt x="3143" y="359"/>
                </a:lnTo>
                <a:lnTo>
                  <a:pt x="3167" y="349"/>
                </a:lnTo>
                <a:lnTo>
                  <a:pt x="3192" y="340"/>
                </a:lnTo>
                <a:lnTo>
                  <a:pt x="3218" y="332"/>
                </a:lnTo>
                <a:lnTo>
                  <a:pt x="3243" y="325"/>
                </a:lnTo>
                <a:lnTo>
                  <a:pt x="3269" y="320"/>
                </a:lnTo>
                <a:lnTo>
                  <a:pt x="3295" y="316"/>
                </a:lnTo>
                <a:lnTo>
                  <a:pt x="3321" y="314"/>
                </a:lnTo>
                <a:lnTo>
                  <a:pt x="3347" y="312"/>
                </a:lnTo>
                <a:lnTo>
                  <a:pt x="3373" y="312"/>
                </a:lnTo>
                <a:lnTo>
                  <a:pt x="3399" y="314"/>
                </a:lnTo>
                <a:lnTo>
                  <a:pt x="3426" y="316"/>
                </a:lnTo>
                <a:lnTo>
                  <a:pt x="3452" y="319"/>
                </a:lnTo>
                <a:lnTo>
                  <a:pt x="3477" y="324"/>
                </a:lnTo>
                <a:lnTo>
                  <a:pt x="3503" y="330"/>
                </a:lnTo>
                <a:lnTo>
                  <a:pt x="3528" y="337"/>
                </a:lnTo>
                <a:lnTo>
                  <a:pt x="3553" y="346"/>
                </a:lnTo>
                <a:lnTo>
                  <a:pt x="3577" y="356"/>
                </a:lnTo>
                <a:lnTo>
                  <a:pt x="3601" y="367"/>
                </a:lnTo>
                <a:lnTo>
                  <a:pt x="3625" y="378"/>
                </a:lnTo>
                <a:lnTo>
                  <a:pt x="3648" y="392"/>
                </a:lnTo>
                <a:lnTo>
                  <a:pt x="3671" y="407"/>
                </a:lnTo>
                <a:lnTo>
                  <a:pt x="3693" y="423"/>
                </a:lnTo>
                <a:lnTo>
                  <a:pt x="3714" y="441"/>
                </a:lnTo>
                <a:lnTo>
                  <a:pt x="3736" y="459"/>
                </a:lnTo>
                <a:lnTo>
                  <a:pt x="3755" y="478"/>
                </a:lnTo>
                <a:lnTo>
                  <a:pt x="3770" y="494"/>
                </a:lnTo>
                <a:lnTo>
                  <a:pt x="3784" y="510"/>
                </a:lnTo>
                <a:lnTo>
                  <a:pt x="3797" y="527"/>
                </a:lnTo>
                <a:lnTo>
                  <a:pt x="3809" y="543"/>
                </a:lnTo>
                <a:lnTo>
                  <a:pt x="3820" y="560"/>
                </a:lnTo>
                <a:lnTo>
                  <a:pt x="3831" y="578"/>
                </a:lnTo>
                <a:lnTo>
                  <a:pt x="3841" y="595"/>
                </a:lnTo>
                <a:lnTo>
                  <a:pt x="3850" y="612"/>
                </a:lnTo>
                <a:lnTo>
                  <a:pt x="3859" y="631"/>
                </a:lnTo>
                <a:lnTo>
                  <a:pt x="3868" y="650"/>
                </a:lnTo>
                <a:lnTo>
                  <a:pt x="3881" y="687"/>
                </a:lnTo>
                <a:lnTo>
                  <a:pt x="3892" y="726"/>
                </a:lnTo>
                <a:lnTo>
                  <a:pt x="3900" y="764"/>
                </a:lnTo>
                <a:lnTo>
                  <a:pt x="3906" y="803"/>
                </a:lnTo>
                <a:lnTo>
                  <a:pt x="3909" y="843"/>
                </a:lnTo>
                <a:lnTo>
                  <a:pt x="3909" y="883"/>
                </a:lnTo>
                <a:lnTo>
                  <a:pt x="3905" y="922"/>
                </a:lnTo>
                <a:lnTo>
                  <a:pt x="3900" y="961"/>
                </a:lnTo>
                <a:lnTo>
                  <a:pt x="3891" y="1000"/>
                </a:lnTo>
                <a:lnTo>
                  <a:pt x="3879" y="1038"/>
                </a:lnTo>
                <a:lnTo>
                  <a:pt x="3865" y="1076"/>
                </a:lnTo>
                <a:close/>
                <a:moveTo>
                  <a:pt x="238" y="1605"/>
                </a:moveTo>
                <a:lnTo>
                  <a:pt x="268" y="1717"/>
                </a:lnTo>
                <a:lnTo>
                  <a:pt x="4558" y="1717"/>
                </a:lnTo>
                <a:lnTo>
                  <a:pt x="4588" y="1605"/>
                </a:lnTo>
                <a:lnTo>
                  <a:pt x="3653" y="1196"/>
                </a:lnTo>
                <a:lnTo>
                  <a:pt x="3673" y="1178"/>
                </a:lnTo>
                <a:lnTo>
                  <a:pt x="3690" y="1161"/>
                </a:lnTo>
                <a:lnTo>
                  <a:pt x="3704" y="1144"/>
                </a:lnTo>
                <a:lnTo>
                  <a:pt x="3718" y="1127"/>
                </a:lnTo>
                <a:lnTo>
                  <a:pt x="3732" y="1109"/>
                </a:lnTo>
                <a:lnTo>
                  <a:pt x="3743" y="1091"/>
                </a:lnTo>
                <a:lnTo>
                  <a:pt x="3754" y="1072"/>
                </a:lnTo>
                <a:lnTo>
                  <a:pt x="3764" y="1052"/>
                </a:lnTo>
                <a:lnTo>
                  <a:pt x="3773" y="1032"/>
                </a:lnTo>
                <a:lnTo>
                  <a:pt x="3782" y="1012"/>
                </a:lnTo>
                <a:lnTo>
                  <a:pt x="3788" y="992"/>
                </a:lnTo>
                <a:lnTo>
                  <a:pt x="3794" y="971"/>
                </a:lnTo>
                <a:lnTo>
                  <a:pt x="3799" y="950"/>
                </a:lnTo>
                <a:lnTo>
                  <a:pt x="3803" y="929"/>
                </a:lnTo>
                <a:lnTo>
                  <a:pt x="3807" y="908"/>
                </a:lnTo>
                <a:lnTo>
                  <a:pt x="3808" y="886"/>
                </a:lnTo>
                <a:lnTo>
                  <a:pt x="3809" y="865"/>
                </a:lnTo>
                <a:lnTo>
                  <a:pt x="3809" y="844"/>
                </a:lnTo>
                <a:lnTo>
                  <a:pt x="3808" y="823"/>
                </a:lnTo>
                <a:lnTo>
                  <a:pt x="3805" y="802"/>
                </a:lnTo>
                <a:lnTo>
                  <a:pt x="3803" y="779"/>
                </a:lnTo>
                <a:lnTo>
                  <a:pt x="3798" y="759"/>
                </a:lnTo>
                <a:lnTo>
                  <a:pt x="3793" y="738"/>
                </a:lnTo>
                <a:lnTo>
                  <a:pt x="3787" y="717"/>
                </a:lnTo>
                <a:lnTo>
                  <a:pt x="3779" y="697"/>
                </a:lnTo>
                <a:lnTo>
                  <a:pt x="3770" y="677"/>
                </a:lnTo>
                <a:lnTo>
                  <a:pt x="3762" y="657"/>
                </a:lnTo>
                <a:lnTo>
                  <a:pt x="3752" y="637"/>
                </a:lnTo>
                <a:lnTo>
                  <a:pt x="3739" y="619"/>
                </a:lnTo>
                <a:lnTo>
                  <a:pt x="3727" y="600"/>
                </a:lnTo>
                <a:lnTo>
                  <a:pt x="3714" y="583"/>
                </a:lnTo>
                <a:lnTo>
                  <a:pt x="3699" y="565"/>
                </a:lnTo>
                <a:lnTo>
                  <a:pt x="3685" y="548"/>
                </a:lnTo>
                <a:lnTo>
                  <a:pt x="3667" y="532"/>
                </a:lnTo>
                <a:lnTo>
                  <a:pt x="3651" y="517"/>
                </a:lnTo>
                <a:lnTo>
                  <a:pt x="3634" y="503"/>
                </a:lnTo>
                <a:lnTo>
                  <a:pt x="3615" y="489"/>
                </a:lnTo>
                <a:lnTo>
                  <a:pt x="3596" y="477"/>
                </a:lnTo>
                <a:lnTo>
                  <a:pt x="3577" y="467"/>
                </a:lnTo>
                <a:lnTo>
                  <a:pt x="3558" y="457"/>
                </a:lnTo>
                <a:lnTo>
                  <a:pt x="3539" y="447"/>
                </a:lnTo>
                <a:lnTo>
                  <a:pt x="3518" y="439"/>
                </a:lnTo>
                <a:lnTo>
                  <a:pt x="3498" y="432"/>
                </a:lnTo>
                <a:lnTo>
                  <a:pt x="3477" y="426"/>
                </a:lnTo>
                <a:lnTo>
                  <a:pt x="3457" y="422"/>
                </a:lnTo>
                <a:lnTo>
                  <a:pt x="3436" y="417"/>
                </a:lnTo>
                <a:lnTo>
                  <a:pt x="3414" y="415"/>
                </a:lnTo>
                <a:lnTo>
                  <a:pt x="3392" y="412"/>
                </a:lnTo>
                <a:lnTo>
                  <a:pt x="3371" y="412"/>
                </a:lnTo>
                <a:lnTo>
                  <a:pt x="3350" y="412"/>
                </a:lnTo>
                <a:lnTo>
                  <a:pt x="3329" y="413"/>
                </a:lnTo>
                <a:lnTo>
                  <a:pt x="3307" y="416"/>
                </a:lnTo>
                <a:lnTo>
                  <a:pt x="3286" y="418"/>
                </a:lnTo>
                <a:lnTo>
                  <a:pt x="3265" y="423"/>
                </a:lnTo>
                <a:lnTo>
                  <a:pt x="3244" y="428"/>
                </a:lnTo>
                <a:lnTo>
                  <a:pt x="3224" y="434"/>
                </a:lnTo>
                <a:lnTo>
                  <a:pt x="3203" y="442"/>
                </a:lnTo>
                <a:lnTo>
                  <a:pt x="3183" y="449"/>
                </a:lnTo>
                <a:lnTo>
                  <a:pt x="3163" y="459"/>
                </a:lnTo>
                <a:lnTo>
                  <a:pt x="3144" y="469"/>
                </a:lnTo>
                <a:lnTo>
                  <a:pt x="3124" y="481"/>
                </a:lnTo>
                <a:lnTo>
                  <a:pt x="3107" y="493"/>
                </a:lnTo>
                <a:lnTo>
                  <a:pt x="3088" y="507"/>
                </a:lnTo>
                <a:lnTo>
                  <a:pt x="3071" y="522"/>
                </a:lnTo>
                <a:lnTo>
                  <a:pt x="3053" y="537"/>
                </a:lnTo>
                <a:lnTo>
                  <a:pt x="3036" y="555"/>
                </a:lnTo>
                <a:lnTo>
                  <a:pt x="3020" y="574"/>
                </a:lnTo>
                <a:lnTo>
                  <a:pt x="3005" y="594"/>
                </a:lnTo>
                <a:lnTo>
                  <a:pt x="2990" y="614"/>
                </a:lnTo>
                <a:lnTo>
                  <a:pt x="2978" y="635"/>
                </a:lnTo>
                <a:lnTo>
                  <a:pt x="2966" y="656"/>
                </a:lnTo>
                <a:lnTo>
                  <a:pt x="2955" y="677"/>
                </a:lnTo>
                <a:lnTo>
                  <a:pt x="2946" y="700"/>
                </a:lnTo>
                <a:lnTo>
                  <a:pt x="2939" y="722"/>
                </a:lnTo>
                <a:lnTo>
                  <a:pt x="2933" y="746"/>
                </a:lnTo>
                <a:lnTo>
                  <a:pt x="2926" y="768"/>
                </a:lnTo>
                <a:lnTo>
                  <a:pt x="2923" y="792"/>
                </a:lnTo>
                <a:lnTo>
                  <a:pt x="2920" y="815"/>
                </a:lnTo>
                <a:lnTo>
                  <a:pt x="2918" y="839"/>
                </a:lnTo>
                <a:lnTo>
                  <a:pt x="2918" y="863"/>
                </a:lnTo>
                <a:lnTo>
                  <a:pt x="2919" y="886"/>
                </a:lnTo>
                <a:lnTo>
                  <a:pt x="2409" y="665"/>
                </a:lnTo>
                <a:lnTo>
                  <a:pt x="238" y="1605"/>
                </a:lnTo>
                <a:close/>
                <a:moveTo>
                  <a:pt x="3194" y="1376"/>
                </a:moveTo>
                <a:lnTo>
                  <a:pt x="3194" y="1376"/>
                </a:lnTo>
                <a:lnTo>
                  <a:pt x="3170" y="1368"/>
                </a:lnTo>
                <a:lnTo>
                  <a:pt x="3148" y="1358"/>
                </a:lnTo>
                <a:lnTo>
                  <a:pt x="3126" y="1348"/>
                </a:lnTo>
                <a:lnTo>
                  <a:pt x="3103" y="1337"/>
                </a:lnTo>
                <a:lnTo>
                  <a:pt x="2447" y="1054"/>
                </a:lnTo>
                <a:lnTo>
                  <a:pt x="2526" y="871"/>
                </a:lnTo>
                <a:lnTo>
                  <a:pt x="3864" y="1447"/>
                </a:lnTo>
                <a:lnTo>
                  <a:pt x="3785" y="1630"/>
                </a:lnTo>
                <a:lnTo>
                  <a:pt x="3194" y="1376"/>
                </a:lnTo>
                <a:close/>
                <a:moveTo>
                  <a:pt x="3139" y="619"/>
                </a:moveTo>
                <a:lnTo>
                  <a:pt x="3139" y="619"/>
                </a:lnTo>
                <a:lnTo>
                  <a:pt x="3152" y="608"/>
                </a:lnTo>
                <a:lnTo>
                  <a:pt x="3164" y="598"/>
                </a:lnTo>
                <a:lnTo>
                  <a:pt x="3178" y="588"/>
                </a:lnTo>
                <a:lnTo>
                  <a:pt x="3192" y="578"/>
                </a:lnTo>
                <a:lnTo>
                  <a:pt x="3205" y="570"/>
                </a:lnTo>
                <a:lnTo>
                  <a:pt x="3219" y="561"/>
                </a:lnTo>
                <a:lnTo>
                  <a:pt x="3234" y="555"/>
                </a:lnTo>
                <a:lnTo>
                  <a:pt x="3249" y="549"/>
                </a:lnTo>
                <a:lnTo>
                  <a:pt x="3264" y="544"/>
                </a:lnTo>
                <a:lnTo>
                  <a:pt x="3279" y="539"/>
                </a:lnTo>
                <a:lnTo>
                  <a:pt x="3295" y="535"/>
                </a:lnTo>
                <a:lnTo>
                  <a:pt x="3310" y="532"/>
                </a:lnTo>
                <a:lnTo>
                  <a:pt x="3326" y="529"/>
                </a:lnTo>
                <a:lnTo>
                  <a:pt x="3341" y="528"/>
                </a:lnTo>
                <a:lnTo>
                  <a:pt x="3357" y="528"/>
                </a:lnTo>
                <a:lnTo>
                  <a:pt x="3372" y="527"/>
                </a:lnTo>
                <a:lnTo>
                  <a:pt x="3388" y="528"/>
                </a:lnTo>
                <a:lnTo>
                  <a:pt x="3404" y="529"/>
                </a:lnTo>
                <a:lnTo>
                  <a:pt x="3419" y="532"/>
                </a:lnTo>
                <a:lnTo>
                  <a:pt x="3436" y="534"/>
                </a:lnTo>
                <a:lnTo>
                  <a:pt x="3451" y="538"/>
                </a:lnTo>
                <a:lnTo>
                  <a:pt x="3465" y="543"/>
                </a:lnTo>
                <a:lnTo>
                  <a:pt x="3480" y="548"/>
                </a:lnTo>
                <a:lnTo>
                  <a:pt x="3495" y="553"/>
                </a:lnTo>
                <a:lnTo>
                  <a:pt x="3510" y="560"/>
                </a:lnTo>
                <a:lnTo>
                  <a:pt x="3524" y="568"/>
                </a:lnTo>
                <a:lnTo>
                  <a:pt x="3539" y="575"/>
                </a:lnTo>
                <a:lnTo>
                  <a:pt x="3553" y="584"/>
                </a:lnTo>
                <a:lnTo>
                  <a:pt x="3565" y="594"/>
                </a:lnTo>
                <a:lnTo>
                  <a:pt x="3579" y="604"/>
                </a:lnTo>
                <a:lnTo>
                  <a:pt x="3591" y="615"/>
                </a:lnTo>
                <a:lnTo>
                  <a:pt x="3602" y="627"/>
                </a:lnTo>
                <a:lnTo>
                  <a:pt x="3207" y="1010"/>
                </a:lnTo>
                <a:lnTo>
                  <a:pt x="3051" y="945"/>
                </a:lnTo>
                <a:lnTo>
                  <a:pt x="3046" y="924"/>
                </a:lnTo>
                <a:lnTo>
                  <a:pt x="3042" y="903"/>
                </a:lnTo>
                <a:lnTo>
                  <a:pt x="3040" y="880"/>
                </a:lnTo>
                <a:lnTo>
                  <a:pt x="3039" y="859"/>
                </a:lnTo>
                <a:lnTo>
                  <a:pt x="3040" y="837"/>
                </a:lnTo>
                <a:lnTo>
                  <a:pt x="3041" y="815"/>
                </a:lnTo>
                <a:lnTo>
                  <a:pt x="3045" y="794"/>
                </a:lnTo>
                <a:lnTo>
                  <a:pt x="3050" y="772"/>
                </a:lnTo>
                <a:lnTo>
                  <a:pt x="3056" y="752"/>
                </a:lnTo>
                <a:lnTo>
                  <a:pt x="3063" y="731"/>
                </a:lnTo>
                <a:lnTo>
                  <a:pt x="3072" y="711"/>
                </a:lnTo>
                <a:lnTo>
                  <a:pt x="3083" y="691"/>
                </a:lnTo>
                <a:lnTo>
                  <a:pt x="3095" y="672"/>
                </a:lnTo>
                <a:lnTo>
                  <a:pt x="3108" y="654"/>
                </a:lnTo>
                <a:lnTo>
                  <a:pt x="3123" y="636"/>
                </a:lnTo>
                <a:lnTo>
                  <a:pt x="3139" y="619"/>
                </a:lnTo>
                <a:close/>
                <a:moveTo>
                  <a:pt x="3693" y="828"/>
                </a:moveTo>
                <a:lnTo>
                  <a:pt x="3414" y="1098"/>
                </a:lnTo>
                <a:lnTo>
                  <a:pt x="3310" y="1053"/>
                </a:lnTo>
                <a:lnTo>
                  <a:pt x="3662" y="712"/>
                </a:lnTo>
                <a:lnTo>
                  <a:pt x="3675" y="741"/>
                </a:lnTo>
                <a:lnTo>
                  <a:pt x="3683" y="769"/>
                </a:lnTo>
                <a:lnTo>
                  <a:pt x="3690" y="798"/>
                </a:lnTo>
                <a:lnTo>
                  <a:pt x="3693" y="828"/>
                </a:lnTo>
                <a:close/>
                <a:moveTo>
                  <a:pt x="2628" y="2374"/>
                </a:moveTo>
                <a:lnTo>
                  <a:pt x="2134" y="2868"/>
                </a:lnTo>
                <a:lnTo>
                  <a:pt x="2134" y="4108"/>
                </a:lnTo>
                <a:lnTo>
                  <a:pt x="2628" y="4108"/>
                </a:lnTo>
                <a:lnTo>
                  <a:pt x="2628" y="2374"/>
                </a:lnTo>
                <a:close/>
                <a:moveTo>
                  <a:pt x="2034" y="2374"/>
                </a:moveTo>
                <a:lnTo>
                  <a:pt x="1964" y="2374"/>
                </a:lnTo>
                <a:lnTo>
                  <a:pt x="1949" y="2373"/>
                </a:lnTo>
                <a:lnTo>
                  <a:pt x="1934" y="2368"/>
                </a:lnTo>
                <a:lnTo>
                  <a:pt x="1922" y="2362"/>
                </a:lnTo>
                <a:lnTo>
                  <a:pt x="1909" y="2354"/>
                </a:lnTo>
                <a:lnTo>
                  <a:pt x="1901" y="2344"/>
                </a:lnTo>
                <a:lnTo>
                  <a:pt x="1893" y="2333"/>
                </a:lnTo>
                <a:lnTo>
                  <a:pt x="1891" y="2327"/>
                </a:lnTo>
                <a:lnTo>
                  <a:pt x="1888" y="2319"/>
                </a:lnTo>
                <a:lnTo>
                  <a:pt x="1887" y="2313"/>
                </a:lnTo>
                <a:lnTo>
                  <a:pt x="1887" y="2306"/>
                </a:lnTo>
                <a:lnTo>
                  <a:pt x="1887" y="2012"/>
                </a:lnTo>
                <a:lnTo>
                  <a:pt x="2034" y="2012"/>
                </a:lnTo>
                <a:lnTo>
                  <a:pt x="2727" y="2012"/>
                </a:lnTo>
                <a:lnTo>
                  <a:pt x="2873" y="2012"/>
                </a:lnTo>
                <a:lnTo>
                  <a:pt x="2873" y="2306"/>
                </a:lnTo>
                <a:lnTo>
                  <a:pt x="2873" y="2313"/>
                </a:lnTo>
                <a:lnTo>
                  <a:pt x="2872" y="2319"/>
                </a:lnTo>
                <a:lnTo>
                  <a:pt x="2870" y="2327"/>
                </a:lnTo>
                <a:lnTo>
                  <a:pt x="2867" y="2333"/>
                </a:lnTo>
                <a:lnTo>
                  <a:pt x="2860" y="2344"/>
                </a:lnTo>
                <a:lnTo>
                  <a:pt x="2851" y="2354"/>
                </a:lnTo>
                <a:lnTo>
                  <a:pt x="2839" y="2362"/>
                </a:lnTo>
                <a:lnTo>
                  <a:pt x="2826" y="2368"/>
                </a:lnTo>
                <a:lnTo>
                  <a:pt x="2812" y="2373"/>
                </a:lnTo>
                <a:lnTo>
                  <a:pt x="2796" y="2374"/>
                </a:lnTo>
                <a:lnTo>
                  <a:pt x="2727" y="2374"/>
                </a:lnTo>
                <a:lnTo>
                  <a:pt x="2727" y="4108"/>
                </a:lnTo>
                <a:lnTo>
                  <a:pt x="3347" y="4108"/>
                </a:lnTo>
                <a:lnTo>
                  <a:pt x="3347" y="2374"/>
                </a:lnTo>
                <a:lnTo>
                  <a:pt x="3279" y="2374"/>
                </a:lnTo>
                <a:lnTo>
                  <a:pt x="3263" y="2373"/>
                </a:lnTo>
                <a:lnTo>
                  <a:pt x="3249" y="2368"/>
                </a:lnTo>
                <a:lnTo>
                  <a:pt x="3235" y="2362"/>
                </a:lnTo>
                <a:lnTo>
                  <a:pt x="3224" y="2354"/>
                </a:lnTo>
                <a:lnTo>
                  <a:pt x="3214" y="2344"/>
                </a:lnTo>
                <a:lnTo>
                  <a:pt x="3208" y="2333"/>
                </a:lnTo>
                <a:lnTo>
                  <a:pt x="3204" y="2327"/>
                </a:lnTo>
                <a:lnTo>
                  <a:pt x="3203" y="2319"/>
                </a:lnTo>
                <a:lnTo>
                  <a:pt x="3202" y="2313"/>
                </a:lnTo>
                <a:lnTo>
                  <a:pt x="3202" y="2306"/>
                </a:lnTo>
                <a:lnTo>
                  <a:pt x="3202" y="2012"/>
                </a:lnTo>
                <a:lnTo>
                  <a:pt x="3347" y="2012"/>
                </a:lnTo>
                <a:lnTo>
                  <a:pt x="4097" y="2012"/>
                </a:lnTo>
                <a:lnTo>
                  <a:pt x="4342" y="2012"/>
                </a:lnTo>
                <a:lnTo>
                  <a:pt x="4342" y="2292"/>
                </a:lnTo>
                <a:lnTo>
                  <a:pt x="4342" y="2311"/>
                </a:lnTo>
                <a:lnTo>
                  <a:pt x="4338" y="2329"/>
                </a:lnTo>
                <a:lnTo>
                  <a:pt x="4333" y="2345"/>
                </a:lnTo>
                <a:lnTo>
                  <a:pt x="4327" y="2362"/>
                </a:lnTo>
                <a:lnTo>
                  <a:pt x="4318" y="2377"/>
                </a:lnTo>
                <a:lnTo>
                  <a:pt x="4308" y="2390"/>
                </a:lnTo>
                <a:lnTo>
                  <a:pt x="4297" y="2403"/>
                </a:lnTo>
                <a:lnTo>
                  <a:pt x="4286" y="2414"/>
                </a:lnTo>
                <a:lnTo>
                  <a:pt x="4272" y="2425"/>
                </a:lnTo>
                <a:lnTo>
                  <a:pt x="4258" y="2434"/>
                </a:lnTo>
                <a:lnTo>
                  <a:pt x="4243" y="2441"/>
                </a:lnTo>
                <a:lnTo>
                  <a:pt x="4229" y="2447"/>
                </a:lnTo>
                <a:lnTo>
                  <a:pt x="4212" y="2452"/>
                </a:lnTo>
                <a:lnTo>
                  <a:pt x="4197" y="2456"/>
                </a:lnTo>
                <a:lnTo>
                  <a:pt x="4181" y="2457"/>
                </a:lnTo>
                <a:lnTo>
                  <a:pt x="4165" y="2459"/>
                </a:lnTo>
                <a:lnTo>
                  <a:pt x="4146" y="2459"/>
                </a:lnTo>
                <a:lnTo>
                  <a:pt x="4146" y="4108"/>
                </a:lnTo>
                <a:lnTo>
                  <a:pt x="4512" y="4108"/>
                </a:lnTo>
                <a:lnTo>
                  <a:pt x="4512" y="4464"/>
                </a:lnTo>
                <a:lnTo>
                  <a:pt x="4413" y="4464"/>
                </a:lnTo>
                <a:lnTo>
                  <a:pt x="4413" y="4208"/>
                </a:lnTo>
                <a:lnTo>
                  <a:pt x="4097" y="4208"/>
                </a:lnTo>
                <a:lnTo>
                  <a:pt x="3347" y="4208"/>
                </a:lnTo>
                <a:lnTo>
                  <a:pt x="2727" y="4208"/>
                </a:lnTo>
                <a:lnTo>
                  <a:pt x="2034" y="4208"/>
                </a:lnTo>
                <a:lnTo>
                  <a:pt x="1413" y="4208"/>
                </a:lnTo>
                <a:lnTo>
                  <a:pt x="667" y="4208"/>
                </a:lnTo>
                <a:lnTo>
                  <a:pt x="413" y="4208"/>
                </a:lnTo>
                <a:lnTo>
                  <a:pt x="413" y="4464"/>
                </a:lnTo>
                <a:lnTo>
                  <a:pt x="314" y="4464"/>
                </a:lnTo>
                <a:lnTo>
                  <a:pt x="314" y="4108"/>
                </a:lnTo>
                <a:lnTo>
                  <a:pt x="617" y="4108"/>
                </a:lnTo>
                <a:lnTo>
                  <a:pt x="617" y="2459"/>
                </a:lnTo>
                <a:lnTo>
                  <a:pt x="599" y="2459"/>
                </a:lnTo>
                <a:lnTo>
                  <a:pt x="583" y="2457"/>
                </a:lnTo>
                <a:lnTo>
                  <a:pt x="566" y="2456"/>
                </a:lnTo>
                <a:lnTo>
                  <a:pt x="551" y="2452"/>
                </a:lnTo>
                <a:lnTo>
                  <a:pt x="535" y="2447"/>
                </a:lnTo>
                <a:lnTo>
                  <a:pt x="520" y="2441"/>
                </a:lnTo>
                <a:lnTo>
                  <a:pt x="505" y="2434"/>
                </a:lnTo>
                <a:lnTo>
                  <a:pt x="492" y="2425"/>
                </a:lnTo>
                <a:lnTo>
                  <a:pt x="478" y="2414"/>
                </a:lnTo>
                <a:lnTo>
                  <a:pt x="466" y="2403"/>
                </a:lnTo>
                <a:lnTo>
                  <a:pt x="456" y="2390"/>
                </a:lnTo>
                <a:lnTo>
                  <a:pt x="446" y="2377"/>
                </a:lnTo>
                <a:lnTo>
                  <a:pt x="437" y="2362"/>
                </a:lnTo>
                <a:lnTo>
                  <a:pt x="431" y="2345"/>
                </a:lnTo>
                <a:lnTo>
                  <a:pt x="426" y="2329"/>
                </a:lnTo>
                <a:lnTo>
                  <a:pt x="422" y="2311"/>
                </a:lnTo>
                <a:lnTo>
                  <a:pt x="421" y="2292"/>
                </a:lnTo>
                <a:lnTo>
                  <a:pt x="421" y="2012"/>
                </a:lnTo>
                <a:lnTo>
                  <a:pt x="667" y="2012"/>
                </a:lnTo>
                <a:lnTo>
                  <a:pt x="1413" y="2012"/>
                </a:lnTo>
                <a:lnTo>
                  <a:pt x="1560" y="2012"/>
                </a:lnTo>
                <a:lnTo>
                  <a:pt x="1560" y="2306"/>
                </a:lnTo>
                <a:lnTo>
                  <a:pt x="1560" y="2313"/>
                </a:lnTo>
                <a:lnTo>
                  <a:pt x="1558" y="2319"/>
                </a:lnTo>
                <a:lnTo>
                  <a:pt x="1556" y="2327"/>
                </a:lnTo>
                <a:lnTo>
                  <a:pt x="1553" y="2333"/>
                </a:lnTo>
                <a:lnTo>
                  <a:pt x="1546" y="2344"/>
                </a:lnTo>
                <a:lnTo>
                  <a:pt x="1537" y="2354"/>
                </a:lnTo>
                <a:lnTo>
                  <a:pt x="1525" y="2362"/>
                </a:lnTo>
                <a:lnTo>
                  <a:pt x="1512" y="2368"/>
                </a:lnTo>
                <a:lnTo>
                  <a:pt x="1497" y="2373"/>
                </a:lnTo>
                <a:lnTo>
                  <a:pt x="1481" y="2374"/>
                </a:lnTo>
                <a:lnTo>
                  <a:pt x="1413" y="2374"/>
                </a:lnTo>
                <a:lnTo>
                  <a:pt x="1413" y="4108"/>
                </a:lnTo>
                <a:lnTo>
                  <a:pt x="2034" y="4108"/>
                </a:lnTo>
                <a:lnTo>
                  <a:pt x="2034" y="2374"/>
                </a:lnTo>
                <a:close/>
                <a:moveTo>
                  <a:pt x="1313" y="2386"/>
                </a:moveTo>
                <a:lnTo>
                  <a:pt x="817" y="2883"/>
                </a:lnTo>
                <a:lnTo>
                  <a:pt x="817" y="4108"/>
                </a:lnTo>
                <a:lnTo>
                  <a:pt x="1313" y="4108"/>
                </a:lnTo>
                <a:lnTo>
                  <a:pt x="1313" y="2386"/>
                </a:lnTo>
                <a:close/>
                <a:moveTo>
                  <a:pt x="3947" y="4108"/>
                </a:moveTo>
                <a:lnTo>
                  <a:pt x="3947" y="2394"/>
                </a:lnTo>
                <a:lnTo>
                  <a:pt x="3447" y="2894"/>
                </a:lnTo>
                <a:lnTo>
                  <a:pt x="3447" y="4108"/>
                </a:lnTo>
                <a:lnTo>
                  <a:pt x="3947" y="4108"/>
                </a:lnTo>
                <a:close/>
                <a:moveTo>
                  <a:pt x="97" y="4564"/>
                </a:moveTo>
                <a:lnTo>
                  <a:pt x="4729" y="4564"/>
                </a:lnTo>
                <a:lnTo>
                  <a:pt x="4729" y="4763"/>
                </a:lnTo>
                <a:lnTo>
                  <a:pt x="97" y="4763"/>
                </a:lnTo>
                <a:lnTo>
                  <a:pt x="97" y="4564"/>
                </a:lnTo>
                <a:close/>
                <a:moveTo>
                  <a:pt x="4336" y="144"/>
                </a:moveTo>
                <a:lnTo>
                  <a:pt x="4336" y="144"/>
                </a:lnTo>
                <a:lnTo>
                  <a:pt x="4353" y="163"/>
                </a:lnTo>
                <a:lnTo>
                  <a:pt x="4368" y="182"/>
                </a:lnTo>
                <a:lnTo>
                  <a:pt x="4383" y="200"/>
                </a:lnTo>
                <a:lnTo>
                  <a:pt x="4395" y="220"/>
                </a:lnTo>
                <a:lnTo>
                  <a:pt x="4408" y="240"/>
                </a:lnTo>
                <a:lnTo>
                  <a:pt x="4419" y="261"/>
                </a:lnTo>
                <a:lnTo>
                  <a:pt x="4429" y="283"/>
                </a:lnTo>
                <a:lnTo>
                  <a:pt x="4438" y="304"/>
                </a:lnTo>
                <a:lnTo>
                  <a:pt x="4445" y="326"/>
                </a:lnTo>
                <a:lnTo>
                  <a:pt x="4453" y="347"/>
                </a:lnTo>
                <a:lnTo>
                  <a:pt x="4458" y="370"/>
                </a:lnTo>
                <a:lnTo>
                  <a:pt x="4463" y="392"/>
                </a:lnTo>
                <a:lnTo>
                  <a:pt x="4465" y="415"/>
                </a:lnTo>
                <a:lnTo>
                  <a:pt x="4468" y="438"/>
                </a:lnTo>
                <a:lnTo>
                  <a:pt x="4469" y="461"/>
                </a:lnTo>
                <a:lnTo>
                  <a:pt x="4469" y="483"/>
                </a:lnTo>
                <a:lnTo>
                  <a:pt x="4469" y="507"/>
                </a:lnTo>
                <a:lnTo>
                  <a:pt x="4466" y="529"/>
                </a:lnTo>
                <a:lnTo>
                  <a:pt x="4464" y="551"/>
                </a:lnTo>
                <a:lnTo>
                  <a:pt x="4459" y="574"/>
                </a:lnTo>
                <a:lnTo>
                  <a:pt x="4454" y="596"/>
                </a:lnTo>
                <a:lnTo>
                  <a:pt x="4448" y="619"/>
                </a:lnTo>
                <a:lnTo>
                  <a:pt x="4440" y="640"/>
                </a:lnTo>
                <a:lnTo>
                  <a:pt x="4431" y="661"/>
                </a:lnTo>
                <a:lnTo>
                  <a:pt x="4421" y="682"/>
                </a:lnTo>
                <a:lnTo>
                  <a:pt x="4411" y="703"/>
                </a:lnTo>
                <a:lnTo>
                  <a:pt x="4399" y="723"/>
                </a:lnTo>
                <a:lnTo>
                  <a:pt x="4387" y="743"/>
                </a:lnTo>
                <a:lnTo>
                  <a:pt x="4373" y="763"/>
                </a:lnTo>
                <a:lnTo>
                  <a:pt x="4358" y="782"/>
                </a:lnTo>
                <a:lnTo>
                  <a:pt x="4342" y="799"/>
                </a:lnTo>
                <a:lnTo>
                  <a:pt x="4324" y="817"/>
                </a:lnTo>
                <a:lnTo>
                  <a:pt x="4307" y="833"/>
                </a:lnTo>
                <a:lnTo>
                  <a:pt x="4290" y="848"/>
                </a:lnTo>
                <a:lnTo>
                  <a:pt x="4271" y="861"/>
                </a:lnTo>
                <a:lnTo>
                  <a:pt x="4252" y="874"/>
                </a:lnTo>
                <a:lnTo>
                  <a:pt x="4233" y="886"/>
                </a:lnTo>
                <a:lnTo>
                  <a:pt x="4214" y="898"/>
                </a:lnTo>
                <a:lnTo>
                  <a:pt x="4194" y="906"/>
                </a:lnTo>
                <a:lnTo>
                  <a:pt x="4172" y="915"/>
                </a:lnTo>
                <a:lnTo>
                  <a:pt x="4153" y="924"/>
                </a:lnTo>
                <a:lnTo>
                  <a:pt x="4131" y="930"/>
                </a:lnTo>
                <a:lnTo>
                  <a:pt x="4110" y="936"/>
                </a:lnTo>
                <a:lnTo>
                  <a:pt x="4089" y="941"/>
                </a:lnTo>
                <a:lnTo>
                  <a:pt x="4067" y="945"/>
                </a:lnTo>
                <a:lnTo>
                  <a:pt x="4046" y="947"/>
                </a:lnTo>
                <a:lnTo>
                  <a:pt x="4023" y="950"/>
                </a:lnTo>
                <a:lnTo>
                  <a:pt x="4002" y="950"/>
                </a:lnTo>
                <a:lnTo>
                  <a:pt x="4006" y="925"/>
                </a:lnTo>
                <a:lnTo>
                  <a:pt x="4007" y="900"/>
                </a:lnTo>
                <a:lnTo>
                  <a:pt x="4008" y="875"/>
                </a:lnTo>
                <a:lnTo>
                  <a:pt x="4008" y="850"/>
                </a:lnTo>
                <a:lnTo>
                  <a:pt x="4042" y="848"/>
                </a:lnTo>
                <a:lnTo>
                  <a:pt x="4059" y="845"/>
                </a:lnTo>
                <a:lnTo>
                  <a:pt x="4075" y="842"/>
                </a:lnTo>
                <a:lnTo>
                  <a:pt x="4092" y="838"/>
                </a:lnTo>
                <a:lnTo>
                  <a:pt x="4108" y="833"/>
                </a:lnTo>
                <a:lnTo>
                  <a:pt x="4124" y="828"/>
                </a:lnTo>
                <a:lnTo>
                  <a:pt x="4139" y="822"/>
                </a:lnTo>
                <a:lnTo>
                  <a:pt x="4155" y="814"/>
                </a:lnTo>
                <a:lnTo>
                  <a:pt x="4170" y="807"/>
                </a:lnTo>
                <a:lnTo>
                  <a:pt x="4185" y="799"/>
                </a:lnTo>
                <a:lnTo>
                  <a:pt x="4200" y="789"/>
                </a:lnTo>
                <a:lnTo>
                  <a:pt x="4215" y="779"/>
                </a:lnTo>
                <a:lnTo>
                  <a:pt x="4229" y="769"/>
                </a:lnTo>
                <a:lnTo>
                  <a:pt x="4242" y="757"/>
                </a:lnTo>
                <a:lnTo>
                  <a:pt x="4255" y="746"/>
                </a:lnTo>
                <a:lnTo>
                  <a:pt x="4268" y="732"/>
                </a:lnTo>
                <a:lnTo>
                  <a:pt x="4281" y="717"/>
                </a:lnTo>
                <a:lnTo>
                  <a:pt x="4293" y="702"/>
                </a:lnTo>
                <a:lnTo>
                  <a:pt x="4304" y="687"/>
                </a:lnTo>
                <a:lnTo>
                  <a:pt x="4314" y="671"/>
                </a:lnTo>
                <a:lnTo>
                  <a:pt x="4323" y="656"/>
                </a:lnTo>
                <a:lnTo>
                  <a:pt x="4332" y="639"/>
                </a:lnTo>
                <a:lnTo>
                  <a:pt x="4339" y="622"/>
                </a:lnTo>
                <a:lnTo>
                  <a:pt x="4347" y="605"/>
                </a:lnTo>
                <a:lnTo>
                  <a:pt x="4352" y="589"/>
                </a:lnTo>
                <a:lnTo>
                  <a:pt x="4358" y="571"/>
                </a:lnTo>
                <a:lnTo>
                  <a:pt x="4362" y="553"/>
                </a:lnTo>
                <a:lnTo>
                  <a:pt x="4365" y="535"/>
                </a:lnTo>
                <a:lnTo>
                  <a:pt x="4368" y="518"/>
                </a:lnTo>
                <a:lnTo>
                  <a:pt x="4369" y="499"/>
                </a:lnTo>
                <a:lnTo>
                  <a:pt x="4369" y="482"/>
                </a:lnTo>
                <a:lnTo>
                  <a:pt x="4369" y="463"/>
                </a:lnTo>
                <a:lnTo>
                  <a:pt x="4369" y="446"/>
                </a:lnTo>
                <a:lnTo>
                  <a:pt x="4367" y="428"/>
                </a:lnTo>
                <a:lnTo>
                  <a:pt x="4364" y="410"/>
                </a:lnTo>
                <a:lnTo>
                  <a:pt x="4360" y="392"/>
                </a:lnTo>
                <a:lnTo>
                  <a:pt x="4355" y="375"/>
                </a:lnTo>
                <a:lnTo>
                  <a:pt x="4350" y="357"/>
                </a:lnTo>
                <a:lnTo>
                  <a:pt x="4344" y="340"/>
                </a:lnTo>
                <a:lnTo>
                  <a:pt x="4338" y="322"/>
                </a:lnTo>
                <a:lnTo>
                  <a:pt x="4329" y="306"/>
                </a:lnTo>
                <a:lnTo>
                  <a:pt x="4321" y="290"/>
                </a:lnTo>
                <a:lnTo>
                  <a:pt x="4312" y="274"/>
                </a:lnTo>
                <a:lnTo>
                  <a:pt x="4301" y="258"/>
                </a:lnTo>
                <a:lnTo>
                  <a:pt x="4290" y="243"/>
                </a:lnTo>
                <a:lnTo>
                  <a:pt x="4277" y="228"/>
                </a:lnTo>
                <a:lnTo>
                  <a:pt x="4265" y="214"/>
                </a:lnTo>
                <a:lnTo>
                  <a:pt x="4251" y="200"/>
                </a:lnTo>
                <a:lnTo>
                  <a:pt x="4236" y="188"/>
                </a:lnTo>
                <a:lnTo>
                  <a:pt x="4221" y="176"/>
                </a:lnTo>
                <a:lnTo>
                  <a:pt x="4206" y="164"/>
                </a:lnTo>
                <a:lnTo>
                  <a:pt x="4191" y="154"/>
                </a:lnTo>
                <a:lnTo>
                  <a:pt x="4175" y="146"/>
                </a:lnTo>
                <a:lnTo>
                  <a:pt x="4159" y="137"/>
                </a:lnTo>
                <a:lnTo>
                  <a:pt x="4141" y="129"/>
                </a:lnTo>
                <a:lnTo>
                  <a:pt x="4124" y="123"/>
                </a:lnTo>
                <a:lnTo>
                  <a:pt x="4108" y="117"/>
                </a:lnTo>
                <a:lnTo>
                  <a:pt x="4090" y="112"/>
                </a:lnTo>
                <a:lnTo>
                  <a:pt x="4072" y="107"/>
                </a:lnTo>
                <a:lnTo>
                  <a:pt x="4054" y="105"/>
                </a:lnTo>
                <a:lnTo>
                  <a:pt x="4037" y="102"/>
                </a:lnTo>
                <a:lnTo>
                  <a:pt x="4018" y="100"/>
                </a:lnTo>
                <a:lnTo>
                  <a:pt x="4001" y="100"/>
                </a:lnTo>
                <a:lnTo>
                  <a:pt x="3982" y="100"/>
                </a:lnTo>
                <a:lnTo>
                  <a:pt x="3965" y="101"/>
                </a:lnTo>
                <a:lnTo>
                  <a:pt x="3947" y="102"/>
                </a:lnTo>
                <a:lnTo>
                  <a:pt x="3929" y="105"/>
                </a:lnTo>
                <a:lnTo>
                  <a:pt x="3911" y="108"/>
                </a:lnTo>
                <a:lnTo>
                  <a:pt x="3894" y="113"/>
                </a:lnTo>
                <a:lnTo>
                  <a:pt x="3876" y="118"/>
                </a:lnTo>
                <a:lnTo>
                  <a:pt x="3859" y="124"/>
                </a:lnTo>
                <a:lnTo>
                  <a:pt x="3841" y="132"/>
                </a:lnTo>
                <a:lnTo>
                  <a:pt x="3825" y="139"/>
                </a:lnTo>
                <a:lnTo>
                  <a:pt x="3809" y="148"/>
                </a:lnTo>
                <a:lnTo>
                  <a:pt x="3793" y="158"/>
                </a:lnTo>
                <a:lnTo>
                  <a:pt x="3778" y="168"/>
                </a:lnTo>
                <a:lnTo>
                  <a:pt x="3762" y="179"/>
                </a:lnTo>
                <a:lnTo>
                  <a:pt x="3747" y="192"/>
                </a:lnTo>
                <a:lnTo>
                  <a:pt x="3733" y="205"/>
                </a:lnTo>
                <a:lnTo>
                  <a:pt x="3714" y="224"/>
                </a:lnTo>
                <a:lnTo>
                  <a:pt x="3698" y="244"/>
                </a:lnTo>
                <a:lnTo>
                  <a:pt x="3682" y="265"/>
                </a:lnTo>
                <a:lnTo>
                  <a:pt x="3668" y="286"/>
                </a:lnTo>
                <a:lnTo>
                  <a:pt x="3646" y="275"/>
                </a:lnTo>
                <a:lnTo>
                  <a:pt x="3624" y="265"/>
                </a:lnTo>
                <a:lnTo>
                  <a:pt x="3601" y="255"/>
                </a:lnTo>
                <a:lnTo>
                  <a:pt x="3577" y="246"/>
                </a:lnTo>
                <a:lnTo>
                  <a:pt x="3595" y="217"/>
                </a:lnTo>
                <a:lnTo>
                  <a:pt x="3616" y="187"/>
                </a:lnTo>
                <a:lnTo>
                  <a:pt x="3638" y="159"/>
                </a:lnTo>
                <a:lnTo>
                  <a:pt x="3663" y="133"/>
                </a:lnTo>
                <a:lnTo>
                  <a:pt x="3682" y="117"/>
                </a:lnTo>
                <a:lnTo>
                  <a:pt x="3701" y="101"/>
                </a:lnTo>
                <a:lnTo>
                  <a:pt x="3719" y="87"/>
                </a:lnTo>
                <a:lnTo>
                  <a:pt x="3739" y="73"/>
                </a:lnTo>
                <a:lnTo>
                  <a:pt x="3759" y="61"/>
                </a:lnTo>
                <a:lnTo>
                  <a:pt x="3780" y="50"/>
                </a:lnTo>
                <a:lnTo>
                  <a:pt x="3802" y="40"/>
                </a:lnTo>
                <a:lnTo>
                  <a:pt x="3823" y="31"/>
                </a:lnTo>
                <a:lnTo>
                  <a:pt x="3845" y="24"/>
                </a:lnTo>
                <a:lnTo>
                  <a:pt x="3866" y="17"/>
                </a:lnTo>
                <a:lnTo>
                  <a:pt x="3889" y="11"/>
                </a:lnTo>
                <a:lnTo>
                  <a:pt x="3911" y="7"/>
                </a:lnTo>
                <a:lnTo>
                  <a:pt x="3933" y="4"/>
                </a:lnTo>
                <a:lnTo>
                  <a:pt x="3957" y="1"/>
                </a:lnTo>
                <a:lnTo>
                  <a:pt x="3980" y="0"/>
                </a:lnTo>
                <a:lnTo>
                  <a:pt x="4002" y="0"/>
                </a:lnTo>
                <a:lnTo>
                  <a:pt x="4026" y="1"/>
                </a:lnTo>
                <a:lnTo>
                  <a:pt x="4048" y="2"/>
                </a:lnTo>
                <a:lnTo>
                  <a:pt x="4070" y="6"/>
                </a:lnTo>
                <a:lnTo>
                  <a:pt x="4093" y="10"/>
                </a:lnTo>
                <a:lnTo>
                  <a:pt x="4115" y="15"/>
                </a:lnTo>
                <a:lnTo>
                  <a:pt x="4138" y="22"/>
                </a:lnTo>
                <a:lnTo>
                  <a:pt x="4159" y="29"/>
                </a:lnTo>
                <a:lnTo>
                  <a:pt x="4180" y="37"/>
                </a:lnTo>
                <a:lnTo>
                  <a:pt x="4201" y="47"/>
                </a:lnTo>
                <a:lnTo>
                  <a:pt x="4222" y="59"/>
                </a:lnTo>
                <a:lnTo>
                  <a:pt x="4242" y="70"/>
                </a:lnTo>
                <a:lnTo>
                  <a:pt x="4262" y="82"/>
                </a:lnTo>
                <a:lnTo>
                  <a:pt x="4282" y="97"/>
                </a:lnTo>
                <a:lnTo>
                  <a:pt x="4301" y="112"/>
                </a:lnTo>
                <a:lnTo>
                  <a:pt x="4318" y="128"/>
                </a:lnTo>
                <a:lnTo>
                  <a:pt x="4336" y="144"/>
                </a:lnTo>
                <a:close/>
                <a:moveTo>
                  <a:pt x="3803" y="269"/>
                </a:moveTo>
                <a:lnTo>
                  <a:pt x="3803" y="269"/>
                </a:lnTo>
                <a:lnTo>
                  <a:pt x="3825" y="250"/>
                </a:lnTo>
                <a:lnTo>
                  <a:pt x="3848" y="234"/>
                </a:lnTo>
                <a:lnTo>
                  <a:pt x="3873" y="220"/>
                </a:lnTo>
                <a:lnTo>
                  <a:pt x="3897" y="209"/>
                </a:lnTo>
                <a:lnTo>
                  <a:pt x="3924" y="200"/>
                </a:lnTo>
                <a:lnTo>
                  <a:pt x="3950" y="194"/>
                </a:lnTo>
                <a:lnTo>
                  <a:pt x="3977" y="192"/>
                </a:lnTo>
                <a:lnTo>
                  <a:pt x="4003" y="190"/>
                </a:lnTo>
                <a:lnTo>
                  <a:pt x="4031" y="192"/>
                </a:lnTo>
                <a:lnTo>
                  <a:pt x="4058" y="197"/>
                </a:lnTo>
                <a:lnTo>
                  <a:pt x="4084" y="203"/>
                </a:lnTo>
                <a:lnTo>
                  <a:pt x="4109" y="213"/>
                </a:lnTo>
                <a:lnTo>
                  <a:pt x="4134" y="225"/>
                </a:lnTo>
                <a:lnTo>
                  <a:pt x="4158" y="239"/>
                </a:lnTo>
                <a:lnTo>
                  <a:pt x="4180" y="256"/>
                </a:lnTo>
                <a:lnTo>
                  <a:pt x="4201" y="276"/>
                </a:lnTo>
                <a:lnTo>
                  <a:pt x="3927" y="542"/>
                </a:lnTo>
                <a:lnTo>
                  <a:pt x="3906" y="505"/>
                </a:lnTo>
                <a:lnTo>
                  <a:pt x="3882" y="472"/>
                </a:lnTo>
                <a:lnTo>
                  <a:pt x="3856" y="438"/>
                </a:lnTo>
                <a:lnTo>
                  <a:pt x="3828" y="407"/>
                </a:lnTo>
                <a:lnTo>
                  <a:pt x="3809" y="388"/>
                </a:lnTo>
                <a:lnTo>
                  <a:pt x="3790" y="371"/>
                </a:lnTo>
                <a:lnTo>
                  <a:pt x="3770" y="355"/>
                </a:lnTo>
                <a:lnTo>
                  <a:pt x="3751" y="339"/>
                </a:lnTo>
                <a:lnTo>
                  <a:pt x="3762" y="320"/>
                </a:lnTo>
                <a:lnTo>
                  <a:pt x="3774" y="303"/>
                </a:lnTo>
                <a:lnTo>
                  <a:pt x="3788" y="285"/>
                </a:lnTo>
                <a:lnTo>
                  <a:pt x="3803" y="269"/>
                </a:lnTo>
                <a:close/>
                <a:moveTo>
                  <a:pt x="4280" y="448"/>
                </a:moveTo>
                <a:lnTo>
                  <a:pt x="3996" y="723"/>
                </a:lnTo>
                <a:lnTo>
                  <a:pt x="3990" y="698"/>
                </a:lnTo>
                <a:lnTo>
                  <a:pt x="3983" y="673"/>
                </a:lnTo>
                <a:lnTo>
                  <a:pt x="3976" y="650"/>
                </a:lnTo>
                <a:lnTo>
                  <a:pt x="3967" y="626"/>
                </a:lnTo>
                <a:lnTo>
                  <a:pt x="4252" y="350"/>
                </a:lnTo>
                <a:lnTo>
                  <a:pt x="4263" y="373"/>
                </a:lnTo>
                <a:lnTo>
                  <a:pt x="4271" y="398"/>
                </a:lnTo>
                <a:lnTo>
                  <a:pt x="4276" y="423"/>
                </a:lnTo>
                <a:lnTo>
                  <a:pt x="4280" y="448"/>
                </a:lnTo>
                <a:close/>
              </a:path>
            </a:pathLst>
          </a:custGeom>
          <a:solidFill>
            <a:srgbClr val="14AA96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ru-RU" dirty="0"/>
          </a:p>
        </p:txBody>
      </p:sp>
      <p:sp>
        <p:nvSpPr>
          <p:cNvPr id="7" name="Freeform 46"/>
          <p:cNvSpPr>
            <a:spLocks noChangeAspect="1" noEditPoints="1"/>
          </p:cNvSpPr>
          <p:nvPr/>
        </p:nvSpPr>
        <p:spPr bwMode="auto">
          <a:xfrm>
            <a:off x="7973057" y="1282510"/>
            <a:ext cx="717026" cy="995055"/>
          </a:xfrm>
          <a:custGeom>
            <a:avLst/>
            <a:gdLst>
              <a:gd name="T0" fmla="*/ 2147483647 w 3426"/>
              <a:gd name="T1" fmla="*/ 2147483647 h 4763"/>
              <a:gd name="T2" fmla="*/ 2147483647 w 3426"/>
              <a:gd name="T3" fmla="*/ 2147483647 h 4763"/>
              <a:gd name="T4" fmla="*/ 2147483647 w 3426"/>
              <a:gd name="T5" fmla="*/ 2147483647 h 4763"/>
              <a:gd name="T6" fmla="*/ 2147483647 w 3426"/>
              <a:gd name="T7" fmla="*/ 2147483647 h 4763"/>
              <a:gd name="T8" fmla="*/ 2147483647 w 3426"/>
              <a:gd name="T9" fmla="*/ 2147483647 h 4763"/>
              <a:gd name="T10" fmla="*/ 2147483647 w 3426"/>
              <a:gd name="T11" fmla="*/ 2147483647 h 4763"/>
              <a:gd name="T12" fmla="*/ 2147483647 w 3426"/>
              <a:gd name="T13" fmla="*/ 2147483647 h 4763"/>
              <a:gd name="T14" fmla="*/ 2147483647 w 3426"/>
              <a:gd name="T15" fmla="*/ 2147483647 h 4763"/>
              <a:gd name="T16" fmla="*/ 2147483647 w 3426"/>
              <a:gd name="T17" fmla="*/ 2147483647 h 4763"/>
              <a:gd name="T18" fmla="*/ 2147483647 w 3426"/>
              <a:gd name="T19" fmla="*/ 2147483647 h 4763"/>
              <a:gd name="T20" fmla="*/ 2147483647 w 3426"/>
              <a:gd name="T21" fmla="*/ 2147483647 h 4763"/>
              <a:gd name="T22" fmla="*/ 2147483647 w 3426"/>
              <a:gd name="T23" fmla="*/ 2147483647 h 4763"/>
              <a:gd name="T24" fmla="*/ 2147483647 w 3426"/>
              <a:gd name="T25" fmla="*/ 2147483647 h 4763"/>
              <a:gd name="T26" fmla="*/ 2147483647 w 3426"/>
              <a:gd name="T27" fmla="*/ 2147483647 h 4763"/>
              <a:gd name="T28" fmla="*/ 2147483647 w 3426"/>
              <a:gd name="T29" fmla="*/ 2147483647 h 4763"/>
              <a:gd name="T30" fmla="*/ 2147483647 w 3426"/>
              <a:gd name="T31" fmla="*/ 2147483647 h 4763"/>
              <a:gd name="T32" fmla="*/ 2147483647 w 3426"/>
              <a:gd name="T33" fmla="*/ 2147483647 h 4763"/>
              <a:gd name="T34" fmla="*/ 2147483647 w 3426"/>
              <a:gd name="T35" fmla="*/ 2147483647 h 4763"/>
              <a:gd name="T36" fmla="*/ 2147483647 w 3426"/>
              <a:gd name="T37" fmla="*/ 2147483647 h 4763"/>
              <a:gd name="T38" fmla="*/ 2147483647 w 3426"/>
              <a:gd name="T39" fmla="*/ 2147483647 h 4763"/>
              <a:gd name="T40" fmla="*/ 2147483647 w 3426"/>
              <a:gd name="T41" fmla="*/ 2147483647 h 4763"/>
              <a:gd name="T42" fmla="*/ 2147483647 w 3426"/>
              <a:gd name="T43" fmla="*/ 2147483647 h 4763"/>
              <a:gd name="T44" fmla="*/ 2147483647 w 3426"/>
              <a:gd name="T45" fmla="*/ 2147483647 h 4763"/>
              <a:gd name="T46" fmla="*/ 2147483647 w 3426"/>
              <a:gd name="T47" fmla="*/ 2147483647 h 4763"/>
              <a:gd name="T48" fmla="*/ 2147483647 w 3426"/>
              <a:gd name="T49" fmla="*/ 2147483647 h 4763"/>
              <a:gd name="T50" fmla="*/ 2147483647 w 3426"/>
              <a:gd name="T51" fmla="*/ 2147483647 h 4763"/>
              <a:gd name="T52" fmla="*/ 2147483647 w 3426"/>
              <a:gd name="T53" fmla="*/ 2147483647 h 4763"/>
              <a:gd name="T54" fmla="*/ 2147483647 w 3426"/>
              <a:gd name="T55" fmla="*/ 2147483647 h 4763"/>
              <a:gd name="T56" fmla="*/ 2147483647 w 3426"/>
              <a:gd name="T57" fmla="*/ 2147483647 h 4763"/>
              <a:gd name="T58" fmla="*/ 2147483647 w 3426"/>
              <a:gd name="T59" fmla="*/ 2147483647 h 4763"/>
              <a:gd name="T60" fmla="*/ 2147483647 w 3426"/>
              <a:gd name="T61" fmla="*/ 2147483647 h 4763"/>
              <a:gd name="T62" fmla="*/ 2147483647 w 3426"/>
              <a:gd name="T63" fmla="*/ 2147483647 h 4763"/>
              <a:gd name="T64" fmla="*/ 2147483647 w 3426"/>
              <a:gd name="T65" fmla="*/ 2147483647 h 4763"/>
              <a:gd name="T66" fmla="*/ 2147483647 w 3426"/>
              <a:gd name="T67" fmla="*/ 2147483647 h 4763"/>
              <a:gd name="T68" fmla="*/ 2147483647 w 3426"/>
              <a:gd name="T69" fmla="*/ 2147483647 h 4763"/>
              <a:gd name="T70" fmla="*/ 2147483647 w 3426"/>
              <a:gd name="T71" fmla="*/ 2147483647 h 4763"/>
              <a:gd name="T72" fmla="*/ 2147483647 w 3426"/>
              <a:gd name="T73" fmla="*/ 2147483647 h 4763"/>
              <a:gd name="T74" fmla="*/ 2147483647 w 3426"/>
              <a:gd name="T75" fmla="*/ 2147483647 h 4763"/>
              <a:gd name="T76" fmla="*/ 2147483647 w 3426"/>
              <a:gd name="T77" fmla="*/ 2147483647 h 4763"/>
              <a:gd name="T78" fmla="*/ 2147483647 w 3426"/>
              <a:gd name="T79" fmla="*/ 2147483647 h 4763"/>
              <a:gd name="T80" fmla="*/ 2147483647 w 3426"/>
              <a:gd name="T81" fmla="*/ 2147483647 h 4763"/>
              <a:gd name="T82" fmla="*/ 2147483647 w 3426"/>
              <a:gd name="T83" fmla="*/ 2147483647 h 4763"/>
              <a:gd name="T84" fmla="*/ 2147483647 w 3426"/>
              <a:gd name="T85" fmla="*/ 2147483647 h 4763"/>
              <a:gd name="T86" fmla="*/ 2147483647 w 3426"/>
              <a:gd name="T87" fmla="*/ 2147483647 h 4763"/>
              <a:gd name="T88" fmla="*/ 2147483647 w 3426"/>
              <a:gd name="T89" fmla="*/ 2147483647 h 4763"/>
              <a:gd name="T90" fmla="*/ 2147483647 w 3426"/>
              <a:gd name="T91" fmla="*/ 2147483647 h 4763"/>
              <a:gd name="T92" fmla="*/ 2147483647 w 3426"/>
              <a:gd name="T93" fmla="*/ 2147483647 h 4763"/>
              <a:gd name="T94" fmla="*/ 2147483647 w 3426"/>
              <a:gd name="T95" fmla="*/ 2147483647 h 4763"/>
              <a:gd name="T96" fmla="*/ 2147483647 w 3426"/>
              <a:gd name="T97" fmla="*/ 2147483647 h 4763"/>
              <a:gd name="T98" fmla="*/ 2147483647 w 3426"/>
              <a:gd name="T99" fmla="*/ 2147483647 h 4763"/>
              <a:gd name="T100" fmla="*/ 2147483647 w 3426"/>
              <a:gd name="T101" fmla="*/ 2147483647 h 4763"/>
              <a:gd name="T102" fmla="*/ 2147483647 w 3426"/>
              <a:gd name="T103" fmla="*/ 2147483647 h 4763"/>
              <a:gd name="T104" fmla="*/ 2147483647 w 3426"/>
              <a:gd name="T105" fmla="*/ 2147483647 h 4763"/>
              <a:gd name="T106" fmla="*/ 2147483647 w 3426"/>
              <a:gd name="T107" fmla="*/ 2147483647 h 4763"/>
              <a:gd name="T108" fmla="*/ 2147483647 w 3426"/>
              <a:gd name="T109" fmla="*/ 2147483647 h 4763"/>
              <a:gd name="T110" fmla="*/ 2147483647 w 3426"/>
              <a:gd name="T111" fmla="*/ 2147483647 h 4763"/>
              <a:gd name="T112" fmla="*/ 2147483647 w 3426"/>
              <a:gd name="T113" fmla="*/ 2147483647 h 4763"/>
              <a:gd name="T114" fmla="*/ 2147483647 w 3426"/>
              <a:gd name="T115" fmla="*/ 2147483647 h 4763"/>
              <a:gd name="T116" fmla="*/ 2147483647 w 3426"/>
              <a:gd name="T117" fmla="*/ 2147483647 h 4763"/>
              <a:gd name="T118" fmla="*/ 2147483647 w 3426"/>
              <a:gd name="T119" fmla="*/ 2147483647 h 4763"/>
              <a:gd name="T120" fmla="*/ 2147483647 w 3426"/>
              <a:gd name="T121" fmla="*/ 2147483647 h 4763"/>
              <a:gd name="T122" fmla="*/ 2147483647 w 3426"/>
              <a:gd name="T123" fmla="*/ 2147483647 h 4763"/>
              <a:gd name="T124" fmla="*/ 2147483647 w 3426"/>
              <a:gd name="T125" fmla="*/ 2147483647 h 4763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60000 65536"/>
              <a:gd name="T187" fmla="*/ 0 60000 65536"/>
              <a:gd name="T188" fmla="*/ 0 60000 65536"/>
              <a:gd name="T189" fmla="*/ 0 w 3426"/>
              <a:gd name="T190" fmla="*/ 0 h 4763"/>
              <a:gd name="T191" fmla="*/ 3426 w 3426"/>
              <a:gd name="T192" fmla="*/ 4763 h 4763"/>
            </a:gdLst>
            <a:ahLst/>
            <a:cxnLst>
              <a:cxn ang="T126">
                <a:pos x="T0" y="T1"/>
              </a:cxn>
              <a:cxn ang="T127">
                <a:pos x="T2" y="T3"/>
              </a:cxn>
              <a:cxn ang="T128">
                <a:pos x="T4" y="T5"/>
              </a:cxn>
              <a:cxn ang="T129">
                <a:pos x="T6" y="T7"/>
              </a:cxn>
              <a:cxn ang="T130">
                <a:pos x="T8" y="T9"/>
              </a:cxn>
              <a:cxn ang="T131">
                <a:pos x="T10" y="T11"/>
              </a:cxn>
              <a:cxn ang="T132">
                <a:pos x="T12" y="T13"/>
              </a:cxn>
              <a:cxn ang="T133">
                <a:pos x="T14" y="T15"/>
              </a:cxn>
              <a:cxn ang="T134">
                <a:pos x="T16" y="T17"/>
              </a:cxn>
              <a:cxn ang="T135">
                <a:pos x="T18" y="T19"/>
              </a:cxn>
              <a:cxn ang="T136">
                <a:pos x="T20" y="T21"/>
              </a:cxn>
              <a:cxn ang="T137">
                <a:pos x="T22" y="T23"/>
              </a:cxn>
              <a:cxn ang="T138">
                <a:pos x="T24" y="T25"/>
              </a:cxn>
              <a:cxn ang="T139">
                <a:pos x="T26" y="T27"/>
              </a:cxn>
              <a:cxn ang="T140">
                <a:pos x="T28" y="T29"/>
              </a:cxn>
              <a:cxn ang="T141">
                <a:pos x="T30" y="T31"/>
              </a:cxn>
              <a:cxn ang="T142">
                <a:pos x="T32" y="T33"/>
              </a:cxn>
              <a:cxn ang="T143">
                <a:pos x="T34" y="T35"/>
              </a:cxn>
              <a:cxn ang="T144">
                <a:pos x="T36" y="T37"/>
              </a:cxn>
              <a:cxn ang="T145">
                <a:pos x="T38" y="T39"/>
              </a:cxn>
              <a:cxn ang="T146">
                <a:pos x="T40" y="T41"/>
              </a:cxn>
              <a:cxn ang="T147">
                <a:pos x="T42" y="T43"/>
              </a:cxn>
              <a:cxn ang="T148">
                <a:pos x="T44" y="T45"/>
              </a:cxn>
              <a:cxn ang="T149">
                <a:pos x="T46" y="T47"/>
              </a:cxn>
              <a:cxn ang="T150">
                <a:pos x="T48" y="T49"/>
              </a:cxn>
              <a:cxn ang="T151">
                <a:pos x="T50" y="T51"/>
              </a:cxn>
              <a:cxn ang="T152">
                <a:pos x="T52" y="T53"/>
              </a:cxn>
              <a:cxn ang="T153">
                <a:pos x="T54" y="T55"/>
              </a:cxn>
              <a:cxn ang="T154">
                <a:pos x="T56" y="T57"/>
              </a:cxn>
              <a:cxn ang="T155">
                <a:pos x="T58" y="T59"/>
              </a:cxn>
              <a:cxn ang="T156">
                <a:pos x="T60" y="T61"/>
              </a:cxn>
              <a:cxn ang="T157">
                <a:pos x="T62" y="T63"/>
              </a:cxn>
              <a:cxn ang="T158">
                <a:pos x="T64" y="T65"/>
              </a:cxn>
              <a:cxn ang="T159">
                <a:pos x="T66" y="T67"/>
              </a:cxn>
              <a:cxn ang="T160">
                <a:pos x="T68" y="T69"/>
              </a:cxn>
              <a:cxn ang="T161">
                <a:pos x="T70" y="T71"/>
              </a:cxn>
              <a:cxn ang="T162">
                <a:pos x="T72" y="T73"/>
              </a:cxn>
              <a:cxn ang="T163">
                <a:pos x="T74" y="T75"/>
              </a:cxn>
              <a:cxn ang="T164">
                <a:pos x="T76" y="T77"/>
              </a:cxn>
              <a:cxn ang="T165">
                <a:pos x="T78" y="T79"/>
              </a:cxn>
              <a:cxn ang="T166">
                <a:pos x="T80" y="T81"/>
              </a:cxn>
              <a:cxn ang="T167">
                <a:pos x="T82" y="T83"/>
              </a:cxn>
              <a:cxn ang="T168">
                <a:pos x="T84" y="T85"/>
              </a:cxn>
              <a:cxn ang="T169">
                <a:pos x="T86" y="T87"/>
              </a:cxn>
              <a:cxn ang="T170">
                <a:pos x="T88" y="T89"/>
              </a:cxn>
              <a:cxn ang="T171">
                <a:pos x="T90" y="T91"/>
              </a:cxn>
              <a:cxn ang="T172">
                <a:pos x="T92" y="T93"/>
              </a:cxn>
              <a:cxn ang="T173">
                <a:pos x="T94" y="T95"/>
              </a:cxn>
              <a:cxn ang="T174">
                <a:pos x="T96" y="T97"/>
              </a:cxn>
              <a:cxn ang="T175">
                <a:pos x="T98" y="T99"/>
              </a:cxn>
              <a:cxn ang="T176">
                <a:pos x="T100" y="T101"/>
              </a:cxn>
              <a:cxn ang="T177">
                <a:pos x="T102" y="T103"/>
              </a:cxn>
              <a:cxn ang="T178">
                <a:pos x="T104" y="T105"/>
              </a:cxn>
              <a:cxn ang="T179">
                <a:pos x="T106" y="T107"/>
              </a:cxn>
              <a:cxn ang="T180">
                <a:pos x="T108" y="T109"/>
              </a:cxn>
              <a:cxn ang="T181">
                <a:pos x="T110" y="T111"/>
              </a:cxn>
              <a:cxn ang="T182">
                <a:pos x="T112" y="T113"/>
              </a:cxn>
              <a:cxn ang="T183">
                <a:pos x="T114" y="T115"/>
              </a:cxn>
              <a:cxn ang="T184">
                <a:pos x="T116" y="T117"/>
              </a:cxn>
              <a:cxn ang="T185">
                <a:pos x="T118" y="T119"/>
              </a:cxn>
              <a:cxn ang="T186">
                <a:pos x="T120" y="T121"/>
              </a:cxn>
              <a:cxn ang="T187">
                <a:pos x="T122" y="T123"/>
              </a:cxn>
              <a:cxn ang="T188">
                <a:pos x="T124" y="T125"/>
              </a:cxn>
            </a:cxnLst>
            <a:rect l="T189" t="T190" r="T191" b="T192"/>
            <a:pathLst>
              <a:path w="3426" h="4763">
                <a:moveTo>
                  <a:pt x="612" y="2471"/>
                </a:moveTo>
                <a:lnTo>
                  <a:pt x="612" y="2471"/>
                </a:lnTo>
                <a:lnTo>
                  <a:pt x="612" y="2455"/>
                </a:lnTo>
                <a:lnTo>
                  <a:pt x="615" y="2441"/>
                </a:lnTo>
                <a:lnTo>
                  <a:pt x="619" y="2426"/>
                </a:lnTo>
                <a:lnTo>
                  <a:pt x="625" y="2412"/>
                </a:lnTo>
                <a:lnTo>
                  <a:pt x="631" y="2398"/>
                </a:lnTo>
                <a:lnTo>
                  <a:pt x="638" y="2386"/>
                </a:lnTo>
                <a:lnTo>
                  <a:pt x="648" y="2374"/>
                </a:lnTo>
                <a:lnTo>
                  <a:pt x="657" y="2363"/>
                </a:lnTo>
                <a:lnTo>
                  <a:pt x="668" y="2354"/>
                </a:lnTo>
                <a:lnTo>
                  <a:pt x="679" y="2344"/>
                </a:lnTo>
                <a:lnTo>
                  <a:pt x="692" y="2337"/>
                </a:lnTo>
                <a:lnTo>
                  <a:pt x="705" y="2331"/>
                </a:lnTo>
                <a:lnTo>
                  <a:pt x="719" y="2325"/>
                </a:lnTo>
                <a:lnTo>
                  <a:pt x="734" y="2321"/>
                </a:lnTo>
                <a:lnTo>
                  <a:pt x="749" y="2319"/>
                </a:lnTo>
                <a:lnTo>
                  <a:pt x="765" y="2319"/>
                </a:lnTo>
                <a:lnTo>
                  <a:pt x="780" y="2319"/>
                </a:lnTo>
                <a:lnTo>
                  <a:pt x="796" y="2321"/>
                </a:lnTo>
                <a:lnTo>
                  <a:pt x="811" y="2325"/>
                </a:lnTo>
                <a:lnTo>
                  <a:pt x="824" y="2331"/>
                </a:lnTo>
                <a:lnTo>
                  <a:pt x="837" y="2337"/>
                </a:lnTo>
                <a:lnTo>
                  <a:pt x="850" y="2344"/>
                </a:lnTo>
                <a:lnTo>
                  <a:pt x="861" y="2354"/>
                </a:lnTo>
                <a:lnTo>
                  <a:pt x="872" y="2363"/>
                </a:lnTo>
                <a:lnTo>
                  <a:pt x="883" y="2374"/>
                </a:lnTo>
                <a:lnTo>
                  <a:pt x="892" y="2386"/>
                </a:lnTo>
                <a:lnTo>
                  <a:pt x="899" y="2398"/>
                </a:lnTo>
                <a:lnTo>
                  <a:pt x="905" y="2412"/>
                </a:lnTo>
                <a:lnTo>
                  <a:pt x="911" y="2426"/>
                </a:lnTo>
                <a:lnTo>
                  <a:pt x="914" y="2441"/>
                </a:lnTo>
                <a:lnTo>
                  <a:pt x="917" y="2455"/>
                </a:lnTo>
                <a:lnTo>
                  <a:pt x="917" y="2471"/>
                </a:lnTo>
                <a:lnTo>
                  <a:pt x="917" y="2487"/>
                </a:lnTo>
                <a:lnTo>
                  <a:pt x="914" y="2502"/>
                </a:lnTo>
                <a:lnTo>
                  <a:pt x="911" y="2517"/>
                </a:lnTo>
                <a:lnTo>
                  <a:pt x="905" y="2530"/>
                </a:lnTo>
                <a:lnTo>
                  <a:pt x="899" y="2543"/>
                </a:lnTo>
                <a:lnTo>
                  <a:pt x="892" y="2557"/>
                </a:lnTo>
                <a:lnTo>
                  <a:pt x="883" y="2569"/>
                </a:lnTo>
                <a:lnTo>
                  <a:pt x="872" y="2580"/>
                </a:lnTo>
                <a:lnTo>
                  <a:pt x="861" y="2589"/>
                </a:lnTo>
                <a:lnTo>
                  <a:pt x="850" y="2598"/>
                </a:lnTo>
                <a:lnTo>
                  <a:pt x="837" y="2605"/>
                </a:lnTo>
                <a:lnTo>
                  <a:pt x="824" y="2612"/>
                </a:lnTo>
                <a:lnTo>
                  <a:pt x="811" y="2617"/>
                </a:lnTo>
                <a:lnTo>
                  <a:pt x="796" y="2621"/>
                </a:lnTo>
                <a:lnTo>
                  <a:pt x="780" y="2623"/>
                </a:lnTo>
                <a:lnTo>
                  <a:pt x="765" y="2624"/>
                </a:lnTo>
                <a:lnTo>
                  <a:pt x="749" y="2623"/>
                </a:lnTo>
                <a:lnTo>
                  <a:pt x="734" y="2621"/>
                </a:lnTo>
                <a:lnTo>
                  <a:pt x="719" y="2617"/>
                </a:lnTo>
                <a:lnTo>
                  <a:pt x="705" y="2612"/>
                </a:lnTo>
                <a:lnTo>
                  <a:pt x="692" y="2605"/>
                </a:lnTo>
                <a:lnTo>
                  <a:pt x="679" y="2598"/>
                </a:lnTo>
                <a:lnTo>
                  <a:pt x="668" y="2589"/>
                </a:lnTo>
                <a:lnTo>
                  <a:pt x="657" y="2580"/>
                </a:lnTo>
                <a:lnTo>
                  <a:pt x="648" y="2569"/>
                </a:lnTo>
                <a:lnTo>
                  <a:pt x="638" y="2557"/>
                </a:lnTo>
                <a:lnTo>
                  <a:pt x="631" y="2543"/>
                </a:lnTo>
                <a:lnTo>
                  <a:pt x="625" y="2530"/>
                </a:lnTo>
                <a:lnTo>
                  <a:pt x="619" y="2517"/>
                </a:lnTo>
                <a:lnTo>
                  <a:pt x="615" y="2502"/>
                </a:lnTo>
                <a:lnTo>
                  <a:pt x="612" y="2487"/>
                </a:lnTo>
                <a:lnTo>
                  <a:pt x="612" y="2471"/>
                </a:lnTo>
                <a:close/>
                <a:moveTo>
                  <a:pt x="3160" y="901"/>
                </a:moveTo>
                <a:lnTo>
                  <a:pt x="2532" y="272"/>
                </a:lnTo>
                <a:lnTo>
                  <a:pt x="2532" y="901"/>
                </a:lnTo>
                <a:lnTo>
                  <a:pt x="3160" y="901"/>
                </a:lnTo>
                <a:close/>
                <a:moveTo>
                  <a:pt x="193" y="193"/>
                </a:moveTo>
                <a:lnTo>
                  <a:pt x="193" y="4570"/>
                </a:lnTo>
                <a:lnTo>
                  <a:pt x="3232" y="4570"/>
                </a:lnTo>
                <a:lnTo>
                  <a:pt x="3233" y="1288"/>
                </a:lnTo>
                <a:lnTo>
                  <a:pt x="3426" y="1288"/>
                </a:lnTo>
                <a:lnTo>
                  <a:pt x="3425" y="4763"/>
                </a:lnTo>
                <a:lnTo>
                  <a:pt x="0" y="4763"/>
                </a:lnTo>
                <a:lnTo>
                  <a:pt x="0" y="0"/>
                </a:lnTo>
                <a:lnTo>
                  <a:pt x="2533" y="0"/>
                </a:lnTo>
                <a:lnTo>
                  <a:pt x="3426" y="894"/>
                </a:lnTo>
                <a:lnTo>
                  <a:pt x="3426" y="1095"/>
                </a:lnTo>
                <a:lnTo>
                  <a:pt x="2339" y="1095"/>
                </a:lnTo>
                <a:lnTo>
                  <a:pt x="2339" y="193"/>
                </a:lnTo>
                <a:lnTo>
                  <a:pt x="193" y="193"/>
                </a:lnTo>
                <a:close/>
                <a:moveTo>
                  <a:pt x="1167" y="1806"/>
                </a:moveTo>
                <a:lnTo>
                  <a:pt x="2824" y="1806"/>
                </a:lnTo>
                <a:lnTo>
                  <a:pt x="2824" y="1903"/>
                </a:lnTo>
                <a:lnTo>
                  <a:pt x="1167" y="1903"/>
                </a:lnTo>
                <a:lnTo>
                  <a:pt x="1167" y="1806"/>
                </a:lnTo>
                <a:close/>
                <a:moveTo>
                  <a:pt x="1167" y="2423"/>
                </a:moveTo>
                <a:lnTo>
                  <a:pt x="2824" y="2423"/>
                </a:lnTo>
                <a:lnTo>
                  <a:pt x="2824" y="2519"/>
                </a:lnTo>
                <a:lnTo>
                  <a:pt x="1167" y="2519"/>
                </a:lnTo>
                <a:lnTo>
                  <a:pt x="1167" y="2423"/>
                </a:lnTo>
                <a:close/>
                <a:moveTo>
                  <a:pt x="1167" y="3039"/>
                </a:moveTo>
                <a:lnTo>
                  <a:pt x="2824" y="3039"/>
                </a:lnTo>
                <a:lnTo>
                  <a:pt x="2824" y="3135"/>
                </a:lnTo>
                <a:lnTo>
                  <a:pt x="1167" y="3135"/>
                </a:lnTo>
                <a:lnTo>
                  <a:pt x="1167" y="3039"/>
                </a:lnTo>
                <a:close/>
                <a:moveTo>
                  <a:pt x="1167" y="3656"/>
                </a:moveTo>
                <a:lnTo>
                  <a:pt x="2341" y="3656"/>
                </a:lnTo>
                <a:lnTo>
                  <a:pt x="2341" y="3753"/>
                </a:lnTo>
                <a:lnTo>
                  <a:pt x="1167" y="3753"/>
                </a:lnTo>
                <a:lnTo>
                  <a:pt x="1167" y="3656"/>
                </a:lnTo>
                <a:close/>
                <a:moveTo>
                  <a:pt x="612" y="1855"/>
                </a:moveTo>
                <a:lnTo>
                  <a:pt x="612" y="1855"/>
                </a:lnTo>
                <a:lnTo>
                  <a:pt x="612" y="1839"/>
                </a:lnTo>
                <a:lnTo>
                  <a:pt x="615" y="1823"/>
                </a:lnTo>
                <a:lnTo>
                  <a:pt x="619" y="1809"/>
                </a:lnTo>
                <a:lnTo>
                  <a:pt x="625" y="1794"/>
                </a:lnTo>
                <a:lnTo>
                  <a:pt x="631" y="1781"/>
                </a:lnTo>
                <a:lnTo>
                  <a:pt x="638" y="1769"/>
                </a:lnTo>
                <a:lnTo>
                  <a:pt x="648" y="1757"/>
                </a:lnTo>
                <a:lnTo>
                  <a:pt x="657" y="1746"/>
                </a:lnTo>
                <a:lnTo>
                  <a:pt x="668" y="1736"/>
                </a:lnTo>
                <a:lnTo>
                  <a:pt x="679" y="1728"/>
                </a:lnTo>
                <a:lnTo>
                  <a:pt x="692" y="1719"/>
                </a:lnTo>
                <a:lnTo>
                  <a:pt x="705" y="1713"/>
                </a:lnTo>
                <a:lnTo>
                  <a:pt x="719" y="1708"/>
                </a:lnTo>
                <a:lnTo>
                  <a:pt x="734" y="1705"/>
                </a:lnTo>
                <a:lnTo>
                  <a:pt x="749" y="1702"/>
                </a:lnTo>
                <a:lnTo>
                  <a:pt x="765" y="1701"/>
                </a:lnTo>
                <a:lnTo>
                  <a:pt x="780" y="1702"/>
                </a:lnTo>
                <a:lnTo>
                  <a:pt x="796" y="1705"/>
                </a:lnTo>
                <a:lnTo>
                  <a:pt x="811" y="1708"/>
                </a:lnTo>
                <a:lnTo>
                  <a:pt x="824" y="1713"/>
                </a:lnTo>
                <a:lnTo>
                  <a:pt x="837" y="1719"/>
                </a:lnTo>
                <a:lnTo>
                  <a:pt x="850" y="1728"/>
                </a:lnTo>
                <a:lnTo>
                  <a:pt x="861" y="1736"/>
                </a:lnTo>
                <a:lnTo>
                  <a:pt x="872" y="1746"/>
                </a:lnTo>
                <a:lnTo>
                  <a:pt x="883" y="1757"/>
                </a:lnTo>
                <a:lnTo>
                  <a:pt x="892" y="1769"/>
                </a:lnTo>
                <a:lnTo>
                  <a:pt x="899" y="1781"/>
                </a:lnTo>
                <a:lnTo>
                  <a:pt x="905" y="1794"/>
                </a:lnTo>
                <a:lnTo>
                  <a:pt x="911" y="1809"/>
                </a:lnTo>
                <a:lnTo>
                  <a:pt x="914" y="1823"/>
                </a:lnTo>
                <a:lnTo>
                  <a:pt x="917" y="1839"/>
                </a:lnTo>
                <a:lnTo>
                  <a:pt x="917" y="1855"/>
                </a:lnTo>
                <a:lnTo>
                  <a:pt x="917" y="1869"/>
                </a:lnTo>
                <a:lnTo>
                  <a:pt x="914" y="1885"/>
                </a:lnTo>
                <a:lnTo>
                  <a:pt x="911" y="1899"/>
                </a:lnTo>
                <a:lnTo>
                  <a:pt x="905" y="1914"/>
                </a:lnTo>
                <a:lnTo>
                  <a:pt x="899" y="1927"/>
                </a:lnTo>
                <a:lnTo>
                  <a:pt x="892" y="1939"/>
                </a:lnTo>
                <a:lnTo>
                  <a:pt x="883" y="1951"/>
                </a:lnTo>
                <a:lnTo>
                  <a:pt x="872" y="1962"/>
                </a:lnTo>
                <a:lnTo>
                  <a:pt x="861" y="1972"/>
                </a:lnTo>
                <a:lnTo>
                  <a:pt x="850" y="1980"/>
                </a:lnTo>
                <a:lnTo>
                  <a:pt x="837" y="1989"/>
                </a:lnTo>
                <a:lnTo>
                  <a:pt x="824" y="1995"/>
                </a:lnTo>
                <a:lnTo>
                  <a:pt x="811" y="2000"/>
                </a:lnTo>
                <a:lnTo>
                  <a:pt x="796" y="2003"/>
                </a:lnTo>
                <a:lnTo>
                  <a:pt x="780" y="2006"/>
                </a:lnTo>
                <a:lnTo>
                  <a:pt x="765" y="2007"/>
                </a:lnTo>
                <a:lnTo>
                  <a:pt x="749" y="2006"/>
                </a:lnTo>
                <a:lnTo>
                  <a:pt x="734" y="2003"/>
                </a:lnTo>
                <a:lnTo>
                  <a:pt x="719" y="2000"/>
                </a:lnTo>
                <a:lnTo>
                  <a:pt x="705" y="1995"/>
                </a:lnTo>
                <a:lnTo>
                  <a:pt x="692" y="1989"/>
                </a:lnTo>
                <a:lnTo>
                  <a:pt x="679" y="1980"/>
                </a:lnTo>
                <a:lnTo>
                  <a:pt x="668" y="1972"/>
                </a:lnTo>
                <a:lnTo>
                  <a:pt x="657" y="1962"/>
                </a:lnTo>
                <a:lnTo>
                  <a:pt x="648" y="1951"/>
                </a:lnTo>
                <a:lnTo>
                  <a:pt x="638" y="1939"/>
                </a:lnTo>
                <a:lnTo>
                  <a:pt x="631" y="1927"/>
                </a:lnTo>
                <a:lnTo>
                  <a:pt x="625" y="1914"/>
                </a:lnTo>
                <a:lnTo>
                  <a:pt x="619" y="1899"/>
                </a:lnTo>
                <a:lnTo>
                  <a:pt x="615" y="1885"/>
                </a:lnTo>
                <a:lnTo>
                  <a:pt x="612" y="1869"/>
                </a:lnTo>
                <a:lnTo>
                  <a:pt x="612" y="1855"/>
                </a:lnTo>
                <a:close/>
                <a:moveTo>
                  <a:pt x="612" y="3088"/>
                </a:moveTo>
                <a:lnTo>
                  <a:pt x="612" y="3088"/>
                </a:lnTo>
                <a:lnTo>
                  <a:pt x="612" y="3073"/>
                </a:lnTo>
                <a:lnTo>
                  <a:pt x="615" y="3057"/>
                </a:lnTo>
                <a:lnTo>
                  <a:pt x="619" y="3042"/>
                </a:lnTo>
                <a:lnTo>
                  <a:pt x="625" y="3029"/>
                </a:lnTo>
                <a:lnTo>
                  <a:pt x="631" y="3016"/>
                </a:lnTo>
                <a:lnTo>
                  <a:pt x="638" y="3003"/>
                </a:lnTo>
                <a:lnTo>
                  <a:pt x="648" y="2990"/>
                </a:lnTo>
                <a:lnTo>
                  <a:pt x="657" y="2980"/>
                </a:lnTo>
                <a:lnTo>
                  <a:pt x="668" y="2970"/>
                </a:lnTo>
                <a:lnTo>
                  <a:pt x="679" y="2961"/>
                </a:lnTo>
                <a:lnTo>
                  <a:pt x="692" y="2954"/>
                </a:lnTo>
                <a:lnTo>
                  <a:pt x="705" y="2947"/>
                </a:lnTo>
                <a:lnTo>
                  <a:pt x="719" y="2942"/>
                </a:lnTo>
                <a:lnTo>
                  <a:pt x="734" y="2939"/>
                </a:lnTo>
                <a:lnTo>
                  <a:pt x="749" y="2936"/>
                </a:lnTo>
                <a:lnTo>
                  <a:pt x="765" y="2935"/>
                </a:lnTo>
                <a:lnTo>
                  <a:pt x="780" y="2936"/>
                </a:lnTo>
                <a:lnTo>
                  <a:pt x="796" y="2939"/>
                </a:lnTo>
                <a:lnTo>
                  <a:pt x="811" y="2942"/>
                </a:lnTo>
                <a:lnTo>
                  <a:pt x="824" y="2947"/>
                </a:lnTo>
                <a:lnTo>
                  <a:pt x="837" y="2954"/>
                </a:lnTo>
                <a:lnTo>
                  <a:pt x="850" y="2961"/>
                </a:lnTo>
                <a:lnTo>
                  <a:pt x="861" y="2970"/>
                </a:lnTo>
                <a:lnTo>
                  <a:pt x="872" y="2980"/>
                </a:lnTo>
                <a:lnTo>
                  <a:pt x="883" y="2990"/>
                </a:lnTo>
                <a:lnTo>
                  <a:pt x="892" y="3003"/>
                </a:lnTo>
                <a:lnTo>
                  <a:pt x="899" y="3016"/>
                </a:lnTo>
                <a:lnTo>
                  <a:pt x="905" y="3029"/>
                </a:lnTo>
                <a:lnTo>
                  <a:pt x="911" y="3042"/>
                </a:lnTo>
                <a:lnTo>
                  <a:pt x="914" y="3057"/>
                </a:lnTo>
                <a:lnTo>
                  <a:pt x="917" y="3073"/>
                </a:lnTo>
                <a:lnTo>
                  <a:pt x="917" y="3088"/>
                </a:lnTo>
                <a:lnTo>
                  <a:pt x="917" y="3104"/>
                </a:lnTo>
                <a:lnTo>
                  <a:pt x="914" y="3119"/>
                </a:lnTo>
                <a:lnTo>
                  <a:pt x="911" y="3133"/>
                </a:lnTo>
                <a:lnTo>
                  <a:pt x="905" y="3148"/>
                </a:lnTo>
                <a:lnTo>
                  <a:pt x="899" y="3161"/>
                </a:lnTo>
                <a:lnTo>
                  <a:pt x="892" y="3173"/>
                </a:lnTo>
                <a:lnTo>
                  <a:pt x="883" y="3185"/>
                </a:lnTo>
                <a:lnTo>
                  <a:pt x="872" y="3196"/>
                </a:lnTo>
                <a:lnTo>
                  <a:pt x="861" y="3206"/>
                </a:lnTo>
                <a:lnTo>
                  <a:pt x="850" y="3215"/>
                </a:lnTo>
                <a:lnTo>
                  <a:pt x="837" y="3222"/>
                </a:lnTo>
                <a:lnTo>
                  <a:pt x="824" y="3228"/>
                </a:lnTo>
                <a:lnTo>
                  <a:pt x="811" y="3233"/>
                </a:lnTo>
                <a:lnTo>
                  <a:pt x="796" y="3238"/>
                </a:lnTo>
                <a:lnTo>
                  <a:pt x="780" y="3239"/>
                </a:lnTo>
                <a:lnTo>
                  <a:pt x="765" y="3241"/>
                </a:lnTo>
                <a:lnTo>
                  <a:pt x="749" y="3239"/>
                </a:lnTo>
                <a:lnTo>
                  <a:pt x="734" y="3238"/>
                </a:lnTo>
                <a:lnTo>
                  <a:pt x="719" y="3233"/>
                </a:lnTo>
                <a:lnTo>
                  <a:pt x="705" y="3228"/>
                </a:lnTo>
                <a:lnTo>
                  <a:pt x="692" y="3222"/>
                </a:lnTo>
                <a:lnTo>
                  <a:pt x="679" y="3215"/>
                </a:lnTo>
                <a:lnTo>
                  <a:pt x="668" y="3206"/>
                </a:lnTo>
                <a:lnTo>
                  <a:pt x="657" y="3196"/>
                </a:lnTo>
                <a:lnTo>
                  <a:pt x="648" y="3185"/>
                </a:lnTo>
                <a:lnTo>
                  <a:pt x="638" y="3173"/>
                </a:lnTo>
                <a:lnTo>
                  <a:pt x="631" y="3161"/>
                </a:lnTo>
                <a:lnTo>
                  <a:pt x="625" y="3148"/>
                </a:lnTo>
                <a:lnTo>
                  <a:pt x="619" y="3133"/>
                </a:lnTo>
                <a:lnTo>
                  <a:pt x="615" y="3119"/>
                </a:lnTo>
                <a:lnTo>
                  <a:pt x="612" y="3104"/>
                </a:lnTo>
                <a:lnTo>
                  <a:pt x="612" y="3088"/>
                </a:lnTo>
                <a:close/>
                <a:moveTo>
                  <a:pt x="612" y="3705"/>
                </a:moveTo>
                <a:lnTo>
                  <a:pt x="612" y="3705"/>
                </a:lnTo>
                <a:lnTo>
                  <a:pt x="612" y="3689"/>
                </a:lnTo>
                <a:lnTo>
                  <a:pt x="615" y="3674"/>
                </a:lnTo>
                <a:lnTo>
                  <a:pt x="619" y="3660"/>
                </a:lnTo>
                <a:lnTo>
                  <a:pt x="625" y="3645"/>
                </a:lnTo>
                <a:lnTo>
                  <a:pt x="631" y="3632"/>
                </a:lnTo>
                <a:lnTo>
                  <a:pt x="638" y="3620"/>
                </a:lnTo>
                <a:lnTo>
                  <a:pt x="648" y="3608"/>
                </a:lnTo>
                <a:lnTo>
                  <a:pt x="657" y="3597"/>
                </a:lnTo>
                <a:lnTo>
                  <a:pt x="668" y="3587"/>
                </a:lnTo>
                <a:lnTo>
                  <a:pt x="679" y="3579"/>
                </a:lnTo>
                <a:lnTo>
                  <a:pt x="692" y="3570"/>
                </a:lnTo>
                <a:lnTo>
                  <a:pt x="705" y="3564"/>
                </a:lnTo>
                <a:lnTo>
                  <a:pt x="719" y="3560"/>
                </a:lnTo>
                <a:lnTo>
                  <a:pt x="734" y="3556"/>
                </a:lnTo>
                <a:lnTo>
                  <a:pt x="749" y="3554"/>
                </a:lnTo>
                <a:lnTo>
                  <a:pt x="765" y="3552"/>
                </a:lnTo>
                <a:lnTo>
                  <a:pt x="780" y="3554"/>
                </a:lnTo>
                <a:lnTo>
                  <a:pt x="796" y="3556"/>
                </a:lnTo>
                <a:lnTo>
                  <a:pt x="811" y="3560"/>
                </a:lnTo>
                <a:lnTo>
                  <a:pt x="824" y="3564"/>
                </a:lnTo>
                <a:lnTo>
                  <a:pt x="837" y="3570"/>
                </a:lnTo>
                <a:lnTo>
                  <a:pt x="850" y="3579"/>
                </a:lnTo>
                <a:lnTo>
                  <a:pt x="861" y="3587"/>
                </a:lnTo>
                <a:lnTo>
                  <a:pt x="872" y="3597"/>
                </a:lnTo>
                <a:lnTo>
                  <a:pt x="883" y="3608"/>
                </a:lnTo>
                <a:lnTo>
                  <a:pt x="892" y="3620"/>
                </a:lnTo>
                <a:lnTo>
                  <a:pt x="899" y="3632"/>
                </a:lnTo>
                <a:lnTo>
                  <a:pt x="905" y="3645"/>
                </a:lnTo>
                <a:lnTo>
                  <a:pt x="911" y="3660"/>
                </a:lnTo>
                <a:lnTo>
                  <a:pt x="914" y="3674"/>
                </a:lnTo>
                <a:lnTo>
                  <a:pt x="917" y="3689"/>
                </a:lnTo>
                <a:lnTo>
                  <a:pt x="917" y="3705"/>
                </a:lnTo>
                <a:lnTo>
                  <a:pt x="917" y="3720"/>
                </a:lnTo>
                <a:lnTo>
                  <a:pt x="914" y="3736"/>
                </a:lnTo>
                <a:lnTo>
                  <a:pt x="911" y="3750"/>
                </a:lnTo>
                <a:lnTo>
                  <a:pt x="905" y="3765"/>
                </a:lnTo>
                <a:lnTo>
                  <a:pt x="899" y="3778"/>
                </a:lnTo>
                <a:lnTo>
                  <a:pt x="892" y="3790"/>
                </a:lnTo>
                <a:lnTo>
                  <a:pt x="883" y="3802"/>
                </a:lnTo>
                <a:lnTo>
                  <a:pt x="872" y="3813"/>
                </a:lnTo>
                <a:lnTo>
                  <a:pt x="861" y="3823"/>
                </a:lnTo>
                <a:lnTo>
                  <a:pt x="850" y="3831"/>
                </a:lnTo>
                <a:lnTo>
                  <a:pt x="837" y="3839"/>
                </a:lnTo>
                <a:lnTo>
                  <a:pt x="824" y="3846"/>
                </a:lnTo>
                <a:lnTo>
                  <a:pt x="811" y="3851"/>
                </a:lnTo>
                <a:lnTo>
                  <a:pt x="796" y="3854"/>
                </a:lnTo>
                <a:lnTo>
                  <a:pt x="780" y="3857"/>
                </a:lnTo>
                <a:lnTo>
                  <a:pt x="765" y="3858"/>
                </a:lnTo>
                <a:lnTo>
                  <a:pt x="749" y="3857"/>
                </a:lnTo>
                <a:lnTo>
                  <a:pt x="734" y="3854"/>
                </a:lnTo>
                <a:lnTo>
                  <a:pt x="719" y="3851"/>
                </a:lnTo>
                <a:lnTo>
                  <a:pt x="705" y="3846"/>
                </a:lnTo>
                <a:lnTo>
                  <a:pt x="692" y="3839"/>
                </a:lnTo>
                <a:lnTo>
                  <a:pt x="679" y="3831"/>
                </a:lnTo>
                <a:lnTo>
                  <a:pt x="668" y="3823"/>
                </a:lnTo>
                <a:lnTo>
                  <a:pt x="657" y="3813"/>
                </a:lnTo>
                <a:lnTo>
                  <a:pt x="648" y="3802"/>
                </a:lnTo>
                <a:lnTo>
                  <a:pt x="638" y="3790"/>
                </a:lnTo>
                <a:lnTo>
                  <a:pt x="631" y="3778"/>
                </a:lnTo>
                <a:lnTo>
                  <a:pt x="625" y="3765"/>
                </a:lnTo>
                <a:lnTo>
                  <a:pt x="619" y="3750"/>
                </a:lnTo>
                <a:lnTo>
                  <a:pt x="615" y="3736"/>
                </a:lnTo>
                <a:lnTo>
                  <a:pt x="612" y="3720"/>
                </a:lnTo>
                <a:lnTo>
                  <a:pt x="612" y="3705"/>
                </a:lnTo>
                <a:close/>
              </a:path>
            </a:pathLst>
          </a:custGeom>
          <a:solidFill>
            <a:srgbClr val="14AA96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8" name="Выписка"/>
          <p:cNvSpPr>
            <a:spLocks noChangeAspect="1" noEditPoints="1"/>
          </p:cNvSpPr>
          <p:nvPr/>
        </p:nvSpPr>
        <p:spPr bwMode="auto">
          <a:xfrm>
            <a:off x="5793005" y="1345706"/>
            <a:ext cx="732724" cy="945611"/>
          </a:xfrm>
          <a:custGeom>
            <a:avLst/>
            <a:gdLst>
              <a:gd name="T0" fmla="*/ 2147483647 w 3704"/>
              <a:gd name="T1" fmla="*/ 2147483647 h 4763"/>
              <a:gd name="T2" fmla="*/ 2147483647 w 3704"/>
              <a:gd name="T3" fmla="*/ 2147483647 h 4763"/>
              <a:gd name="T4" fmla="*/ 2147483647 w 3704"/>
              <a:gd name="T5" fmla="*/ 2147483647 h 4763"/>
              <a:gd name="T6" fmla="*/ 2147483647 w 3704"/>
              <a:gd name="T7" fmla="*/ 2147483647 h 4763"/>
              <a:gd name="T8" fmla="*/ 2147483647 w 3704"/>
              <a:gd name="T9" fmla="*/ 2147483647 h 4763"/>
              <a:gd name="T10" fmla="*/ 2147483647 w 3704"/>
              <a:gd name="T11" fmla="*/ 2147483647 h 4763"/>
              <a:gd name="T12" fmla="*/ 2147483647 w 3704"/>
              <a:gd name="T13" fmla="*/ 2147483647 h 4763"/>
              <a:gd name="T14" fmla="*/ 2147483647 w 3704"/>
              <a:gd name="T15" fmla="*/ 2147483647 h 4763"/>
              <a:gd name="T16" fmla="*/ 2147483647 w 3704"/>
              <a:gd name="T17" fmla="*/ 2147483647 h 4763"/>
              <a:gd name="T18" fmla="*/ 2147483647 w 3704"/>
              <a:gd name="T19" fmla="*/ 2147483647 h 4763"/>
              <a:gd name="T20" fmla="*/ 2147483647 w 3704"/>
              <a:gd name="T21" fmla="*/ 2147483647 h 4763"/>
              <a:gd name="T22" fmla="*/ 2147483647 w 3704"/>
              <a:gd name="T23" fmla="*/ 2147483647 h 4763"/>
              <a:gd name="T24" fmla="*/ 2147483647 w 3704"/>
              <a:gd name="T25" fmla="*/ 2147483647 h 4763"/>
              <a:gd name="T26" fmla="*/ 2147483647 w 3704"/>
              <a:gd name="T27" fmla="*/ 2147483647 h 4763"/>
              <a:gd name="T28" fmla="*/ 2147483647 w 3704"/>
              <a:gd name="T29" fmla="*/ 2147483647 h 4763"/>
              <a:gd name="T30" fmla="*/ 2147483647 w 3704"/>
              <a:gd name="T31" fmla="*/ 2147483647 h 4763"/>
              <a:gd name="T32" fmla="*/ 2147483647 w 3704"/>
              <a:gd name="T33" fmla="*/ 2147483647 h 4763"/>
              <a:gd name="T34" fmla="*/ 2147483647 w 3704"/>
              <a:gd name="T35" fmla="*/ 2147483647 h 4763"/>
              <a:gd name="T36" fmla="*/ 2147483647 w 3704"/>
              <a:gd name="T37" fmla="*/ 2147483647 h 4763"/>
              <a:gd name="T38" fmla="*/ 2147483647 w 3704"/>
              <a:gd name="T39" fmla="*/ 2147483647 h 4763"/>
              <a:gd name="T40" fmla="*/ 2147483647 w 3704"/>
              <a:gd name="T41" fmla="*/ 2147483647 h 4763"/>
              <a:gd name="T42" fmla="*/ 2147483647 w 3704"/>
              <a:gd name="T43" fmla="*/ 2147483647 h 4763"/>
              <a:gd name="T44" fmla="*/ 2147483647 w 3704"/>
              <a:gd name="T45" fmla="*/ 2147483647 h 4763"/>
              <a:gd name="T46" fmla="*/ 2147483647 w 3704"/>
              <a:gd name="T47" fmla="*/ 2147483647 h 4763"/>
              <a:gd name="T48" fmla="*/ 2147483647 w 3704"/>
              <a:gd name="T49" fmla="*/ 2147483647 h 4763"/>
              <a:gd name="T50" fmla="*/ 2147483647 w 3704"/>
              <a:gd name="T51" fmla="*/ 2147483647 h 4763"/>
              <a:gd name="T52" fmla="*/ 0 w 3704"/>
              <a:gd name="T53" fmla="*/ 2147483647 h 4763"/>
              <a:gd name="T54" fmla="*/ 0 w 3704"/>
              <a:gd name="T55" fmla="*/ 2147483647 h 4763"/>
              <a:gd name="T56" fmla="*/ 2147483647 w 3704"/>
              <a:gd name="T57" fmla="*/ 2147483647 h 4763"/>
              <a:gd name="T58" fmla="*/ 2147483647 w 3704"/>
              <a:gd name="T59" fmla="*/ 2147483647 h 4763"/>
              <a:gd name="T60" fmla="*/ 2147483647 w 3704"/>
              <a:gd name="T61" fmla="*/ 2147483647 h 4763"/>
              <a:gd name="T62" fmla="*/ 2147483647 w 3704"/>
              <a:gd name="T63" fmla="*/ 2147483647 h 4763"/>
              <a:gd name="T64" fmla="*/ 2147483647 w 3704"/>
              <a:gd name="T65" fmla="*/ 2147483647 h 4763"/>
              <a:gd name="T66" fmla="*/ 2147483647 w 3704"/>
              <a:gd name="T67" fmla="*/ 2147483647 h 4763"/>
              <a:gd name="T68" fmla="*/ 2147483647 w 3704"/>
              <a:gd name="T69" fmla="*/ 2147483647 h 4763"/>
              <a:gd name="T70" fmla="*/ 2147483647 w 3704"/>
              <a:gd name="T71" fmla="*/ 2147483647 h 4763"/>
              <a:gd name="T72" fmla="*/ 2147483647 w 3704"/>
              <a:gd name="T73" fmla="*/ 2147483647 h 4763"/>
              <a:gd name="T74" fmla="*/ 2147483647 w 3704"/>
              <a:gd name="T75" fmla="*/ 2147483647 h 4763"/>
              <a:gd name="T76" fmla="*/ 2147483647 w 3704"/>
              <a:gd name="T77" fmla="*/ 2147483647 h 4763"/>
              <a:gd name="T78" fmla="*/ 2147483647 w 3704"/>
              <a:gd name="T79" fmla="*/ 2147483647 h 4763"/>
              <a:gd name="T80" fmla="*/ 2147483647 w 3704"/>
              <a:gd name="T81" fmla="*/ 2147483647 h 4763"/>
              <a:gd name="T82" fmla="*/ 2147483647 w 3704"/>
              <a:gd name="T83" fmla="*/ 2147483647 h 4763"/>
              <a:gd name="T84" fmla="*/ 2147483647 w 3704"/>
              <a:gd name="T85" fmla="*/ 2147483647 h 4763"/>
              <a:gd name="T86" fmla="*/ 2147483647 w 3704"/>
              <a:gd name="T87" fmla="*/ 2147483647 h 4763"/>
              <a:gd name="T88" fmla="*/ 2147483647 w 3704"/>
              <a:gd name="T89" fmla="*/ 2147483647 h 4763"/>
              <a:gd name="T90" fmla="*/ 2147483647 w 3704"/>
              <a:gd name="T91" fmla="*/ 2147483647 h 4763"/>
              <a:gd name="T92" fmla="*/ 2147483647 w 3704"/>
              <a:gd name="T93" fmla="*/ 2147483647 h 4763"/>
              <a:gd name="T94" fmla="*/ 2147483647 w 3704"/>
              <a:gd name="T95" fmla="*/ 2147483647 h 4763"/>
              <a:gd name="T96" fmla="*/ 2147483647 w 3704"/>
              <a:gd name="T97" fmla="*/ 2147483647 h 4763"/>
              <a:gd name="T98" fmla="*/ 2147483647 w 3704"/>
              <a:gd name="T99" fmla="*/ 2147483647 h 4763"/>
              <a:gd name="T100" fmla="*/ 2147483647 w 3704"/>
              <a:gd name="T101" fmla="*/ 0 h 4763"/>
              <a:gd name="T102" fmla="*/ 2147483647 w 3704"/>
              <a:gd name="T103" fmla="*/ 0 h 4763"/>
              <a:gd name="T104" fmla="*/ 2147483647 w 3704"/>
              <a:gd name="T105" fmla="*/ 2147483647 h 4763"/>
              <a:gd name="T106" fmla="*/ 2147483647 w 3704"/>
              <a:gd name="T107" fmla="*/ 2147483647 h 4763"/>
              <a:gd name="T108" fmla="*/ 2147483647 w 3704"/>
              <a:gd name="T109" fmla="*/ 2147483647 h 4763"/>
              <a:gd name="T110" fmla="*/ 2147483647 w 3704"/>
              <a:gd name="T111" fmla="*/ 2147483647 h 4763"/>
              <a:gd name="T112" fmla="*/ 2147483647 w 3704"/>
              <a:gd name="T113" fmla="*/ 2147483647 h 4763"/>
              <a:gd name="T114" fmla="*/ 2147483647 w 3704"/>
              <a:gd name="T115" fmla="*/ 2147483647 h 4763"/>
              <a:gd name="T116" fmla="*/ 2147483647 w 3704"/>
              <a:gd name="T117" fmla="*/ 2147483647 h 4763"/>
              <a:gd name="T118" fmla="*/ 2147483647 w 3704"/>
              <a:gd name="T119" fmla="*/ 2147483647 h 4763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w 3704"/>
              <a:gd name="T181" fmla="*/ 0 h 4763"/>
              <a:gd name="T182" fmla="*/ 3704 w 3704"/>
              <a:gd name="T183" fmla="*/ 4763 h 4763"/>
            </a:gdLst>
            <a:ahLst/>
            <a:cxnLst>
              <a:cxn ang="T120">
                <a:pos x="T0" y="T1"/>
              </a:cxn>
              <a:cxn ang="T121">
                <a:pos x="T2" y="T3"/>
              </a:cxn>
              <a:cxn ang="T122">
                <a:pos x="T4" y="T5"/>
              </a:cxn>
              <a:cxn ang="T123">
                <a:pos x="T6" y="T7"/>
              </a:cxn>
              <a:cxn ang="T124">
                <a:pos x="T8" y="T9"/>
              </a:cxn>
              <a:cxn ang="T125">
                <a:pos x="T10" y="T11"/>
              </a:cxn>
              <a:cxn ang="T126">
                <a:pos x="T12" y="T13"/>
              </a:cxn>
              <a:cxn ang="T127">
                <a:pos x="T14" y="T15"/>
              </a:cxn>
              <a:cxn ang="T128">
                <a:pos x="T16" y="T17"/>
              </a:cxn>
              <a:cxn ang="T129">
                <a:pos x="T18" y="T19"/>
              </a:cxn>
              <a:cxn ang="T130">
                <a:pos x="T20" y="T21"/>
              </a:cxn>
              <a:cxn ang="T131">
                <a:pos x="T22" y="T23"/>
              </a:cxn>
              <a:cxn ang="T132">
                <a:pos x="T24" y="T25"/>
              </a:cxn>
              <a:cxn ang="T133">
                <a:pos x="T26" y="T27"/>
              </a:cxn>
              <a:cxn ang="T134">
                <a:pos x="T28" y="T29"/>
              </a:cxn>
              <a:cxn ang="T135">
                <a:pos x="T30" y="T31"/>
              </a:cxn>
              <a:cxn ang="T136">
                <a:pos x="T32" y="T33"/>
              </a:cxn>
              <a:cxn ang="T137">
                <a:pos x="T34" y="T35"/>
              </a:cxn>
              <a:cxn ang="T138">
                <a:pos x="T36" y="T37"/>
              </a:cxn>
              <a:cxn ang="T139">
                <a:pos x="T38" y="T39"/>
              </a:cxn>
              <a:cxn ang="T140">
                <a:pos x="T40" y="T41"/>
              </a:cxn>
              <a:cxn ang="T141">
                <a:pos x="T42" y="T43"/>
              </a:cxn>
              <a:cxn ang="T142">
                <a:pos x="T44" y="T45"/>
              </a:cxn>
              <a:cxn ang="T143">
                <a:pos x="T46" y="T47"/>
              </a:cxn>
              <a:cxn ang="T144">
                <a:pos x="T48" y="T49"/>
              </a:cxn>
              <a:cxn ang="T145">
                <a:pos x="T50" y="T51"/>
              </a:cxn>
              <a:cxn ang="T146">
                <a:pos x="T52" y="T53"/>
              </a:cxn>
              <a:cxn ang="T147">
                <a:pos x="T54" y="T55"/>
              </a:cxn>
              <a:cxn ang="T148">
                <a:pos x="T56" y="T57"/>
              </a:cxn>
              <a:cxn ang="T149">
                <a:pos x="T58" y="T59"/>
              </a:cxn>
              <a:cxn ang="T150">
                <a:pos x="T60" y="T61"/>
              </a:cxn>
              <a:cxn ang="T151">
                <a:pos x="T62" y="T63"/>
              </a:cxn>
              <a:cxn ang="T152">
                <a:pos x="T64" y="T65"/>
              </a:cxn>
              <a:cxn ang="T153">
                <a:pos x="T66" y="T67"/>
              </a:cxn>
              <a:cxn ang="T154">
                <a:pos x="T68" y="T69"/>
              </a:cxn>
              <a:cxn ang="T155">
                <a:pos x="T70" y="T71"/>
              </a:cxn>
              <a:cxn ang="T156">
                <a:pos x="T72" y="T73"/>
              </a:cxn>
              <a:cxn ang="T157">
                <a:pos x="T74" y="T75"/>
              </a:cxn>
              <a:cxn ang="T158">
                <a:pos x="T76" y="T77"/>
              </a:cxn>
              <a:cxn ang="T159">
                <a:pos x="T78" y="T79"/>
              </a:cxn>
              <a:cxn ang="T160">
                <a:pos x="T80" y="T81"/>
              </a:cxn>
              <a:cxn ang="T161">
                <a:pos x="T82" y="T83"/>
              </a:cxn>
              <a:cxn ang="T162">
                <a:pos x="T84" y="T85"/>
              </a:cxn>
              <a:cxn ang="T163">
                <a:pos x="T86" y="T87"/>
              </a:cxn>
              <a:cxn ang="T164">
                <a:pos x="T88" y="T89"/>
              </a:cxn>
              <a:cxn ang="T165">
                <a:pos x="T90" y="T91"/>
              </a:cxn>
              <a:cxn ang="T166">
                <a:pos x="T92" y="T93"/>
              </a:cxn>
              <a:cxn ang="T167">
                <a:pos x="T94" y="T95"/>
              </a:cxn>
              <a:cxn ang="T168">
                <a:pos x="T96" y="T97"/>
              </a:cxn>
              <a:cxn ang="T169">
                <a:pos x="T98" y="T99"/>
              </a:cxn>
              <a:cxn ang="T170">
                <a:pos x="T100" y="T101"/>
              </a:cxn>
              <a:cxn ang="T171">
                <a:pos x="T102" y="T103"/>
              </a:cxn>
              <a:cxn ang="T172">
                <a:pos x="T104" y="T105"/>
              </a:cxn>
              <a:cxn ang="T173">
                <a:pos x="T106" y="T107"/>
              </a:cxn>
              <a:cxn ang="T174">
                <a:pos x="T108" y="T109"/>
              </a:cxn>
              <a:cxn ang="T175">
                <a:pos x="T110" y="T111"/>
              </a:cxn>
              <a:cxn ang="T176">
                <a:pos x="T112" y="T113"/>
              </a:cxn>
              <a:cxn ang="T177">
                <a:pos x="T114" y="T115"/>
              </a:cxn>
              <a:cxn ang="T178">
                <a:pos x="T116" y="T117"/>
              </a:cxn>
              <a:cxn ang="T179">
                <a:pos x="T118" y="T119"/>
              </a:cxn>
            </a:cxnLst>
            <a:rect l="T180" t="T181" r="T182" b="T183"/>
            <a:pathLst>
              <a:path w="3704" h="4763">
                <a:moveTo>
                  <a:pt x="577" y="554"/>
                </a:moveTo>
                <a:lnTo>
                  <a:pt x="577" y="337"/>
                </a:lnTo>
                <a:lnTo>
                  <a:pt x="3327" y="337"/>
                </a:lnTo>
                <a:lnTo>
                  <a:pt x="3327" y="4213"/>
                </a:lnTo>
                <a:lnTo>
                  <a:pt x="3074" y="4213"/>
                </a:lnTo>
                <a:lnTo>
                  <a:pt x="3074" y="4115"/>
                </a:lnTo>
                <a:lnTo>
                  <a:pt x="3229" y="4115"/>
                </a:lnTo>
                <a:lnTo>
                  <a:pt x="3229" y="435"/>
                </a:lnTo>
                <a:lnTo>
                  <a:pt x="675" y="435"/>
                </a:lnTo>
                <a:lnTo>
                  <a:pt x="675" y="554"/>
                </a:lnTo>
                <a:lnTo>
                  <a:pt x="577" y="554"/>
                </a:lnTo>
                <a:close/>
                <a:moveTo>
                  <a:pt x="528" y="3793"/>
                </a:moveTo>
                <a:lnTo>
                  <a:pt x="2020" y="3793"/>
                </a:lnTo>
                <a:lnTo>
                  <a:pt x="2020" y="3890"/>
                </a:lnTo>
                <a:lnTo>
                  <a:pt x="528" y="3890"/>
                </a:lnTo>
                <a:lnTo>
                  <a:pt x="528" y="3793"/>
                </a:lnTo>
                <a:close/>
                <a:moveTo>
                  <a:pt x="2685" y="1426"/>
                </a:moveTo>
                <a:lnTo>
                  <a:pt x="2198" y="945"/>
                </a:lnTo>
                <a:lnTo>
                  <a:pt x="2198" y="1426"/>
                </a:lnTo>
                <a:lnTo>
                  <a:pt x="2685" y="1426"/>
                </a:lnTo>
                <a:close/>
                <a:moveTo>
                  <a:pt x="195" y="849"/>
                </a:moveTo>
                <a:lnTo>
                  <a:pt x="195" y="4568"/>
                </a:lnTo>
                <a:lnTo>
                  <a:pt x="2768" y="4568"/>
                </a:lnTo>
                <a:lnTo>
                  <a:pt x="2769" y="1718"/>
                </a:lnTo>
                <a:lnTo>
                  <a:pt x="2964" y="1718"/>
                </a:lnTo>
                <a:lnTo>
                  <a:pt x="2962" y="4763"/>
                </a:lnTo>
                <a:lnTo>
                  <a:pt x="0" y="4763"/>
                </a:lnTo>
                <a:lnTo>
                  <a:pt x="0" y="654"/>
                </a:lnTo>
                <a:lnTo>
                  <a:pt x="2190" y="654"/>
                </a:lnTo>
                <a:lnTo>
                  <a:pt x="2965" y="1428"/>
                </a:lnTo>
                <a:lnTo>
                  <a:pt x="2964" y="1621"/>
                </a:lnTo>
                <a:lnTo>
                  <a:pt x="2003" y="1621"/>
                </a:lnTo>
                <a:lnTo>
                  <a:pt x="2003" y="849"/>
                </a:lnTo>
                <a:lnTo>
                  <a:pt x="195" y="849"/>
                </a:lnTo>
                <a:close/>
                <a:moveTo>
                  <a:pt x="528" y="2209"/>
                </a:moveTo>
                <a:lnTo>
                  <a:pt x="2434" y="2209"/>
                </a:lnTo>
                <a:lnTo>
                  <a:pt x="2434" y="2306"/>
                </a:lnTo>
                <a:lnTo>
                  <a:pt x="528" y="2306"/>
                </a:lnTo>
                <a:lnTo>
                  <a:pt x="528" y="2209"/>
                </a:lnTo>
                <a:close/>
                <a:moveTo>
                  <a:pt x="528" y="2737"/>
                </a:moveTo>
                <a:lnTo>
                  <a:pt x="2434" y="2737"/>
                </a:lnTo>
                <a:lnTo>
                  <a:pt x="2434" y="2834"/>
                </a:lnTo>
                <a:lnTo>
                  <a:pt x="528" y="2834"/>
                </a:lnTo>
                <a:lnTo>
                  <a:pt x="528" y="2737"/>
                </a:lnTo>
                <a:close/>
                <a:moveTo>
                  <a:pt x="528" y="3265"/>
                </a:moveTo>
                <a:lnTo>
                  <a:pt x="2434" y="3265"/>
                </a:lnTo>
                <a:lnTo>
                  <a:pt x="2434" y="3363"/>
                </a:lnTo>
                <a:lnTo>
                  <a:pt x="528" y="3363"/>
                </a:lnTo>
                <a:lnTo>
                  <a:pt x="528" y="3265"/>
                </a:lnTo>
                <a:close/>
                <a:moveTo>
                  <a:pt x="964" y="218"/>
                </a:moveTo>
                <a:lnTo>
                  <a:pt x="964" y="0"/>
                </a:lnTo>
                <a:lnTo>
                  <a:pt x="3704" y="0"/>
                </a:lnTo>
                <a:lnTo>
                  <a:pt x="3704" y="3896"/>
                </a:lnTo>
                <a:lnTo>
                  <a:pt x="3452" y="3896"/>
                </a:lnTo>
                <a:lnTo>
                  <a:pt x="3452" y="3799"/>
                </a:lnTo>
                <a:lnTo>
                  <a:pt x="3607" y="3799"/>
                </a:lnTo>
                <a:lnTo>
                  <a:pt x="3607" y="97"/>
                </a:lnTo>
                <a:lnTo>
                  <a:pt x="1062" y="97"/>
                </a:lnTo>
                <a:lnTo>
                  <a:pt x="1062" y="218"/>
                </a:lnTo>
                <a:lnTo>
                  <a:pt x="964" y="218"/>
                </a:lnTo>
                <a:close/>
              </a:path>
            </a:pathLst>
          </a:custGeom>
          <a:solidFill>
            <a:srgbClr val="14AA96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9" name="TextBox 8"/>
          <p:cNvSpPr txBox="1"/>
          <p:nvPr/>
        </p:nvSpPr>
        <p:spPr>
          <a:xfrm>
            <a:off x="646334" y="2237681"/>
            <a:ext cx="108055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>
                <a:solidFill>
                  <a:srgbClr val="14AA96"/>
                </a:solidFill>
              </a:rPr>
              <a:t>Платеж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3399919" y="2237681"/>
            <a:ext cx="74892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>
                <a:solidFill>
                  <a:srgbClr val="14AA96"/>
                </a:solidFill>
              </a:rPr>
              <a:t>Банк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5545883" y="2237681"/>
            <a:ext cx="121142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>
                <a:solidFill>
                  <a:srgbClr val="14AA96"/>
                </a:solidFill>
              </a:rPr>
              <a:t>Выписка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7608168" y="2237681"/>
            <a:ext cx="191642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>
                <a:solidFill>
                  <a:srgbClr val="14AA96"/>
                </a:solidFill>
              </a:rPr>
              <a:t>Обновленный </a:t>
            </a:r>
            <a:br>
              <a:rPr lang="ru-RU" dirty="0">
                <a:solidFill>
                  <a:srgbClr val="14AA96"/>
                </a:solidFill>
              </a:rPr>
            </a:br>
            <a:r>
              <a:rPr lang="ru-RU" dirty="0">
                <a:solidFill>
                  <a:srgbClr val="14AA96"/>
                </a:solidFill>
              </a:rPr>
              <a:t>график</a:t>
            </a:r>
          </a:p>
        </p:txBody>
      </p:sp>
      <p:cxnSp>
        <p:nvCxnSpPr>
          <p:cNvPr id="14" name="Прямая со стрелкой 13"/>
          <p:cNvCxnSpPr/>
          <p:nvPr/>
        </p:nvCxnSpPr>
        <p:spPr bwMode="auto">
          <a:xfrm>
            <a:off x="1991544" y="1844824"/>
            <a:ext cx="1224136" cy="0"/>
          </a:xfrm>
          <a:prstGeom prst="straightConnector1">
            <a:avLst/>
          </a:prstGeom>
          <a:solidFill>
            <a:srgbClr val="F9E383">
              <a:alpha val="50000"/>
            </a:srgbClr>
          </a:solidFill>
          <a:ln w="31750" cap="flat" cmpd="sng" algn="ctr">
            <a:solidFill>
              <a:srgbClr val="14AA96"/>
            </a:solidFill>
            <a:prstDash val="solid"/>
            <a:round/>
            <a:headEnd type="none" w="med" len="med"/>
            <a:tailEnd type="arrow" w="lg" len="lg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6" name="Прямая со стрелкой 15"/>
          <p:cNvCxnSpPr/>
          <p:nvPr/>
        </p:nvCxnSpPr>
        <p:spPr bwMode="auto">
          <a:xfrm>
            <a:off x="4439816" y="1841798"/>
            <a:ext cx="1224136" cy="0"/>
          </a:xfrm>
          <a:prstGeom prst="straightConnector1">
            <a:avLst/>
          </a:prstGeom>
          <a:solidFill>
            <a:srgbClr val="F9E383">
              <a:alpha val="50000"/>
            </a:srgbClr>
          </a:solidFill>
          <a:ln w="31750" cap="flat" cmpd="sng" algn="ctr">
            <a:solidFill>
              <a:srgbClr val="14AA96"/>
            </a:solidFill>
            <a:prstDash val="solid"/>
            <a:round/>
            <a:headEnd type="none" w="med" len="med"/>
            <a:tailEnd type="arrow" w="lg" len="lg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7" name="Прямая со стрелкой 16"/>
          <p:cNvCxnSpPr/>
          <p:nvPr/>
        </p:nvCxnSpPr>
        <p:spPr bwMode="auto">
          <a:xfrm>
            <a:off x="6672064" y="1841798"/>
            <a:ext cx="1224136" cy="0"/>
          </a:xfrm>
          <a:prstGeom prst="straightConnector1">
            <a:avLst/>
          </a:prstGeom>
          <a:solidFill>
            <a:srgbClr val="F9E383">
              <a:alpha val="50000"/>
            </a:srgbClr>
          </a:solidFill>
          <a:ln w="31750" cap="flat" cmpd="sng" algn="ctr">
            <a:solidFill>
              <a:srgbClr val="14AA96"/>
            </a:solidFill>
            <a:prstDash val="solid"/>
            <a:round/>
            <a:headEnd type="none" w="med" len="med"/>
            <a:tailEnd type="arrow" w="lg" len="lg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414360600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Управление обязательствами</a:t>
            </a:r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5007AF4B-D67C-4129-86EF-FE2A65D9E95E}" type="slidenum">
              <a:rPr lang="ru-RU" altLang="ru-RU" smtClean="0"/>
              <a:pPr>
                <a:defRPr/>
              </a:pPr>
              <a:t>12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2644325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Цессии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5007AF4B-D67C-4129-86EF-FE2A65D9E95E}" type="slidenum">
              <a:rPr lang="ru-RU" altLang="ru-RU" smtClean="0"/>
              <a:pPr>
                <a:defRPr/>
              </a:pPr>
              <a:t>13</a:t>
            </a:fld>
            <a:endParaRPr lang="ru-RU" altLang="ru-RU" dirty="0"/>
          </a:p>
        </p:txBody>
      </p:sp>
      <p:cxnSp>
        <p:nvCxnSpPr>
          <p:cNvPr id="7" name="Прямая со стрелкой 6"/>
          <p:cNvCxnSpPr/>
          <p:nvPr/>
        </p:nvCxnSpPr>
        <p:spPr bwMode="auto">
          <a:xfrm>
            <a:off x="3505820" y="2164428"/>
            <a:ext cx="2750361" cy="0"/>
          </a:xfrm>
          <a:prstGeom prst="straightConnector1">
            <a:avLst/>
          </a:prstGeom>
          <a:solidFill>
            <a:srgbClr val="F9E383">
              <a:alpha val="50000"/>
            </a:srgbClr>
          </a:solidFill>
          <a:ln w="12700" cap="flat" cmpd="sng" algn="ctr">
            <a:solidFill>
              <a:srgbClr val="808080"/>
            </a:solidFill>
            <a:prstDash val="solid"/>
            <a:round/>
            <a:headEnd type="none" w="med" len="med"/>
            <a:tailEnd type="triangle" w="lg" len="lg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8" name="TextBox 7"/>
          <p:cNvSpPr txBox="1"/>
          <p:nvPr/>
        </p:nvSpPr>
        <p:spPr>
          <a:xfrm>
            <a:off x="3660409" y="1779508"/>
            <a:ext cx="244118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>
                <a:solidFill>
                  <a:srgbClr val="808080"/>
                </a:solidFill>
              </a:rPr>
              <a:t>Цессия исходящая</a:t>
            </a:r>
          </a:p>
        </p:txBody>
      </p:sp>
      <p:cxnSp>
        <p:nvCxnSpPr>
          <p:cNvPr id="13" name="Прямая со стрелкой 12"/>
          <p:cNvCxnSpPr/>
          <p:nvPr/>
        </p:nvCxnSpPr>
        <p:spPr bwMode="auto">
          <a:xfrm flipH="1">
            <a:off x="3505820" y="2452460"/>
            <a:ext cx="2750361" cy="0"/>
          </a:xfrm>
          <a:prstGeom prst="straightConnector1">
            <a:avLst/>
          </a:prstGeom>
          <a:solidFill>
            <a:srgbClr val="F9E383">
              <a:alpha val="50000"/>
            </a:srgbClr>
          </a:solidFill>
          <a:ln w="12700" cap="flat" cmpd="sng" algn="ctr">
            <a:solidFill>
              <a:srgbClr val="808080"/>
            </a:solidFill>
            <a:prstDash val="solid"/>
            <a:round/>
            <a:headEnd type="none" w="med" len="med"/>
            <a:tailEnd type="triangle" w="lg" len="lg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4" name="TextBox 13"/>
          <p:cNvSpPr txBox="1"/>
          <p:nvPr/>
        </p:nvSpPr>
        <p:spPr>
          <a:xfrm>
            <a:off x="3795061" y="2452460"/>
            <a:ext cx="230652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>
                <a:solidFill>
                  <a:srgbClr val="808080"/>
                </a:solidFill>
              </a:rPr>
              <a:t>Цессия входящая</a:t>
            </a:r>
          </a:p>
        </p:txBody>
      </p:sp>
      <p:sp>
        <p:nvSpPr>
          <p:cNvPr id="17" name="Freeform 100"/>
          <p:cNvSpPr>
            <a:spLocks noChangeAspect="1" noEditPoints="1"/>
          </p:cNvSpPr>
          <p:nvPr/>
        </p:nvSpPr>
        <p:spPr bwMode="auto">
          <a:xfrm>
            <a:off x="2182806" y="1827371"/>
            <a:ext cx="298450" cy="766763"/>
          </a:xfrm>
          <a:custGeom>
            <a:avLst/>
            <a:gdLst>
              <a:gd name="T0" fmla="*/ 2147483647 w 1850"/>
              <a:gd name="T1" fmla="*/ 2147483647 h 4763"/>
              <a:gd name="T2" fmla="*/ 0 w 1850"/>
              <a:gd name="T3" fmla="*/ 2147483647 h 4763"/>
              <a:gd name="T4" fmla="*/ 2147483647 w 1850"/>
              <a:gd name="T5" fmla="*/ 2147483647 h 4763"/>
              <a:gd name="T6" fmla="*/ 2147483647 w 1850"/>
              <a:gd name="T7" fmla="*/ 2147483647 h 4763"/>
              <a:gd name="T8" fmla="*/ 2147483647 w 1850"/>
              <a:gd name="T9" fmla="*/ 2147483647 h 4763"/>
              <a:gd name="T10" fmla="*/ 2147483647 w 1850"/>
              <a:gd name="T11" fmla="*/ 2147483647 h 4763"/>
              <a:gd name="T12" fmla="*/ 2147483647 w 1850"/>
              <a:gd name="T13" fmla="*/ 2147483647 h 4763"/>
              <a:gd name="T14" fmla="*/ 2147483647 w 1850"/>
              <a:gd name="T15" fmla="*/ 2147483647 h 4763"/>
              <a:gd name="T16" fmla="*/ 2147483647 w 1850"/>
              <a:gd name="T17" fmla="*/ 2147483647 h 4763"/>
              <a:gd name="T18" fmla="*/ 2147483647 w 1850"/>
              <a:gd name="T19" fmla="*/ 2147483647 h 4763"/>
              <a:gd name="T20" fmla="*/ 2147483647 w 1850"/>
              <a:gd name="T21" fmla="*/ 2147483647 h 4763"/>
              <a:gd name="T22" fmla="*/ 2147483647 w 1850"/>
              <a:gd name="T23" fmla="*/ 2147483647 h 4763"/>
              <a:gd name="T24" fmla="*/ 2147483647 w 1850"/>
              <a:gd name="T25" fmla="*/ 2147483647 h 4763"/>
              <a:gd name="T26" fmla="*/ 2147483647 w 1850"/>
              <a:gd name="T27" fmla="*/ 2147483647 h 4763"/>
              <a:gd name="T28" fmla="*/ 2147483647 w 1850"/>
              <a:gd name="T29" fmla="*/ 2147483647 h 4763"/>
              <a:gd name="T30" fmla="*/ 2147483647 w 1850"/>
              <a:gd name="T31" fmla="*/ 2147483647 h 4763"/>
              <a:gd name="T32" fmla="*/ 2147483647 w 1850"/>
              <a:gd name="T33" fmla="*/ 2147483647 h 4763"/>
              <a:gd name="T34" fmla="*/ 2147483647 w 1850"/>
              <a:gd name="T35" fmla="*/ 2147483647 h 4763"/>
              <a:gd name="T36" fmla="*/ 2147483647 w 1850"/>
              <a:gd name="T37" fmla="*/ 2147483647 h 4763"/>
              <a:gd name="T38" fmla="*/ 2147483647 w 1850"/>
              <a:gd name="T39" fmla="*/ 2147483647 h 4763"/>
              <a:gd name="T40" fmla="*/ 2147483647 w 1850"/>
              <a:gd name="T41" fmla="*/ 2147483647 h 4763"/>
              <a:gd name="T42" fmla="*/ 2147483647 w 1850"/>
              <a:gd name="T43" fmla="*/ 2147483647 h 4763"/>
              <a:gd name="T44" fmla="*/ 2147483647 w 1850"/>
              <a:gd name="T45" fmla="*/ 2147483647 h 4763"/>
              <a:gd name="T46" fmla="*/ 2147483647 w 1850"/>
              <a:gd name="T47" fmla="*/ 2147483647 h 4763"/>
              <a:gd name="T48" fmla="*/ 2147483647 w 1850"/>
              <a:gd name="T49" fmla="*/ 2147483647 h 4763"/>
              <a:gd name="T50" fmla="*/ 2147483647 w 1850"/>
              <a:gd name="T51" fmla="*/ 2147483647 h 4763"/>
              <a:gd name="T52" fmla="*/ 2147483647 w 1850"/>
              <a:gd name="T53" fmla="*/ 2147483647 h 4763"/>
              <a:gd name="T54" fmla="*/ 2147483647 w 1850"/>
              <a:gd name="T55" fmla="*/ 2147483647 h 4763"/>
              <a:gd name="T56" fmla="*/ 2147483647 w 1850"/>
              <a:gd name="T57" fmla="*/ 2147483647 h 4763"/>
              <a:gd name="T58" fmla="*/ 2147483647 w 1850"/>
              <a:gd name="T59" fmla="*/ 2147483647 h 4763"/>
              <a:gd name="T60" fmla="*/ 2147483647 w 1850"/>
              <a:gd name="T61" fmla="*/ 2147483647 h 4763"/>
              <a:gd name="T62" fmla="*/ 2147483647 w 1850"/>
              <a:gd name="T63" fmla="*/ 2147483647 h 4763"/>
              <a:gd name="T64" fmla="*/ 2147483647 w 1850"/>
              <a:gd name="T65" fmla="*/ 2147483647 h 4763"/>
              <a:gd name="T66" fmla="*/ 2147483647 w 1850"/>
              <a:gd name="T67" fmla="*/ 2147483647 h 4763"/>
              <a:gd name="T68" fmla="*/ 2147483647 w 1850"/>
              <a:gd name="T69" fmla="*/ 2147483647 h 4763"/>
              <a:gd name="T70" fmla="*/ 2147483647 w 1850"/>
              <a:gd name="T71" fmla="*/ 2147483647 h 4763"/>
              <a:gd name="T72" fmla="*/ 2147483647 w 1850"/>
              <a:gd name="T73" fmla="*/ 2147483647 h 4763"/>
              <a:gd name="T74" fmla="*/ 2147483647 w 1850"/>
              <a:gd name="T75" fmla="*/ 2147483647 h 4763"/>
              <a:gd name="T76" fmla="*/ 2147483647 w 1850"/>
              <a:gd name="T77" fmla="*/ 2147483647 h 4763"/>
              <a:gd name="T78" fmla="*/ 2147483647 w 1850"/>
              <a:gd name="T79" fmla="*/ 2147483647 h 4763"/>
              <a:gd name="T80" fmla="*/ 2147483647 w 1850"/>
              <a:gd name="T81" fmla="*/ 2147483647 h 4763"/>
              <a:gd name="T82" fmla="*/ 2147483647 w 1850"/>
              <a:gd name="T83" fmla="*/ 2147483647 h 4763"/>
              <a:gd name="T84" fmla="*/ 2147483647 w 1850"/>
              <a:gd name="T85" fmla="*/ 2147483647 h 4763"/>
              <a:gd name="T86" fmla="*/ 2147483647 w 1850"/>
              <a:gd name="T87" fmla="*/ 2147483647 h 4763"/>
              <a:gd name="T88" fmla="*/ 2147483647 w 1850"/>
              <a:gd name="T89" fmla="*/ 2147483647 h 4763"/>
              <a:gd name="T90" fmla="*/ 2147483647 w 1850"/>
              <a:gd name="T91" fmla="*/ 2147483647 h 4763"/>
              <a:gd name="T92" fmla="*/ 2147483647 w 1850"/>
              <a:gd name="T93" fmla="*/ 2147483647 h 4763"/>
              <a:gd name="T94" fmla="*/ 2147483647 w 1850"/>
              <a:gd name="T95" fmla="*/ 2147483647 h 4763"/>
              <a:gd name="T96" fmla="*/ 2147483647 w 1850"/>
              <a:gd name="T97" fmla="*/ 2147483647 h 4763"/>
              <a:gd name="T98" fmla="*/ 2147483647 w 1850"/>
              <a:gd name="T99" fmla="*/ 2147483647 h 4763"/>
              <a:gd name="T100" fmla="*/ 2147483647 w 1850"/>
              <a:gd name="T101" fmla="*/ 2147483647 h 4763"/>
              <a:gd name="T102" fmla="*/ 2147483647 w 1850"/>
              <a:gd name="T103" fmla="*/ 2147483647 h 4763"/>
              <a:gd name="T104" fmla="*/ 2147483647 w 1850"/>
              <a:gd name="T105" fmla="*/ 2147483647 h 4763"/>
              <a:gd name="T106" fmla="*/ 2147483647 w 1850"/>
              <a:gd name="T107" fmla="*/ 2147483647 h 4763"/>
              <a:gd name="T108" fmla="*/ 2147483647 w 1850"/>
              <a:gd name="T109" fmla="*/ 2147483647 h 4763"/>
              <a:gd name="T110" fmla="*/ 2147483647 w 1850"/>
              <a:gd name="T111" fmla="*/ 2147483647 h 4763"/>
              <a:gd name="T112" fmla="*/ 2147483647 w 1850"/>
              <a:gd name="T113" fmla="*/ 2147483647 h 4763"/>
              <a:gd name="T114" fmla="*/ 2147483647 w 1850"/>
              <a:gd name="T115" fmla="*/ 2147483647 h 4763"/>
              <a:gd name="T116" fmla="*/ 2147483647 w 1850"/>
              <a:gd name="T117" fmla="*/ 2147483647 h 4763"/>
              <a:gd name="T118" fmla="*/ 2147483647 w 1850"/>
              <a:gd name="T119" fmla="*/ 2147483647 h 4763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w 1850"/>
              <a:gd name="T181" fmla="*/ 0 h 4763"/>
              <a:gd name="T182" fmla="*/ 1850 w 1850"/>
              <a:gd name="T183" fmla="*/ 4763 h 4763"/>
            </a:gdLst>
            <a:ahLst/>
            <a:cxnLst>
              <a:cxn ang="T120">
                <a:pos x="T0" y="T1"/>
              </a:cxn>
              <a:cxn ang="T121">
                <a:pos x="T2" y="T3"/>
              </a:cxn>
              <a:cxn ang="T122">
                <a:pos x="T4" y="T5"/>
              </a:cxn>
              <a:cxn ang="T123">
                <a:pos x="T6" y="T7"/>
              </a:cxn>
              <a:cxn ang="T124">
                <a:pos x="T8" y="T9"/>
              </a:cxn>
              <a:cxn ang="T125">
                <a:pos x="T10" y="T11"/>
              </a:cxn>
              <a:cxn ang="T126">
                <a:pos x="T12" y="T13"/>
              </a:cxn>
              <a:cxn ang="T127">
                <a:pos x="T14" y="T15"/>
              </a:cxn>
              <a:cxn ang="T128">
                <a:pos x="T16" y="T17"/>
              </a:cxn>
              <a:cxn ang="T129">
                <a:pos x="T18" y="T19"/>
              </a:cxn>
              <a:cxn ang="T130">
                <a:pos x="T20" y="T21"/>
              </a:cxn>
              <a:cxn ang="T131">
                <a:pos x="T22" y="T23"/>
              </a:cxn>
              <a:cxn ang="T132">
                <a:pos x="T24" y="T25"/>
              </a:cxn>
              <a:cxn ang="T133">
                <a:pos x="T26" y="T27"/>
              </a:cxn>
              <a:cxn ang="T134">
                <a:pos x="T28" y="T29"/>
              </a:cxn>
              <a:cxn ang="T135">
                <a:pos x="T30" y="T31"/>
              </a:cxn>
              <a:cxn ang="T136">
                <a:pos x="T32" y="T33"/>
              </a:cxn>
              <a:cxn ang="T137">
                <a:pos x="T34" y="T35"/>
              </a:cxn>
              <a:cxn ang="T138">
                <a:pos x="T36" y="T37"/>
              </a:cxn>
              <a:cxn ang="T139">
                <a:pos x="T38" y="T39"/>
              </a:cxn>
              <a:cxn ang="T140">
                <a:pos x="T40" y="T41"/>
              </a:cxn>
              <a:cxn ang="T141">
                <a:pos x="T42" y="T43"/>
              </a:cxn>
              <a:cxn ang="T142">
                <a:pos x="T44" y="T45"/>
              </a:cxn>
              <a:cxn ang="T143">
                <a:pos x="T46" y="T47"/>
              </a:cxn>
              <a:cxn ang="T144">
                <a:pos x="T48" y="T49"/>
              </a:cxn>
              <a:cxn ang="T145">
                <a:pos x="T50" y="T51"/>
              </a:cxn>
              <a:cxn ang="T146">
                <a:pos x="T52" y="T53"/>
              </a:cxn>
              <a:cxn ang="T147">
                <a:pos x="T54" y="T55"/>
              </a:cxn>
              <a:cxn ang="T148">
                <a:pos x="T56" y="T57"/>
              </a:cxn>
              <a:cxn ang="T149">
                <a:pos x="T58" y="T59"/>
              </a:cxn>
              <a:cxn ang="T150">
                <a:pos x="T60" y="T61"/>
              </a:cxn>
              <a:cxn ang="T151">
                <a:pos x="T62" y="T63"/>
              </a:cxn>
              <a:cxn ang="T152">
                <a:pos x="T64" y="T65"/>
              </a:cxn>
              <a:cxn ang="T153">
                <a:pos x="T66" y="T67"/>
              </a:cxn>
              <a:cxn ang="T154">
                <a:pos x="T68" y="T69"/>
              </a:cxn>
              <a:cxn ang="T155">
                <a:pos x="T70" y="T71"/>
              </a:cxn>
              <a:cxn ang="T156">
                <a:pos x="T72" y="T73"/>
              </a:cxn>
              <a:cxn ang="T157">
                <a:pos x="T74" y="T75"/>
              </a:cxn>
              <a:cxn ang="T158">
                <a:pos x="T76" y="T77"/>
              </a:cxn>
              <a:cxn ang="T159">
                <a:pos x="T78" y="T79"/>
              </a:cxn>
              <a:cxn ang="T160">
                <a:pos x="T80" y="T81"/>
              </a:cxn>
              <a:cxn ang="T161">
                <a:pos x="T82" y="T83"/>
              </a:cxn>
              <a:cxn ang="T162">
                <a:pos x="T84" y="T85"/>
              </a:cxn>
              <a:cxn ang="T163">
                <a:pos x="T86" y="T87"/>
              </a:cxn>
              <a:cxn ang="T164">
                <a:pos x="T88" y="T89"/>
              </a:cxn>
              <a:cxn ang="T165">
                <a:pos x="T90" y="T91"/>
              </a:cxn>
              <a:cxn ang="T166">
                <a:pos x="T92" y="T93"/>
              </a:cxn>
              <a:cxn ang="T167">
                <a:pos x="T94" y="T95"/>
              </a:cxn>
              <a:cxn ang="T168">
                <a:pos x="T96" y="T97"/>
              </a:cxn>
              <a:cxn ang="T169">
                <a:pos x="T98" y="T99"/>
              </a:cxn>
              <a:cxn ang="T170">
                <a:pos x="T100" y="T101"/>
              </a:cxn>
              <a:cxn ang="T171">
                <a:pos x="T102" y="T103"/>
              </a:cxn>
              <a:cxn ang="T172">
                <a:pos x="T104" y="T105"/>
              </a:cxn>
              <a:cxn ang="T173">
                <a:pos x="T106" y="T107"/>
              </a:cxn>
              <a:cxn ang="T174">
                <a:pos x="T108" y="T109"/>
              </a:cxn>
              <a:cxn ang="T175">
                <a:pos x="T110" y="T111"/>
              </a:cxn>
              <a:cxn ang="T176">
                <a:pos x="T112" y="T113"/>
              </a:cxn>
              <a:cxn ang="T177">
                <a:pos x="T114" y="T115"/>
              </a:cxn>
              <a:cxn ang="T178">
                <a:pos x="T116" y="T117"/>
              </a:cxn>
              <a:cxn ang="T179">
                <a:pos x="T118" y="T119"/>
              </a:cxn>
            </a:cxnLst>
            <a:rect l="T180" t="T181" r="T182" b="T183"/>
            <a:pathLst>
              <a:path w="1850" h="4763">
                <a:moveTo>
                  <a:pt x="352" y="3267"/>
                </a:moveTo>
                <a:lnTo>
                  <a:pt x="153" y="3107"/>
                </a:lnTo>
                <a:lnTo>
                  <a:pt x="70" y="2776"/>
                </a:lnTo>
                <a:lnTo>
                  <a:pt x="123" y="2776"/>
                </a:lnTo>
                <a:lnTo>
                  <a:pt x="200" y="3077"/>
                </a:lnTo>
                <a:lnTo>
                  <a:pt x="348" y="3198"/>
                </a:lnTo>
                <a:lnTo>
                  <a:pt x="326" y="2724"/>
                </a:lnTo>
                <a:lnTo>
                  <a:pt x="271" y="2724"/>
                </a:lnTo>
                <a:lnTo>
                  <a:pt x="110" y="2724"/>
                </a:lnTo>
                <a:lnTo>
                  <a:pt x="57" y="2724"/>
                </a:lnTo>
                <a:lnTo>
                  <a:pt x="0" y="2724"/>
                </a:lnTo>
                <a:lnTo>
                  <a:pt x="0" y="1160"/>
                </a:lnTo>
                <a:lnTo>
                  <a:pt x="0" y="1139"/>
                </a:lnTo>
                <a:lnTo>
                  <a:pt x="4" y="1121"/>
                </a:lnTo>
                <a:lnTo>
                  <a:pt x="9" y="1103"/>
                </a:lnTo>
                <a:lnTo>
                  <a:pt x="16" y="1087"/>
                </a:lnTo>
                <a:lnTo>
                  <a:pt x="23" y="1073"/>
                </a:lnTo>
                <a:lnTo>
                  <a:pt x="34" y="1059"/>
                </a:lnTo>
                <a:lnTo>
                  <a:pt x="45" y="1047"/>
                </a:lnTo>
                <a:lnTo>
                  <a:pt x="57" y="1035"/>
                </a:lnTo>
                <a:lnTo>
                  <a:pt x="71" y="1025"/>
                </a:lnTo>
                <a:lnTo>
                  <a:pt x="87" y="1016"/>
                </a:lnTo>
                <a:lnTo>
                  <a:pt x="103" y="1007"/>
                </a:lnTo>
                <a:lnTo>
                  <a:pt x="121" y="998"/>
                </a:lnTo>
                <a:lnTo>
                  <a:pt x="157" y="982"/>
                </a:lnTo>
                <a:lnTo>
                  <a:pt x="196" y="968"/>
                </a:lnTo>
                <a:lnTo>
                  <a:pt x="592" y="823"/>
                </a:lnTo>
                <a:lnTo>
                  <a:pt x="719" y="1576"/>
                </a:lnTo>
                <a:lnTo>
                  <a:pt x="780" y="1033"/>
                </a:lnTo>
                <a:lnTo>
                  <a:pt x="766" y="1025"/>
                </a:lnTo>
                <a:lnTo>
                  <a:pt x="753" y="1016"/>
                </a:lnTo>
                <a:lnTo>
                  <a:pt x="741" y="1004"/>
                </a:lnTo>
                <a:lnTo>
                  <a:pt x="732" y="991"/>
                </a:lnTo>
                <a:lnTo>
                  <a:pt x="831" y="898"/>
                </a:lnTo>
                <a:lnTo>
                  <a:pt x="930" y="991"/>
                </a:lnTo>
                <a:lnTo>
                  <a:pt x="920" y="1004"/>
                </a:lnTo>
                <a:lnTo>
                  <a:pt x="909" y="1016"/>
                </a:lnTo>
                <a:lnTo>
                  <a:pt x="897" y="1025"/>
                </a:lnTo>
                <a:lnTo>
                  <a:pt x="883" y="1033"/>
                </a:lnTo>
                <a:lnTo>
                  <a:pt x="943" y="1576"/>
                </a:lnTo>
                <a:lnTo>
                  <a:pt x="1070" y="823"/>
                </a:lnTo>
                <a:lnTo>
                  <a:pt x="1466" y="968"/>
                </a:lnTo>
                <a:lnTo>
                  <a:pt x="1505" y="982"/>
                </a:lnTo>
                <a:lnTo>
                  <a:pt x="1540" y="998"/>
                </a:lnTo>
                <a:lnTo>
                  <a:pt x="1555" y="1007"/>
                </a:lnTo>
                <a:lnTo>
                  <a:pt x="1571" y="1016"/>
                </a:lnTo>
                <a:lnTo>
                  <a:pt x="1584" y="1025"/>
                </a:lnTo>
                <a:lnTo>
                  <a:pt x="1597" y="1037"/>
                </a:lnTo>
                <a:lnTo>
                  <a:pt x="1610" y="1047"/>
                </a:lnTo>
                <a:lnTo>
                  <a:pt x="1620" y="1060"/>
                </a:lnTo>
                <a:lnTo>
                  <a:pt x="1631" y="1073"/>
                </a:lnTo>
                <a:lnTo>
                  <a:pt x="1638" y="1087"/>
                </a:lnTo>
                <a:lnTo>
                  <a:pt x="1646" y="1104"/>
                </a:lnTo>
                <a:lnTo>
                  <a:pt x="1653" y="1121"/>
                </a:lnTo>
                <a:lnTo>
                  <a:pt x="1658" y="1139"/>
                </a:lnTo>
                <a:lnTo>
                  <a:pt x="1663" y="1160"/>
                </a:lnTo>
                <a:lnTo>
                  <a:pt x="1842" y="2208"/>
                </a:lnTo>
                <a:lnTo>
                  <a:pt x="1422" y="2208"/>
                </a:lnTo>
                <a:lnTo>
                  <a:pt x="1449" y="2260"/>
                </a:lnTo>
                <a:lnTo>
                  <a:pt x="1850" y="2260"/>
                </a:lnTo>
                <a:lnTo>
                  <a:pt x="1850" y="2321"/>
                </a:lnTo>
                <a:lnTo>
                  <a:pt x="1733" y="2321"/>
                </a:lnTo>
                <a:lnTo>
                  <a:pt x="1422" y="2321"/>
                </a:lnTo>
                <a:lnTo>
                  <a:pt x="1340" y="2163"/>
                </a:lnTo>
                <a:lnTo>
                  <a:pt x="1333" y="2154"/>
                </a:lnTo>
                <a:lnTo>
                  <a:pt x="1328" y="2144"/>
                </a:lnTo>
                <a:lnTo>
                  <a:pt x="1322" y="2137"/>
                </a:lnTo>
                <a:lnTo>
                  <a:pt x="1315" y="2130"/>
                </a:lnTo>
                <a:lnTo>
                  <a:pt x="1301" y="2118"/>
                </a:lnTo>
                <a:lnTo>
                  <a:pt x="1287" y="2111"/>
                </a:lnTo>
                <a:lnTo>
                  <a:pt x="1272" y="2105"/>
                </a:lnTo>
                <a:lnTo>
                  <a:pt x="1258" y="2103"/>
                </a:lnTo>
                <a:lnTo>
                  <a:pt x="1244" y="2102"/>
                </a:lnTo>
                <a:lnTo>
                  <a:pt x="1229" y="2104"/>
                </a:lnTo>
                <a:lnTo>
                  <a:pt x="1215" y="2107"/>
                </a:lnTo>
                <a:lnTo>
                  <a:pt x="1203" y="2111"/>
                </a:lnTo>
                <a:lnTo>
                  <a:pt x="1192" y="2116"/>
                </a:lnTo>
                <a:lnTo>
                  <a:pt x="1183" y="2122"/>
                </a:lnTo>
                <a:lnTo>
                  <a:pt x="1174" y="2129"/>
                </a:lnTo>
                <a:lnTo>
                  <a:pt x="1168" y="2135"/>
                </a:lnTo>
                <a:lnTo>
                  <a:pt x="1165" y="2141"/>
                </a:lnTo>
                <a:lnTo>
                  <a:pt x="1162" y="2147"/>
                </a:lnTo>
                <a:lnTo>
                  <a:pt x="1157" y="2387"/>
                </a:lnTo>
                <a:lnTo>
                  <a:pt x="1157" y="2402"/>
                </a:lnTo>
                <a:lnTo>
                  <a:pt x="1159" y="2415"/>
                </a:lnTo>
                <a:lnTo>
                  <a:pt x="1162" y="2428"/>
                </a:lnTo>
                <a:lnTo>
                  <a:pt x="1166" y="2439"/>
                </a:lnTo>
                <a:lnTo>
                  <a:pt x="1171" y="2450"/>
                </a:lnTo>
                <a:lnTo>
                  <a:pt x="1176" y="2460"/>
                </a:lnTo>
                <a:lnTo>
                  <a:pt x="1184" y="2469"/>
                </a:lnTo>
                <a:lnTo>
                  <a:pt x="1192" y="2478"/>
                </a:lnTo>
                <a:lnTo>
                  <a:pt x="1200" y="2486"/>
                </a:lnTo>
                <a:lnTo>
                  <a:pt x="1210" y="2494"/>
                </a:lnTo>
                <a:lnTo>
                  <a:pt x="1220" y="2500"/>
                </a:lnTo>
                <a:lnTo>
                  <a:pt x="1231" y="2506"/>
                </a:lnTo>
                <a:lnTo>
                  <a:pt x="1242" y="2511"/>
                </a:lnTo>
                <a:lnTo>
                  <a:pt x="1254" y="2516"/>
                </a:lnTo>
                <a:lnTo>
                  <a:pt x="1279" y="2522"/>
                </a:lnTo>
                <a:lnTo>
                  <a:pt x="1305" y="2526"/>
                </a:lnTo>
                <a:lnTo>
                  <a:pt x="1332" y="2528"/>
                </a:lnTo>
                <a:lnTo>
                  <a:pt x="1359" y="2526"/>
                </a:lnTo>
                <a:lnTo>
                  <a:pt x="1385" y="2522"/>
                </a:lnTo>
                <a:lnTo>
                  <a:pt x="1411" y="2515"/>
                </a:lnTo>
                <a:lnTo>
                  <a:pt x="1437" y="2506"/>
                </a:lnTo>
                <a:lnTo>
                  <a:pt x="1459" y="2495"/>
                </a:lnTo>
                <a:lnTo>
                  <a:pt x="1471" y="2489"/>
                </a:lnTo>
                <a:lnTo>
                  <a:pt x="1480" y="2481"/>
                </a:lnTo>
                <a:lnTo>
                  <a:pt x="1620" y="2373"/>
                </a:lnTo>
                <a:lnTo>
                  <a:pt x="1705" y="2373"/>
                </a:lnTo>
                <a:lnTo>
                  <a:pt x="1512" y="2522"/>
                </a:lnTo>
                <a:lnTo>
                  <a:pt x="1498" y="2532"/>
                </a:lnTo>
                <a:lnTo>
                  <a:pt x="1483" y="2541"/>
                </a:lnTo>
                <a:lnTo>
                  <a:pt x="1464" y="2548"/>
                </a:lnTo>
                <a:lnTo>
                  <a:pt x="1446" y="2556"/>
                </a:lnTo>
                <a:lnTo>
                  <a:pt x="1345" y="4763"/>
                </a:lnTo>
                <a:lnTo>
                  <a:pt x="909" y="4763"/>
                </a:lnTo>
                <a:lnTo>
                  <a:pt x="909" y="2771"/>
                </a:lnTo>
                <a:lnTo>
                  <a:pt x="857" y="2771"/>
                </a:lnTo>
                <a:lnTo>
                  <a:pt x="857" y="4763"/>
                </a:lnTo>
                <a:lnTo>
                  <a:pt x="421" y="4763"/>
                </a:lnTo>
                <a:lnTo>
                  <a:pt x="352" y="3267"/>
                </a:lnTo>
                <a:close/>
                <a:moveTo>
                  <a:pt x="1106" y="2321"/>
                </a:moveTo>
                <a:lnTo>
                  <a:pt x="645" y="2321"/>
                </a:lnTo>
                <a:lnTo>
                  <a:pt x="645" y="2372"/>
                </a:lnTo>
                <a:lnTo>
                  <a:pt x="1105" y="2372"/>
                </a:lnTo>
                <a:lnTo>
                  <a:pt x="1106" y="2321"/>
                </a:lnTo>
                <a:close/>
                <a:moveTo>
                  <a:pt x="1109" y="2208"/>
                </a:moveTo>
                <a:lnTo>
                  <a:pt x="645" y="2208"/>
                </a:lnTo>
                <a:lnTo>
                  <a:pt x="645" y="2260"/>
                </a:lnTo>
                <a:lnTo>
                  <a:pt x="1107" y="2260"/>
                </a:lnTo>
                <a:lnTo>
                  <a:pt x="1109" y="2208"/>
                </a:lnTo>
                <a:close/>
                <a:moveTo>
                  <a:pt x="1393" y="2152"/>
                </a:moveTo>
                <a:lnTo>
                  <a:pt x="1773" y="2152"/>
                </a:lnTo>
                <a:lnTo>
                  <a:pt x="1606" y="1820"/>
                </a:lnTo>
                <a:lnTo>
                  <a:pt x="660" y="1820"/>
                </a:lnTo>
                <a:lnTo>
                  <a:pt x="640" y="2152"/>
                </a:lnTo>
                <a:lnTo>
                  <a:pt x="1110" y="2152"/>
                </a:lnTo>
                <a:lnTo>
                  <a:pt x="1110" y="2146"/>
                </a:lnTo>
                <a:lnTo>
                  <a:pt x="1111" y="2134"/>
                </a:lnTo>
                <a:lnTo>
                  <a:pt x="1114" y="2124"/>
                </a:lnTo>
                <a:lnTo>
                  <a:pt x="1116" y="2115"/>
                </a:lnTo>
                <a:lnTo>
                  <a:pt x="1120" y="2105"/>
                </a:lnTo>
                <a:lnTo>
                  <a:pt x="1126" y="2096"/>
                </a:lnTo>
                <a:lnTo>
                  <a:pt x="1132" y="2089"/>
                </a:lnTo>
                <a:lnTo>
                  <a:pt x="1139" y="2082"/>
                </a:lnTo>
                <a:lnTo>
                  <a:pt x="1146" y="2076"/>
                </a:lnTo>
                <a:lnTo>
                  <a:pt x="1154" y="2070"/>
                </a:lnTo>
                <a:lnTo>
                  <a:pt x="1163" y="2065"/>
                </a:lnTo>
                <a:lnTo>
                  <a:pt x="1172" y="2061"/>
                </a:lnTo>
                <a:lnTo>
                  <a:pt x="1183" y="2059"/>
                </a:lnTo>
                <a:lnTo>
                  <a:pt x="1203" y="2054"/>
                </a:lnTo>
                <a:lnTo>
                  <a:pt x="1226" y="2052"/>
                </a:lnTo>
                <a:lnTo>
                  <a:pt x="1249" y="2054"/>
                </a:lnTo>
                <a:lnTo>
                  <a:pt x="1271" y="2057"/>
                </a:lnTo>
                <a:lnTo>
                  <a:pt x="1294" y="2064"/>
                </a:lnTo>
                <a:lnTo>
                  <a:pt x="1316" y="2073"/>
                </a:lnTo>
                <a:lnTo>
                  <a:pt x="1327" y="2078"/>
                </a:lnTo>
                <a:lnTo>
                  <a:pt x="1337" y="2085"/>
                </a:lnTo>
                <a:lnTo>
                  <a:pt x="1346" y="2092"/>
                </a:lnTo>
                <a:lnTo>
                  <a:pt x="1355" y="2100"/>
                </a:lnTo>
                <a:lnTo>
                  <a:pt x="1364" y="2108"/>
                </a:lnTo>
                <a:lnTo>
                  <a:pt x="1372" y="2117"/>
                </a:lnTo>
                <a:lnTo>
                  <a:pt x="1379" y="2128"/>
                </a:lnTo>
                <a:lnTo>
                  <a:pt x="1385" y="2138"/>
                </a:lnTo>
                <a:lnTo>
                  <a:pt x="1393" y="2152"/>
                </a:lnTo>
                <a:close/>
                <a:moveTo>
                  <a:pt x="1114" y="504"/>
                </a:moveTo>
                <a:lnTo>
                  <a:pt x="1114" y="504"/>
                </a:lnTo>
                <a:lnTo>
                  <a:pt x="1109" y="531"/>
                </a:lnTo>
                <a:lnTo>
                  <a:pt x="1102" y="557"/>
                </a:lnTo>
                <a:lnTo>
                  <a:pt x="1093" y="583"/>
                </a:lnTo>
                <a:lnTo>
                  <a:pt x="1081" y="607"/>
                </a:lnTo>
                <a:lnTo>
                  <a:pt x="1068" y="630"/>
                </a:lnTo>
                <a:lnTo>
                  <a:pt x="1054" y="651"/>
                </a:lnTo>
                <a:lnTo>
                  <a:pt x="1039" y="672"/>
                </a:lnTo>
                <a:lnTo>
                  <a:pt x="1022" y="690"/>
                </a:lnTo>
                <a:lnTo>
                  <a:pt x="1002" y="707"/>
                </a:lnTo>
                <a:lnTo>
                  <a:pt x="981" y="721"/>
                </a:lnTo>
                <a:lnTo>
                  <a:pt x="961" y="734"/>
                </a:lnTo>
                <a:lnTo>
                  <a:pt x="939" y="746"/>
                </a:lnTo>
                <a:lnTo>
                  <a:pt x="914" y="755"/>
                </a:lnTo>
                <a:lnTo>
                  <a:pt x="889" y="760"/>
                </a:lnTo>
                <a:lnTo>
                  <a:pt x="865" y="764"/>
                </a:lnTo>
                <a:lnTo>
                  <a:pt x="839" y="765"/>
                </a:lnTo>
                <a:lnTo>
                  <a:pt x="813" y="764"/>
                </a:lnTo>
                <a:lnTo>
                  <a:pt x="787" y="760"/>
                </a:lnTo>
                <a:lnTo>
                  <a:pt x="762" y="753"/>
                </a:lnTo>
                <a:lnTo>
                  <a:pt x="739" y="746"/>
                </a:lnTo>
                <a:lnTo>
                  <a:pt x="715" y="734"/>
                </a:lnTo>
                <a:lnTo>
                  <a:pt x="695" y="721"/>
                </a:lnTo>
                <a:lnTo>
                  <a:pt x="674" y="707"/>
                </a:lnTo>
                <a:lnTo>
                  <a:pt x="656" y="690"/>
                </a:lnTo>
                <a:lnTo>
                  <a:pt x="637" y="670"/>
                </a:lnTo>
                <a:lnTo>
                  <a:pt x="622" y="651"/>
                </a:lnTo>
                <a:lnTo>
                  <a:pt x="608" y="629"/>
                </a:lnTo>
                <a:lnTo>
                  <a:pt x="595" y="607"/>
                </a:lnTo>
                <a:lnTo>
                  <a:pt x="584" y="582"/>
                </a:lnTo>
                <a:lnTo>
                  <a:pt x="575" y="557"/>
                </a:lnTo>
                <a:lnTo>
                  <a:pt x="567" y="530"/>
                </a:lnTo>
                <a:lnTo>
                  <a:pt x="563" y="503"/>
                </a:lnTo>
                <a:lnTo>
                  <a:pt x="557" y="492"/>
                </a:lnTo>
                <a:lnTo>
                  <a:pt x="552" y="479"/>
                </a:lnTo>
                <a:lnTo>
                  <a:pt x="547" y="468"/>
                </a:lnTo>
                <a:lnTo>
                  <a:pt x="543" y="455"/>
                </a:lnTo>
                <a:lnTo>
                  <a:pt x="540" y="442"/>
                </a:lnTo>
                <a:lnTo>
                  <a:pt x="537" y="427"/>
                </a:lnTo>
                <a:lnTo>
                  <a:pt x="536" y="413"/>
                </a:lnTo>
                <a:lnTo>
                  <a:pt x="536" y="397"/>
                </a:lnTo>
                <a:lnTo>
                  <a:pt x="536" y="179"/>
                </a:lnTo>
                <a:lnTo>
                  <a:pt x="537" y="168"/>
                </a:lnTo>
                <a:lnTo>
                  <a:pt x="540" y="156"/>
                </a:lnTo>
                <a:lnTo>
                  <a:pt x="544" y="143"/>
                </a:lnTo>
                <a:lnTo>
                  <a:pt x="549" y="131"/>
                </a:lnTo>
                <a:lnTo>
                  <a:pt x="557" y="119"/>
                </a:lnTo>
                <a:lnTo>
                  <a:pt x="566" y="109"/>
                </a:lnTo>
                <a:lnTo>
                  <a:pt x="575" y="97"/>
                </a:lnTo>
                <a:lnTo>
                  <a:pt x="587" y="87"/>
                </a:lnTo>
                <a:lnTo>
                  <a:pt x="598" y="77"/>
                </a:lnTo>
                <a:lnTo>
                  <a:pt x="613" y="68"/>
                </a:lnTo>
                <a:lnTo>
                  <a:pt x="626" y="58"/>
                </a:lnTo>
                <a:lnTo>
                  <a:pt x="641" y="49"/>
                </a:lnTo>
                <a:lnTo>
                  <a:pt x="657" y="42"/>
                </a:lnTo>
                <a:lnTo>
                  <a:pt x="672" y="34"/>
                </a:lnTo>
                <a:lnTo>
                  <a:pt x="689" y="27"/>
                </a:lnTo>
                <a:lnTo>
                  <a:pt x="708" y="21"/>
                </a:lnTo>
                <a:lnTo>
                  <a:pt x="724" y="16"/>
                </a:lnTo>
                <a:lnTo>
                  <a:pt x="743" y="10"/>
                </a:lnTo>
                <a:lnTo>
                  <a:pt x="759" y="6"/>
                </a:lnTo>
                <a:lnTo>
                  <a:pt x="778" y="4"/>
                </a:lnTo>
                <a:lnTo>
                  <a:pt x="796" y="1"/>
                </a:lnTo>
                <a:lnTo>
                  <a:pt x="813" y="0"/>
                </a:lnTo>
                <a:lnTo>
                  <a:pt x="831" y="0"/>
                </a:lnTo>
                <a:lnTo>
                  <a:pt x="848" y="1"/>
                </a:lnTo>
                <a:lnTo>
                  <a:pt x="865" y="3"/>
                </a:lnTo>
                <a:lnTo>
                  <a:pt x="880" y="5"/>
                </a:lnTo>
                <a:lnTo>
                  <a:pt x="896" y="9"/>
                </a:lnTo>
                <a:lnTo>
                  <a:pt x="910" y="16"/>
                </a:lnTo>
                <a:lnTo>
                  <a:pt x="924" y="22"/>
                </a:lnTo>
                <a:lnTo>
                  <a:pt x="937" y="30"/>
                </a:lnTo>
                <a:lnTo>
                  <a:pt x="949" y="39"/>
                </a:lnTo>
                <a:lnTo>
                  <a:pt x="959" y="49"/>
                </a:lnTo>
                <a:lnTo>
                  <a:pt x="971" y="45"/>
                </a:lnTo>
                <a:lnTo>
                  <a:pt x="983" y="42"/>
                </a:lnTo>
                <a:lnTo>
                  <a:pt x="993" y="39"/>
                </a:lnTo>
                <a:lnTo>
                  <a:pt x="1004" y="38"/>
                </a:lnTo>
                <a:lnTo>
                  <a:pt x="1014" y="38"/>
                </a:lnTo>
                <a:lnTo>
                  <a:pt x="1023" y="38"/>
                </a:lnTo>
                <a:lnTo>
                  <a:pt x="1032" y="39"/>
                </a:lnTo>
                <a:lnTo>
                  <a:pt x="1041" y="40"/>
                </a:lnTo>
                <a:lnTo>
                  <a:pt x="1049" y="43"/>
                </a:lnTo>
                <a:lnTo>
                  <a:pt x="1057" y="47"/>
                </a:lnTo>
                <a:lnTo>
                  <a:pt x="1065" y="51"/>
                </a:lnTo>
                <a:lnTo>
                  <a:pt x="1072" y="55"/>
                </a:lnTo>
                <a:lnTo>
                  <a:pt x="1085" y="66"/>
                </a:lnTo>
                <a:lnTo>
                  <a:pt x="1097" y="81"/>
                </a:lnTo>
                <a:lnTo>
                  <a:pt x="1107" y="97"/>
                </a:lnTo>
                <a:lnTo>
                  <a:pt x="1116" y="116"/>
                </a:lnTo>
                <a:lnTo>
                  <a:pt x="1124" y="135"/>
                </a:lnTo>
                <a:lnTo>
                  <a:pt x="1131" y="157"/>
                </a:lnTo>
                <a:lnTo>
                  <a:pt x="1135" y="181"/>
                </a:lnTo>
                <a:lnTo>
                  <a:pt x="1139" y="205"/>
                </a:lnTo>
                <a:lnTo>
                  <a:pt x="1140" y="230"/>
                </a:lnTo>
                <a:lnTo>
                  <a:pt x="1141" y="257"/>
                </a:lnTo>
                <a:lnTo>
                  <a:pt x="1141" y="397"/>
                </a:lnTo>
                <a:lnTo>
                  <a:pt x="1140" y="413"/>
                </a:lnTo>
                <a:lnTo>
                  <a:pt x="1139" y="427"/>
                </a:lnTo>
                <a:lnTo>
                  <a:pt x="1137" y="442"/>
                </a:lnTo>
                <a:lnTo>
                  <a:pt x="1133" y="455"/>
                </a:lnTo>
                <a:lnTo>
                  <a:pt x="1129" y="468"/>
                </a:lnTo>
                <a:lnTo>
                  <a:pt x="1126" y="481"/>
                </a:lnTo>
                <a:lnTo>
                  <a:pt x="1120" y="492"/>
                </a:lnTo>
                <a:lnTo>
                  <a:pt x="1114" y="504"/>
                </a:lnTo>
                <a:close/>
                <a:moveTo>
                  <a:pt x="619" y="313"/>
                </a:moveTo>
                <a:lnTo>
                  <a:pt x="619" y="313"/>
                </a:lnTo>
                <a:lnTo>
                  <a:pt x="615" y="329"/>
                </a:lnTo>
                <a:lnTo>
                  <a:pt x="613" y="346"/>
                </a:lnTo>
                <a:lnTo>
                  <a:pt x="611" y="362"/>
                </a:lnTo>
                <a:lnTo>
                  <a:pt x="611" y="379"/>
                </a:lnTo>
                <a:lnTo>
                  <a:pt x="611" y="455"/>
                </a:lnTo>
                <a:lnTo>
                  <a:pt x="611" y="471"/>
                </a:lnTo>
                <a:lnTo>
                  <a:pt x="613" y="488"/>
                </a:lnTo>
                <a:lnTo>
                  <a:pt x="615" y="505"/>
                </a:lnTo>
                <a:lnTo>
                  <a:pt x="619" y="522"/>
                </a:lnTo>
                <a:lnTo>
                  <a:pt x="623" y="538"/>
                </a:lnTo>
                <a:lnTo>
                  <a:pt x="628" y="553"/>
                </a:lnTo>
                <a:lnTo>
                  <a:pt x="635" y="569"/>
                </a:lnTo>
                <a:lnTo>
                  <a:pt x="641" y="583"/>
                </a:lnTo>
                <a:lnTo>
                  <a:pt x="649" y="597"/>
                </a:lnTo>
                <a:lnTo>
                  <a:pt x="657" y="610"/>
                </a:lnTo>
                <a:lnTo>
                  <a:pt x="667" y="625"/>
                </a:lnTo>
                <a:lnTo>
                  <a:pt x="676" y="636"/>
                </a:lnTo>
                <a:lnTo>
                  <a:pt x="688" y="648"/>
                </a:lnTo>
                <a:lnTo>
                  <a:pt x="698" y="659"/>
                </a:lnTo>
                <a:lnTo>
                  <a:pt x="711" y="669"/>
                </a:lnTo>
                <a:lnTo>
                  <a:pt x="723" y="678"/>
                </a:lnTo>
                <a:lnTo>
                  <a:pt x="736" y="686"/>
                </a:lnTo>
                <a:lnTo>
                  <a:pt x="750" y="694"/>
                </a:lnTo>
                <a:lnTo>
                  <a:pt x="763" y="699"/>
                </a:lnTo>
                <a:lnTo>
                  <a:pt x="778" y="704"/>
                </a:lnTo>
                <a:lnTo>
                  <a:pt x="793" y="708"/>
                </a:lnTo>
                <a:lnTo>
                  <a:pt x="808" y="712"/>
                </a:lnTo>
                <a:lnTo>
                  <a:pt x="823" y="713"/>
                </a:lnTo>
                <a:lnTo>
                  <a:pt x="839" y="713"/>
                </a:lnTo>
                <a:lnTo>
                  <a:pt x="854" y="713"/>
                </a:lnTo>
                <a:lnTo>
                  <a:pt x="869" y="712"/>
                </a:lnTo>
                <a:lnTo>
                  <a:pt x="884" y="708"/>
                </a:lnTo>
                <a:lnTo>
                  <a:pt x="898" y="704"/>
                </a:lnTo>
                <a:lnTo>
                  <a:pt x="913" y="699"/>
                </a:lnTo>
                <a:lnTo>
                  <a:pt x="927" y="694"/>
                </a:lnTo>
                <a:lnTo>
                  <a:pt x="940" y="686"/>
                </a:lnTo>
                <a:lnTo>
                  <a:pt x="953" y="678"/>
                </a:lnTo>
                <a:lnTo>
                  <a:pt x="966" y="669"/>
                </a:lnTo>
                <a:lnTo>
                  <a:pt x="978" y="660"/>
                </a:lnTo>
                <a:lnTo>
                  <a:pt x="988" y="648"/>
                </a:lnTo>
                <a:lnTo>
                  <a:pt x="1000" y="638"/>
                </a:lnTo>
                <a:lnTo>
                  <a:pt x="1009" y="625"/>
                </a:lnTo>
                <a:lnTo>
                  <a:pt x="1019" y="612"/>
                </a:lnTo>
                <a:lnTo>
                  <a:pt x="1027" y="599"/>
                </a:lnTo>
                <a:lnTo>
                  <a:pt x="1035" y="584"/>
                </a:lnTo>
                <a:lnTo>
                  <a:pt x="1042" y="569"/>
                </a:lnTo>
                <a:lnTo>
                  <a:pt x="1048" y="555"/>
                </a:lnTo>
                <a:lnTo>
                  <a:pt x="1053" y="539"/>
                </a:lnTo>
                <a:lnTo>
                  <a:pt x="1058" y="523"/>
                </a:lnTo>
                <a:lnTo>
                  <a:pt x="1061" y="507"/>
                </a:lnTo>
                <a:lnTo>
                  <a:pt x="1063" y="490"/>
                </a:lnTo>
                <a:lnTo>
                  <a:pt x="1065" y="471"/>
                </a:lnTo>
                <a:lnTo>
                  <a:pt x="1066" y="455"/>
                </a:lnTo>
                <a:lnTo>
                  <a:pt x="1066" y="379"/>
                </a:lnTo>
                <a:lnTo>
                  <a:pt x="1065" y="349"/>
                </a:lnTo>
                <a:lnTo>
                  <a:pt x="1059" y="320"/>
                </a:lnTo>
                <a:lnTo>
                  <a:pt x="1053" y="292"/>
                </a:lnTo>
                <a:lnTo>
                  <a:pt x="1042" y="266"/>
                </a:lnTo>
                <a:lnTo>
                  <a:pt x="1031" y="242"/>
                </a:lnTo>
                <a:lnTo>
                  <a:pt x="1017" y="218"/>
                </a:lnTo>
                <a:lnTo>
                  <a:pt x="1001" y="197"/>
                </a:lnTo>
                <a:lnTo>
                  <a:pt x="983" y="179"/>
                </a:lnTo>
                <a:lnTo>
                  <a:pt x="940" y="200"/>
                </a:lnTo>
                <a:lnTo>
                  <a:pt x="896" y="221"/>
                </a:lnTo>
                <a:lnTo>
                  <a:pt x="850" y="239"/>
                </a:lnTo>
                <a:lnTo>
                  <a:pt x="806" y="256"/>
                </a:lnTo>
                <a:lnTo>
                  <a:pt x="759" y="273"/>
                </a:lnTo>
                <a:lnTo>
                  <a:pt x="714" y="287"/>
                </a:lnTo>
                <a:lnTo>
                  <a:pt x="666" y="300"/>
                </a:lnTo>
                <a:lnTo>
                  <a:pt x="619" y="313"/>
                </a:lnTo>
                <a:close/>
              </a:path>
            </a:pathLst>
          </a:custGeom>
          <a:solidFill>
            <a:schemeClr val="bg1">
              <a:lumMod val="50000"/>
            </a:schemeClr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de-DE">
              <a:solidFill>
                <a:srgbClr val="808080"/>
              </a:solidFill>
              <a:latin typeface="+mn-lt"/>
            </a:endParaRPr>
          </a:p>
        </p:txBody>
      </p:sp>
      <p:sp>
        <p:nvSpPr>
          <p:cNvPr id="20" name="Freeform 100"/>
          <p:cNvSpPr>
            <a:spLocks noChangeAspect="1" noEditPoints="1"/>
          </p:cNvSpPr>
          <p:nvPr/>
        </p:nvSpPr>
        <p:spPr bwMode="auto">
          <a:xfrm>
            <a:off x="7636140" y="1821987"/>
            <a:ext cx="298450" cy="766763"/>
          </a:xfrm>
          <a:custGeom>
            <a:avLst/>
            <a:gdLst>
              <a:gd name="T0" fmla="*/ 2147483647 w 1850"/>
              <a:gd name="T1" fmla="*/ 2147483647 h 4763"/>
              <a:gd name="T2" fmla="*/ 0 w 1850"/>
              <a:gd name="T3" fmla="*/ 2147483647 h 4763"/>
              <a:gd name="T4" fmla="*/ 2147483647 w 1850"/>
              <a:gd name="T5" fmla="*/ 2147483647 h 4763"/>
              <a:gd name="T6" fmla="*/ 2147483647 w 1850"/>
              <a:gd name="T7" fmla="*/ 2147483647 h 4763"/>
              <a:gd name="T8" fmla="*/ 2147483647 w 1850"/>
              <a:gd name="T9" fmla="*/ 2147483647 h 4763"/>
              <a:gd name="T10" fmla="*/ 2147483647 w 1850"/>
              <a:gd name="T11" fmla="*/ 2147483647 h 4763"/>
              <a:gd name="T12" fmla="*/ 2147483647 w 1850"/>
              <a:gd name="T13" fmla="*/ 2147483647 h 4763"/>
              <a:gd name="T14" fmla="*/ 2147483647 w 1850"/>
              <a:gd name="T15" fmla="*/ 2147483647 h 4763"/>
              <a:gd name="T16" fmla="*/ 2147483647 w 1850"/>
              <a:gd name="T17" fmla="*/ 2147483647 h 4763"/>
              <a:gd name="T18" fmla="*/ 2147483647 w 1850"/>
              <a:gd name="T19" fmla="*/ 2147483647 h 4763"/>
              <a:gd name="T20" fmla="*/ 2147483647 w 1850"/>
              <a:gd name="T21" fmla="*/ 2147483647 h 4763"/>
              <a:gd name="T22" fmla="*/ 2147483647 w 1850"/>
              <a:gd name="T23" fmla="*/ 2147483647 h 4763"/>
              <a:gd name="T24" fmla="*/ 2147483647 w 1850"/>
              <a:gd name="T25" fmla="*/ 2147483647 h 4763"/>
              <a:gd name="T26" fmla="*/ 2147483647 w 1850"/>
              <a:gd name="T27" fmla="*/ 2147483647 h 4763"/>
              <a:gd name="T28" fmla="*/ 2147483647 w 1850"/>
              <a:gd name="T29" fmla="*/ 2147483647 h 4763"/>
              <a:gd name="T30" fmla="*/ 2147483647 w 1850"/>
              <a:gd name="T31" fmla="*/ 2147483647 h 4763"/>
              <a:gd name="T32" fmla="*/ 2147483647 w 1850"/>
              <a:gd name="T33" fmla="*/ 2147483647 h 4763"/>
              <a:gd name="T34" fmla="*/ 2147483647 w 1850"/>
              <a:gd name="T35" fmla="*/ 2147483647 h 4763"/>
              <a:gd name="T36" fmla="*/ 2147483647 w 1850"/>
              <a:gd name="T37" fmla="*/ 2147483647 h 4763"/>
              <a:gd name="T38" fmla="*/ 2147483647 w 1850"/>
              <a:gd name="T39" fmla="*/ 2147483647 h 4763"/>
              <a:gd name="T40" fmla="*/ 2147483647 w 1850"/>
              <a:gd name="T41" fmla="*/ 2147483647 h 4763"/>
              <a:gd name="T42" fmla="*/ 2147483647 w 1850"/>
              <a:gd name="T43" fmla="*/ 2147483647 h 4763"/>
              <a:gd name="T44" fmla="*/ 2147483647 w 1850"/>
              <a:gd name="T45" fmla="*/ 2147483647 h 4763"/>
              <a:gd name="T46" fmla="*/ 2147483647 w 1850"/>
              <a:gd name="T47" fmla="*/ 2147483647 h 4763"/>
              <a:gd name="T48" fmla="*/ 2147483647 w 1850"/>
              <a:gd name="T49" fmla="*/ 2147483647 h 4763"/>
              <a:gd name="T50" fmla="*/ 2147483647 w 1850"/>
              <a:gd name="T51" fmla="*/ 2147483647 h 4763"/>
              <a:gd name="T52" fmla="*/ 2147483647 w 1850"/>
              <a:gd name="T53" fmla="*/ 2147483647 h 4763"/>
              <a:gd name="T54" fmla="*/ 2147483647 w 1850"/>
              <a:gd name="T55" fmla="*/ 2147483647 h 4763"/>
              <a:gd name="T56" fmla="*/ 2147483647 w 1850"/>
              <a:gd name="T57" fmla="*/ 2147483647 h 4763"/>
              <a:gd name="T58" fmla="*/ 2147483647 w 1850"/>
              <a:gd name="T59" fmla="*/ 2147483647 h 4763"/>
              <a:gd name="T60" fmla="*/ 2147483647 w 1850"/>
              <a:gd name="T61" fmla="*/ 2147483647 h 4763"/>
              <a:gd name="T62" fmla="*/ 2147483647 w 1850"/>
              <a:gd name="T63" fmla="*/ 2147483647 h 4763"/>
              <a:gd name="T64" fmla="*/ 2147483647 w 1850"/>
              <a:gd name="T65" fmla="*/ 2147483647 h 4763"/>
              <a:gd name="T66" fmla="*/ 2147483647 w 1850"/>
              <a:gd name="T67" fmla="*/ 2147483647 h 4763"/>
              <a:gd name="T68" fmla="*/ 2147483647 w 1850"/>
              <a:gd name="T69" fmla="*/ 2147483647 h 4763"/>
              <a:gd name="T70" fmla="*/ 2147483647 w 1850"/>
              <a:gd name="T71" fmla="*/ 2147483647 h 4763"/>
              <a:gd name="T72" fmla="*/ 2147483647 w 1850"/>
              <a:gd name="T73" fmla="*/ 2147483647 h 4763"/>
              <a:gd name="T74" fmla="*/ 2147483647 w 1850"/>
              <a:gd name="T75" fmla="*/ 2147483647 h 4763"/>
              <a:gd name="T76" fmla="*/ 2147483647 w 1850"/>
              <a:gd name="T77" fmla="*/ 2147483647 h 4763"/>
              <a:gd name="T78" fmla="*/ 2147483647 w 1850"/>
              <a:gd name="T79" fmla="*/ 2147483647 h 4763"/>
              <a:gd name="T80" fmla="*/ 2147483647 w 1850"/>
              <a:gd name="T81" fmla="*/ 2147483647 h 4763"/>
              <a:gd name="T82" fmla="*/ 2147483647 w 1850"/>
              <a:gd name="T83" fmla="*/ 2147483647 h 4763"/>
              <a:gd name="T84" fmla="*/ 2147483647 w 1850"/>
              <a:gd name="T85" fmla="*/ 2147483647 h 4763"/>
              <a:gd name="T86" fmla="*/ 2147483647 w 1850"/>
              <a:gd name="T87" fmla="*/ 2147483647 h 4763"/>
              <a:gd name="T88" fmla="*/ 2147483647 w 1850"/>
              <a:gd name="T89" fmla="*/ 2147483647 h 4763"/>
              <a:gd name="T90" fmla="*/ 2147483647 w 1850"/>
              <a:gd name="T91" fmla="*/ 2147483647 h 4763"/>
              <a:gd name="T92" fmla="*/ 2147483647 w 1850"/>
              <a:gd name="T93" fmla="*/ 2147483647 h 4763"/>
              <a:gd name="T94" fmla="*/ 2147483647 w 1850"/>
              <a:gd name="T95" fmla="*/ 2147483647 h 4763"/>
              <a:gd name="T96" fmla="*/ 2147483647 w 1850"/>
              <a:gd name="T97" fmla="*/ 2147483647 h 4763"/>
              <a:gd name="T98" fmla="*/ 2147483647 w 1850"/>
              <a:gd name="T99" fmla="*/ 2147483647 h 4763"/>
              <a:gd name="T100" fmla="*/ 2147483647 w 1850"/>
              <a:gd name="T101" fmla="*/ 2147483647 h 4763"/>
              <a:gd name="T102" fmla="*/ 2147483647 w 1850"/>
              <a:gd name="T103" fmla="*/ 2147483647 h 4763"/>
              <a:gd name="T104" fmla="*/ 2147483647 w 1850"/>
              <a:gd name="T105" fmla="*/ 2147483647 h 4763"/>
              <a:gd name="T106" fmla="*/ 2147483647 w 1850"/>
              <a:gd name="T107" fmla="*/ 2147483647 h 4763"/>
              <a:gd name="T108" fmla="*/ 2147483647 w 1850"/>
              <a:gd name="T109" fmla="*/ 2147483647 h 4763"/>
              <a:gd name="T110" fmla="*/ 2147483647 w 1850"/>
              <a:gd name="T111" fmla="*/ 2147483647 h 4763"/>
              <a:gd name="T112" fmla="*/ 2147483647 w 1850"/>
              <a:gd name="T113" fmla="*/ 2147483647 h 4763"/>
              <a:gd name="T114" fmla="*/ 2147483647 w 1850"/>
              <a:gd name="T115" fmla="*/ 2147483647 h 4763"/>
              <a:gd name="T116" fmla="*/ 2147483647 w 1850"/>
              <a:gd name="T117" fmla="*/ 2147483647 h 4763"/>
              <a:gd name="T118" fmla="*/ 2147483647 w 1850"/>
              <a:gd name="T119" fmla="*/ 2147483647 h 4763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w 1850"/>
              <a:gd name="T181" fmla="*/ 0 h 4763"/>
              <a:gd name="T182" fmla="*/ 1850 w 1850"/>
              <a:gd name="T183" fmla="*/ 4763 h 4763"/>
            </a:gdLst>
            <a:ahLst/>
            <a:cxnLst>
              <a:cxn ang="T120">
                <a:pos x="T0" y="T1"/>
              </a:cxn>
              <a:cxn ang="T121">
                <a:pos x="T2" y="T3"/>
              </a:cxn>
              <a:cxn ang="T122">
                <a:pos x="T4" y="T5"/>
              </a:cxn>
              <a:cxn ang="T123">
                <a:pos x="T6" y="T7"/>
              </a:cxn>
              <a:cxn ang="T124">
                <a:pos x="T8" y="T9"/>
              </a:cxn>
              <a:cxn ang="T125">
                <a:pos x="T10" y="T11"/>
              </a:cxn>
              <a:cxn ang="T126">
                <a:pos x="T12" y="T13"/>
              </a:cxn>
              <a:cxn ang="T127">
                <a:pos x="T14" y="T15"/>
              </a:cxn>
              <a:cxn ang="T128">
                <a:pos x="T16" y="T17"/>
              </a:cxn>
              <a:cxn ang="T129">
                <a:pos x="T18" y="T19"/>
              </a:cxn>
              <a:cxn ang="T130">
                <a:pos x="T20" y="T21"/>
              </a:cxn>
              <a:cxn ang="T131">
                <a:pos x="T22" y="T23"/>
              </a:cxn>
              <a:cxn ang="T132">
                <a:pos x="T24" y="T25"/>
              </a:cxn>
              <a:cxn ang="T133">
                <a:pos x="T26" y="T27"/>
              </a:cxn>
              <a:cxn ang="T134">
                <a:pos x="T28" y="T29"/>
              </a:cxn>
              <a:cxn ang="T135">
                <a:pos x="T30" y="T31"/>
              </a:cxn>
              <a:cxn ang="T136">
                <a:pos x="T32" y="T33"/>
              </a:cxn>
              <a:cxn ang="T137">
                <a:pos x="T34" y="T35"/>
              </a:cxn>
              <a:cxn ang="T138">
                <a:pos x="T36" y="T37"/>
              </a:cxn>
              <a:cxn ang="T139">
                <a:pos x="T38" y="T39"/>
              </a:cxn>
              <a:cxn ang="T140">
                <a:pos x="T40" y="T41"/>
              </a:cxn>
              <a:cxn ang="T141">
                <a:pos x="T42" y="T43"/>
              </a:cxn>
              <a:cxn ang="T142">
                <a:pos x="T44" y="T45"/>
              </a:cxn>
              <a:cxn ang="T143">
                <a:pos x="T46" y="T47"/>
              </a:cxn>
              <a:cxn ang="T144">
                <a:pos x="T48" y="T49"/>
              </a:cxn>
              <a:cxn ang="T145">
                <a:pos x="T50" y="T51"/>
              </a:cxn>
              <a:cxn ang="T146">
                <a:pos x="T52" y="T53"/>
              </a:cxn>
              <a:cxn ang="T147">
                <a:pos x="T54" y="T55"/>
              </a:cxn>
              <a:cxn ang="T148">
                <a:pos x="T56" y="T57"/>
              </a:cxn>
              <a:cxn ang="T149">
                <a:pos x="T58" y="T59"/>
              </a:cxn>
              <a:cxn ang="T150">
                <a:pos x="T60" y="T61"/>
              </a:cxn>
              <a:cxn ang="T151">
                <a:pos x="T62" y="T63"/>
              </a:cxn>
              <a:cxn ang="T152">
                <a:pos x="T64" y="T65"/>
              </a:cxn>
              <a:cxn ang="T153">
                <a:pos x="T66" y="T67"/>
              </a:cxn>
              <a:cxn ang="T154">
                <a:pos x="T68" y="T69"/>
              </a:cxn>
              <a:cxn ang="T155">
                <a:pos x="T70" y="T71"/>
              </a:cxn>
              <a:cxn ang="T156">
                <a:pos x="T72" y="T73"/>
              </a:cxn>
              <a:cxn ang="T157">
                <a:pos x="T74" y="T75"/>
              </a:cxn>
              <a:cxn ang="T158">
                <a:pos x="T76" y="T77"/>
              </a:cxn>
              <a:cxn ang="T159">
                <a:pos x="T78" y="T79"/>
              </a:cxn>
              <a:cxn ang="T160">
                <a:pos x="T80" y="T81"/>
              </a:cxn>
              <a:cxn ang="T161">
                <a:pos x="T82" y="T83"/>
              </a:cxn>
              <a:cxn ang="T162">
                <a:pos x="T84" y="T85"/>
              </a:cxn>
              <a:cxn ang="T163">
                <a:pos x="T86" y="T87"/>
              </a:cxn>
              <a:cxn ang="T164">
                <a:pos x="T88" y="T89"/>
              </a:cxn>
              <a:cxn ang="T165">
                <a:pos x="T90" y="T91"/>
              </a:cxn>
              <a:cxn ang="T166">
                <a:pos x="T92" y="T93"/>
              </a:cxn>
              <a:cxn ang="T167">
                <a:pos x="T94" y="T95"/>
              </a:cxn>
              <a:cxn ang="T168">
                <a:pos x="T96" y="T97"/>
              </a:cxn>
              <a:cxn ang="T169">
                <a:pos x="T98" y="T99"/>
              </a:cxn>
              <a:cxn ang="T170">
                <a:pos x="T100" y="T101"/>
              </a:cxn>
              <a:cxn ang="T171">
                <a:pos x="T102" y="T103"/>
              </a:cxn>
              <a:cxn ang="T172">
                <a:pos x="T104" y="T105"/>
              </a:cxn>
              <a:cxn ang="T173">
                <a:pos x="T106" y="T107"/>
              </a:cxn>
              <a:cxn ang="T174">
                <a:pos x="T108" y="T109"/>
              </a:cxn>
              <a:cxn ang="T175">
                <a:pos x="T110" y="T111"/>
              </a:cxn>
              <a:cxn ang="T176">
                <a:pos x="T112" y="T113"/>
              </a:cxn>
              <a:cxn ang="T177">
                <a:pos x="T114" y="T115"/>
              </a:cxn>
              <a:cxn ang="T178">
                <a:pos x="T116" y="T117"/>
              </a:cxn>
              <a:cxn ang="T179">
                <a:pos x="T118" y="T119"/>
              </a:cxn>
            </a:cxnLst>
            <a:rect l="T180" t="T181" r="T182" b="T183"/>
            <a:pathLst>
              <a:path w="1850" h="4763">
                <a:moveTo>
                  <a:pt x="352" y="3267"/>
                </a:moveTo>
                <a:lnTo>
                  <a:pt x="153" y="3107"/>
                </a:lnTo>
                <a:lnTo>
                  <a:pt x="70" y="2776"/>
                </a:lnTo>
                <a:lnTo>
                  <a:pt x="123" y="2776"/>
                </a:lnTo>
                <a:lnTo>
                  <a:pt x="200" y="3077"/>
                </a:lnTo>
                <a:lnTo>
                  <a:pt x="348" y="3198"/>
                </a:lnTo>
                <a:lnTo>
                  <a:pt x="326" y="2724"/>
                </a:lnTo>
                <a:lnTo>
                  <a:pt x="271" y="2724"/>
                </a:lnTo>
                <a:lnTo>
                  <a:pt x="110" y="2724"/>
                </a:lnTo>
                <a:lnTo>
                  <a:pt x="57" y="2724"/>
                </a:lnTo>
                <a:lnTo>
                  <a:pt x="0" y="2724"/>
                </a:lnTo>
                <a:lnTo>
                  <a:pt x="0" y="1160"/>
                </a:lnTo>
                <a:lnTo>
                  <a:pt x="0" y="1139"/>
                </a:lnTo>
                <a:lnTo>
                  <a:pt x="4" y="1121"/>
                </a:lnTo>
                <a:lnTo>
                  <a:pt x="9" y="1103"/>
                </a:lnTo>
                <a:lnTo>
                  <a:pt x="16" y="1087"/>
                </a:lnTo>
                <a:lnTo>
                  <a:pt x="23" y="1073"/>
                </a:lnTo>
                <a:lnTo>
                  <a:pt x="34" y="1059"/>
                </a:lnTo>
                <a:lnTo>
                  <a:pt x="45" y="1047"/>
                </a:lnTo>
                <a:lnTo>
                  <a:pt x="57" y="1035"/>
                </a:lnTo>
                <a:lnTo>
                  <a:pt x="71" y="1025"/>
                </a:lnTo>
                <a:lnTo>
                  <a:pt x="87" y="1016"/>
                </a:lnTo>
                <a:lnTo>
                  <a:pt x="103" y="1007"/>
                </a:lnTo>
                <a:lnTo>
                  <a:pt x="121" y="998"/>
                </a:lnTo>
                <a:lnTo>
                  <a:pt x="157" y="982"/>
                </a:lnTo>
                <a:lnTo>
                  <a:pt x="196" y="968"/>
                </a:lnTo>
                <a:lnTo>
                  <a:pt x="592" y="823"/>
                </a:lnTo>
                <a:lnTo>
                  <a:pt x="719" y="1576"/>
                </a:lnTo>
                <a:lnTo>
                  <a:pt x="780" y="1033"/>
                </a:lnTo>
                <a:lnTo>
                  <a:pt x="766" y="1025"/>
                </a:lnTo>
                <a:lnTo>
                  <a:pt x="753" y="1016"/>
                </a:lnTo>
                <a:lnTo>
                  <a:pt x="741" y="1004"/>
                </a:lnTo>
                <a:lnTo>
                  <a:pt x="732" y="991"/>
                </a:lnTo>
                <a:lnTo>
                  <a:pt x="831" y="898"/>
                </a:lnTo>
                <a:lnTo>
                  <a:pt x="930" y="991"/>
                </a:lnTo>
                <a:lnTo>
                  <a:pt x="920" y="1004"/>
                </a:lnTo>
                <a:lnTo>
                  <a:pt x="909" y="1016"/>
                </a:lnTo>
                <a:lnTo>
                  <a:pt x="897" y="1025"/>
                </a:lnTo>
                <a:lnTo>
                  <a:pt x="883" y="1033"/>
                </a:lnTo>
                <a:lnTo>
                  <a:pt x="943" y="1576"/>
                </a:lnTo>
                <a:lnTo>
                  <a:pt x="1070" y="823"/>
                </a:lnTo>
                <a:lnTo>
                  <a:pt x="1466" y="968"/>
                </a:lnTo>
                <a:lnTo>
                  <a:pt x="1505" y="982"/>
                </a:lnTo>
                <a:lnTo>
                  <a:pt x="1540" y="998"/>
                </a:lnTo>
                <a:lnTo>
                  <a:pt x="1555" y="1007"/>
                </a:lnTo>
                <a:lnTo>
                  <a:pt x="1571" y="1016"/>
                </a:lnTo>
                <a:lnTo>
                  <a:pt x="1584" y="1025"/>
                </a:lnTo>
                <a:lnTo>
                  <a:pt x="1597" y="1037"/>
                </a:lnTo>
                <a:lnTo>
                  <a:pt x="1610" y="1047"/>
                </a:lnTo>
                <a:lnTo>
                  <a:pt x="1620" y="1060"/>
                </a:lnTo>
                <a:lnTo>
                  <a:pt x="1631" y="1073"/>
                </a:lnTo>
                <a:lnTo>
                  <a:pt x="1638" y="1087"/>
                </a:lnTo>
                <a:lnTo>
                  <a:pt x="1646" y="1104"/>
                </a:lnTo>
                <a:lnTo>
                  <a:pt x="1653" y="1121"/>
                </a:lnTo>
                <a:lnTo>
                  <a:pt x="1658" y="1139"/>
                </a:lnTo>
                <a:lnTo>
                  <a:pt x="1663" y="1160"/>
                </a:lnTo>
                <a:lnTo>
                  <a:pt x="1842" y="2208"/>
                </a:lnTo>
                <a:lnTo>
                  <a:pt x="1422" y="2208"/>
                </a:lnTo>
                <a:lnTo>
                  <a:pt x="1449" y="2260"/>
                </a:lnTo>
                <a:lnTo>
                  <a:pt x="1850" y="2260"/>
                </a:lnTo>
                <a:lnTo>
                  <a:pt x="1850" y="2321"/>
                </a:lnTo>
                <a:lnTo>
                  <a:pt x="1733" y="2321"/>
                </a:lnTo>
                <a:lnTo>
                  <a:pt x="1422" y="2321"/>
                </a:lnTo>
                <a:lnTo>
                  <a:pt x="1340" y="2163"/>
                </a:lnTo>
                <a:lnTo>
                  <a:pt x="1333" y="2154"/>
                </a:lnTo>
                <a:lnTo>
                  <a:pt x="1328" y="2144"/>
                </a:lnTo>
                <a:lnTo>
                  <a:pt x="1322" y="2137"/>
                </a:lnTo>
                <a:lnTo>
                  <a:pt x="1315" y="2130"/>
                </a:lnTo>
                <a:lnTo>
                  <a:pt x="1301" y="2118"/>
                </a:lnTo>
                <a:lnTo>
                  <a:pt x="1287" y="2111"/>
                </a:lnTo>
                <a:lnTo>
                  <a:pt x="1272" y="2105"/>
                </a:lnTo>
                <a:lnTo>
                  <a:pt x="1258" y="2103"/>
                </a:lnTo>
                <a:lnTo>
                  <a:pt x="1244" y="2102"/>
                </a:lnTo>
                <a:lnTo>
                  <a:pt x="1229" y="2104"/>
                </a:lnTo>
                <a:lnTo>
                  <a:pt x="1215" y="2107"/>
                </a:lnTo>
                <a:lnTo>
                  <a:pt x="1203" y="2111"/>
                </a:lnTo>
                <a:lnTo>
                  <a:pt x="1192" y="2116"/>
                </a:lnTo>
                <a:lnTo>
                  <a:pt x="1183" y="2122"/>
                </a:lnTo>
                <a:lnTo>
                  <a:pt x="1174" y="2129"/>
                </a:lnTo>
                <a:lnTo>
                  <a:pt x="1168" y="2135"/>
                </a:lnTo>
                <a:lnTo>
                  <a:pt x="1165" y="2141"/>
                </a:lnTo>
                <a:lnTo>
                  <a:pt x="1162" y="2147"/>
                </a:lnTo>
                <a:lnTo>
                  <a:pt x="1157" y="2387"/>
                </a:lnTo>
                <a:lnTo>
                  <a:pt x="1157" y="2402"/>
                </a:lnTo>
                <a:lnTo>
                  <a:pt x="1159" y="2415"/>
                </a:lnTo>
                <a:lnTo>
                  <a:pt x="1162" y="2428"/>
                </a:lnTo>
                <a:lnTo>
                  <a:pt x="1166" y="2439"/>
                </a:lnTo>
                <a:lnTo>
                  <a:pt x="1171" y="2450"/>
                </a:lnTo>
                <a:lnTo>
                  <a:pt x="1176" y="2460"/>
                </a:lnTo>
                <a:lnTo>
                  <a:pt x="1184" y="2469"/>
                </a:lnTo>
                <a:lnTo>
                  <a:pt x="1192" y="2478"/>
                </a:lnTo>
                <a:lnTo>
                  <a:pt x="1200" y="2486"/>
                </a:lnTo>
                <a:lnTo>
                  <a:pt x="1210" y="2494"/>
                </a:lnTo>
                <a:lnTo>
                  <a:pt x="1220" y="2500"/>
                </a:lnTo>
                <a:lnTo>
                  <a:pt x="1231" y="2506"/>
                </a:lnTo>
                <a:lnTo>
                  <a:pt x="1242" y="2511"/>
                </a:lnTo>
                <a:lnTo>
                  <a:pt x="1254" y="2516"/>
                </a:lnTo>
                <a:lnTo>
                  <a:pt x="1279" y="2522"/>
                </a:lnTo>
                <a:lnTo>
                  <a:pt x="1305" y="2526"/>
                </a:lnTo>
                <a:lnTo>
                  <a:pt x="1332" y="2528"/>
                </a:lnTo>
                <a:lnTo>
                  <a:pt x="1359" y="2526"/>
                </a:lnTo>
                <a:lnTo>
                  <a:pt x="1385" y="2522"/>
                </a:lnTo>
                <a:lnTo>
                  <a:pt x="1411" y="2515"/>
                </a:lnTo>
                <a:lnTo>
                  <a:pt x="1437" y="2506"/>
                </a:lnTo>
                <a:lnTo>
                  <a:pt x="1459" y="2495"/>
                </a:lnTo>
                <a:lnTo>
                  <a:pt x="1471" y="2489"/>
                </a:lnTo>
                <a:lnTo>
                  <a:pt x="1480" y="2481"/>
                </a:lnTo>
                <a:lnTo>
                  <a:pt x="1620" y="2373"/>
                </a:lnTo>
                <a:lnTo>
                  <a:pt x="1705" y="2373"/>
                </a:lnTo>
                <a:lnTo>
                  <a:pt x="1512" y="2522"/>
                </a:lnTo>
                <a:lnTo>
                  <a:pt x="1498" y="2532"/>
                </a:lnTo>
                <a:lnTo>
                  <a:pt x="1483" y="2541"/>
                </a:lnTo>
                <a:lnTo>
                  <a:pt x="1464" y="2548"/>
                </a:lnTo>
                <a:lnTo>
                  <a:pt x="1446" y="2556"/>
                </a:lnTo>
                <a:lnTo>
                  <a:pt x="1345" y="4763"/>
                </a:lnTo>
                <a:lnTo>
                  <a:pt x="909" y="4763"/>
                </a:lnTo>
                <a:lnTo>
                  <a:pt x="909" y="2771"/>
                </a:lnTo>
                <a:lnTo>
                  <a:pt x="857" y="2771"/>
                </a:lnTo>
                <a:lnTo>
                  <a:pt x="857" y="4763"/>
                </a:lnTo>
                <a:lnTo>
                  <a:pt x="421" y="4763"/>
                </a:lnTo>
                <a:lnTo>
                  <a:pt x="352" y="3267"/>
                </a:lnTo>
                <a:close/>
                <a:moveTo>
                  <a:pt x="1106" y="2321"/>
                </a:moveTo>
                <a:lnTo>
                  <a:pt x="645" y="2321"/>
                </a:lnTo>
                <a:lnTo>
                  <a:pt x="645" y="2372"/>
                </a:lnTo>
                <a:lnTo>
                  <a:pt x="1105" y="2372"/>
                </a:lnTo>
                <a:lnTo>
                  <a:pt x="1106" y="2321"/>
                </a:lnTo>
                <a:close/>
                <a:moveTo>
                  <a:pt x="1109" y="2208"/>
                </a:moveTo>
                <a:lnTo>
                  <a:pt x="645" y="2208"/>
                </a:lnTo>
                <a:lnTo>
                  <a:pt x="645" y="2260"/>
                </a:lnTo>
                <a:lnTo>
                  <a:pt x="1107" y="2260"/>
                </a:lnTo>
                <a:lnTo>
                  <a:pt x="1109" y="2208"/>
                </a:lnTo>
                <a:close/>
                <a:moveTo>
                  <a:pt x="1393" y="2152"/>
                </a:moveTo>
                <a:lnTo>
                  <a:pt x="1773" y="2152"/>
                </a:lnTo>
                <a:lnTo>
                  <a:pt x="1606" y="1820"/>
                </a:lnTo>
                <a:lnTo>
                  <a:pt x="660" y="1820"/>
                </a:lnTo>
                <a:lnTo>
                  <a:pt x="640" y="2152"/>
                </a:lnTo>
                <a:lnTo>
                  <a:pt x="1110" y="2152"/>
                </a:lnTo>
                <a:lnTo>
                  <a:pt x="1110" y="2146"/>
                </a:lnTo>
                <a:lnTo>
                  <a:pt x="1111" y="2134"/>
                </a:lnTo>
                <a:lnTo>
                  <a:pt x="1114" y="2124"/>
                </a:lnTo>
                <a:lnTo>
                  <a:pt x="1116" y="2115"/>
                </a:lnTo>
                <a:lnTo>
                  <a:pt x="1120" y="2105"/>
                </a:lnTo>
                <a:lnTo>
                  <a:pt x="1126" y="2096"/>
                </a:lnTo>
                <a:lnTo>
                  <a:pt x="1132" y="2089"/>
                </a:lnTo>
                <a:lnTo>
                  <a:pt x="1139" y="2082"/>
                </a:lnTo>
                <a:lnTo>
                  <a:pt x="1146" y="2076"/>
                </a:lnTo>
                <a:lnTo>
                  <a:pt x="1154" y="2070"/>
                </a:lnTo>
                <a:lnTo>
                  <a:pt x="1163" y="2065"/>
                </a:lnTo>
                <a:lnTo>
                  <a:pt x="1172" y="2061"/>
                </a:lnTo>
                <a:lnTo>
                  <a:pt x="1183" y="2059"/>
                </a:lnTo>
                <a:lnTo>
                  <a:pt x="1203" y="2054"/>
                </a:lnTo>
                <a:lnTo>
                  <a:pt x="1226" y="2052"/>
                </a:lnTo>
                <a:lnTo>
                  <a:pt x="1249" y="2054"/>
                </a:lnTo>
                <a:lnTo>
                  <a:pt x="1271" y="2057"/>
                </a:lnTo>
                <a:lnTo>
                  <a:pt x="1294" y="2064"/>
                </a:lnTo>
                <a:lnTo>
                  <a:pt x="1316" y="2073"/>
                </a:lnTo>
                <a:lnTo>
                  <a:pt x="1327" y="2078"/>
                </a:lnTo>
                <a:lnTo>
                  <a:pt x="1337" y="2085"/>
                </a:lnTo>
                <a:lnTo>
                  <a:pt x="1346" y="2092"/>
                </a:lnTo>
                <a:lnTo>
                  <a:pt x="1355" y="2100"/>
                </a:lnTo>
                <a:lnTo>
                  <a:pt x="1364" y="2108"/>
                </a:lnTo>
                <a:lnTo>
                  <a:pt x="1372" y="2117"/>
                </a:lnTo>
                <a:lnTo>
                  <a:pt x="1379" y="2128"/>
                </a:lnTo>
                <a:lnTo>
                  <a:pt x="1385" y="2138"/>
                </a:lnTo>
                <a:lnTo>
                  <a:pt x="1393" y="2152"/>
                </a:lnTo>
                <a:close/>
                <a:moveTo>
                  <a:pt x="1114" y="504"/>
                </a:moveTo>
                <a:lnTo>
                  <a:pt x="1114" y="504"/>
                </a:lnTo>
                <a:lnTo>
                  <a:pt x="1109" y="531"/>
                </a:lnTo>
                <a:lnTo>
                  <a:pt x="1102" y="557"/>
                </a:lnTo>
                <a:lnTo>
                  <a:pt x="1093" y="583"/>
                </a:lnTo>
                <a:lnTo>
                  <a:pt x="1081" y="607"/>
                </a:lnTo>
                <a:lnTo>
                  <a:pt x="1068" y="630"/>
                </a:lnTo>
                <a:lnTo>
                  <a:pt x="1054" y="651"/>
                </a:lnTo>
                <a:lnTo>
                  <a:pt x="1039" y="672"/>
                </a:lnTo>
                <a:lnTo>
                  <a:pt x="1022" y="690"/>
                </a:lnTo>
                <a:lnTo>
                  <a:pt x="1002" y="707"/>
                </a:lnTo>
                <a:lnTo>
                  <a:pt x="981" y="721"/>
                </a:lnTo>
                <a:lnTo>
                  <a:pt x="961" y="734"/>
                </a:lnTo>
                <a:lnTo>
                  <a:pt x="939" y="746"/>
                </a:lnTo>
                <a:lnTo>
                  <a:pt x="914" y="755"/>
                </a:lnTo>
                <a:lnTo>
                  <a:pt x="889" y="760"/>
                </a:lnTo>
                <a:lnTo>
                  <a:pt x="865" y="764"/>
                </a:lnTo>
                <a:lnTo>
                  <a:pt x="839" y="765"/>
                </a:lnTo>
                <a:lnTo>
                  <a:pt x="813" y="764"/>
                </a:lnTo>
                <a:lnTo>
                  <a:pt x="787" y="760"/>
                </a:lnTo>
                <a:lnTo>
                  <a:pt x="762" y="753"/>
                </a:lnTo>
                <a:lnTo>
                  <a:pt x="739" y="746"/>
                </a:lnTo>
                <a:lnTo>
                  <a:pt x="715" y="734"/>
                </a:lnTo>
                <a:lnTo>
                  <a:pt x="695" y="721"/>
                </a:lnTo>
                <a:lnTo>
                  <a:pt x="674" y="707"/>
                </a:lnTo>
                <a:lnTo>
                  <a:pt x="656" y="690"/>
                </a:lnTo>
                <a:lnTo>
                  <a:pt x="637" y="670"/>
                </a:lnTo>
                <a:lnTo>
                  <a:pt x="622" y="651"/>
                </a:lnTo>
                <a:lnTo>
                  <a:pt x="608" y="629"/>
                </a:lnTo>
                <a:lnTo>
                  <a:pt x="595" y="607"/>
                </a:lnTo>
                <a:lnTo>
                  <a:pt x="584" y="582"/>
                </a:lnTo>
                <a:lnTo>
                  <a:pt x="575" y="557"/>
                </a:lnTo>
                <a:lnTo>
                  <a:pt x="567" y="530"/>
                </a:lnTo>
                <a:lnTo>
                  <a:pt x="563" y="503"/>
                </a:lnTo>
                <a:lnTo>
                  <a:pt x="557" y="492"/>
                </a:lnTo>
                <a:lnTo>
                  <a:pt x="552" y="479"/>
                </a:lnTo>
                <a:lnTo>
                  <a:pt x="547" y="468"/>
                </a:lnTo>
                <a:lnTo>
                  <a:pt x="543" y="455"/>
                </a:lnTo>
                <a:lnTo>
                  <a:pt x="540" y="442"/>
                </a:lnTo>
                <a:lnTo>
                  <a:pt x="537" y="427"/>
                </a:lnTo>
                <a:lnTo>
                  <a:pt x="536" y="413"/>
                </a:lnTo>
                <a:lnTo>
                  <a:pt x="536" y="397"/>
                </a:lnTo>
                <a:lnTo>
                  <a:pt x="536" y="179"/>
                </a:lnTo>
                <a:lnTo>
                  <a:pt x="537" y="168"/>
                </a:lnTo>
                <a:lnTo>
                  <a:pt x="540" y="156"/>
                </a:lnTo>
                <a:lnTo>
                  <a:pt x="544" y="143"/>
                </a:lnTo>
                <a:lnTo>
                  <a:pt x="549" y="131"/>
                </a:lnTo>
                <a:lnTo>
                  <a:pt x="557" y="119"/>
                </a:lnTo>
                <a:lnTo>
                  <a:pt x="566" y="109"/>
                </a:lnTo>
                <a:lnTo>
                  <a:pt x="575" y="97"/>
                </a:lnTo>
                <a:lnTo>
                  <a:pt x="587" y="87"/>
                </a:lnTo>
                <a:lnTo>
                  <a:pt x="598" y="77"/>
                </a:lnTo>
                <a:lnTo>
                  <a:pt x="613" y="68"/>
                </a:lnTo>
                <a:lnTo>
                  <a:pt x="626" y="58"/>
                </a:lnTo>
                <a:lnTo>
                  <a:pt x="641" y="49"/>
                </a:lnTo>
                <a:lnTo>
                  <a:pt x="657" y="42"/>
                </a:lnTo>
                <a:lnTo>
                  <a:pt x="672" y="34"/>
                </a:lnTo>
                <a:lnTo>
                  <a:pt x="689" y="27"/>
                </a:lnTo>
                <a:lnTo>
                  <a:pt x="708" y="21"/>
                </a:lnTo>
                <a:lnTo>
                  <a:pt x="724" y="16"/>
                </a:lnTo>
                <a:lnTo>
                  <a:pt x="743" y="10"/>
                </a:lnTo>
                <a:lnTo>
                  <a:pt x="759" y="6"/>
                </a:lnTo>
                <a:lnTo>
                  <a:pt x="778" y="4"/>
                </a:lnTo>
                <a:lnTo>
                  <a:pt x="796" y="1"/>
                </a:lnTo>
                <a:lnTo>
                  <a:pt x="813" y="0"/>
                </a:lnTo>
                <a:lnTo>
                  <a:pt x="831" y="0"/>
                </a:lnTo>
                <a:lnTo>
                  <a:pt x="848" y="1"/>
                </a:lnTo>
                <a:lnTo>
                  <a:pt x="865" y="3"/>
                </a:lnTo>
                <a:lnTo>
                  <a:pt x="880" y="5"/>
                </a:lnTo>
                <a:lnTo>
                  <a:pt x="896" y="9"/>
                </a:lnTo>
                <a:lnTo>
                  <a:pt x="910" y="16"/>
                </a:lnTo>
                <a:lnTo>
                  <a:pt x="924" y="22"/>
                </a:lnTo>
                <a:lnTo>
                  <a:pt x="937" y="30"/>
                </a:lnTo>
                <a:lnTo>
                  <a:pt x="949" y="39"/>
                </a:lnTo>
                <a:lnTo>
                  <a:pt x="959" y="49"/>
                </a:lnTo>
                <a:lnTo>
                  <a:pt x="971" y="45"/>
                </a:lnTo>
                <a:lnTo>
                  <a:pt x="983" y="42"/>
                </a:lnTo>
                <a:lnTo>
                  <a:pt x="993" y="39"/>
                </a:lnTo>
                <a:lnTo>
                  <a:pt x="1004" y="38"/>
                </a:lnTo>
                <a:lnTo>
                  <a:pt x="1014" y="38"/>
                </a:lnTo>
                <a:lnTo>
                  <a:pt x="1023" y="38"/>
                </a:lnTo>
                <a:lnTo>
                  <a:pt x="1032" y="39"/>
                </a:lnTo>
                <a:lnTo>
                  <a:pt x="1041" y="40"/>
                </a:lnTo>
                <a:lnTo>
                  <a:pt x="1049" y="43"/>
                </a:lnTo>
                <a:lnTo>
                  <a:pt x="1057" y="47"/>
                </a:lnTo>
                <a:lnTo>
                  <a:pt x="1065" y="51"/>
                </a:lnTo>
                <a:lnTo>
                  <a:pt x="1072" y="55"/>
                </a:lnTo>
                <a:lnTo>
                  <a:pt x="1085" y="66"/>
                </a:lnTo>
                <a:lnTo>
                  <a:pt x="1097" y="81"/>
                </a:lnTo>
                <a:lnTo>
                  <a:pt x="1107" y="97"/>
                </a:lnTo>
                <a:lnTo>
                  <a:pt x="1116" y="116"/>
                </a:lnTo>
                <a:lnTo>
                  <a:pt x="1124" y="135"/>
                </a:lnTo>
                <a:lnTo>
                  <a:pt x="1131" y="157"/>
                </a:lnTo>
                <a:lnTo>
                  <a:pt x="1135" y="181"/>
                </a:lnTo>
                <a:lnTo>
                  <a:pt x="1139" y="205"/>
                </a:lnTo>
                <a:lnTo>
                  <a:pt x="1140" y="230"/>
                </a:lnTo>
                <a:lnTo>
                  <a:pt x="1141" y="257"/>
                </a:lnTo>
                <a:lnTo>
                  <a:pt x="1141" y="397"/>
                </a:lnTo>
                <a:lnTo>
                  <a:pt x="1140" y="413"/>
                </a:lnTo>
                <a:lnTo>
                  <a:pt x="1139" y="427"/>
                </a:lnTo>
                <a:lnTo>
                  <a:pt x="1137" y="442"/>
                </a:lnTo>
                <a:lnTo>
                  <a:pt x="1133" y="455"/>
                </a:lnTo>
                <a:lnTo>
                  <a:pt x="1129" y="468"/>
                </a:lnTo>
                <a:lnTo>
                  <a:pt x="1126" y="481"/>
                </a:lnTo>
                <a:lnTo>
                  <a:pt x="1120" y="492"/>
                </a:lnTo>
                <a:lnTo>
                  <a:pt x="1114" y="504"/>
                </a:lnTo>
                <a:close/>
                <a:moveTo>
                  <a:pt x="619" y="313"/>
                </a:moveTo>
                <a:lnTo>
                  <a:pt x="619" y="313"/>
                </a:lnTo>
                <a:lnTo>
                  <a:pt x="615" y="329"/>
                </a:lnTo>
                <a:lnTo>
                  <a:pt x="613" y="346"/>
                </a:lnTo>
                <a:lnTo>
                  <a:pt x="611" y="362"/>
                </a:lnTo>
                <a:lnTo>
                  <a:pt x="611" y="379"/>
                </a:lnTo>
                <a:lnTo>
                  <a:pt x="611" y="455"/>
                </a:lnTo>
                <a:lnTo>
                  <a:pt x="611" y="471"/>
                </a:lnTo>
                <a:lnTo>
                  <a:pt x="613" y="488"/>
                </a:lnTo>
                <a:lnTo>
                  <a:pt x="615" y="505"/>
                </a:lnTo>
                <a:lnTo>
                  <a:pt x="619" y="522"/>
                </a:lnTo>
                <a:lnTo>
                  <a:pt x="623" y="538"/>
                </a:lnTo>
                <a:lnTo>
                  <a:pt x="628" y="553"/>
                </a:lnTo>
                <a:lnTo>
                  <a:pt x="635" y="569"/>
                </a:lnTo>
                <a:lnTo>
                  <a:pt x="641" y="583"/>
                </a:lnTo>
                <a:lnTo>
                  <a:pt x="649" y="597"/>
                </a:lnTo>
                <a:lnTo>
                  <a:pt x="657" y="610"/>
                </a:lnTo>
                <a:lnTo>
                  <a:pt x="667" y="625"/>
                </a:lnTo>
                <a:lnTo>
                  <a:pt x="676" y="636"/>
                </a:lnTo>
                <a:lnTo>
                  <a:pt x="688" y="648"/>
                </a:lnTo>
                <a:lnTo>
                  <a:pt x="698" y="659"/>
                </a:lnTo>
                <a:lnTo>
                  <a:pt x="711" y="669"/>
                </a:lnTo>
                <a:lnTo>
                  <a:pt x="723" y="678"/>
                </a:lnTo>
                <a:lnTo>
                  <a:pt x="736" y="686"/>
                </a:lnTo>
                <a:lnTo>
                  <a:pt x="750" y="694"/>
                </a:lnTo>
                <a:lnTo>
                  <a:pt x="763" y="699"/>
                </a:lnTo>
                <a:lnTo>
                  <a:pt x="778" y="704"/>
                </a:lnTo>
                <a:lnTo>
                  <a:pt x="793" y="708"/>
                </a:lnTo>
                <a:lnTo>
                  <a:pt x="808" y="712"/>
                </a:lnTo>
                <a:lnTo>
                  <a:pt x="823" y="713"/>
                </a:lnTo>
                <a:lnTo>
                  <a:pt x="839" y="713"/>
                </a:lnTo>
                <a:lnTo>
                  <a:pt x="854" y="713"/>
                </a:lnTo>
                <a:lnTo>
                  <a:pt x="869" y="712"/>
                </a:lnTo>
                <a:lnTo>
                  <a:pt x="884" y="708"/>
                </a:lnTo>
                <a:lnTo>
                  <a:pt x="898" y="704"/>
                </a:lnTo>
                <a:lnTo>
                  <a:pt x="913" y="699"/>
                </a:lnTo>
                <a:lnTo>
                  <a:pt x="927" y="694"/>
                </a:lnTo>
                <a:lnTo>
                  <a:pt x="940" y="686"/>
                </a:lnTo>
                <a:lnTo>
                  <a:pt x="953" y="678"/>
                </a:lnTo>
                <a:lnTo>
                  <a:pt x="966" y="669"/>
                </a:lnTo>
                <a:lnTo>
                  <a:pt x="978" y="660"/>
                </a:lnTo>
                <a:lnTo>
                  <a:pt x="988" y="648"/>
                </a:lnTo>
                <a:lnTo>
                  <a:pt x="1000" y="638"/>
                </a:lnTo>
                <a:lnTo>
                  <a:pt x="1009" y="625"/>
                </a:lnTo>
                <a:lnTo>
                  <a:pt x="1019" y="612"/>
                </a:lnTo>
                <a:lnTo>
                  <a:pt x="1027" y="599"/>
                </a:lnTo>
                <a:lnTo>
                  <a:pt x="1035" y="584"/>
                </a:lnTo>
                <a:lnTo>
                  <a:pt x="1042" y="569"/>
                </a:lnTo>
                <a:lnTo>
                  <a:pt x="1048" y="555"/>
                </a:lnTo>
                <a:lnTo>
                  <a:pt x="1053" y="539"/>
                </a:lnTo>
                <a:lnTo>
                  <a:pt x="1058" y="523"/>
                </a:lnTo>
                <a:lnTo>
                  <a:pt x="1061" y="507"/>
                </a:lnTo>
                <a:lnTo>
                  <a:pt x="1063" y="490"/>
                </a:lnTo>
                <a:lnTo>
                  <a:pt x="1065" y="471"/>
                </a:lnTo>
                <a:lnTo>
                  <a:pt x="1066" y="455"/>
                </a:lnTo>
                <a:lnTo>
                  <a:pt x="1066" y="379"/>
                </a:lnTo>
                <a:lnTo>
                  <a:pt x="1065" y="349"/>
                </a:lnTo>
                <a:lnTo>
                  <a:pt x="1059" y="320"/>
                </a:lnTo>
                <a:lnTo>
                  <a:pt x="1053" y="292"/>
                </a:lnTo>
                <a:lnTo>
                  <a:pt x="1042" y="266"/>
                </a:lnTo>
                <a:lnTo>
                  <a:pt x="1031" y="242"/>
                </a:lnTo>
                <a:lnTo>
                  <a:pt x="1017" y="218"/>
                </a:lnTo>
                <a:lnTo>
                  <a:pt x="1001" y="197"/>
                </a:lnTo>
                <a:lnTo>
                  <a:pt x="983" y="179"/>
                </a:lnTo>
                <a:lnTo>
                  <a:pt x="940" y="200"/>
                </a:lnTo>
                <a:lnTo>
                  <a:pt x="896" y="221"/>
                </a:lnTo>
                <a:lnTo>
                  <a:pt x="850" y="239"/>
                </a:lnTo>
                <a:lnTo>
                  <a:pt x="806" y="256"/>
                </a:lnTo>
                <a:lnTo>
                  <a:pt x="759" y="273"/>
                </a:lnTo>
                <a:lnTo>
                  <a:pt x="714" y="287"/>
                </a:lnTo>
                <a:lnTo>
                  <a:pt x="666" y="300"/>
                </a:lnTo>
                <a:lnTo>
                  <a:pt x="619" y="313"/>
                </a:lnTo>
                <a:close/>
              </a:path>
            </a:pathLst>
          </a:custGeom>
          <a:solidFill>
            <a:schemeClr val="bg1">
              <a:lumMod val="50000"/>
            </a:schemeClr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de-DE">
              <a:latin typeface="+mn-lt"/>
            </a:endParaRPr>
          </a:p>
        </p:txBody>
      </p:sp>
      <p:sp>
        <p:nvSpPr>
          <p:cNvPr id="28" name="Freeform 100"/>
          <p:cNvSpPr>
            <a:spLocks noChangeAspect="1" noEditPoints="1"/>
          </p:cNvSpPr>
          <p:nvPr/>
        </p:nvSpPr>
        <p:spPr bwMode="auto">
          <a:xfrm>
            <a:off x="2182806" y="4502717"/>
            <a:ext cx="298450" cy="831067"/>
          </a:xfrm>
          <a:custGeom>
            <a:avLst/>
            <a:gdLst>
              <a:gd name="T0" fmla="*/ 2147483647 w 1850"/>
              <a:gd name="T1" fmla="*/ 2147483647 h 4763"/>
              <a:gd name="T2" fmla="*/ 0 w 1850"/>
              <a:gd name="T3" fmla="*/ 2147483647 h 4763"/>
              <a:gd name="T4" fmla="*/ 2147483647 w 1850"/>
              <a:gd name="T5" fmla="*/ 2147483647 h 4763"/>
              <a:gd name="T6" fmla="*/ 2147483647 w 1850"/>
              <a:gd name="T7" fmla="*/ 2147483647 h 4763"/>
              <a:gd name="T8" fmla="*/ 2147483647 w 1850"/>
              <a:gd name="T9" fmla="*/ 2147483647 h 4763"/>
              <a:gd name="T10" fmla="*/ 2147483647 w 1850"/>
              <a:gd name="T11" fmla="*/ 2147483647 h 4763"/>
              <a:gd name="T12" fmla="*/ 2147483647 w 1850"/>
              <a:gd name="T13" fmla="*/ 2147483647 h 4763"/>
              <a:gd name="T14" fmla="*/ 2147483647 w 1850"/>
              <a:gd name="T15" fmla="*/ 2147483647 h 4763"/>
              <a:gd name="T16" fmla="*/ 2147483647 w 1850"/>
              <a:gd name="T17" fmla="*/ 2147483647 h 4763"/>
              <a:gd name="T18" fmla="*/ 2147483647 w 1850"/>
              <a:gd name="T19" fmla="*/ 2147483647 h 4763"/>
              <a:gd name="T20" fmla="*/ 2147483647 w 1850"/>
              <a:gd name="T21" fmla="*/ 2147483647 h 4763"/>
              <a:gd name="T22" fmla="*/ 2147483647 w 1850"/>
              <a:gd name="T23" fmla="*/ 2147483647 h 4763"/>
              <a:gd name="T24" fmla="*/ 2147483647 w 1850"/>
              <a:gd name="T25" fmla="*/ 2147483647 h 4763"/>
              <a:gd name="T26" fmla="*/ 2147483647 w 1850"/>
              <a:gd name="T27" fmla="*/ 2147483647 h 4763"/>
              <a:gd name="T28" fmla="*/ 2147483647 w 1850"/>
              <a:gd name="T29" fmla="*/ 2147483647 h 4763"/>
              <a:gd name="T30" fmla="*/ 2147483647 w 1850"/>
              <a:gd name="T31" fmla="*/ 2147483647 h 4763"/>
              <a:gd name="T32" fmla="*/ 2147483647 w 1850"/>
              <a:gd name="T33" fmla="*/ 2147483647 h 4763"/>
              <a:gd name="T34" fmla="*/ 2147483647 w 1850"/>
              <a:gd name="T35" fmla="*/ 2147483647 h 4763"/>
              <a:gd name="T36" fmla="*/ 2147483647 w 1850"/>
              <a:gd name="T37" fmla="*/ 2147483647 h 4763"/>
              <a:gd name="T38" fmla="*/ 2147483647 w 1850"/>
              <a:gd name="T39" fmla="*/ 2147483647 h 4763"/>
              <a:gd name="T40" fmla="*/ 2147483647 w 1850"/>
              <a:gd name="T41" fmla="*/ 2147483647 h 4763"/>
              <a:gd name="T42" fmla="*/ 2147483647 w 1850"/>
              <a:gd name="T43" fmla="*/ 2147483647 h 4763"/>
              <a:gd name="T44" fmla="*/ 2147483647 w 1850"/>
              <a:gd name="T45" fmla="*/ 2147483647 h 4763"/>
              <a:gd name="T46" fmla="*/ 2147483647 w 1850"/>
              <a:gd name="T47" fmla="*/ 2147483647 h 4763"/>
              <a:gd name="T48" fmla="*/ 2147483647 w 1850"/>
              <a:gd name="T49" fmla="*/ 2147483647 h 4763"/>
              <a:gd name="T50" fmla="*/ 2147483647 w 1850"/>
              <a:gd name="T51" fmla="*/ 2147483647 h 4763"/>
              <a:gd name="T52" fmla="*/ 2147483647 w 1850"/>
              <a:gd name="T53" fmla="*/ 2147483647 h 4763"/>
              <a:gd name="T54" fmla="*/ 2147483647 w 1850"/>
              <a:gd name="T55" fmla="*/ 2147483647 h 4763"/>
              <a:gd name="T56" fmla="*/ 2147483647 w 1850"/>
              <a:gd name="T57" fmla="*/ 2147483647 h 4763"/>
              <a:gd name="T58" fmla="*/ 2147483647 w 1850"/>
              <a:gd name="T59" fmla="*/ 2147483647 h 4763"/>
              <a:gd name="T60" fmla="*/ 2147483647 w 1850"/>
              <a:gd name="T61" fmla="*/ 2147483647 h 4763"/>
              <a:gd name="T62" fmla="*/ 2147483647 w 1850"/>
              <a:gd name="T63" fmla="*/ 2147483647 h 4763"/>
              <a:gd name="T64" fmla="*/ 2147483647 w 1850"/>
              <a:gd name="T65" fmla="*/ 2147483647 h 4763"/>
              <a:gd name="T66" fmla="*/ 2147483647 w 1850"/>
              <a:gd name="T67" fmla="*/ 2147483647 h 4763"/>
              <a:gd name="T68" fmla="*/ 2147483647 w 1850"/>
              <a:gd name="T69" fmla="*/ 2147483647 h 4763"/>
              <a:gd name="T70" fmla="*/ 2147483647 w 1850"/>
              <a:gd name="T71" fmla="*/ 2147483647 h 4763"/>
              <a:gd name="T72" fmla="*/ 2147483647 w 1850"/>
              <a:gd name="T73" fmla="*/ 2147483647 h 4763"/>
              <a:gd name="T74" fmla="*/ 2147483647 w 1850"/>
              <a:gd name="T75" fmla="*/ 2147483647 h 4763"/>
              <a:gd name="T76" fmla="*/ 2147483647 w 1850"/>
              <a:gd name="T77" fmla="*/ 2147483647 h 4763"/>
              <a:gd name="T78" fmla="*/ 2147483647 w 1850"/>
              <a:gd name="T79" fmla="*/ 2147483647 h 4763"/>
              <a:gd name="T80" fmla="*/ 2147483647 w 1850"/>
              <a:gd name="T81" fmla="*/ 2147483647 h 4763"/>
              <a:gd name="T82" fmla="*/ 2147483647 w 1850"/>
              <a:gd name="T83" fmla="*/ 2147483647 h 4763"/>
              <a:gd name="T84" fmla="*/ 2147483647 w 1850"/>
              <a:gd name="T85" fmla="*/ 2147483647 h 4763"/>
              <a:gd name="T86" fmla="*/ 2147483647 w 1850"/>
              <a:gd name="T87" fmla="*/ 2147483647 h 4763"/>
              <a:gd name="T88" fmla="*/ 2147483647 w 1850"/>
              <a:gd name="T89" fmla="*/ 2147483647 h 4763"/>
              <a:gd name="T90" fmla="*/ 2147483647 w 1850"/>
              <a:gd name="T91" fmla="*/ 2147483647 h 4763"/>
              <a:gd name="T92" fmla="*/ 2147483647 w 1850"/>
              <a:gd name="T93" fmla="*/ 2147483647 h 4763"/>
              <a:gd name="T94" fmla="*/ 2147483647 w 1850"/>
              <a:gd name="T95" fmla="*/ 2147483647 h 4763"/>
              <a:gd name="T96" fmla="*/ 2147483647 w 1850"/>
              <a:gd name="T97" fmla="*/ 2147483647 h 4763"/>
              <a:gd name="T98" fmla="*/ 2147483647 w 1850"/>
              <a:gd name="T99" fmla="*/ 2147483647 h 4763"/>
              <a:gd name="T100" fmla="*/ 2147483647 w 1850"/>
              <a:gd name="T101" fmla="*/ 2147483647 h 4763"/>
              <a:gd name="T102" fmla="*/ 2147483647 w 1850"/>
              <a:gd name="T103" fmla="*/ 2147483647 h 4763"/>
              <a:gd name="T104" fmla="*/ 2147483647 w 1850"/>
              <a:gd name="T105" fmla="*/ 2147483647 h 4763"/>
              <a:gd name="T106" fmla="*/ 2147483647 w 1850"/>
              <a:gd name="T107" fmla="*/ 2147483647 h 4763"/>
              <a:gd name="T108" fmla="*/ 2147483647 w 1850"/>
              <a:gd name="T109" fmla="*/ 2147483647 h 4763"/>
              <a:gd name="T110" fmla="*/ 2147483647 w 1850"/>
              <a:gd name="T111" fmla="*/ 2147483647 h 4763"/>
              <a:gd name="T112" fmla="*/ 2147483647 w 1850"/>
              <a:gd name="T113" fmla="*/ 2147483647 h 4763"/>
              <a:gd name="T114" fmla="*/ 2147483647 w 1850"/>
              <a:gd name="T115" fmla="*/ 2147483647 h 4763"/>
              <a:gd name="T116" fmla="*/ 2147483647 w 1850"/>
              <a:gd name="T117" fmla="*/ 2147483647 h 4763"/>
              <a:gd name="T118" fmla="*/ 2147483647 w 1850"/>
              <a:gd name="T119" fmla="*/ 2147483647 h 4763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w 1850"/>
              <a:gd name="T181" fmla="*/ 0 h 4763"/>
              <a:gd name="T182" fmla="*/ 1850 w 1850"/>
              <a:gd name="T183" fmla="*/ 4763 h 4763"/>
            </a:gdLst>
            <a:ahLst/>
            <a:cxnLst>
              <a:cxn ang="T120">
                <a:pos x="T0" y="T1"/>
              </a:cxn>
              <a:cxn ang="T121">
                <a:pos x="T2" y="T3"/>
              </a:cxn>
              <a:cxn ang="T122">
                <a:pos x="T4" y="T5"/>
              </a:cxn>
              <a:cxn ang="T123">
                <a:pos x="T6" y="T7"/>
              </a:cxn>
              <a:cxn ang="T124">
                <a:pos x="T8" y="T9"/>
              </a:cxn>
              <a:cxn ang="T125">
                <a:pos x="T10" y="T11"/>
              </a:cxn>
              <a:cxn ang="T126">
                <a:pos x="T12" y="T13"/>
              </a:cxn>
              <a:cxn ang="T127">
                <a:pos x="T14" y="T15"/>
              </a:cxn>
              <a:cxn ang="T128">
                <a:pos x="T16" y="T17"/>
              </a:cxn>
              <a:cxn ang="T129">
                <a:pos x="T18" y="T19"/>
              </a:cxn>
              <a:cxn ang="T130">
                <a:pos x="T20" y="T21"/>
              </a:cxn>
              <a:cxn ang="T131">
                <a:pos x="T22" y="T23"/>
              </a:cxn>
              <a:cxn ang="T132">
                <a:pos x="T24" y="T25"/>
              </a:cxn>
              <a:cxn ang="T133">
                <a:pos x="T26" y="T27"/>
              </a:cxn>
              <a:cxn ang="T134">
                <a:pos x="T28" y="T29"/>
              </a:cxn>
              <a:cxn ang="T135">
                <a:pos x="T30" y="T31"/>
              </a:cxn>
              <a:cxn ang="T136">
                <a:pos x="T32" y="T33"/>
              </a:cxn>
              <a:cxn ang="T137">
                <a:pos x="T34" y="T35"/>
              </a:cxn>
              <a:cxn ang="T138">
                <a:pos x="T36" y="T37"/>
              </a:cxn>
              <a:cxn ang="T139">
                <a:pos x="T38" y="T39"/>
              </a:cxn>
              <a:cxn ang="T140">
                <a:pos x="T40" y="T41"/>
              </a:cxn>
              <a:cxn ang="T141">
                <a:pos x="T42" y="T43"/>
              </a:cxn>
              <a:cxn ang="T142">
                <a:pos x="T44" y="T45"/>
              </a:cxn>
              <a:cxn ang="T143">
                <a:pos x="T46" y="T47"/>
              </a:cxn>
              <a:cxn ang="T144">
                <a:pos x="T48" y="T49"/>
              </a:cxn>
              <a:cxn ang="T145">
                <a:pos x="T50" y="T51"/>
              </a:cxn>
              <a:cxn ang="T146">
                <a:pos x="T52" y="T53"/>
              </a:cxn>
              <a:cxn ang="T147">
                <a:pos x="T54" y="T55"/>
              </a:cxn>
              <a:cxn ang="T148">
                <a:pos x="T56" y="T57"/>
              </a:cxn>
              <a:cxn ang="T149">
                <a:pos x="T58" y="T59"/>
              </a:cxn>
              <a:cxn ang="T150">
                <a:pos x="T60" y="T61"/>
              </a:cxn>
              <a:cxn ang="T151">
                <a:pos x="T62" y="T63"/>
              </a:cxn>
              <a:cxn ang="T152">
                <a:pos x="T64" y="T65"/>
              </a:cxn>
              <a:cxn ang="T153">
                <a:pos x="T66" y="T67"/>
              </a:cxn>
              <a:cxn ang="T154">
                <a:pos x="T68" y="T69"/>
              </a:cxn>
              <a:cxn ang="T155">
                <a:pos x="T70" y="T71"/>
              </a:cxn>
              <a:cxn ang="T156">
                <a:pos x="T72" y="T73"/>
              </a:cxn>
              <a:cxn ang="T157">
                <a:pos x="T74" y="T75"/>
              </a:cxn>
              <a:cxn ang="T158">
                <a:pos x="T76" y="T77"/>
              </a:cxn>
              <a:cxn ang="T159">
                <a:pos x="T78" y="T79"/>
              </a:cxn>
              <a:cxn ang="T160">
                <a:pos x="T80" y="T81"/>
              </a:cxn>
              <a:cxn ang="T161">
                <a:pos x="T82" y="T83"/>
              </a:cxn>
              <a:cxn ang="T162">
                <a:pos x="T84" y="T85"/>
              </a:cxn>
              <a:cxn ang="T163">
                <a:pos x="T86" y="T87"/>
              </a:cxn>
              <a:cxn ang="T164">
                <a:pos x="T88" y="T89"/>
              </a:cxn>
              <a:cxn ang="T165">
                <a:pos x="T90" y="T91"/>
              </a:cxn>
              <a:cxn ang="T166">
                <a:pos x="T92" y="T93"/>
              </a:cxn>
              <a:cxn ang="T167">
                <a:pos x="T94" y="T95"/>
              </a:cxn>
              <a:cxn ang="T168">
                <a:pos x="T96" y="T97"/>
              </a:cxn>
              <a:cxn ang="T169">
                <a:pos x="T98" y="T99"/>
              </a:cxn>
              <a:cxn ang="T170">
                <a:pos x="T100" y="T101"/>
              </a:cxn>
              <a:cxn ang="T171">
                <a:pos x="T102" y="T103"/>
              </a:cxn>
              <a:cxn ang="T172">
                <a:pos x="T104" y="T105"/>
              </a:cxn>
              <a:cxn ang="T173">
                <a:pos x="T106" y="T107"/>
              </a:cxn>
              <a:cxn ang="T174">
                <a:pos x="T108" y="T109"/>
              </a:cxn>
              <a:cxn ang="T175">
                <a:pos x="T110" y="T111"/>
              </a:cxn>
              <a:cxn ang="T176">
                <a:pos x="T112" y="T113"/>
              </a:cxn>
              <a:cxn ang="T177">
                <a:pos x="T114" y="T115"/>
              </a:cxn>
              <a:cxn ang="T178">
                <a:pos x="T116" y="T117"/>
              </a:cxn>
              <a:cxn ang="T179">
                <a:pos x="T118" y="T119"/>
              </a:cxn>
            </a:cxnLst>
            <a:rect l="T180" t="T181" r="T182" b="T183"/>
            <a:pathLst>
              <a:path w="1850" h="4763">
                <a:moveTo>
                  <a:pt x="352" y="3267"/>
                </a:moveTo>
                <a:lnTo>
                  <a:pt x="153" y="3107"/>
                </a:lnTo>
                <a:lnTo>
                  <a:pt x="70" y="2776"/>
                </a:lnTo>
                <a:lnTo>
                  <a:pt x="123" y="2776"/>
                </a:lnTo>
                <a:lnTo>
                  <a:pt x="200" y="3077"/>
                </a:lnTo>
                <a:lnTo>
                  <a:pt x="348" y="3198"/>
                </a:lnTo>
                <a:lnTo>
                  <a:pt x="326" y="2724"/>
                </a:lnTo>
                <a:lnTo>
                  <a:pt x="271" y="2724"/>
                </a:lnTo>
                <a:lnTo>
                  <a:pt x="110" y="2724"/>
                </a:lnTo>
                <a:lnTo>
                  <a:pt x="57" y="2724"/>
                </a:lnTo>
                <a:lnTo>
                  <a:pt x="0" y="2724"/>
                </a:lnTo>
                <a:lnTo>
                  <a:pt x="0" y="1160"/>
                </a:lnTo>
                <a:lnTo>
                  <a:pt x="0" y="1139"/>
                </a:lnTo>
                <a:lnTo>
                  <a:pt x="4" y="1121"/>
                </a:lnTo>
                <a:lnTo>
                  <a:pt x="9" y="1103"/>
                </a:lnTo>
                <a:lnTo>
                  <a:pt x="16" y="1087"/>
                </a:lnTo>
                <a:lnTo>
                  <a:pt x="23" y="1073"/>
                </a:lnTo>
                <a:lnTo>
                  <a:pt x="34" y="1059"/>
                </a:lnTo>
                <a:lnTo>
                  <a:pt x="45" y="1047"/>
                </a:lnTo>
                <a:lnTo>
                  <a:pt x="57" y="1035"/>
                </a:lnTo>
                <a:lnTo>
                  <a:pt x="71" y="1025"/>
                </a:lnTo>
                <a:lnTo>
                  <a:pt x="87" y="1016"/>
                </a:lnTo>
                <a:lnTo>
                  <a:pt x="103" y="1007"/>
                </a:lnTo>
                <a:lnTo>
                  <a:pt x="121" y="998"/>
                </a:lnTo>
                <a:lnTo>
                  <a:pt x="157" y="982"/>
                </a:lnTo>
                <a:lnTo>
                  <a:pt x="196" y="968"/>
                </a:lnTo>
                <a:lnTo>
                  <a:pt x="592" y="823"/>
                </a:lnTo>
                <a:lnTo>
                  <a:pt x="719" y="1576"/>
                </a:lnTo>
                <a:lnTo>
                  <a:pt x="780" y="1033"/>
                </a:lnTo>
                <a:lnTo>
                  <a:pt x="766" y="1025"/>
                </a:lnTo>
                <a:lnTo>
                  <a:pt x="753" y="1016"/>
                </a:lnTo>
                <a:lnTo>
                  <a:pt x="741" y="1004"/>
                </a:lnTo>
                <a:lnTo>
                  <a:pt x="732" y="991"/>
                </a:lnTo>
                <a:lnTo>
                  <a:pt x="831" y="898"/>
                </a:lnTo>
                <a:lnTo>
                  <a:pt x="930" y="991"/>
                </a:lnTo>
                <a:lnTo>
                  <a:pt x="920" y="1004"/>
                </a:lnTo>
                <a:lnTo>
                  <a:pt x="909" y="1016"/>
                </a:lnTo>
                <a:lnTo>
                  <a:pt x="897" y="1025"/>
                </a:lnTo>
                <a:lnTo>
                  <a:pt x="883" y="1033"/>
                </a:lnTo>
                <a:lnTo>
                  <a:pt x="943" y="1576"/>
                </a:lnTo>
                <a:lnTo>
                  <a:pt x="1070" y="823"/>
                </a:lnTo>
                <a:lnTo>
                  <a:pt x="1466" y="968"/>
                </a:lnTo>
                <a:lnTo>
                  <a:pt x="1505" y="982"/>
                </a:lnTo>
                <a:lnTo>
                  <a:pt x="1540" y="998"/>
                </a:lnTo>
                <a:lnTo>
                  <a:pt x="1555" y="1007"/>
                </a:lnTo>
                <a:lnTo>
                  <a:pt x="1571" y="1016"/>
                </a:lnTo>
                <a:lnTo>
                  <a:pt x="1584" y="1025"/>
                </a:lnTo>
                <a:lnTo>
                  <a:pt x="1597" y="1037"/>
                </a:lnTo>
                <a:lnTo>
                  <a:pt x="1610" y="1047"/>
                </a:lnTo>
                <a:lnTo>
                  <a:pt x="1620" y="1060"/>
                </a:lnTo>
                <a:lnTo>
                  <a:pt x="1631" y="1073"/>
                </a:lnTo>
                <a:lnTo>
                  <a:pt x="1638" y="1087"/>
                </a:lnTo>
                <a:lnTo>
                  <a:pt x="1646" y="1104"/>
                </a:lnTo>
                <a:lnTo>
                  <a:pt x="1653" y="1121"/>
                </a:lnTo>
                <a:lnTo>
                  <a:pt x="1658" y="1139"/>
                </a:lnTo>
                <a:lnTo>
                  <a:pt x="1663" y="1160"/>
                </a:lnTo>
                <a:lnTo>
                  <a:pt x="1842" y="2208"/>
                </a:lnTo>
                <a:lnTo>
                  <a:pt x="1422" y="2208"/>
                </a:lnTo>
                <a:lnTo>
                  <a:pt x="1449" y="2260"/>
                </a:lnTo>
                <a:lnTo>
                  <a:pt x="1850" y="2260"/>
                </a:lnTo>
                <a:lnTo>
                  <a:pt x="1850" y="2321"/>
                </a:lnTo>
                <a:lnTo>
                  <a:pt x="1733" y="2321"/>
                </a:lnTo>
                <a:lnTo>
                  <a:pt x="1422" y="2321"/>
                </a:lnTo>
                <a:lnTo>
                  <a:pt x="1340" y="2163"/>
                </a:lnTo>
                <a:lnTo>
                  <a:pt x="1333" y="2154"/>
                </a:lnTo>
                <a:lnTo>
                  <a:pt x="1328" y="2144"/>
                </a:lnTo>
                <a:lnTo>
                  <a:pt x="1322" y="2137"/>
                </a:lnTo>
                <a:lnTo>
                  <a:pt x="1315" y="2130"/>
                </a:lnTo>
                <a:lnTo>
                  <a:pt x="1301" y="2118"/>
                </a:lnTo>
                <a:lnTo>
                  <a:pt x="1287" y="2111"/>
                </a:lnTo>
                <a:lnTo>
                  <a:pt x="1272" y="2105"/>
                </a:lnTo>
                <a:lnTo>
                  <a:pt x="1258" y="2103"/>
                </a:lnTo>
                <a:lnTo>
                  <a:pt x="1244" y="2102"/>
                </a:lnTo>
                <a:lnTo>
                  <a:pt x="1229" y="2104"/>
                </a:lnTo>
                <a:lnTo>
                  <a:pt x="1215" y="2107"/>
                </a:lnTo>
                <a:lnTo>
                  <a:pt x="1203" y="2111"/>
                </a:lnTo>
                <a:lnTo>
                  <a:pt x="1192" y="2116"/>
                </a:lnTo>
                <a:lnTo>
                  <a:pt x="1183" y="2122"/>
                </a:lnTo>
                <a:lnTo>
                  <a:pt x="1174" y="2129"/>
                </a:lnTo>
                <a:lnTo>
                  <a:pt x="1168" y="2135"/>
                </a:lnTo>
                <a:lnTo>
                  <a:pt x="1165" y="2141"/>
                </a:lnTo>
                <a:lnTo>
                  <a:pt x="1162" y="2147"/>
                </a:lnTo>
                <a:lnTo>
                  <a:pt x="1157" y="2387"/>
                </a:lnTo>
                <a:lnTo>
                  <a:pt x="1157" y="2402"/>
                </a:lnTo>
                <a:lnTo>
                  <a:pt x="1159" y="2415"/>
                </a:lnTo>
                <a:lnTo>
                  <a:pt x="1162" y="2428"/>
                </a:lnTo>
                <a:lnTo>
                  <a:pt x="1166" y="2439"/>
                </a:lnTo>
                <a:lnTo>
                  <a:pt x="1171" y="2450"/>
                </a:lnTo>
                <a:lnTo>
                  <a:pt x="1176" y="2460"/>
                </a:lnTo>
                <a:lnTo>
                  <a:pt x="1184" y="2469"/>
                </a:lnTo>
                <a:lnTo>
                  <a:pt x="1192" y="2478"/>
                </a:lnTo>
                <a:lnTo>
                  <a:pt x="1200" y="2486"/>
                </a:lnTo>
                <a:lnTo>
                  <a:pt x="1210" y="2494"/>
                </a:lnTo>
                <a:lnTo>
                  <a:pt x="1220" y="2500"/>
                </a:lnTo>
                <a:lnTo>
                  <a:pt x="1231" y="2506"/>
                </a:lnTo>
                <a:lnTo>
                  <a:pt x="1242" y="2511"/>
                </a:lnTo>
                <a:lnTo>
                  <a:pt x="1254" y="2516"/>
                </a:lnTo>
                <a:lnTo>
                  <a:pt x="1279" y="2522"/>
                </a:lnTo>
                <a:lnTo>
                  <a:pt x="1305" y="2526"/>
                </a:lnTo>
                <a:lnTo>
                  <a:pt x="1332" y="2528"/>
                </a:lnTo>
                <a:lnTo>
                  <a:pt x="1359" y="2526"/>
                </a:lnTo>
                <a:lnTo>
                  <a:pt x="1385" y="2522"/>
                </a:lnTo>
                <a:lnTo>
                  <a:pt x="1411" y="2515"/>
                </a:lnTo>
                <a:lnTo>
                  <a:pt x="1437" y="2506"/>
                </a:lnTo>
                <a:lnTo>
                  <a:pt x="1459" y="2495"/>
                </a:lnTo>
                <a:lnTo>
                  <a:pt x="1471" y="2489"/>
                </a:lnTo>
                <a:lnTo>
                  <a:pt x="1480" y="2481"/>
                </a:lnTo>
                <a:lnTo>
                  <a:pt x="1620" y="2373"/>
                </a:lnTo>
                <a:lnTo>
                  <a:pt x="1705" y="2373"/>
                </a:lnTo>
                <a:lnTo>
                  <a:pt x="1512" y="2522"/>
                </a:lnTo>
                <a:lnTo>
                  <a:pt x="1498" y="2532"/>
                </a:lnTo>
                <a:lnTo>
                  <a:pt x="1483" y="2541"/>
                </a:lnTo>
                <a:lnTo>
                  <a:pt x="1464" y="2548"/>
                </a:lnTo>
                <a:lnTo>
                  <a:pt x="1446" y="2556"/>
                </a:lnTo>
                <a:lnTo>
                  <a:pt x="1345" y="4763"/>
                </a:lnTo>
                <a:lnTo>
                  <a:pt x="909" y="4763"/>
                </a:lnTo>
                <a:lnTo>
                  <a:pt x="909" y="2771"/>
                </a:lnTo>
                <a:lnTo>
                  <a:pt x="857" y="2771"/>
                </a:lnTo>
                <a:lnTo>
                  <a:pt x="857" y="4763"/>
                </a:lnTo>
                <a:lnTo>
                  <a:pt x="421" y="4763"/>
                </a:lnTo>
                <a:lnTo>
                  <a:pt x="352" y="3267"/>
                </a:lnTo>
                <a:close/>
                <a:moveTo>
                  <a:pt x="1106" y="2321"/>
                </a:moveTo>
                <a:lnTo>
                  <a:pt x="645" y="2321"/>
                </a:lnTo>
                <a:lnTo>
                  <a:pt x="645" y="2372"/>
                </a:lnTo>
                <a:lnTo>
                  <a:pt x="1105" y="2372"/>
                </a:lnTo>
                <a:lnTo>
                  <a:pt x="1106" y="2321"/>
                </a:lnTo>
                <a:close/>
                <a:moveTo>
                  <a:pt x="1109" y="2208"/>
                </a:moveTo>
                <a:lnTo>
                  <a:pt x="645" y="2208"/>
                </a:lnTo>
                <a:lnTo>
                  <a:pt x="645" y="2260"/>
                </a:lnTo>
                <a:lnTo>
                  <a:pt x="1107" y="2260"/>
                </a:lnTo>
                <a:lnTo>
                  <a:pt x="1109" y="2208"/>
                </a:lnTo>
                <a:close/>
                <a:moveTo>
                  <a:pt x="1393" y="2152"/>
                </a:moveTo>
                <a:lnTo>
                  <a:pt x="1773" y="2152"/>
                </a:lnTo>
                <a:lnTo>
                  <a:pt x="1606" y="1820"/>
                </a:lnTo>
                <a:lnTo>
                  <a:pt x="660" y="1820"/>
                </a:lnTo>
                <a:lnTo>
                  <a:pt x="640" y="2152"/>
                </a:lnTo>
                <a:lnTo>
                  <a:pt x="1110" y="2152"/>
                </a:lnTo>
                <a:lnTo>
                  <a:pt x="1110" y="2146"/>
                </a:lnTo>
                <a:lnTo>
                  <a:pt x="1111" y="2134"/>
                </a:lnTo>
                <a:lnTo>
                  <a:pt x="1114" y="2124"/>
                </a:lnTo>
                <a:lnTo>
                  <a:pt x="1116" y="2115"/>
                </a:lnTo>
                <a:lnTo>
                  <a:pt x="1120" y="2105"/>
                </a:lnTo>
                <a:lnTo>
                  <a:pt x="1126" y="2096"/>
                </a:lnTo>
                <a:lnTo>
                  <a:pt x="1132" y="2089"/>
                </a:lnTo>
                <a:lnTo>
                  <a:pt x="1139" y="2082"/>
                </a:lnTo>
                <a:lnTo>
                  <a:pt x="1146" y="2076"/>
                </a:lnTo>
                <a:lnTo>
                  <a:pt x="1154" y="2070"/>
                </a:lnTo>
                <a:lnTo>
                  <a:pt x="1163" y="2065"/>
                </a:lnTo>
                <a:lnTo>
                  <a:pt x="1172" y="2061"/>
                </a:lnTo>
                <a:lnTo>
                  <a:pt x="1183" y="2059"/>
                </a:lnTo>
                <a:lnTo>
                  <a:pt x="1203" y="2054"/>
                </a:lnTo>
                <a:lnTo>
                  <a:pt x="1226" y="2052"/>
                </a:lnTo>
                <a:lnTo>
                  <a:pt x="1249" y="2054"/>
                </a:lnTo>
                <a:lnTo>
                  <a:pt x="1271" y="2057"/>
                </a:lnTo>
                <a:lnTo>
                  <a:pt x="1294" y="2064"/>
                </a:lnTo>
                <a:lnTo>
                  <a:pt x="1316" y="2073"/>
                </a:lnTo>
                <a:lnTo>
                  <a:pt x="1327" y="2078"/>
                </a:lnTo>
                <a:lnTo>
                  <a:pt x="1337" y="2085"/>
                </a:lnTo>
                <a:lnTo>
                  <a:pt x="1346" y="2092"/>
                </a:lnTo>
                <a:lnTo>
                  <a:pt x="1355" y="2100"/>
                </a:lnTo>
                <a:lnTo>
                  <a:pt x="1364" y="2108"/>
                </a:lnTo>
                <a:lnTo>
                  <a:pt x="1372" y="2117"/>
                </a:lnTo>
                <a:lnTo>
                  <a:pt x="1379" y="2128"/>
                </a:lnTo>
                <a:lnTo>
                  <a:pt x="1385" y="2138"/>
                </a:lnTo>
                <a:lnTo>
                  <a:pt x="1393" y="2152"/>
                </a:lnTo>
                <a:close/>
                <a:moveTo>
                  <a:pt x="1114" y="504"/>
                </a:moveTo>
                <a:lnTo>
                  <a:pt x="1114" y="504"/>
                </a:lnTo>
                <a:lnTo>
                  <a:pt x="1109" y="531"/>
                </a:lnTo>
                <a:lnTo>
                  <a:pt x="1102" y="557"/>
                </a:lnTo>
                <a:lnTo>
                  <a:pt x="1093" y="583"/>
                </a:lnTo>
                <a:lnTo>
                  <a:pt x="1081" y="607"/>
                </a:lnTo>
                <a:lnTo>
                  <a:pt x="1068" y="630"/>
                </a:lnTo>
                <a:lnTo>
                  <a:pt x="1054" y="651"/>
                </a:lnTo>
                <a:lnTo>
                  <a:pt x="1039" y="672"/>
                </a:lnTo>
                <a:lnTo>
                  <a:pt x="1022" y="690"/>
                </a:lnTo>
                <a:lnTo>
                  <a:pt x="1002" y="707"/>
                </a:lnTo>
                <a:lnTo>
                  <a:pt x="981" y="721"/>
                </a:lnTo>
                <a:lnTo>
                  <a:pt x="961" y="734"/>
                </a:lnTo>
                <a:lnTo>
                  <a:pt x="939" y="746"/>
                </a:lnTo>
                <a:lnTo>
                  <a:pt x="914" y="755"/>
                </a:lnTo>
                <a:lnTo>
                  <a:pt x="889" y="760"/>
                </a:lnTo>
                <a:lnTo>
                  <a:pt x="865" y="764"/>
                </a:lnTo>
                <a:lnTo>
                  <a:pt x="839" y="765"/>
                </a:lnTo>
                <a:lnTo>
                  <a:pt x="813" y="764"/>
                </a:lnTo>
                <a:lnTo>
                  <a:pt x="787" y="760"/>
                </a:lnTo>
                <a:lnTo>
                  <a:pt x="762" y="753"/>
                </a:lnTo>
                <a:lnTo>
                  <a:pt x="739" y="746"/>
                </a:lnTo>
                <a:lnTo>
                  <a:pt x="715" y="734"/>
                </a:lnTo>
                <a:lnTo>
                  <a:pt x="695" y="721"/>
                </a:lnTo>
                <a:lnTo>
                  <a:pt x="674" y="707"/>
                </a:lnTo>
                <a:lnTo>
                  <a:pt x="656" y="690"/>
                </a:lnTo>
                <a:lnTo>
                  <a:pt x="637" y="670"/>
                </a:lnTo>
                <a:lnTo>
                  <a:pt x="622" y="651"/>
                </a:lnTo>
                <a:lnTo>
                  <a:pt x="608" y="629"/>
                </a:lnTo>
                <a:lnTo>
                  <a:pt x="595" y="607"/>
                </a:lnTo>
                <a:lnTo>
                  <a:pt x="584" y="582"/>
                </a:lnTo>
                <a:lnTo>
                  <a:pt x="575" y="557"/>
                </a:lnTo>
                <a:lnTo>
                  <a:pt x="567" y="530"/>
                </a:lnTo>
                <a:lnTo>
                  <a:pt x="563" y="503"/>
                </a:lnTo>
                <a:lnTo>
                  <a:pt x="557" y="492"/>
                </a:lnTo>
                <a:lnTo>
                  <a:pt x="552" y="479"/>
                </a:lnTo>
                <a:lnTo>
                  <a:pt x="547" y="468"/>
                </a:lnTo>
                <a:lnTo>
                  <a:pt x="543" y="455"/>
                </a:lnTo>
                <a:lnTo>
                  <a:pt x="540" y="442"/>
                </a:lnTo>
                <a:lnTo>
                  <a:pt x="537" y="427"/>
                </a:lnTo>
                <a:lnTo>
                  <a:pt x="536" y="413"/>
                </a:lnTo>
                <a:lnTo>
                  <a:pt x="536" y="397"/>
                </a:lnTo>
                <a:lnTo>
                  <a:pt x="536" y="179"/>
                </a:lnTo>
                <a:lnTo>
                  <a:pt x="537" y="168"/>
                </a:lnTo>
                <a:lnTo>
                  <a:pt x="540" y="156"/>
                </a:lnTo>
                <a:lnTo>
                  <a:pt x="544" y="143"/>
                </a:lnTo>
                <a:lnTo>
                  <a:pt x="549" y="131"/>
                </a:lnTo>
                <a:lnTo>
                  <a:pt x="557" y="119"/>
                </a:lnTo>
                <a:lnTo>
                  <a:pt x="566" y="109"/>
                </a:lnTo>
                <a:lnTo>
                  <a:pt x="575" y="97"/>
                </a:lnTo>
                <a:lnTo>
                  <a:pt x="587" y="87"/>
                </a:lnTo>
                <a:lnTo>
                  <a:pt x="598" y="77"/>
                </a:lnTo>
                <a:lnTo>
                  <a:pt x="613" y="68"/>
                </a:lnTo>
                <a:lnTo>
                  <a:pt x="626" y="58"/>
                </a:lnTo>
                <a:lnTo>
                  <a:pt x="641" y="49"/>
                </a:lnTo>
                <a:lnTo>
                  <a:pt x="657" y="42"/>
                </a:lnTo>
                <a:lnTo>
                  <a:pt x="672" y="34"/>
                </a:lnTo>
                <a:lnTo>
                  <a:pt x="689" y="27"/>
                </a:lnTo>
                <a:lnTo>
                  <a:pt x="708" y="21"/>
                </a:lnTo>
                <a:lnTo>
                  <a:pt x="724" y="16"/>
                </a:lnTo>
                <a:lnTo>
                  <a:pt x="743" y="10"/>
                </a:lnTo>
                <a:lnTo>
                  <a:pt x="759" y="6"/>
                </a:lnTo>
                <a:lnTo>
                  <a:pt x="778" y="4"/>
                </a:lnTo>
                <a:lnTo>
                  <a:pt x="796" y="1"/>
                </a:lnTo>
                <a:lnTo>
                  <a:pt x="813" y="0"/>
                </a:lnTo>
                <a:lnTo>
                  <a:pt x="831" y="0"/>
                </a:lnTo>
                <a:lnTo>
                  <a:pt x="848" y="1"/>
                </a:lnTo>
                <a:lnTo>
                  <a:pt x="865" y="3"/>
                </a:lnTo>
                <a:lnTo>
                  <a:pt x="880" y="5"/>
                </a:lnTo>
                <a:lnTo>
                  <a:pt x="896" y="9"/>
                </a:lnTo>
                <a:lnTo>
                  <a:pt x="910" y="16"/>
                </a:lnTo>
                <a:lnTo>
                  <a:pt x="924" y="22"/>
                </a:lnTo>
                <a:lnTo>
                  <a:pt x="937" y="30"/>
                </a:lnTo>
                <a:lnTo>
                  <a:pt x="949" y="39"/>
                </a:lnTo>
                <a:lnTo>
                  <a:pt x="959" y="49"/>
                </a:lnTo>
                <a:lnTo>
                  <a:pt x="971" y="45"/>
                </a:lnTo>
                <a:lnTo>
                  <a:pt x="983" y="42"/>
                </a:lnTo>
                <a:lnTo>
                  <a:pt x="993" y="39"/>
                </a:lnTo>
                <a:lnTo>
                  <a:pt x="1004" y="38"/>
                </a:lnTo>
                <a:lnTo>
                  <a:pt x="1014" y="38"/>
                </a:lnTo>
                <a:lnTo>
                  <a:pt x="1023" y="38"/>
                </a:lnTo>
                <a:lnTo>
                  <a:pt x="1032" y="39"/>
                </a:lnTo>
                <a:lnTo>
                  <a:pt x="1041" y="40"/>
                </a:lnTo>
                <a:lnTo>
                  <a:pt x="1049" y="43"/>
                </a:lnTo>
                <a:lnTo>
                  <a:pt x="1057" y="47"/>
                </a:lnTo>
                <a:lnTo>
                  <a:pt x="1065" y="51"/>
                </a:lnTo>
                <a:lnTo>
                  <a:pt x="1072" y="55"/>
                </a:lnTo>
                <a:lnTo>
                  <a:pt x="1085" y="66"/>
                </a:lnTo>
                <a:lnTo>
                  <a:pt x="1097" y="81"/>
                </a:lnTo>
                <a:lnTo>
                  <a:pt x="1107" y="97"/>
                </a:lnTo>
                <a:lnTo>
                  <a:pt x="1116" y="116"/>
                </a:lnTo>
                <a:lnTo>
                  <a:pt x="1124" y="135"/>
                </a:lnTo>
                <a:lnTo>
                  <a:pt x="1131" y="157"/>
                </a:lnTo>
                <a:lnTo>
                  <a:pt x="1135" y="181"/>
                </a:lnTo>
                <a:lnTo>
                  <a:pt x="1139" y="205"/>
                </a:lnTo>
                <a:lnTo>
                  <a:pt x="1140" y="230"/>
                </a:lnTo>
                <a:lnTo>
                  <a:pt x="1141" y="257"/>
                </a:lnTo>
                <a:lnTo>
                  <a:pt x="1141" y="397"/>
                </a:lnTo>
                <a:lnTo>
                  <a:pt x="1140" y="413"/>
                </a:lnTo>
                <a:lnTo>
                  <a:pt x="1139" y="427"/>
                </a:lnTo>
                <a:lnTo>
                  <a:pt x="1137" y="442"/>
                </a:lnTo>
                <a:lnTo>
                  <a:pt x="1133" y="455"/>
                </a:lnTo>
                <a:lnTo>
                  <a:pt x="1129" y="468"/>
                </a:lnTo>
                <a:lnTo>
                  <a:pt x="1126" y="481"/>
                </a:lnTo>
                <a:lnTo>
                  <a:pt x="1120" y="492"/>
                </a:lnTo>
                <a:lnTo>
                  <a:pt x="1114" y="504"/>
                </a:lnTo>
                <a:close/>
                <a:moveTo>
                  <a:pt x="619" y="313"/>
                </a:moveTo>
                <a:lnTo>
                  <a:pt x="619" y="313"/>
                </a:lnTo>
                <a:lnTo>
                  <a:pt x="615" y="329"/>
                </a:lnTo>
                <a:lnTo>
                  <a:pt x="613" y="346"/>
                </a:lnTo>
                <a:lnTo>
                  <a:pt x="611" y="362"/>
                </a:lnTo>
                <a:lnTo>
                  <a:pt x="611" y="379"/>
                </a:lnTo>
                <a:lnTo>
                  <a:pt x="611" y="455"/>
                </a:lnTo>
                <a:lnTo>
                  <a:pt x="611" y="471"/>
                </a:lnTo>
                <a:lnTo>
                  <a:pt x="613" y="488"/>
                </a:lnTo>
                <a:lnTo>
                  <a:pt x="615" y="505"/>
                </a:lnTo>
                <a:lnTo>
                  <a:pt x="619" y="522"/>
                </a:lnTo>
                <a:lnTo>
                  <a:pt x="623" y="538"/>
                </a:lnTo>
                <a:lnTo>
                  <a:pt x="628" y="553"/>
                </a:lnTo>
                <a:lnTo>
                  <a:pt x="635" y="569"/>
                </a:lnTo>
                <a:lnTo>
                  <a:pt x="641" y="583"/>
                </a:lnTo>
                <a:lnTo>
                  <a:pt x="649" y="597"/>
                </a:lnTo>
                <a:lnTo>
                  <a:pt x="657" y="610"/>
                </a:lnTo>
                <a:lnTo>
                  <a:pt x="667" y="625"/>
                </a:lnTo>
                <a:lnTo>
                  <a:pt x="676" y="636"/>
                </a:lnTo>
                <a:lnTo>
                  <a:pt x="688" y="648"/>
                </a:lnTo>
                <a:lnTo>
                  <a:pt x="698" y="659"/>
                </a:lnTo>
                <a:lnTo>
                  <a:pt x="711" y="669"/>
                </a:lnTo>
                <a:lnTo>
                  <a:pt x="723" y="678"/>
                </a:lnTo>
                <a:lnTo>
                  <a:pt x="736" y="686"/>
                </a:lnTo>
                <a:lnTo>
                  <a:pt x="750" y="694"/>
                </a:lnTo>
                <a:lnTo>
                  <a:pt x="763" y="699"/>
                </a:lnTo>
                <a:lnTo>
                  <a:pt x="778" y="704"/>
                </a:lnTo>
                <a:lnTo>
                  <a:pt x="793" y="708"/>
                </a:lnTo>
                <a:lnTo>
                  <a:pt x="808" y="712"/>
                </a:lnTo>
                <a:lnTo>
                  <a:pt x="823" y="713"/>
                </a:lnTo>
                <a:lnTo>
                  <a:pt x="839" y="713"/>
                </a:lnTo>
                <a:lnTo>
                  <a:pt x="854" y="713"/>
                </a:lnTo>
                <a:lnTo>
                  <a:pt x="869" y="712"/>
                </a:lnTo>
                <a:lnTo>
                  <a:pt x="884" y="708"/>
                </a:lnTo>
                <a:lnTo>
                  <a:pt x="898" y="704"/>
                </a:lnTo>
                <a:lnTo>
                  <a:pt x="913" y="699"/>
                </a:lnTo>
                <a:lnTo>
                  <a:pt x="927" y="694"/>
                </a:lnTo>
                <a:lnTo>
                  <a:pt x="940" y="686"/>
                </a:lnTo>
                <a:lnTo>
                  <a:pt x="953" y="678"/>
                </a:lnTo>
                <a:lnTo>
                  <a:pt x="966" y="669"/>
                </a:lnTo>
                <a:lnTo>
                  <a:pt x="978" y="660"/>
                </a:lnTo>
                <a:lnTo>
                  <a:pt x="988" y="648"/>
                </a:lnTo>
                <a:lnTo>
                  <a:pt x="1000" y="638"/>
                </a:lnTo>
                <a:lnTo>
                  <a:pt x="1009" y="625"/>
                </a:lnTo>
                <a:lnTo>
                  <a:pt x="1019" y="612"/>
                </a:lnTo>
                <a:lnTo>
                  <a:pt x="1027" y="599"/>
                </a:lnTo>
                <a:lnTo>
                  <a:pt x="1035" y="584"/>
                </a:lnTo>
                <a:lnTo>
                  <a:pt x="1042" y="569"/>
                </a:lnTo>
                <a:lnTo>
                  <a:pt x="1048" y="555"/>
                </a:lnTo>
                <a:lnTo>
                  <a:pt x="1053" y="539"/>
                </a:lnTo>
                <a:lnTo>
                  <a:pt x="1058" y="523"/>
                </a:lnTo>
                <a:lnTo>
                  <a:pt x="1061" y="507"/>
                </a:lnTo>
                <a:lnTo>
                  <a:pt x="1063" y="490"/>
                </a:lnTo>
                <a:lnTo>
                  <a:pt x="1065" y="471"/>
                </a:lnTo>
                <a:lnTo>
                  <a:pt x="1066" y="455"/>
                </a:lnTo>
                <a:lnTo>
                  <a:pt x="1066" y="379"/>
                </a:lnTo>
                <a:lnTo>
                  <a:pt x="1065" y="349"/>
                </a:lnTo>
                <a:lnTo>
                  <a:pt x="1059" y="320"/>
                </a:lnTo>
                <a:lnTo>
                  <a:pt x="1053" y="292"/>
                </a:lnTo>
                <a:lnTo>
                  <a:pt x="1042" y="266"/>
                </a:lnTo>
                <a:lnTo>
                  <a:pt x="1031" y="242"/>
                </a:lnTo>
                <a:lnTo>
                  <a:pt x="1017" y="218"/>
                </a:lnTo>
                <a:lnTo>
                  <a:pt x="1001" y="197"/>
                </a:lnTo>
                <a:lnTo>
                  <a:pt x="983" y="179"/>
                </a:lnTo>
                <a:lnTo>
                  <a:pt x="940" y="200"/>
                </a:lnTo>
                <a:lnTo>
                  <a:pt x="896" y="221"/>
                </a:lnTo>
                <a:lnTo>
                  <a:pt x="850" y="239"/>
                </a:lnTo>
                <a:lnTo>
                  <a:pt x="806" y="256"/>
                </a:lnTo>
                <a:lnTo>
                  <a:pt x="759" y="273"/>
                </a:lnTo>
                <a:lnTo>
                  <a:pt x="714" y="287"/>
                </a:lnTo>
                <a:lnTo>
                  <a:pt x="666" y="300"/>
                </a:lnTo>
                <a:lnTo>
                  <a:pt x="619" y="313"/>
                </a:lnTo>
                <a:close/>
              </a:path>
            </a:pathLst>
          </a:custGeom>
          <a:solidFill>
            <a:schemeClr val="bg1">
              <a:lumMod val="50000"/>
            </a:schemeClr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de-DE">
              <a:solidFill>
                <a:srgbClr val="808080"/>
              </a:solidFill>
              <a:latin typeface="+mn-lt"/>
            </a:endParaRPr>
          </a:p>
        </p:txBody>
      </p:sp>
      <p:cxnSp>
        <p:nvCxnSpPr>
          <p:cNvPr id="31" name="Прямая со стрелкой 30"/>
          <p:cNvCxnSpPr/>
          <p:nvPr/>
        </p:nvCxnSpPr>
        <p:spPr bwMode="auto">
          <a:xfrm flipV="1">
            <a:off x="2332031" y="3068960"/>
            <a:ext cx="0" cy="1084988"/>
          </a:xfrm>
          <a:prstGeom prst="straightConnector1">
            <a:avLst/>
          </a:prstGeom>
          <a:solidFill>
            <a:srgbClr val="F9E383">
              <a:alpha val="50000"/>
            </a:srgbClr>
          </a:solidFill>
          <a:ln w="12700" cap="flat" cmpd="sng" algn="ctr">
            <a:solidFill>
              <a:srgbClr val="808080"/>
            </a:solidFill>
            <a:prstDash val="solid"/>
            <a:round/>
            <a:headEnd type="none" w="med" len="med"/>
            <a:tailEnd type="triangle" w="lg" len="lg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32" name="TextBox 31"/>
          <p:cNvSpPr txBox="1"/>
          <p:nvPr/>
        </p:nvSpPr>
        <p:spPr>
          <a:xfrm>
            <a:off x="847184" y="3356992"/>
            <a:ext cx="133562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>
                <a:solidFill>
                  <a:srgbClr val="808080"/>
                </a:solidFill>
              </a:rPr>
              <a:t>Цессия </a:t>
            </a:r>
            <a:br>
              <a:rPr lang="ru-RU" dirty="0">
                <a:solidFill>
                  <a:srgbClr val="808080"/>
                </a:solidFill>
              </a:rPr>
            </a:br>
            <a:r>
              <a:rPr lang="ru-RU" dirty="0">
                <a:solidFill>
                  <a:srgbClr val="808080"/>
                </a:solidFill>
              </a:rPr>
              <a:t>должника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1825610" y="5301208"/>
            <a:ext cx="101284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dirty="0">
                <a:solidFill>
                  <a:srgbClr val="808080"/>
                </a:solidFill>
              </a:rPr>
              <a:t>Должник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1825609" y="2607617"/>
            <a:ext cx="88870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dirty="0">
                <a:solidFill>
                  <a:srgbClr val="808080"/>
                </a:solidFill>
              </a:rPr>
              <a:t>Цедент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7187864" y="2607617"/>
            <a:ext cx="145745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dirty="0">
                <a:solidFill>
                  <a:srgbClr val="808080"/>
                </a:solidFill>
              </a:rPr>
              <a:t>Цессионарий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3795061" y="4227516"/>
            <a:ext cx="6096000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indent="-342900" eaLnBrk="0" hangingPunct="0">
              <a:spcBef>
                <a:spcPct val="20000"/>
              </a:spcBef>
              <a:spcAft>
                <a:spcPct val="50000"/>
              </a:spcAft>
              <a:buClr>
                <a:srgbClr val="FC6E51"/>
              </a:buClr>
              <a:buSzPct val="60000"/>
              <a:buFont typeface="Wingdings" panose="05000000000000000000" pitchFamily="2" charset="2"/>
              <a:buChar char="§"/>
            </a:pPr>
            <a:r>
              <a:rPr lang="ru-RU" dirty="0">
                <a:solidFill>
                  <a:srgbClr val="808080"/>
                </a:solidFill>
                <a:latin typeface="+mn-lt"/>
                <a:cs typeface="+mn-cs"/>
              </a:rPr>
              <a:t>Задолженность по договору купли-продажи</a:t>
            </a:r>
          </a:p>
          <a:p>
            <a:pPr marL="342900" indent="-342900" eaLnBrk="0" hangingPunct="0">
              <a:spcBef>
                <a:spcPct val="20000"/>
              </a:spcBef>
              <a:spcAft>
                <a:spcPct val="50000"/>
              </a:spcAft>
              <a:buClr>
                <a:srgbClr val="FC6E51"/>
              </a:buClr>
              <a:buSzPct val="60000"/>
              <a:buFont typeface="Wingdings" panose="05000000000000000000" pitchFamily="2" charset="2"/>
              <a:buChar char="§"/>
            </a:pPr>
            <a:r>
              <a:rPr lang="ru-RU" dirty="0">
                <a:solidFill>
                  <a:srgbClr val="808080"/>
                </a:solidFill>
                <a:latin typeface="+mn-lt"/>
                <a:cs typeface="+mn-cs"/>
              </a:rPr>
              <a:t>Задолженность по договору займа</a:t>
            </a:r>
          </a:p>
        </p:txBody>
      </p:sp>
    </p:spTree>
    <p:extLst>
      <p:ext uri="{BB962C8B-B14F-4D97-AF65-F5344CB8AC3E}">
        <p14:creationId xmlns:p14="http://schemas.microsoft.com/office/powerpoint/2010/main" val="361146420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Сторона цедента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half" idx="2"/>
          </p:nvPr>
        </p:nvSpPr>
        <p:spPr>
          <a:xfrm>
            <a:off x="7200717" y="1844824"/>
            <a:ext cx="5015963" cy="4319760"/>
          </a:xfrm>
        </p:spPr>
        <p:txBody>
          <a:bodyPr/>
          <a:lstStyle/>
          <a:p>
            <a:r>
              <a:rPr lang="ru-RU" sz="2000" dirty="0"/>
              <a:t>Закрывается задолженность должника</a:t>
            </a:r>
          </a:p>
          <a:p>
            <a:r>
              <a:rPr lang="ru-RU" sz="2000" dirty="0"/>
              <a:t>Начисляется задолженность цессионария</a:t>
            </a:r>
          </a:p>
          <a:p>
            <a:r>
              <a:rPr lang="ru-RU" sz="2000" dirty="0"/>
              <a:t>Отражается дисконт/премия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5007AF4B-D67C-4129-86EF-FE2A65D9E95E}" type="slidenum">
              <a:rPr lang="ru-RU" altLang="ru-RU" smtClean="0"/>
              <a:pPr>
                <a:defRPr/>
              </a:pPr>
              <a:t>14</a:t>
            </a:fld>
            <a:endParaRPr lang="ru-RU" altLang="ru-RU" dirty="0"/>
          </a:p>
        </p:txBody>
      </p:sp>
      <p:pic>
        <p:nvPicPr>
          <p:cNvPr id="8" name="Объект 7"/>
          <p:cNvPicPr>
            <a:picLocks noGrp="1" noChangeAspect="1"/>
          </p:cNvPicPr>
          <p:nvPr>
            <p:ph sz="half" idx="1"/>
          </p:nvPr>
        </p:nvPicPr>
        <p:blipFill>
          <a:blip r:embed="rId3"/>
          <a:stretch>
            <a:fillRect/>
          </a:stretch>
        </p:blipFill>
        <p:spPr>
          <a:xfrm>
            <a:off x="191344" y="1844824"/>
            <a:ext cx="6840760" cy="402044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34924753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Сторона цессионария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7200717" y="1916832"/>
            <a:ext cx="4943955" cy="5256212"/>
          </a:xfrm>
        </p:spPr>
        <p:txBody>
          <a:bodyPr/>
          <a:lstStyle/>
          <a:p>
            <a:r>
              <a:rPr lang="ru-RU" sz="2000" dirty="0"/>
              <a:t>Возникает задолженность перед цедентом</a:t>
            </a:r>
          </a:p>
          <a:p>
            <a:r>
              <a:rPr lang="ru-RU" sz="2000" dirty="0"/>
              <a:t>Отражается задолженность должника</a:t>
            </a:r>
          </a:p>
          <a:p>
            <a:r>
              <a:rPr lang="ru-RU" sz="2000" dirty="0"/>
              <a:t>Возможно создать объект расчетов либо выбрать существующий</a:t>
            </a:r>
          </a:p>
          <a:p>
            <a:endParaRPr lang="ru-RU" sz="2000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30079B6D-A3E9-455F-A966-8A3C0FE51AC2}" type="slidenum">
              <a:rPr lang="ru-RU" altLang="ru-RU" smtClean="0"/>
              <a:pPr>
                <a:defRPr/>
              </a:pPr>
              <a:t>15</a:t>
            </a:fld>
            <a:endParaRPr lang="ru-RU" altLang="ru-RU" dirty="0"/>
          </a:p>
        </p:txBody>
      </p:sp>
      <p:pic>
        <p:nvPicPr>
          <p:cNvPr id="8" name="Объект 7"/>
          <p:cNvPicPr>
            <a:picLocks noGrp="1" noChangeAspect="1"/>
          </p:cNvPicPr>
          <p:nvPr>
            <p:ph sz="half" idx="1"/>
          </p:nvPr>
        </p:nvPicPr>
        <p:blipFill>
          <a:blip r:embed="rId3"/>
          <a:stretch>
            <a:fillRect/>
          </a:stretch>
        </p:blipFill>
        <p:spPr>
          <a:xfrm>
            <a:off x="216471" y="1916832"/>
            <a:ext cx="6815633" cy="399718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84717966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Сторона должника</a:t>
            </a: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7248128" y="1700808"/>
            <a:ext cx="4799939" cy="4463776"/>
          </a:xfrm>
        </p:spPr>
        <p:txBody>
          <a:bodyPr/>
          <a:lstStyle/>
          <a:p>
            <a:r>
              <a:rPr lang="ru-RU" sz="2000"/>
              <a:t>Закрывается задолженность перед цедентом</a:t>
            </a:r>
          </a:p>
          <a:p>
            <a:r>
              <a:rPr lang="ru-RU" sz="2000"/>
              <a:t>Вводится задолженность перед цессионарием</a:t>
            </a:r>
          </a:p>
          <a:p>
            <a:r>
              <a:rPr lang="ru-RU" sz="2000"/>
              <a:t>Возможно создать объект расчетов либо выбрать существующий</a:t>
            </a:r>
            <a:endParaRPr lang="ru-RU" sz="2000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30079B6D-A3E9-455F-A966-8A3C0FE51AC2}" type="slidenum">
              <a:rPr lang="ru-RU" altLang="ru-RU" smtClean="0"/>
              <a:pPr>
                <a:defRPr/>
              </a:pPr>
              <a:t>16</a:t>
            </a:fld>
            <a:endParaRPr lang="ru-RU" altLang="ru-RU" dirty="0"/>
          </a:p>
        </p:txBody>
      </p:sp>
      <p:pic>
        <p:nvPicPr>
          <p:cNvPr id="16" name="Объект 15"/>
          <p:cNvPicPr>
            <a:picLocks noGrp="1" noChangeAspect="1"/>
          </p:cNvPicPr>
          <p:nvPr>
            <p:ph sz="half" idx="1"/>
          </p:nvPr>
        </p:nvPicPr>
        <p:blipFill>
          <a:blip r:embed="rId3"/>
          <a:stretch>
            <a:fillRect/>
          </a:stretch>
        </p:blipFill>
        <p:spPr>
          <a:xfrm>
            <a:off x="119336" y="1733455"/>
            <a:ext cx="6766929" cy="205558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31603560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Блок-схема: документ 22"/>
          <p:cNvSpPr/>
          <p:nvPr/>
        </p:nvSpPr>
        <p:spPr>
          <a:xfrm>
            <a:off x="7400528" y="1988840"/>
            <a:ext cx="2736304" cy="1583537"/>
          </a:xfrm>
          <a:prstGeom prst="flowChartDocument">
            <a:avLst/>
          </a:prstGeom>
          <a:solidFill>
            <a:srgbClr val="A6ECFF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600" dirty="0">
              <a:solidFill>
                <a:srgbClr val="808080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Внутригрупповые цессии </a:t>
            </a:r>
            <a:br>
              <a:rPr lang="ru-RU" dirty="0"/>
            </a:br>
            <a:r>
              <a:rPr lang="ru-RU" dirty="0"/>
              <a:t>и отражение в бухучете</a:t>
            </a:r>
          </a:p>
        </p:txBody>
      </p:sp>
      <p:sp>
        <p:nvSpPr>
          <p:cNvPr id="6" name="Объект 5"/>
          <p:cNvSpPr>
            <a:spLocks noGrp="1"/>
          </p:cNvSpPr>
          <p:nvPr>
            <p:ph idx="1"/>
          </p:nvPr>
        </p:nvSpPr>
        <p:spPr>
          <a:xfrm>
            <a:off x="143339" y="5348363"/>
            <a:ext cx="11904133" cy="1249287"/>
          </a:xfrm>
        </p:spPr>
        <p:txBody>
          <a:bodyPr/>
          <a:lstStyle/>
          <a:p>
            <a:r>
              <a:rPr lang="ru-RU" dirty="0"/>
              <a:t>АРМ по управлению внутригрупповыми цессиями</a:t>
            </a:r>
          </a:p>
          <a:p>
            <a:r>
              <a:rPr lang="ru-RU" dirty="0"/>
              <a:t>Упрощенное создание новых объектов расчетов (перенос графиков расчетов)</a:t>
            </a:r>
          </a:p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30079B6D-A3E9-455F-A966-8A3C0FE51AC2}" type="slidenum">
              <a:rPr lang="ru-RU" altLang="ru-RU" smtClean="0"/>
              <a:pPr>
                <a:defRPr/>
              </a:pPr>
              <a:t>17</a:t>
            </a:fld>
            <a:endParaRPr lang="ru-RU" altLang="ru-RU" dirty="0"/>
          </a:p>
        </p:txBody>
      </p:sp>
      <p:sp>
        <p:nvSpPr>
          <p:cNvPr id="8" name="Блок-схема: документ 7"/>
          <p:cNvSpPr/>
          <p:nvPr/>
        </p:nvSpPr>
        <p:spPr>
          <a:xfrm>
            <a:off x="479376" y="2456120"/>
            <a:ext cx="1656184" cy="937009"/>
          </a:xfrm>
          <a:prstGeom prst="flowChartDocument">
            <a:avLst/>
          </a:prstGeom>
          <a:solidFill>
            <a:srgbClr val="A6EC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>
                <a:solidFill>
                  <a:srgbClr val="808080"/>
                </a:solidFill>
              </a:rPr>
              <a:t>Цессия исходящая</a:t>
            </a:r>
          </a:p>
        </p:txBody>
      </p:sp>
      <p:sp>
        <p:nvSpPr>
          <p:cNvPr id="9" name="Блок-схема: документ 8"/>
          <p:cNvSpPr/>
          <p:nvPr/>
        </p:nvSpPr>
        <p:spPr>
          <a:xfrm>
            <a:off x="4403812" y="2456120"/>
            <a:ext cx="1656184" cy="937009"/>
          </a:xfrm>
          <a:prstGeom prst="flowChartDocument">
            <a:avLst/>
          </a:prstGeom>
          <a:solidFill>
            <a:srgbClr val="A6EC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>
                <a:solidFill>
                  <a:srgbClr val="808080"/>
                </a:solidFill>
              </a:rPr>
              <a:t>Цессия входящая</a:t>
            </a:r>
          </a:p>
        </p:txBody>
      </p:sp>
      <p:sp>
        <p:nvSpPr>
          <p:cNvPr id="10" name="Блок-схема: документ 9"/>
          <p:cNvSpPr/>
          <p:nvPr/>
        </p:nvSpPr>
        <p:spPr>
          <a:xfrm>
            <a:off x="4403811" y="4076167"/>
            <a:ext cx="1656184" cy="937009"/>
          </a:xfrm>
          <a:prstGeom prst="flowChartDocument">
            <a:avLst/>
          </a:prstGeom>
          <a:solidFill>
            <a:srgbClr val="A6EC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>
                <a:solidFill>
                  <a:srgbClr val="808080"/>
                </a:solidFill>
              </a:rPr>
              <a:t>Цессия должника</a:t>
            </a:r>
          </a:p>
        </p:txBody>
      </p:sp>
      <p:sp>
        <p:nvSpPr>
          <p:cNvPr id="11" name="Блок-схема: документ 10"/>
          <p:cNvSpPr/>
          <p:nvPr/>
        </p:nvSpPr>
        <p:spPr>
          <a:xfrm>
            <a:off x="7248128" y="2132856"/>
            <a:ext cx="2736304" cy="1583537"/>
          </a:xfrm>
          <a:prstGeom prst="flowChartDocument">
            <a:avLst/>
          </a:prstGeom>
          <a:solidFill>
            <a:srgbClr val="A6EC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>
                <a:solidFill>
                  <a:srgbClr val="808080"/>
                </a:solidFill>
              </a:rPr>
              <a:t>ПТУ</a:t>
            </a:r>
          </a:p>
          <a:p>
            <a:pPr algn="ctr"/>
            <a:r>
              <a:rPr lang="ru-RU" sz="1600" dirty="0">
                <a:solidFill>
                  <a:srgbClr val="808080"/>
                </a:solidFill>
              </a:rPr>
              <a:t>РТУ</a:t>
            </a:r>
          </a:p>
          <a:p>
            <a:pPr algn="ctr"/>
            <a:r>
              <a:rPr lang="ru-RU" sz="1600" dirty="0">
                <a:solidFill>
                  <a:srgbClr val="808080"/>
                </a:solidFill>
              </a:rPr>
              <a:t>Корректировка долга</a:t>
            </a:r>
          </a:p>
          <a:p>
            <a:pPr algn="ctr"/>
            <a:r>
              <a:rPr lang="ru-RU" sz="1600" dirty="0">
                <a:solidFill>
                  <a:srgbClr val="808080"/>
                </a:solidFill>
              </a:rPr>
              <a:t>Ручная операция</a:t>
            </a:r>
          </a:p>
        </p:txBody>
      </p:sp>
      <p:cxnSp>
        <p:nvCxnSpPr>
          <p:cNvPr id="12" name="Прямая со стрелкой 11"/>
          <p:cNvCxnSpPr>
            <a:stCxn id="8" idx="3"/>
            <a:endCxn id="9" idx="1"/>
          </p:cNvCxnSpPr>
          <p:nvPr/>
        </p:nvCxnSpPr>
        <p:spPr bwMode="auto">
          <a:xfrm>
            <a:off x="2135560" y="2924625"/>
            <a:ext cx="2268252" cy="0"/>
          </a:xfrm>
          <a:prstGeom prst="straightConnector1">
            <a:avLst/>
          </a:prstGeom>
          <a:solidFill>
            <a:srgbClr val="F9E383">
              <a:alpha val="50000"/>
            </a:srgbClr>
          </a:solidFill>
          <a:ln w="12700" cap="flat" cmpd="sng" algn="ctr">
            <a:solidFill>
              <a:srgbClr val="808080"/>
            </a:solidFill>
            <a:prstDash val="solid"/>
            <a:round/>
            <a:headEnd type="none" w="med" len="med"/>
            <a:tailEnd type="triangle" w="lg" len="lg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6" name="Прямая со стрелкой 15"/>
          <p:cNvCxnSpPr>
            <a:stCxn id="9" idx="3"/>
            <a:endCxn id="11" idx="1"/>
          </p:cNvCxnSpPr>
          <p:nvPr/>
        </p:nvCxnSpPr>
        <p:spPr bwMode="auto">
          <a:xfrm>
            <a:off x="6059996" y="2924625"/>
            <a:ext cx="1188132" cy="0"/>
          </a:xfrm>
          <a:prstGeom prst="straightConnector1">
            <a:avLst/>
          </a:prstGeom>
          <a:solidFill>
            <a:srgbClr val="F9E383">
              <a:alpha val="50000"/>
            </a:srgbClr>
          </a:solidFill>
          <a:ln w="12700" cap="flat" cmpd="sng" algn="ctr">
            <a:solidFill>
              <a:srgbClr val="808080"/>
            </a:solidFill>
            <a:prstDash val="solid"/>
            <a:round/>
            <a:headEnd type="none" w="med" len="med"/>
            <a:tailEnd type="triangle" w="lg" len="lg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9" name="Прямая со стрелкой 18"/>
          <p:cNvCxnSpPr>
            <a:stCxn id="9" idx="2"/>
            <a:endCxn id="10" idx="0"/>
          </p:cNvCxnSpPr>
          <p:nvPr/>
        </p:nvCxnSpPr>
        <p:spPr bwMode="auto">
          <a:xfrm flipH="1">
            <a:off x="5231903" y="3331182"/>
            <a:ext cx="1" cy="744985"/>
          </a:xfrm>
          <a:prstGeom prst="straightConnector1">
            <a:avLst/>
          </a:prstGeom>
          <a:solidFill>
            <a:srgbClr val="F9E383">
              <a:alpha val="50000"/>
            </a:srgbClr>
          </a:solidFill>
          <a:ln w="12700" cap="flat" cmpd="sng" algn="ctr">
            <a:solidFill>
              <a:srgbClr val="808080"/>
            </a:solidFill>
            <a:prstDash val="solid"/>
            <a:round/>
            <a:headEnd type="none" w="med" len="med"/>
            <a:tailEnd type="triangle" w="lg" len="lg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2" name="Прямая со стрелкой 21"/>
          <p:cNvCxnSpPr>
            <a:stCxn id="8" idx="2"/>
            <a:endCxn id="10" idx="1"/>
          </p:cNvCxnSpPr>
          <p:nvPr/>
        </p:nvCxnSpPr>
        <p:spPr bwMode="auto">
          <a:xfrm rot="16200000" flipH="1">
            <a:off x="2248894" y="2389755"/>
            <a:ext cx="1213490" cy="3096343"/>
          </a:xfrm>
          <a:prstGeom prst="bentConnector2">
            <a:avLst/>
          </a:prstGeom>
          <a:solidFill>
            <a:srgbClr val="F9E383">
              <a:alpha val="50000"/>
            </a:srgbClr>
          </a:solidFill>
          <a:ln w="12700" cap="flat" cmpd="sng" algn="ctr">
            <a:solidFill>
              <a:srgbClr val="808080"/>
            </a:solidFill>
            <a:prstDash val="solid"/>
            <a:round/>
            <a:headEnd type="none" w="med" len="med"/>
            <a:tailEnd type="triangle" w="lg" len="lg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3" name="Прямая со стрелкой 12"/>
          <p:cNvCxnSpPr>
            <a:stCxn id="10" idx="3"/>
            <a:endCxn id="11" idx="2"/>
          </p:cNvCxnSpPr>
          <p:nvPr/>
        </p:nvCxnSpPr>
        <p:spPr bwMode="auto">
          <a:xfrm flipV="1">
            <a:off x="6059995" y="3611704"/>
            <a:ext cx="2556285" cy="932968"/>
          </a:xfrm>
          <a:prstGeom prst="bentConnector2">
            <a:avLst/>
          </a:prstGeom>
          <a:solidFill>
            <a:srgbClr val="F9E383">
              <a:alpha val="50000"/>
            </a:srgbClr>
          </a:solidFill>
          <a:ln w="12700" cap="flat" cmpd="sng" algn="ctr">
            <a:solidFill>
              <a:srgbClr val="808080"/>
            </a:solidFill>
            <a:prstDash val="solid"/>
            <a:round/>
            <a:headEnd type="none" w="med" len="med"/>
            <a:tailEnd type="triangle" w="lg" len="lg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7" name="Прямая со стрелкой 12"/>
          <p:cNvCxnSpPr>
            <a:stCxn id="8" idx="0"/>
            <a:endCxn id="11" idx="0"/>
          </p:cNvCxnSpPr>
          <p:nvPr/>
        </p:nvCxnSpPr>
        <p:spPr bwMode="auto">
          <a:xfrm rot="5400000" flipH="1" flipV="1">
            <a:off x="4800242" y="-1359918"/>
            <a:ext cx="323264" cy="7308812"/>
          </a:xfrm>
          <a:prstGeom prst="bentConnector3">
            <a:avLst>
              <a:gd name="adj1" fmla="val 222671"/>
            </a:avLst>
          </a:prstGeom>
          <a:solidFill>
            <a:srgbClr val="F9E383">
              <a:alpha val="50000"/>
            </a:srgbClr>
          </a:solidFill>
          <a:ln w="12700" cap="flat" cmpd="sng" algn="ctr">
            <a:solidFill>
              <a:srgbClr val="808080"/>
            </a:solidFill>
            <a:prstDash val="solid"/>
            <a:round/>
            <a:headEnd type="none" w="med" len="med"/>
            <a:tailEnd type="triangle" w="lg" len="lg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4" name="Блок-схема: документ 23"/>
          <p:cNvSpPr/>
          <p:nvPr/>
        </p:nvSpPr>
        <p:spPr>
          <a:xfrm>
            <a:off x="7552928" y="1844824"/>
            <a:ext cx="2736304" cy="1583537"/>
          </a:xfrm>
          <a:prstGeom prst="flowChartDocument">
            <a:avLst/>
          </a:prstGeom>
          <a:solidFill>
            <a:srgbClr val="A6ECFF">
              <a:alpha val="2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600" dirty="0">
              <a:solidFill>
                <a:srgbClr val="80808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566402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6" name="Прямая со стрелкой 15"/>
          <p:cNvCxnSpPr>
            <a:stCxn id="11" idx="3"/>
            <a:endCxn id="12" idx="1"/>
          </p:cNvCxnSpPr>
          <p:nvPr/>
        </p:nvCxnSpPr>
        <p:spPr bwMode="auto">
          <a:xfrm>
            <a:off x="2256366" y="3582801"/>
            <a:ext cx="5783850" cy="0"/>
          </a:xfrm>
          <a:prstGeom prst="straightConnector1">
            <a:avLst/>
          </a:prstGeom>
          <a:solidFill>
            <a:srgbClr val="F9E383">
              <a:alpha val="50000"/>
            </a:srgbClr>
          </a:solidFill>
          <a:ln w="22225" cap="flat" cmpd="sng" algn="ctr">
            <a:solidFill>
              <a:srgbClr val="808080"/>
            </a:solidFill>
            <a:prstDash val="solid"/>
            <a:round/>
            <a:headEnd type="none" w="med" len="med"/>
            <a:tailEnd type="arrow" w="lg" len="lg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Взаиморасчеты и планирование поступлений </a:t>
            </a:r>
            <a:br>
              <a:rPr lang="ru-RU" dirty="0"/>
            </a:br>
            <a:r>
              <a:rPr lang="ru-RU" dirty="0"/>
              <a:t>по заказам покупателей</a:t>
            </a:r>
          </a:p>
        </p:txBody>
      </p:sp>
      <p:sp>
        <p:nvSpPr>
          <p:cNvPr id="41" name="Объект 40"/>
          <p:cNvSpPr>
            <a:spLocks noGrp="1"/>
          </p:cNvSpPr>
          <p:nvPr>
            <p:ph idx="1"/>
          </p:nvPr>
        </p:nvSpPr>
        <p:spPr>
          <a:xfrm>
            <a:off x="143339" y="4476874"/>
            <a:ext cx="11904133" cy="2120106"/>
          </a:xfrm>
        </p:spPr>
        <p:txBody>
          <a:bodyPr/>
          <a:lstStyle/>
          <a:p>
            <a:r>
              <a:rPr lang="ru-RU" dirty="0"/>
              <a:t>Симметричен заказу поставщику</a:t>
            </a:r>
          </a:p>
          <a:p>
            <a:r>
              <a:rPr lang="ru-RU" dirty="0"/>
              <a:t>Выступает в качестве объекта расчетов</a:t>
            </a:r>
          </a:p>
          <a:p>
            <a:r>
              <a:rPr lang="ru-RU" dirty="0"/>
              <a:t>Может иметь собственный график расчетов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007AF4B-D67C-4129-86EF-FE2A65D9E95E}" type="slidenum">
              <a:rPr lang="ru-RU" altLang="ru-RU" smtClean="0"/>
              <a:pPr/>
              <a:t>18</a:t>
            </a:fld>
            <a:endParaRPr lang="ru-RU" altLang="ru-RU" dirty="0"/>
          </a:p>
        </p:txBody>
      </p:sp>
      <p:sp>
        <p:nvSpPr>
          <p:cNvPr id="5" name="Блок-схема: документ 4"/>
          <p:cNvSpPr/>
          <p:nvPr/>
        </p:nvSpPr>
        <p:spPr>
          <a:xfrm>
            <a:off x="551383" y="1412776"/>
            <a:ext cx="1704983" cy="1027682"/>
          </a:xfrm>
          <a:prstGeom prst="flowChartDocument">
            <a:avLst/>
          </a:prstGeom>
          <a:solidFill>
            <a:srgbClr val="A6EC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>
                <a:solidFill>
                  <a:srgbClr val="808080"/>
                </a:solidFill>
              </a:rPr>
              <a:t>Договор с поставщиком</a:t>
            </a:r>
          </a:p>
        </p:txBody>
      </p:sp>
      <p:sp>
        <p:nvSpPr>
          <p:cNvPr id="6" name="Блок-схема: документ 5"/>
          <p:cNvSpPr/>
          <p:nvPr/>
        </p:nvSpPr>
        <p:spPr>
          <a:xfrm>
            <a:off x="3071664" y="1401366"/>
            <a:ext cx="1704983" cy="1027682"/>
          </a:xfrm>
          <a:prstGeom prst="flowChartDocument">
            <a:avLst/>
          </a:prstGeom>
          <a:solidFill>
            <a:srgbClr val="A6EC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>
                <a:solidFill>
                  <a:srgbClr val="808080"/>
                </a:solidFill>
              </a:rPr>
              <a:t>Заказ поставщику</a:t>
            </a:r>
          </a:p>
        </p:txBody>
      </p:sp>
      <p:sp>
        <p:nvSpPr>
          <p:cNvPr id="7" name="Блок-схема: документ 6"/>
          <p:cNvSpPr/>
          <p:nvPr/>
        </p:nvSpPr>
        <p:spPr>
          <a:xfrm>
            <a:off x="5375920" y="1401366"/>
            <a:ext cx="1704983" cy="1027682"/>
          </a:xfrm>
          <a:prstGeom prst="flowChartDocument">
            <a:avLst/>
          </a:prstGeom>
          <a:solidFill>
            <a:srgbClr val="A6EC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>
                <a:solidFill>
                  <a:srgbClr val="808080"/>
                </a:solidFill>
              </a:rPr>
              <a:t>График заказа</a:t>
            </a:r>
          </a:p>
        </p:txBody>
      </p:sp>
      <p:sp>
        <p:nvSpPr>
          <p:cNvPr id="8" name="Блок-схема: документ 7"/>
          <p:cNvSpPr/>
          <p:nvPr/>
        </p:nvSpPr>
        <p:spPr>
          <a:xfrm>
            <a:off x="8040216" y="1401366"/>
            <a:ext cx="1704983" cy="1027682"/>
          </a:xfrm>
          <a:prstGeom prst="flowChartDocument">
            <a:avLst/>
          </a:prstGeom>
          <a:solidFill>
            <a:srgbClr val="A6ECFF">
              <a:alpha val="2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600" dirty="0">
              <a:solidFill>
                <a:srgbClr val="808080"/>
              </a:solidFill>
            </a:endParaRPr>
          </a:p>
        </p:txBody>
      </p:sp>
      <p:sp>
        <p:nvSpPr>
          <p:cNvPr id="9" name="Блок-схема: документ 8"/>
          <p:cNvSpPr/>
          <p:nvPr/>
        </p:nvSpPr>
        <p:spPr>
          <a:xfrm>
            <a:off x="8184232" y="1508646"/>
            <a:ext cx="1704983" cy="1027682"/>
          </a:xfrm>
          <a:prstGeom prst="flowChartDocument">
            <a:avLst/>
          </a:prstGeom>
          <a:solidFill>
            <a:srgbClr val="A6ECFF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600" dirty="0">
              <a:solidFill>
                <a:srgbClr val="808080"/>
              </a:solidFill>
            </a:endParaRPr>
          </a:p>
        </p:txBody>
      </p:sp>
      <p:sp>
        <p:nvSpPr>
          <p:cNvPr id="10" name="Блок-схема: документ 9"/>
          <p:cNvSpPr/>
          <p:nvPr/>
        </p:nvSpPr>
        <p:spPr>
          <a:xfrm>
            <a:off x="8336632" y="1661046"/>
            <a:ext cx="1704983" cy="1027682"/>
          </a:xfrm>
          <a:prstGeom prst="flowChartDocument">
            <a:avLst/>
          </a:prstGeom>
          <a:solidFill>
            <a:srgbClr val="A6EC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>
                <a:solidFill>
                  <a:srgbClr val="808080"/>
                </a:solidFill>
              </a:rPr>
              <a:t>Документы исполнения</a:t>
            </a:r>
          </a:p>
        </p:txBody>
      </p:sp>
      <p:sp>
        <p:nvSpPr>
          <p:cNvPr id="11" name="Блок-схема: документ 10"/>
          <p:cNvSpPr/>
          <p:nvPr/>
        </p:nvSpPr>
        <p:spPr>
          <a:xfrm>
            <a:off x="551383" y="3068960"/>
            <a:ext cx="1704983" cy="1027682"/>
          </a:xfrm>
          <a:prstGeom prst="flowChartDocument">
            <a:avLst/>
          </a:prstGeom>
          <a:solidFill>
            <a:srgbClr val="A6EC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>
                <a:solidFill>
                  <a:srgbClr val="808080"/>
                </a:solidFill>
              </a:rPr>
              <a:t>Договор с покупателем</a:t>
            </a:r>
          </a:p>
        </p:txBody>
      </p:sp>
      <p:sp>
        <p:nvSpPr>
          <p:cNvPr id="12" name="Блок-схема: документ 11"/>
          <p:cNvSpPr/>
          <p:nvPr/>
        </p:nvSpPr>
        <p:spPr>
          <a:xfrm>
            <a:off x="8040216" y="3068960"/>
            <a:ext cx="1704983" cy="1027682"/>
          </a:xfrm>
          <a:prstGeom prst="flowChartDocument">
            <a:avLst/>
          </a:prstGeom>
          <a:solidFill>
            <a:srgbClr val="A6ECFF">
              <a:alpha val="2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600" dirty="0">
              <a:solidFill>
                <a:srgbClr val="808080"/>
              </a:solidFill>
            </a:endParaRPr>
          </a:p>
        </p:txBody>
      </p:sp>
      <p:sp>
        <p:nvSpPr>
          <p:cNvPr id="13" name="Блок-схема: документ 12"/>
          <p:cNvSpPr/>
          <p:nvPr/>
        </p:nvSpPr>
        <p:spPr>
          <a:xfrm>
            <a:off x="8184232" y="3176240"/>
            <a:ext cx="1704983" cy="1027682"/>
          </a:xfrm>
          <a:prstGeom prst="flowChartDocument">
            <a:avLst/>
          </a:prstGeom>
          <a:solidFill>
            <a:srgbClr val="A6ECFF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600" dirty="0">
              <a:solidFill>
                <a:srgbClr val="808080"/>
              </a:solidFill>
            </a:endParaRPr>
          </a:p>
        </p:txBody>
      </p:sp>
      <p:sp>
        <p:nvSpPr>
          <p:cNvPr id="14" name="Блок-схема: документ 13"/>
          <p:cNvSpPr/>
          <p:nvPr/>
        </p:nvSpPr>
        <p:spPr>
          <a:xfrm>
            <a:off x="8336632" y="3328640"/>
            <a:ext cx="1704983" cy="1027682"/>
          </a:xfrm>
          <a:prstGeom prst="flowChartDocument">
            <a:avLst/>
          </a:prstGeom>
          <a:solidFill>
            <a:srgbClr val="A6EC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>
                <a:solidFill>
                  <a:srgbClr val="808080"/>
                </a:solidFill>
              </a:rPr>
              <a:t>Документы исполнения</a:t>
            </a:r>
          </a:p>
        </p:txBody>
      </p:sp>
      <p:sp>
        <p:nvSpPr>
          <p:cNvPr id="15" name="Блок-схема: документ 14"/>
          <p:cNvSpPr/>
          <p:nvPr/>
        </p:nvSpPr>
        <p:spPr>
          <a:xfrm>
            <a:off x="3071664" y="3068960"/>
            <a:ext cx="1704983" cy="1027682"/>
          </a:xfrm>
          <a:prstGeom prst="flowChartDocumen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>
                <a:solidFill>
                  <a:srgbClr val="808080"/>
                </a:solidFill>
              </a:rPr>
              <a:t>Заказ покупателя</a:t>
            </a:r>
          </a:p>
        </p:txBody>
      </p:sp>
      <p:sp>
        <p:nvSpPr>
          <p:cNvPr id="16" name="Блок-схема: документ 15"/>
          <p:cNvSpPr/>
          <p:nvPr/>
        </p:nvSpPr>
        <p:spPr>
          <a:xfrm>
            <a:off x="5375920" y="3068960"/>
            <a:ext cx="1704983" cy="1027682"/>
          </a:xfrm>
          <a:prstGeom prst="flowChartDocumen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>
                <a:solidFill>
                  <a:srgbClr val="808080"/>
                </a:solidFill>
              </a:rPr>
              <a:t>График заказа</a:t>
            </a:r>
          </a:p>
        </p:txBody>
      </p:sp>
      <p:cxnSp>
        <p:nvCxnSpPr>
          <p:cNvPr id="17" name="Прямая со стрелкой 15"/>
          <p:cNvCxnSpPr>
            <a:stCxn id="5" idx="3"/>
            <a:endCxn id="6" idx="1"/>
          </p:cNvCxnSpPr>
          <p:nvPr/>
        </p:nvCxnSpPr>
        <p:spPr bwMode="auto">
          <a:xfrm flipV="1">
            <a:off x="2256366" y="1915207"/>
            <a:ext cx="815298" cy="11410"/>
          </a:xfrm>
          <a:prstGeom prst="straightConnector1">
            <a:avLst/>
          </a:prstGeom>
          <a:solidFill>
            <a:srgbClr val="F9E383">
              <a:alpha val="50000"/>
            </a:srgbClr>
          </a:solidFill>
          <a:ln w="22225" cap="flat" cmpd="sng" algn="ctr">
            <a:solidFill>
              <a:srgbClr val="808080"/>
            </a:solidFill>
            <a:prstDash val="solid"/>
            <a:round/>
            <a:headEnd type="none" w="med" len="med"/>
            <a:tailEnd type="arrow" w="lg" len="lg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0" name="Прямая со стрелкой 15"/>
          <p:cNvCxnSpPr>
            <a:stCxn id="6" idx="3"/>
            <a:endCxn id="7" idx="1"/>
          </p:cNvCxnSpPr>
          <p:nvPr/>
        </p:nvCxnSpPr>
        <p:spPr bwMode="auto">
          <a:xfrm>
            <a:off x="4776647" y="1915207"/>
            <a:ext cx="599273" cy="0"/>
          </a:xfrm>
          <a:prstGeom prst="straightConnector1">
            <a:avLst/>
          </a:prstGeom>
          <a:solidFill>
            <a:srgbClr val="F9E383">
              <a:alpha val="50000"/>
            </a:srgbClr>
          </a:solidFill>
          <a:ln w="22225" cap="flat" cmpd="sng" algn="ctr">
            <a:solidFill>
              <a:srgbClr val="808080"/>
            </a:solidFill>
            <a:prstDash val="solid"/>
            <a:round/>
            <a:headEnd type="none" w="med" len="med"/>
            <a:tailEnd type="arrow" w="lg" len="lg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3" name="Прямая со стрелкой 15"/>
          <p:cNvCxnSpPr>
            <a:stCxn id="7" idx="3"/>
            <a:endCxn id="8" idx="1"/>
          </p:cNvCxnSpPr>
          <p:nvPr/>
        </p:nvCxnSpPr>
        <p:spPr bwMode="auto">
          <a:xfrm>
            <a:off x="7080903" y="1915207"/>
            <a:ext cx="959313" cy="0"/>
          </a:xfrm>
          <a:prstGeom prst="straightConnector1">
            <a:avLst/>
          </a:prstGeom>
          <a:solidFill>
            <a:srgbClr val="F9E383">
              <a:alpha val="50000"/>
            </a:srgbClr>
          </a:solidFill>
          <a:ln w="22225" cap="flat" cmpd="sng" algn="ctr">
            <a:solidFill>
              <a:srgbClr val="808080"/>
            </a:solidFill>
            <a:prstDash val="solid"/>
            <a:round/>
            <a:headEnd type="none" w="med" len="med"/>
            <a:tailEnd type="arrow" w="lg" len="lg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6" name="Прямая со стрелкой 15"/>
          <p:cNvCxnSpPr>
            <a:stCxn id="11" idx="3"/>
            <a:endCxn id="15" idx="1"/>
          </p:cNvCxnSpPr>
          <p:nvPr/>
        </p:nvCxnSpPr>
        <p:spPr bwMode="auto">
          <a:xfrm>
            <a:off x="2256366" y="3582801"/>
            <a:ext cx="815298" cy="0"/>
          </a:xfrm>
          <a:prstGeom prst="straightConnector1">
            <a:avLst/>
          </a:prstGeom>
          <a:solidFill>
            <a:srgbClr val="F9E383">
              <a:alpha val="50000"/>
            </a:srgbClr>
          </a:solidFill>
          <a:ln w="22225" cap="flat" cmpd="sng" algn="ctr">
            <a:solidFill>
              <a:srgbClr val="808080"/>
            </a:solidFill>
            <a:prstDash val="solid"/>
            <a:round/>
            <a:headEnd type="none" w="med" len="med"/>
            <a:tailEnd type="arrow" w="lg" len="lg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9" name="Прямая со стрелкой 15"/>
          <p:cNvCxnSpPr>
            <a:stCxn id="15" idx="3"/>
            <a:endCxn id="16" idx="1"/>
          </p:cNvCxnSpPr>
          <p:nvPr/>
        </p:nvCxnSpPr>
        <p:spPr bwMode="auto">
          <a:xfrm>
            <a:off x="4776647" y="3582801"/>
            <a:ext cx="599273" cy="0"/>
          </a:xfrm>
          <a:prstGeom prst="straightConnector1">
            <a:avLst/>
          </a:prstGeom>
          <a:solidFill>
            <a:srgbClr val="F9E383">
              <a:alpha val="50000"/>
            </a:srgbClr>
          </a:solidFill>
          <a:ln w="22225" cap="flat" cmpd="sng" algn="ctr">
            <a:solidFill>
              <a:srgbClr val="808080"/>
            </a:solidFill>
            <a:prstDash val="solid"/>
            <a:round/>
            <a:headEnd type="none" w="med" len="med"/>
            <a:tailEnd type="arrow" w="lg" len="lg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2" name="Прямая со стрелкой 15"/>
          <p:cNvCxnSpPr>
            <a:stCxn id="16" idx="3"/>
            <a:endCxn id="12" idx="1"/>
          </p:cNvCxnSpPr>
          <p:nvPr/>
        </p:nvCxnSpPr>
        <p:spPr bwMode="auto">
          <a:xfrm>
            <a:off x="7080903" y="3582801"/>
            <a:ext cx="959313" cy="0"/>
          </a:xfrm>
          <a:prstGeom prst="straightConnector1">
            <a:avLst/>
          </a:prstGeom>
          <a:solidFill>
            <a:srgbClr val="F9E383">
              <a:alpha val="50000"/>
            </a:srgbClr>
          </a:solidFill>
          <a:ln w="22225" cap="flat" cmpd="sng" algn="ctr">
            <a:solidFill>
              <a:srgbClr val="808080"/>
            </a:solidFill>
            <a:prstDash val="solid"/>
            <a:round/>
            <a:headEnd type="none" w="med" len="med"/>
            <a:tailEnd type="arrow" w="lg" len="lg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42738792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6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Развитие обработки «Управление отклонениями»</a:t>
            </a:r>
          </a:p>
        </p:txBody>
      </p:sp>
      <p:sp>
        <p:nvSpPr>
          <p:cNvPr id="8" name="Объект 7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Объект 8"/>
          <p:cNvSpPr>
            <a:spLocks noGrp="1"/>
          </p:cNvSpPr>
          <p:nvPr>
            <p:ph sz="half" idx="2"/>
          </p:nvPr>
        </p:nvSpPr>
        <p:spPr>
          <a:xfrm>
            <a:off x="7104112" y="1988840"/>
            <a:ext cx="5130387" cy="4535784"/>
          </a:xfrm>
        </p:spPr>
        <p:txBody>
          <a:bodyPr/>
          <a:lstStyle/>
          <a:p>
            <a:r>
              <a:rPr lang="ru-RU" sz="1600" dirty="0"/>
              <a:t>Поддержка всех видов расчетов</a:t>
            </a:r>
          </a:p>
          <a:p>
            <a:r>
              <a:rPr lang="ru-RU" sz="1600" dirty="0"/>
              <a:t>Детализация разделяется по валютам </a:t>
            </a:r>
            <a:br>
              <a:rPr lang="ru-RU" sz="1600" dirty="0"/>
            </a:br>
            <a:r>
              <a:rPr lang="ru-RU" sz="1600" dirty="0"/>
              <a:t>и направлению операции</a:t>
            </a:r>
          </a:p>
          <a:p>
            <a:r>
              <a:rPr lang="ru-RU" sz="1600" dirty="0"/>
              <a:t>Поддержка заявок на расход </a:t>
            </a:r>
            <a:br>
              <a:rPr lang="ru-RU" sz="1600" dirty="0"/>
            </a:br>
            <a:r>
              <a:rPr lang="ru-RU" sz="1600" dirty="0"/>
              <a:t>и планируемых доходов</a:t>
            </a:r>
          </a:p>
          <a:p>
            <a:endParaRPr lang="ru-RU" sz="160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5007AF4B-D67C-4129-86EF-FE2A65D9E95E}" type="slidenum">
              <a:rPr lang="ru-RU" altLang="ru-RU" smtClean="0"/>
              <a:pPr>
                <a:defRPr/>
              </a:pPr>
              <a:t>19</a:t>
            </a:fld>
            <a:endParaRPr lang="ru-RU" altLang="ru-RU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4108" y="1340098"/>
            <a:ext cx="6537786" cy="42977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Прямоугольник 6"/>
          <p:cNvSpPr/>
          <p:nvPr/>
        </p:nvSpPr>
        <p:spPr bwMode="auto">
          <a:xfrm>
            <a:off x="911424" y="1700808"/>
            <a:ext cx="1872208" cy="1584176"/>
          </a:xfrm>
          <a:prstGeom prst="rect">
            <a:avLst/>
          </a:prstGeom>
          <a:noFill/>
          <a:ln w="25400" cap="flat" cmpd="sng" algn="ctr">
            <a:solidFill>
              <a:srgbClr val="CC33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1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2639617" y="4077072"/>
            <a:ext cx="1368152" cy="1080120"/>
          </a:xfrm>
          <a:prstGeom prst="rect">
            <a:avLst/>
          </a:prstGeom>
          <a:noFill/>
          <a:ln w="25400" cap="flat" cmpd="sng" algn="ctr">
            <a:solidFill>
              <a:srgbClr val="CC33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1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1279364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Основные блоки казначейства</a:t>
            </a: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4208277" y="3031774"/>
            <a:ext cx="2463938" cy="806130"/>
          </a:xfrm>
          <a:prstGeom prst="roundRect">
            <a:avLst/>
          </a:prstGeom>
          <a:solidFill>
            <a:srgbClr val="89D4CA"/>
          </a:solidFill>
          <a:ln>
            <a:noFill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999" dirty="0">
                <a:solidFill>
                  <a:srgbClr val="808080"/>
                </a:solidFill>
              </a:rPr>
              <a:t>Управление обязательствами</a:t>
            </a: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7031860" y="3031774"/>
            <a:ext cx="2463938" cy="806130"/>
          </a:xfrm>
          <a:prstGeom prst="roundRect">
            <a:avLst/>
          </a:prstGeom>
          <a:solidFill>
            <a:srgbClr val="89D4CA"/>
          </a:solidFill>
          <a:ln>
            <a:noFill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999" dirty="0">
                <a:solidFill>
                  <a:srgbClr val="808080"/>
                </a:solidFill>
              </a:rPr>
              <a:t>Планирование </a:t>
            </a:r>
            <a:br>
              <a:rPr lang="ru-RU" sz="1999" dirty="0">
                <a:solidFill>
                  <a:srgbClr val="808080"/>
                </a:solidFill>
              </a:rPr>
            </a:br>
            <a:r>
              <a:rPr lang="ru-RU" sz="1999" dirty="0">
                <a:solidFill>
                  <a:srgbClr val="808080"/>
                </a:solidFill>
              </a:rPr>
              <a:t>и контроль</a:t>
            </a: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7031862" y="4105996"/>
            <a:ext cx="2449481" cy="806130"/>
          </a:xfrm>
          <a:prstGeom prst="roundRect">
            <a:avLst/>
          </a:prstGeom>
          <a:solidFill>
            <a:srgbClr val="89D4CA"/>
          </a:solidFill>
          <a:ln>
            <a:noFill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999" dirty="0">
                <a:solidFill>
                  <a:srgbClr val="808080"/>
                </a:solidFill>
              </a:rPr>
              <a:t>Управление рисками</a:t>
            </a: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1400395" y="3031774"/>
            <a:ext cx="2463938" cy="806130"/>
          </a:xfrm>
          <a:prstGeom prst="roundRect">
            <a:avLst/>
          </a:prstGeom>
          <a:solidFill>
            <a:srgbClr val="89D4CA"/>
          </a:solidFill>
          <a:ln>
            <a:noFill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999" dirty="0">
                <a:solidFill>
                  <a:srgbClr val="808080"/>
                </a:solidFill>
              </a:rPr>
              <a:t>Управление договорами</a:t>
            </a: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1398423" y="4105996"/>
            <a:ext cx="2463938" cy="806130"/>
          </a:xfrm>
          <a:prstGeom prst="roundRect">
            <a:avLst/>
          </a:prstGeom>
          <a:solidFill>
            <a:srgbClr val="89D4CA"/>
          </a:solidFill>
          <a:ln>
            <a:noFill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999" dirty="0">
                <a:solidFill>
                  <a:srgbClr val="808080"/>
                </a:solidFill>
              </a:rPr>
              <a:t>Управление ликвидностью</a:t>
            </a: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4207290" y="4105996"/>
            <a:ext cx="2463938" cy="806130"/>
          </a:xfrm>
          <a:prstGeom prst="roundRect">
            <a:avLst/>
          </a:prstGeom>
          <a:solidFill>
            <a:srgbClr val="89D4CA"/>
          </a:solidFill>
          <a:ln>
            <a:noFill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999" dirty="0">
                <a:solidFill>
                  <a:srgbClr val="808080"/>
                </a:solidFill>
              </a:rPr>
              <a:t>Платежи </a:t>
            </a:r>
            <a:br>
              <a:rPr lang="ru-RU" sz="1999" dirty="0">
                <a:solidFill>
                  <a:srgbClr val="808080"/>
                </a:solidFill>
              </a:rPr>
            </a:br>
            <a:r>
              <a:rPr lang="ru-RU" sz="1999" dirty="0">
                <a:solidFill>
                  <a:srgbClr val="808080"/>
                </a:solidFill>
              </a:rPr>
              <a:t>и выписка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7120369" y="5496681"/>
            <a:ext cx="2494392" cy="116924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15935" indent="-215935">
              <a:buFont typeface="Arial" panose="020B0604020202020204" pitchFamily="34" charset="0"/>
              <a:buChar char="•"/>
            </a:pPr>
            <a:r>
              <a:rPr lang="ru-RU" sz="1400" dirty="0">
                <a:solidFill>
                  <a:schemeClr val="bg1">
                    <a:lumMod val="50000"/>
                  </a:schemeClr>
                </a:solidFill>
              </a:rPr>
              <a:t>Паспорта рисков</a:t>
            </a:r>
          </a:p>
          <a:p>
            <a:pPr marL="215935" indent="-215935">
              <a:buFont typeface="Arial" panose="020B0604020202020204" pitchFamily="34" charset="0"/>
              <a:buChar char="•"/>
            </a:pPr>
            <a:r>
              <a:rPr lang="ru-RU" sz="1400" dirty="0">
                <a:solidFill>
                  <a:schemeClr val="bg1">
                    <a:lumMod val="50000"/>
                  </a:schemeClr>
                </a:solidFill>
              </a:rPr>
              <a:t>Кредитные риски</a:t>
            </a:r>
          </a:p>
          <a:p>
            <a:pPr marL="215935" indent="-215935">
              <a:buFont typeface="Arial" panose="020B0604020202020204" pitchFamily="34" charset="0"/>
              <a:buChar char="•"/>
            </a:pPr>
            <a:r>
              <a:rPr lang="ru-RU" sz="1400" dirty="0">
                <a:solidFill>
                  <a:schemeClr val="bg1">
                    <a:lumMod val="50000"/>
                  </a:schemeClr>
                </a:solidFill>
              </a:rPr>
              <a:t>Валютные риски</a:t>
            </a:r>
          </a:p>
          <a:p>
            <a:pPr marL="215935" indent="-215935">
              <a:buFont typeface="Arial" panose="020B0604020202020204" pitchFamily="34" charset="0"/>
              <a:buChar char="•"/>
            </a:pPr>
            <a:r>
              <a:rPr lang="ru-RU" sz="1400" dirty="0">
                <a:solidFill>
                  <a:schemeClr val="bg1">
                    <a:lumMod val="50000"/>
                  </a:schemeClr>
                </a:solidFill>
              </a:rPr>
              <a:t>Процентные риски</a:t>
            </a:r>
          </a:p>
          <a:p>
            <a:pPr marL="215935" indent="-215935">
              <a:buFont typeface="Arial" panose="020B0604020202020204" pitchFamily="34" charset="0"/>
              <a:buChar char="•"/>
            </a:pPr>
            <a:r>
              <a:rPr lang="ru-RU" sz="1400" dirty="0">
                <a:solidFill>
                  <a:schemeClr val="bg1">
                    <a:lumMod val="50000"/>
                  </a:schemeClr>
                </a:solidFill>
              </a:rPr>
              <a:t>Оценка и хеджирование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207801" y="1449849"/>
            <a:ext cx="2082079" cy="953859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marL="215935" indent="-215935">
              <a:buFont typeface="Arial" panose="020B0604020202020204" pitchFamily="34" charset="0"/>
              <a:buChar char="•"/>
            </a:pPr>
            <a:r>
              <a:rPr lang="ru-RU" sz="1400" dirty="0">
                <a:solidFill>
                  <a:schemeClr val="bg1">
                    <a:lumMod val="50000"/>
                  </a:schemeClr>
                </a:solidFill>
              </a:rPr>
              <a:t>Лимитирование</a:t>
            </a:r>
          </a:p>
          <a:p>
            <a:pPr marL="215935" indent="-215935">
              <a:buFont typeface="Arial" panose="020B0604020202020204" pitchFamily="34" charset="0"/>
              <a:buChar char="•"/>
            </a:pPr>
            <a:r>
              <a:rPr lang="ru-RU" sz="1400" dirty="0">
                <a:solidFill>
                  <a:schemeClr val="bg1">
                    <a:lumMod val="50000"/>
                  </a:schemeClr>
                </a:solidFill>
              </a:rPr>
              <a:t>Опер. планы	</a:t>
            </a:r>
          </a:p>
          <a:p>
            <a:pPr marL="215935" indent="-215935">
              <a:buFont typeface="Arial" panose="020B0604020202020204" pitchFamily="34" charset="0"/>
              <a:buChar char="•"/>
            </a:pPr>
            <a:r>
              <a:rPr lang="ru-RU" sz="1400" dirty="0">
                <a:solidFill>
                  <a:schemeClr val="bg1">
                    <a:lumMod val="50000"/>
                  </a:schemeClr>
                </a:solidFill>
              </a:rPr>
              <a:t>Заявки на операции</a:t>
            </a:r>
          </a:p>
          <a:p>
            <a:pPr marL="215935" indent="-215935">
              <a:buFont typeface="Arial" panose="020B0604020202020204" pitchFamily="34" charset="0"/>
              <a:buChar char="•"/>
            </a:pPr>
            <a:r>
              <a:rPr lang="ru-RU" sz="1400" dirty="0">
                <a:solidFill>
                  <a:schemeClr val="bg1">
                    <a:lumMod val="50000"/>
                  </a:schemeClr>
                </a:solidFill>
              </a:rPr>
              <a:t>Стоп-листы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1265945" y="1013446"/>
            <a:ext cx="2954655" cy="1815882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marL="215935" indent="-215935">
              <a:buFont typeface="Arial" panose="020B0604020202020204" pitchFamily="34" charset="0"/>
              <a:buChar char="•"/>
            </a:pPr>
            <a:r>
              <a:rPr lang="ru-RU" sz="1400" dirty="0">
                <a:solidFill>
                  <a:schemeClr val="bg1">
                    <a:lumMod val="50000"/>
                  </a:schemeClr>
                </a:solidFill>
              </a:rPr>
              <a:t>Учет доп. соглашений </a:t>
            </a:r>
          </a:p>
          <a:p>
            <a:pPr marL="215935" indent="-215935">
              <a:buFont typeface="Arial" panose="020B0604020202020204" pitchFamily="34" charset="0"/>
              <a:buChar char="•"/>
            </a:pPr>
            <a:r>
              <a:rPr lang="ru-RU" sz="1400" dirty="0">
                <a:solidFill>
                  <a:schemeClr val="bg1">
                    <a:lumMod val="50000"/>
                  </a:schemeClr>
                </a:solidFill>
              </a:rPr>
              <a:t>Заявки на привлечение </a:t>
            </a:r>
            <a:br>
              <a:rPr lang="ru-RU" sz="1400" dirty="0">
                <a:solidFill>
                  <a:schemeClr val="bg1">
                    <a:lumMod val="50000"/>
                  </a:schemeClr>
                </a:solidFill>
              </a:rPr>
            </a:br>
            <a:r>
              <a:rPr lang="ru-RU" sz="1400" dirty="0">
                <a:solidFill>
                  <a:schemeClr val="bg1">
                    <a:lumMod val="50000"/>
                  </a:schemeClr>
                </a:solidFill>
              </a:rPr>
              <a:t>финансирования</a:t>
            </a:r>
          </a:p>
          <a:p>
            <a:pPr marL="215935" indent="-215935">
              <a:buFont typeface="Arial" panose="020B0604020202020204" pitchFamily="34" charset="0"/>
              <a:buChar char="•"/>
            </a:pPr>
            <a:r>
              <a:rPr lang="ru-RU" sz="1400" dirty="0">
                <a:solidFill>
                  <a:schemeClr val="bg1">
                    <a:lumMod val="50000"/>
                  </a:schemeClr>
                </a:solidFill>
              </a:rPr>
              <a:t>Финансовые инструменты	</a:t>
            </a:r>
          </a:p>
          <a:p>
            <a:pPr marL="215935" indent="-215935">
              <a:buFont typeface="Arial" panose="020B0604020202020204" pitchFamily="34" charset="0"/>
              <a:buChar char="•"/>
            </a:pPr>
            <a:r>
              <a:rPr lang="ru-RU" sz="1400" dirty="0">
                <a:solidFill>
                  <a:schemeClr val="bg1">
                    <a:lumMod val="50000"/>
                  </a:schemeClr>
                </a:solidFill>
              </a:rPr>
              <a:t>Калькулятор графиков</a:t>
            </a:r>
          </a:p>
          <a:p>
            <a:pPr marL="215935" indent="-215935">
              <a:buFont typeface="Arial" panose="020B0604020202020204" pitchFamily="34" charset="0"/>
              <a:buChar char="•"/>
            </a:pPr>
            <a:r>
              <a:rPr lang="ru-RU" sz="1400" dirty="0">
                <a:solidFill>
                  <a:schemeClr val="bg1">
                    <a:lumMod val="50000"/>
                  </a:schemeClr>
                </a:solidFill>
              </a:rPr>
              <a:t>Управление отклонениями</a:t>
            </a:r>
          </a:p>
          <a:p>
            <a:pPr marL="215935" indent="-215935">
              <a:buFont typeface="Arial" panose="020B0604020202020204" pitchFamily="34" charset="0"/>
              <a:buChar char="•"/>
            </a:pPr>
            <a:r>
              <a:rPr lang="ru-RU" sz="1400" dirty="0">
                <a:solidFill>
                  <a:schemeClr val="bg1">
                    <a:lumMod val="50000"/>
                  </a:schemeClr>
                </a:solidFill>
              </a:rPr>
              <a:t>Валютный контроль</a:t>
            </a:r>
          </a:p>
          <a:p>
            <a:pPr marL="215935" indent="-215935">
              <a:buFont typeface="Arial" panose="020B0604020202020204" pitchFamily="34" charset="0"/>
              <a:buChar char="•"/>
            </a:pPr>
            <a:endParaRPr lang="ru-RU" sz="14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4221953" y="1342003"/>
            <a:ext cx="2417778" cy="1169551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marL="215935" indent="-215935">
              <a:buFont typeface="Arial" panose="020B0604020202020204" pitchFamily="34" charset="0"/>
              <a:buChar char="•"/>
            </a:pPr>
            <a:r>
              <a:rPr lang="ru-RU" sz="1400" dirty="0">
                <a:solidFill>
                  <a:schemeClr val="bg1">
                    <a:lumMod val="50000"/>
                  </a:schemeClr>
                </a:solidFill>
              </a:rPr>
              <a:t>Цессии</a:t>
            </a:r>
          </a:p>
          <a:p>
            <a:pPr marL="215935" indent="-215935">
              <a:buFont typeface="Arial" panose="020B0604020202020204" pitchFamily="34" charset="0"/>
              <a:buChar char="•"/>
            </a:pPr>
            <a:r>
              <a:rPr lang="ru-RU" sz="1400" dirty="0">
                <a:solidFill>
                  <a:schemeClr val="bg1">
                    <a:lumMod val="50000"/>
                  </a:schemeClr>
                </a:solidFill>
              </a:rPr>
              <a:t>Факторинг</a:t>
            </a:r>
          </a:p>
          <a:p>
            <a:pPr marL="215935" indent="-215935">
              <a:buFont typeface="Arial" panose="020B0604020202020204" pitchFamily="34" charset="0"/>
              <a:buChar char="•"/>
            </a:pPr>
            <a:r>
              <a:rPr lang="ru-RU" sz="1400" dirty="0">
                <a:solidFill>
                  <a:schemeClr val="bg1">
                    <a:lumMod val="50000"/>
                  </a:schemeClr>
                </a:solidFill>
              </a:rPr>
              <a:t>Письма-напоминания</a:t>
            </a:r>
          </a:p>
          <a:p>
            <a:pPr marL="215935" indent="-215935">
              <a:buFont typeface="Arial" panose="020B0604020202020204" pitchFamily="34" charset="0"/>
              <a:buChar char="•"/>
            </a:pPr>
            <a:r>
              <a:rPr lang="ru-RU" sz="1400" dirty="0">
                <a:solidFill>
                  <a:schemeClr val="bg1">
                    <a:lumMod val="50000"/>
                  </a:schemeClr>
                </a:solidFill>
              </a:rPr>
              <a:t>Обеспечительные меры</a:t>
            </a:r>
          </a:p>
          <a:p>
            <a:pPr marL="215935" indent="-215935">
              <a:buFont typeface="Arial" panose="020B0604020202020204" pitchFamily="34" charset="0"/>
              <a:buChar char="•"/>
            </a:pPr>
            <a:r>
              <a:rPr lang="ru-RU" sz="1400" dirty="0">
                <a:solidFill>
                  <a:schemeClr val="bg1">
                    <a:lumMod val="50000"/>
                  </a:schemeClr>
                </a:solidFill>
              </a:rPr>
              <a:t>ПИР 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488688" y="5500113"/>
            <a:ext cx="2360159" cy="116924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15935" indent="-215935">
              <a:buFont typeface="Arial" panose="020B0604020202020204" pitchFamily="34" charset="0"/>
              <a:buChar char="•"/>
            </a:pPr>
            <a:r>
              <a:rPr lang="ru-RU" sz="1400" dirty="0">
                <a:solidFill>
                  <a:schemeClr val="bg1">
                    <a:lumMod val="50000"/>
                  </a:schemeClr>
                </a:solidFill>
              </a:rPr>
              <a:t>Платежный календарь</a:t>
            </a:r>
          </a:p>
          <a:p>
            <a:pPr marL="215935" indent="-215935">
              <a:buFont typeface="Arial" panose="020B0604020202020204" pitchFamily="34" charset="0"/>
              <a:buChar char="•"/>
            </a:pPr>
            <a:r>
              <a:rPr lang="ru-RU" sz="1400" dirty="0">
                <a:solidFill>
                  <a:schemeClr val="bg1">
                    <a:lumMod val="50000"/>
                  </a:schemeClr>
                </a:solidFill>
              </a:rPr>
              <a:t>Кэш-</a:t>
            </a:r>
            <a:r>
              <a:rPr lang="ru-RU" sz="1400" dirty="0" err="1">
                <a:solidFill>
                  <a:schemeClr val="bg1">
                    <a:lumMod val="50000"/>
                  </a:schemeClr>
                </a:solidFill>
              </a:rPr>
              <a:t>пулинг</a:t>
            </a:r>
            <a:endParaRPr lang="ru-RU" sz="1400" dirty="0">
              <a:solidFill>
                <a:schemeClr val="bg1">
                  <a:lumMod val="50000"/>
                </a:schemeClr>
              </a:solidFill>
            </a:endParaRPr>
          </a:p>
          <a:p>
            <a:pPr marL="215935" indent="-215935">
              <a:buFont typeface="Arial" panose="020B0604020202020204" pitchFamily="34" charset="0"/>
              <a:buChar char="•"/>
            </a:pPr>
            <a:r>
              <a:rPr lang="ru-RU" sz="1400" dirty="0">
                <a:solidFill>
                  <a:schemeClr val="bg1">
                    <a:lumMod val="50000"/>
                  </a:schemeClr>
                </a:solidFill>
              </a:rPr>
              <a:t>Кредитные лимиты</a:t>
            </a:r>
          </a:p>
          <a:p>
            <a:pPr marL="215935" indent="-215935">
              <a:buFont typeface="Arial" panose="020B0604020202020204" pitchFamily="34" charset="0"/>
              <a:buChar char="•"/>
            </a:pPr>
            <a:r>
              <a:rPr lang="ru-RU" sz="1400" dirty="0">
                <a:solidFill>
                  <a:schemeClr val="bg1">
                    <a:lumMod val="50000"/>
                  </a:schemeClr>
                </a:solidFill>
              </a:rPr>
              <a:t>Внутригрупповое </a:t>
            </a:r>
            <a:br>
              <a:rPr lang="ru-RU" sz="1400" dirty="0">
                <a:solidFill>
                  <a:schemeClr val="bg1">
                    <a:lumMod val="50000"/>
                  </a:schemeClr>
                </a:solidFill>
              </a:rPr>
            </a:br>
            <a:r>
              <a:rPr lang="ru-RU" sz="1400" dirty="0">
                <a:solidFill>
                  <a:schemeClr val="bg1">
                    <a:lumMod val="50000"/>
                  </a:schemeClr>
                </a:solidFill>
              </a:rPr>
              <a:t>финансирование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4292671" y="5477365"/>
            <a:ext cx="2313365" cy="116924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15935" indent="-215935">
              <a:buFont typeface="Arial" panose="020B0604020202020204" pitchFamily="34" charset="0"/>
              <a:buChar char="•"/>
            </a:pPr>
            <a:r>
              <a:rPr lang="ru-RU" sz="1400" dirty="0">
                <a:solidFill>
                  <a:schemeClr val="bg1">
                    <a:lumMod val="50000"/>
                  </a:schemeClr>
                </a:solidFill>
              </a:rPr>
              <a:t>Реестры платежей</a:t>
            </a:r>
            <a:endParaRPr lang="en-US" sz="1400" dirty="0">
              <a:solidFill>
                <a:schemeClr val="bg1">
                  <a:lumMod val="50000"/>
                </a:schemeClr>
              </a:solidFill>
            </a:endParaRPr>
          </a:p>
          <a:p>
            <a:pPr marL="215935" indent="-215935"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chemeClr val="bg1">
                    <a:lumMod val="50000"/>
                  </a:schemeClr>
                </a:solidFill>
              </a:rPr>
              <a:t>Host2Host</a:t>
            </a:r>
            <a:endParaRPr lang="ru-RU" sz="1400" dirty="0">
              <a:solidFill>
                <a:schemeClr val="bg1">
                  <a:lumMod val="50000"/>
                </a:schemeClr>
              </a:solidFill>
            </a:endParaRPr>
          </a:p>
          <a:p>
            <a:pPr marL="215935" indent="-215935">
              <a:buFont typeface="Arial" panose="020B0604020202020204" pitchFamily="34" charset="0"/>
              <a:buChar char="•"/>
            </a:pPr>
            <a:r>
              <a:rPr lang="ru-RU" sz="1400" dirty="0">
                <a:solidFill>
                  <a:schemeClr val="bg1">
                    <a:lumMod val="50000"/>
                  </a:schemeClr>
                </a:solidFill>
              </a:rPr>
              <a:t>Разнесение выписки</a:t>
            </a:r>
          </a:p>
          <a:p>
            <a:pPr marL="215935" indent="-215935">
              <a:buFont typeface="Arial" panose="020B0604020202020204" pitchFamily="34" charset="0"/>
              <a:buChar char="•"/>
            </a:pPr>
            <a:r>
              <a:rPr lang="ru-RU" sz="1400" dirty="0">
                <a:solidFill>
                  <a:schemeClr val="bg1">
                    <a:lumMod val="50000"/>
                  </a:schemeClr>
                </a:solidFill>
              </a:rPr>
              <a:t>Кассовые операции</a:t>
            </a:r>
          </a:p>
          <a:p>
            <a:pPr marL="215935" indent="-215935">
              <a:buFont typeface="Arial" panose="020B0604020202020204" pitchFamily="34" charset="0"/>
              <a:buChar char="•"/>
            </a:pPr>
            <a:r>
              <a:rPr lang="ru-RU" sz="1400" dirty="0" err="1">
                <a:solidFill>
                  <a:schemeClr val="bg1">
                    <a:lumMod val="50000"/>
                  </a:schemeClr>
                </a:solidFill>
              </a:rPr>
              <a:t>Эквайринг</a:t>
            </a:r>
            <a:r>
              <a:rPr lang="ru-RU" sz="1400" dirty="0">
                <a:solidFill>
                  <a:schemeClr val="bg1">
                    <a:lumMod val="50000"/>
                  </a:schemeClr>
                </a:solidFill>
              </a:rPr>
              <a:t>, корп. карты</a:t>
            </a:r>
          </a:p>
        </p:txBody>
      </p:sp>
      <p:cxnSp>
        <p:nvCxnSpPr>
          <p:cNvPr id="12" name="Прямая соединительная линия 11"/>
          <p:cNvCxnSpPr/>
          <p:nvPr/>
        </p:nvCxnSpPr>
        <p:spPr>
          <a:xfrm>
            <a:off x="2630392" y="4921640"/>
            <a:ext cx="0" cy="539859"/>
          </a:xfrm>
          <a:prstGeom prst="line">
            <a:avLst/>
          </a:prstGeom>
          <a:ln w="38100">
            <a:solidFill>
              <a:schemeClr val="bg2">
                <a:lumMod val="75000"/>
              </a:schemeClr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Прямая соединительная линия 21"/>
          <p:cNvCxnSpPr/>
          <p:nvPr/>
        </p:nvCxnSpPr>
        <p:spPr>
          <a:xfrm>
            <a:off x="5420034" y="4921640"/>
            <a:ext cx="0" cy="539859"/>
          </a:xfrm>
          <a:prstGeom prst="line">
            <a:avLst/>
          </a:prstGeom>
          <a:ln w="38100">
            <a:solidFill>
              <a:schemeClr val="bg2">
                <a:lumMod val="75000"/>
              </a:schemeClr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Прямая соединительная линия 22"/>
          <p:cNvCxnSpPr/>
          <p:nvPr/>
        </p:nvCxnSpPr>
        <p:spPr>
          <a:xfrm>
            <a:off x="8282695" y="4921640"/>
            <a:ext cx="0" cy="539859"/>
          </a:xfrm>
          <a:prstGeom prst="line">
            <a:avLst/>
          </a:prstGeom>
          <a:ln w="38100">
            <a:solidFill>
              <a:schemeClr val="bg2">
                <a:lumMod val="75000"/>
              </a:schemeClr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Прямая соединительная линия 35"/>
          <p:cNvCxnSpPr/>
          <p:nvPr/>
        </p:nvCxnSpPr>
        <p:spPr>
          <a:xfrm>
            <a:off x="8294537" y="2491915"/>
            <a:ext cx="0" cy="539859"/>
          </a:xfrm>
          <a:prstGeom prst="line">
            <a:avLst/>
          </a:prstGeom>
          <a:ln w="38100">
            <a:solidFill>
              <a:schemeClr val="bg2">
                <a:lumMod val="75000"/>
              </a:schemeClr>
            </a:solidFill>
            <a:headEnd type="triangle" w="lg" len="lg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Прямая соединительная линия 36"/>
          <p:cNvCxnSpPr/>
          <p:nvPr/>
        </p:nvCxnSpPr>
        <p:spPr>
          <a:xfrm>
            <a:off x="5420034" y="2493982"/>
            <a:ext cx="0" cy="539859"/>
          </a:xfrm>
          <a:prstGeom prst="line">
            <a:avLst/>
          </a:prstGeom>
          <a:ln w="38100">
            <a:solidFill>
              <a:schemeClr val="bg2">
                <a:lumMod val="75000"/>
              </a:schemeClr>
            </a:solidFill>
            <a:headEnd type="triangle" w="lg" len="lg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Прямая соединительная линия 37"/>
          <p:cNvCxnSpPr/>
          <p:nvPr/>
        </p:nvCxnSpPr>
        <p:spPr>
          <a:xfrm>
            <a:off x="2610711" y="2493982"/>
            <a:ext cx="0" cy="539859"/>
          </a:xfrm>
          <a:prstGeom prst="line">
            <a:avLst/>
          </a:prstGeom>
          <a:ln w="38100">
            <a:solidFill>
              <a:schemeClr val="bg2">
                <a:lumMod val="75000"/>
              </a:schemeClr>
            </a:solidFill>
            <a:headEnd type="triangle" w="lg" len="lg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6735779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>
            <a:extLst>
              <a:ext uri="{FF2B5EF4-FFF2-40B4-BE49-F238E27FC236}">
                <a16:creationId xmlns:a16="http://schemas.microsoft.com/office/drawing/2014/main" id="{96F7B89F-A3A4-4FE8-A8F4-1673A9B5A5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Планирование и контроль</a:t>
            </a:r>
          </a:p>
        </p:txBody>
      </p:sp>
      <p:sp>
        <p:nvSpPr>
          <p:cNvPr id="6" name="Текст 5">
            <a:extLst>
              <a:ext uri="{FF2B5EF4-FFF2-40B4-BE49-F238E27FC236}">
                <a16:creationId xmlns:a16="http://schemas.microsoft.com/office/drawing/2014/main" id="{17C7FD12-B646-45CE-8FAF-455B5289F3F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838110A2-6100-4ED7-B1B0-C38D1CCBD48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5007AF4B-D67C-4129-86EF-FE2A65D9E95E}" type="slidenum">
              <a:rPr lang="ru-RU" altLang="ru-RU" smtClean="0"/>
              <a:pPr>
                <a:defRPr/>
              </a:pPr>
              <a:t>20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227659526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Новые способы создания заявок на оплату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5007AF4B-D67C-4129-86EF-FE2A65D9E95E}" type="slidenum">
              <a:rPr lang="ru-RU" altLang="ru-RU" smtClean="0"/>
              <a:pPr>
                <a:defRPr/>
              </a:pPr>
              <a:t>21</a:t>
            </a:fld>
            <a:endParaRPr lang="ru-RU" altLang="ru-RU" dirty="0"/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949768" y="2021346"/>
            <a:ext cx="2087602" cy="576064"/>
          </a:xfrm>
          <a:prstGeom prst="roundRect">
            <a:avLst/>
          </a:prstGeom>
          <a:solidFill>
            <a:srgbClr val="A6EC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>
                <a:solidFill>
                  <a:srgbClr val="808080"/>
                </a:solidFill>
              </a:rPr>
              <a:t>Помощник учета зарплаты</a:t>
            </a: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949768" y="2704690"/>
            <a:ext cx="2087602" cy="576064"/>
          </a:xfrm>
          <a:prstGeom prst="roundRect">
            <a:avLst/>
          </a:prstGeom>
          <a:solidFill>
            <a:srgbClr val="A6EC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>
                <a:solidFill>
                  <a:srgbClr val="808080"/>
                </a:solidFill>
              </a:rPr>
              <a:t>Помощник уплаты налогов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07368" y="1429476"/>
            <a:ext cx="111846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УХ 3.1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4367808" y="1429476"/>
            <a:ext cx="145648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/>
              <a:t>ЗУП КОРП</a:t>
            </a:r>
          </a:p>
        </p:txBody>
      </p:sp>
      <p:sp>
        <p:nvSpPr>
          <p:cNvPr id="11" name="Блок-схема: документ 10"/>
          <p:cNvSpPr/>
          <p:nvPr/>
        </p:nvSpPr>
        <p:spPr>
          <a:xfrm>
            <a:off x="4511825" y="1829586"/>
            <a:ext cx="1440160" cy="1027682"/>
          </a:xfrm>
          <a:prstGeom prst="flowChartDocument">
            <a:avLst/>
          </a:prstGeom>
          <a:solidFill>
            <a:srgbClr val="A6EC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>
                <a:solidFill>
                  <a:srgbClr val="808080"/>
                </a:solidFill>
              </a:rPr>
              <a:t>Ведомость на выплату з/п</a:t>
            </a:r>
          </a:p>
        </p:txBody>
      </p:sp>
      <p:sp>
        <p:nvSpPr>
          <p:cNvPr id="12" name="Блок-схема: документ 11"/>
          <p:cNvSpPr/>
          <p:nvPr/>
        </p:nvSpPr>
        <p:spPr>
          <a:xfrm>
            <a:off x="2783632" y="3803579"/>
            <a:ext cx="1329554" cy="1027682"/>
          </a:xfrm>
          <a:prstGeom prst="flowChartDocument">
            <a:avLst/>
          </a:prstGeom>
          <a:solidFill>
            <a:srgbClr val="A6EC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>
                <a:solidFill>
                  <a:srgbClr val="808080"/>
                </a:solidFill>
              </a:rPr>
              <a:t>Ведомость на выплату з/п</a:t>
            </a:r>
          </a:p>
        </p:txBody>
      </p:sp>
      <p:sp>
        <p:nvSpPr>
          <p:cNvPr id="13" name="Блок-схема: документ 12"/>
          <p:cNvSpPr/>
          <p:nvPr/>
        </p:nvSpPr>
        <p:spPr>
          <a:xfrm>
            <a:off x="877761" y="3803579"/>
            <a:ext cx="1296144" cy="1027682"/>
          </a:xfrm>
          <a:prstGeom prst="flowChartDocument">
            <a:avLst/>
          </a:prstGeom>
          <a:solidFill>
            <a:srgbClr val="A6EC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>
                <a:solidFill>
                  <a:srgbClr val="808080"/>
                </a:solidFill>
              </a:rPr>
              <a:t>Заявка на оплату</a:t>
            </a:r>
          </a:p>
        </p:txBody>
      </p:sp>
      <p:sp>
        <p:nvSpPr>
          <p:cNvPr id="14" name="Блок-схема: документ 13"/>
          <p:cNvSpPr/>
          <p:nvPr/>
        </p:nvSpPr>
        <p:spPr>
          <a:xfrm>
            <a:off x="877762" y="5228854"/>
            <a:ext cx="1296144" cy="1027682"/>
          </a:xfrm>
          <a:prstGeom prst="flowChartDocument">
            <a:avLst/>
          </a:prstGeom>
          <a:solidFill>
            <a:srgbClr val="A6EC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>
                <a:solidFill>
                  <a:srgbClr val="808080"/>
                </a:solidFill>
              </a:rPr>
              <a:t>Платежное поручение</a:t>
            </a:r>
          </a:p>
        </p:txBody>
      </p:sp>
      <p:cxnSp>
        <p:nvCxnSpPr>
          <p:cNvPr id="16" name="Прямая со стрелкой 15"/>
          <p:cNvCxnSpPr>
            <a:stCxn id="7" idx="1"/>
            <a:endCxn id="14" idx="1"/>
          </p:cNvCxnSpPr>
          <p:nvPr/>
        </p:nvCxnSpPr>
        <p:spPr bwMode="auto">
          <a:xfrm rot="10800000" flipV="1">
            <a:off x="877762" y="2309377"/>
            <a:ext cx="72006" cy="3433317"/>
          </a:xfrm>
          <a:prstGeom prst="bentConnector3">
            <a:avLst>
              <a:gd name="adj1" fmla="val 417474"/>
            </a:avLst>
          </a:prstGeom>
          <a:solidFill>
            <a:srgbClr val="F9E383">
              <a:alpha val="50000"/>
            </a:srgbClr>
          </a:solidFill>
          <a:ln w="22225" cap="flat" cmpd="sng" algn="ctr">
            <a:solidFill>
              <a:srgbClr val="808080"/>
            </a:solidFill>
            <a:prstDash val="solid"/>
            <a:round/>
            <a:headEnd type="none" w="med" len="med"/>
            <a:tailEnd type="arrow" w="lg" len="lg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7" name="Прямая со стрелкой 15"/>
          <p:cNvCxnSpPr>
            <a:stCxn id="8" idx="1"/>
            <a:endCxn id="14" idx="1"/>
          </p:cNvCxnSpPr>
          <p:nvPr/>
        </p:nvCxnSpPr>
        <p:spPr bwMode="auto">
          <a:xfrm rot="10800000" flipV="1">
            <a:off x="877762" y="2992721"/>
            <a:ext cx="72006" cy="2749973"/>
          </a:xfrm>
          <a:prstGeom prst="bentConnector3">
            <a:avLst>
              <a:gd name="adj1" fmla="val 417474"/>
            </a:avLst>
          </a:prstGeom>
          <a:solidFill>
            <a:srgbClr val="F9E383">
              <a:alpha val="50000"/>
            </a:srgbClr>
          </a:solidFill>
          <a:ln w="22225" cap="flat" cmpd="sng" algn="ctr">
            <a:solidFill>
              <a:srgbClr val="808080"/>
            </a:solidFill>
            <a:prstDash val="solid"/>
            <a:round/>
            <a:headEnd type="none" w="med" len="med"/>
            <a:tailEnd type="arrow" w="lg" len="lg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0" name="Прямая со стрелкой 15"/>
          <p:cNvCxnSpPr>
            <a:stCxn id="11" idx="1"/>
            <a:endCxn id="12" idx="3"/>
          </p:cNvCxnSpPr>
          <p:nvPr/>
        </p:nvCxnSpPr>
        <p:spPr bwMode="auto">
          <a:xfrm rot="10800000" flipV="1">
            <a:off x="4113187" y="2343426"/>
            <a:ext cx="398639" cy="1973993"/>
          </a:xfrm>
          <a:prstGeom prst="bentConnector3">
            <a:avLst>
              <a:gd name="adj1" fmla="val 50000"/>
            </a:avLst>
          </a:prstGeom>
          <a:solidFill>
            <a:srgbClr val="F9E383">
              <a:alpha val="50000"/>
            </a:srgbClr>
          </a:solidFill>
          <a:ln w="22225" cap="flat" cmpd="sng" algn="ctr">
            <a:solidFill>
              <a:srgbClr val="808080"/>
            </a:solidFill>
            <a:prstDash val="solid"/>
            <a:round/>
            <a:headEnd type="none" w="med" len="med"/>
            <a:tailEnd type="arrow" w="lg" len="lg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3" name="Прямая со стрелкой 15"/>
          <p:cNvCxnSpPr>
            <a:stCxn id="12" idx="1"/>
            <a:endCxn id="13" idx="3"/>
          </p:cNvCxnSpPr>
          <p:nvPr/>
        </p:nvCxnSpPr>
        <p:spPr bwMode="auto">
          <a:xfrm flipH="1">
            <a:off x="2173905" y="4317420"/>
            <a:ext cx="609727" cy="0"/>
          </a:xfrm>
          <a:prstGeom prst="straightConnector1">
            <a:avLst/>
          </a:prstGeom>
          <a:solidFill>
            <a:srgbClr val="F9E383">
              <a:alpha val="50000"/>
            </a:srgbClr>
          </a:solidFill>
          <a:ln w="22225" cap="flat" cmpd="sng" algn="ctr">
            <a:solidFill>
              <a:srgbClr val="808080"/>
            </a:solidFill>
            <a:prstDash val="solid"/>
            <a:round/>
            <a:headEnd type="none" w="med" len="med"/>
            <a:tailEnd type="arrow" w="lg" len="lg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8" name="Прямая со стрелкой 15"/>
          <p:cNvCxnSpPr>
            <a:stCxn id="13" idx="2"/>
            <a:endCxn id="14" idx="0"/>
          </p:cNvCxnSpPr>
          <p:nvPr/>
        </p:nvCxnSpPr>
        <p:spPr bwMode="auto">
          <a:xfrm>
            <a:off x="1525833" y="4763320"/>
            <a:ext cx="1" cy="465534"/>
          </a:xfrm>
          <a:prstGeom prst="straightConnector1">
            <a:avLst/>
          </a:prstGeom>
          <a:solidFill>
            <a:srgbClr val="F9E383">
              <a:alpha val="50000"/>
            </a:srgbClr>
          </a:solidFill>
          <a:ln w="22225" cap="flat" cmpd="sng" algn="ctr">
            <a:solidFill>
              <a:srgbClr val="808080"/>
            </a:solidFill>
            <a:prstDash val="solid"/>
            <a:round/>
            <a:headEnd type="none" w="med" len="med"/>
            <a:tailEnd type="arrow" w="lg" len="lg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31" name="Скругленный прямоугольник 30"/>
          <p:cNvSpPr/>
          <p:nvPr/>
        </p:nvSpPr>
        <p:spPr>
          <a:xfrm>
            <a:off x="8437994" y="2021345"/>
            <a:ext cx="2087602" cy="576064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>
                <a:solidFill>
                  <a:srgbClr val="808080"/>
                </a:solidFill>
              </a:rPr>
              <a:t>Помощник учета зарплаты</a:t>
            </a:r>
          </a:p>
        </p:txBody>
      </p:sp>
      <p:sp>
        <p:nvSpPr>
          <p:cNvPr id="32" name="Скругленный прямоугольник 31"/>
          <p:cNvSpPr/>
          <p:nvPr/>
        </p:nvSpPr>
        <p:spPr>
          <a:xfrm>
            <a:off x="8437994" y="2704689"/>
            <a:ext cx="2087602" cy="576064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>
                <a:solidFill>
                  <a:srgbClr val="808080"/>
                </a:solidFill>
              </a:rPr>
              <a:t>Помощник уплаты налогов</a:t>
            </a:r>
          </a:p>
        </p:txBody>
      </p:sp>
      <p:sp>
        <p:nvSpPr>
          <p:cNvPr id="34" name="Блок-схема: документ 33"/>
          <p:cNvSpPr/>
          <p:nvPr/>
        </p:nvSpPr>
        <p:spPr>
          <a:xfrm>
            <a:off x="8365987" y="3803578"/>
            <a:ext cx="1296144" cy="1027682"/>
          </a:xfrm>
          <a:prstGeom prst="flowChartDocumen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>
                <a:solidFill>
                  <a:srgbClr val="808080"/>
                </a:solidFill>
              </a:rPr>
              <a:t>Заявка на оплату</a:t>
            </a:r>
          </a:p>
        </p:txBody>
      </p:sp>
      <p:sp>
        <p:nvSpPr>
          <p:cNvPr id="35" name="Блок-схема: документ 34"/>
          <p:cNvSpPr/>
          <p:nvPr/>
        </p:nvSpPr>
        <p:spPr>
          <a:xfrm>
            <a:off x="8365988" y="5228853"/>
            <a:ext cx="1296144" cy="1027682"/>
          </a:xfrm>
          <a:prstGeom prst="flowChartDocumen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>
                <a:solidFill>
                  <a:srgbClr val="808080"/>
                </a:solidFill>
              </a:rPr>
              <a:t>Платежное поручение</a:t>
            </a:r>
          </a:p>
        </p:txBody>
      </p:sp>
      <p:cxnSp>
        <p:nvCxnSpPr>
          <p:cNvPr id="36" name="Прямая со стрелкой 15"/>
          <p:cNvCxnSpPr>
            <a:stCxn id="31" idx="1"/>
            <a:endCxn id="34" idx="1"/>
          </p:cNvCxnSpPr>
          <p:nvPr/>
        </p:nvCxnSpPr>
        <p:spPr bwMode="auto">
          <a:xfrm rot="10800000" flipV="1">
            <a:off x="8365988" y="2309377"/>
            <a:ext cx="72007" cy="2008042"/>
          </a:xfrm>
          <a:prstGeom prst="bentConnector3">
            <a:avLst>
              <a:gd name="adj1" fmla="val 417469"/>
            </a:avLst>
          </a:prstGeom>
          <a:solidFill>
            <a:srgbClr val="F9E383">
              <a:alpha val="50000"/>
            </a:srgbClr>
          </a:solidFill>
          <a:ln w="22225" cap="flat" cmpd="sng" algn="ctr">
            <a:solidFill>
              <a:srgbClr val="808080"/>
            </a:solidFill>
            <a:prstDash val="solid"/>
            <a:round/>
            <a:headEnd type="none" w="med" len="med"/>
            <a:tailEnd type="arrow" w="lg" len="lg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7" name="Прямая со стрелкой 15"/>
          <p:cNvCxnSpPr>
            <a:stCxn id="32" idx="1"/>
            <a:endCxn id="34" idx="1"/>
          </p:cNvCxnSpPr>
          <p:nvPr/>
        </p:nvCxnSpPr>
        <p:spPr bwMode="auto">
          <a:xfrm rot="10800000" flipV="1">
            <a:off x="8365988" y="2992721"/>
            <a:ext cx="72007" cy="1324698"/>
          </a:xfrm>
          <a:prstGeom prst="bentConnector3">
            <a:avLst>
              <a:gd name="adj1" fmla="val 417469"/>
            </a:avLst>
          </a:prstGeom>
          <a:solidFill>
            <a:srgbClr val="F9E383">
              <a:alpha val="50000"/>
            </a:srgbClr>
          </a:solidFill>
          <a:ln w="22225" cap="flat" cmpd="sng" algn="ctr">
            <a:solidFill>
              <a:srgbClr val="808080"/>
            </a:solidFill>
            <a:prstDash val="solid"/>
            <a:round/>
            <a:headEnd type="none" w="med" len="med"/>
            <a:tailEnd type="arrow" w="lg" len="lg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9" name="Прямая со стрелкой 15"/>
          <p:cNvCxnSpPr>
            <a:stCxn id="34" idx="2"/>
            <a:endCxn id="35" idx="0"/>
          </p:cNvCxnSpPr>
          <p:nvPr/>
        </p:nvCxnSpPr>
        <p:spPr bwMode="auto">
          <a:xfrm>
            <a:off x="9014059" y="4763319"/>
            <a:ext cx="1" cy="465534"/>
          </a:xfrm>
          <a:prstGeom prst="straightConnector1">
            <a:avLst/>
          </a:prstGeom>
          <a:solidFill>
            <a:srgbClr val="F9E383">
              <a:alpha val="50000"/>
            </a:srgbClr>
          </a:solidFill>
          <a:ln w="22225" cap="flat" cmpd="sng" algn="ctr">
            <a:solidFill>
              <a:srgbClr val="808080"/>
            </a:solidFill>
            <a:prstDash val="solid"/>
            <a:round/>
            <a:headEnd type="none" w="med" len="med"/>
            <a:tailEnd type="arrow" w="lg" len="lg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40" name="TextBox 39"/>
          <p:cNvSpPr txBox="1"/>
          <p:nvPr/>
        </p:nvSpPr>
        <p:spPr>
          <a:xfrm>
            <a:off x="8112224" y="1433091"/>
            <a:ext cx="111846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УХ 3.2</a:t>
            </a:r>
          </a:p>
        </p:txBody>
      </p:sp>
      <p:cxnSp>
        <p:nvCxnSpPr>
          <p:cNvPr id="43" name="Прямая со стрелкой 15"/>
          <p:cNvCxnSpPr>
            <a:stCxn id="11" idx="3"/>
            <a:endCxn id="34" idx="1"/>
          </p:cNvCxnSpPr>
          <p:nvPr/>
        </p:nvCxnSpPr>
        <p:spPr bwMode="auto">
          <a:xfrm>
            <a:off x="5951985" y="2343427"/>
            <a:ext cx="2414002" cy="1973992"/>
          </a:xfrm>
          <a:prstGeom prst="bentConnector3">
            <a:avLst>
              <a:gd name="adj1" fmla="val 50000"/>
            </a:avLst>
          </a:prstGeom>
          <a:solidFill>
            <a:srgbClr val="F9E383">
              <a:alpha val="50000"/>
            </a:srgbClr>
          </a:solidFill>
          <a:ln w="22225" cap="flat" cmpd="sng" algn="ctr">
            <a:solidFill>
              <a:srgbClr val="808080"/>
            </a:solidFill>
            <a:prstDash val="solid"/>
            <a:round/>
            <a:headEnd type="none" w="med" len="med"/>
            <a:tailEnd type="arrow" w="lg" len="lg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46" name="Прямоугольник 45"/>
          <p:cNvSpPr/>
          <p:nvPr/>
        </p:nvSpPr>
        <p:spPr>
          <a:xfrm>
            <a:off x="2599226" y="5617575"/>
            <a:ext cx="6096000" cy="707886"/>
          </a:xfrm>
          <a:prstGeom prst="rect">
            <a:avLst/>
          </a:prstGeom>
        </p:spPr>
        <p:txBody>
          <a:bodyPr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dirty="0"/>
              <a:t>Увеличение модульности ландшафта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dirty="0"/>
              <a:t>Единообразие казначейских процессов</a:t>
            </a:r>
          </a:p>
        </p:txBody>
      </p:sp>
    </p:spTree>
    <p:extLst>
      <p:ext uri="{BB962C8B-B14F-4D97-AF65-F5344CB8AC3E}">
        <p14:creationId xmlns:p14="http://schemas.microsoft.com/office/powerpoint/2010/main" val="8813314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 animBg="1"/>
      <p:bldP spid="32" grpId="0" animBg="1"/>
      <p:bldP spid="34" grpId="0" animBg="1"/>
      <p:bldP spid="35" grpId="0" animBg="1"/>
      <p:bldP spid="40" grpId="0"/>
      <p:bldP spid="46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Переработка внутригрупповых заявок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43339" y="4833998"/>
            <a:ext cx="6312701" cy="1762982"/>
          </a:xfrm>
        </p:spPr>
        <p:txBody>
          <a:bodyPr/>
          <a:lstStyle/>
          <a:p>
            <a:r>
              <a:rPr lang="ru-RU" sz="2000" dirty="0"/>
              <a:t>Опциональное формирование приходной части</a:t>
            </a:r>
          </a:p>
          <a:p>
            <a:r>
              <a:rPr lang="ru-RU" sz="2000" dirty="0"/>
              <a:t>Больше гибкости при заполнении</a:t>
            </a:r>
          </a:p>
          <a:p>
            <a:r>
              <a:rPr lang="ru-RU" sz="2000" dirty="0"/>
              <a:t>Упрощение настройки ролей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5007AF4B-D67C-4129-86EF-FE2A65D9E95E}" type="slidenum">
              <a:rPr lang="ru-RU" altLang="ru-RU" smtClean="0"/>
              <a:pPr>
                <a:defRPr/>
              </a:pPr>
              <a:t>22</a:t>
            </a:fld>
            <a:endParaRPr lang="ru-RU" altLang="ru-RU" dirty="0"/>
          </a:p>
        </p:txBody>
      </p:sp>
      <p:sp>
        <p:nvSpPr>
          <p:cNvPr id="12" name="TextBox 11"/>
          <p:cNvSpPr txBox="1"/>
          <p:nvPr/>
        </p:nvSpPr>
        <p:spPr>
          <a:xfrm>
            <a:off x="5847710" y="1394611"/>
            <a:ext cx="151216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УХ 3.2</a:t>
            </a:r>
          </a:p>
        </p:txBody>
      </p:sp>
      <p:sp>
        <p:nvSpPr>
          <p:cNvPr id="19" name="Блок-схема: документ 18"/>
          <p:cNvSpPr/>
          <p:nvPr/>
        </p:nvSpPr>
        <p:spPr>
          <a:xfrm>
            <a:off x="5716847" y="1964510"/>
            <a:ext cx="1773894" cy="864096"/>
          </a:xfrm>
          <a:prstGeom prst="flowChartDocumen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>
                <a:solidFill>
                  <a:srgbClr val="808080"/>
                </a:solidFill>
              </a:rPr>
              <a:t>Заявка на оплату</a:t>
            </a:r>
          </a:p>
        </p:txBody>
      </p:sp>
      <p:sp>
        <p:nvSpPr>
          <p:cNvPr id="20" name="Скругленный прямоугольник 19"/>
          <p:cNvSpPr/>
          <p:nvPr/>
        </p:nvSpPr>
        <p:spPr>
          <a:xfrm>
            <a:off x="8409443" y="1945948"/>
            <a:ext cx="1773894" cy="864096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>
                <a:solidFill>
                  <a:srgbClr val="808080"/>
                </a:solidFill>
              </a:rPr>
              <a:t>Расходная позиция</a:t>
            </a:r>
          </a:p>
        </p:txBody>
      </p:sp>
      <p:sp>
        <p:nvSpPr>
          <p:cNvPr id="21" name="Скругленный прямоугольник 20"/>
          <p:cNvSpPr/>
          <p:nvPr/>
        </p:nvSpPr>
        <p:spPr>
          <a:xfrm>
            <a:off x="8400256" y="3192751"/>
            <a:ext cx="1773894" cy="864096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>
                <a:solidFill>
                  <a:srgbClr val="808080"/>
                </a:solidFill>
              </a:rPr>
              <a:t>Приходная позиция</a:t>
            </a:r>
          </a:p>
        </p:txBody>
      </p:sp>
      <p:cxnSp>
        <p:nvCxnSpPr>
          <p:cNvPr id="22" name="Прямая со стрелкой 15"/>
          <p:cNvCxnSpPr>
            <a:stCxn id="19" idx="3"/>
            <a:endCxn id="20" idx="1"/>
          </p:cNvCxnSpPr>
          <p:nvPr/>
        </p:nvCxnSpPr>
        <p:spPr bwMode="auto">
          <a:xfrm flipV="1">
            <a:off x="7490741" y="2377996"/>
            <a:ext cx="918702" cy="18562"/>
          </a:xfrm>
          <a:prstGeom prst="straightConnector1">
            <a:avLst/>
          </a:prstGeom>
          <a:solidFill>
            <a:srgbClr val="F9E383">
              <a:alpha val="50000"/>
            </a:srgbClr>
          </a:solidFill>
          <a:ln w="22225" cap="flat" cmpd="sng" algn="ctr">
            <a:solidFill>
              <a:srgbClr val="808080"/>
            </a:solidFill>
            <a:prstDash val="solid"/>
            <a:round/>
            <a:headEnd type="none" w="med" len="med"/>
            <a:tailEnd type="arrow" w="lg" len="lg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3" name="Прямая со стрелкой 22"/>
          <p:cNvCxnSpPr>
            <a:stCxn id="24" idx="3"/>
            <a:endCxn id="21" idx="1"/>
          </p:cNvCxnSpPr>
          <p:nvPr/>
        </p:nvCxnSpPr>
        <p:spPr bwMode="auto">
          <a:xfrm>
            <a:off x="7490741" y="3615278"/>
            <a:ext cx="909515" cy="9521"/>
          </a:xfrm>
          <a:prstGeom prst="straightConnector1">
            <a:avLst/>
          </a:prstGeom>
          <a:solidFill>
            <a:srgbClr val="F9E383">
              <a:alpha val="50000"/>
            </a:srgbClr>
          </a:solidFill>
          <a:ln w="22225" cap="flat" cmpd="sng" algn="ctr">
            <a:solidFill>
              <a:srgbClr val="808080"/>
            </a:solidFill>
            <a:prstDash val="solid"/>
            <a:round/>
            <a:headEnd type="none" w="med" len="med"/>
            <a:tailEnd type="arrow" w="lg" len="lg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4" name="Блок-схема: документ 23"/>
          <p:cNvSpPr/>
          <p:nvPr/>
        </p:nvSpPr>
        <p:spPr>
          <a:xfrm>
            <a:off x="5716847" y="3183230"/>
            <a:ext cx="1773894" cy="864096"/>
          </a:xfrm>
          <a:prstGeom prst="flowChartDocumen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>
                <a:solidFill>
                  <a:srgbClr val="808080"/>
                </a:solidFill>
              </a:rPr>
              <a:t>Планируемое поступление ДС</a:t>
            </a:r>
          </a:p>
        </p:txBody>
      </p:sp>
      <p:cxnSp>
        <p:nvCxnSpPr>
          <p:cNvPr id="31" name="Прямая со стрелкой 30"/>
          <p:cNvCxnSpPr>
            <a:stCxn id="19" idx="2"/>
            <a:endCxn id="24" idx="0"/>
          </p:cNvCxnSpPr>
          <p:nvPr/>
        </p:nvCxnSpPr>
        <p:spPr bwMode="auto">
          <a:xfrm>
            <a:off x="6603794" y="2771480"/>
            <a:ext cx="0" cy="411750"/>
          </a:xfrm>
          <a:prstGeom prst="straightConnector1">
            <a:avLst/>
          </a:prstGeom>
          <a:solidFill>
            <a:srgbClr val="F9E383">
              <a:alpha val="50000"/>
            </a:srgbClr>
          </a:solidFill>
          <a:ln w="22225" cap="flat" cmpd="sng" algn="ctr">
            <a:solidFill>
              <a:srgbClr val="808080"/>
            </a:solidFill>
            <a:prstDash val="solid"/>
            <a:round/>
            <a:headEnd type="none" w="med" len="med"/>
            <a:tailEnd type="arrow" w="lg" len="lg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34" name="Блок-схема: документ 33"/>
          <p:cNvSpPr/>
          <p:nvPr/>
        </p:nvSpPr>
        <p:spPr>
          <a:xfrm>
            <a:off x="143339" y="1973791"/>
            <a:ext cx="1773894" cy="864096"/>
          </a:xfrm>
          <a:prstGeom prst="flowChartDocument">
            <a:avLst/>
          </a:prstGeom>
          <a:solidFill>
            <a:srgbClr val="A6EC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>
                <a:solidFill>
                  <a:srgbClr val="808080"/>
                </a:solidFill>
              </a:rPr>
              <a:t>Заявка на оплату</a:t>
            </a:r>
          </a:p>
        </p:txBody>
      </p:sp>
      <p:sp>
        <p:nvSpPr>
          <p:cNvPr id="35" name="Скругленный прямоугольник 34"/>
          <p:cNvSpPr/>
          <p:nvPr/>
        </p:nvSpPr>
        <p:spPr>
          <a:xfrm>
            <a:off x="2864827" y="1955229"/>
            <a:ext cx="1773894" cy="864096"/>
          </a:xfrm>
          <a:prstGeom prst="roundRect">
            <a:avLst/>
          </a:prstGeom>
          <a:solidFill>
            <a:srgbClr val="A6EC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>
                <a:solidFill>
                  <a:srgbClr val="808080"/>
                </a:solidFill>
              </a:rPr>
              <a:t>Расходная позиция</a:t>
            </a:r>
          </a:p>
        </p:txBody>
      </p:sp>
      <p:sp>
        <p:nvSpPr>
          <p:cNvPr id="36" name="Скругленный прямоугольник 35"/>
          <p:cNvSpPr/>
          <p:nvPr/>
        </p:nvSpPr>
        <p:spPr>
          <a:xfrm>
            <a:off x="2855640" y="3202032"/>
            <a:ext cx="1773894" cy="864096"/>
          </a:xfrm>
          <a:prstGeom prst="roundRect">
            <a:avLst/>
          </a:prstGeom>
          <a:solidFill>
            <a:srgbClr val="A6EC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>
                <a:solidFill>
                  <a:srgbClr val="808080"/>
                </a:solidFill>
              </a:rPr>
              <a:t>Приходная позиция</a:t>
            </a:r>
          </a:p>
        </p:txBody>
      </p:sp>
      <p:cxnSp>
        <p:nvCxnSpPr>
          <p:cNvPr id="37" name="Прямая со стрелкой 15"/>
          <p:cNvCxnSpPr>
            <a:stCxn id="34" idx="3"/>
            <a:endCxn id="35" idx="1"/>
          </p:cNvCxnSpPr>
          <p:nvPr/>
        </p:nvCxnSpPr>
        <p:spPr bwMode="auto">
          <a:xfrm flipV="1">
            <a:off x="1917233" y="2387277"/>
            <a:ext cx="947594" cy="18562"/>
          </a:xfrm>
          <a:prstGeom prst="straightConnector1">
            <a:avLst/>
          </a:prstGeom>
          <a:solidFill>
            <a:srgbClr val="F9E383">
              <a:alpha val="50000"/>
            </a:srgbClr>
          </a:solidFill>
          <a:ln w="22225" cap="flat" cmpd="sng" algn="ctr">
            <a:solidFill>
              <a:srgbClr val="808080"/>
            </a:solidFill>
            <a:prstDash val="solid"/>
            <a:round/>
            <a:headEnd type="none" w="med" len="med"/>
            <a:tailEnd type="arrow" w="lg" len="lg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8" name="Прямая со стрелкой 37"/>
          <p:cNvCxnSpPr>
            <a:stCxn id="34" idx="3"/>
            <a:endCxn id="36" idx="1"/>
          </p:cNvCxnSpPr>
          <p:nvPr/>
        </p:nvCxnSpPr>
        <p:spPr bwMode="auto">
          <a:xfrm>
            <a:off x="1917233" y="2405839"/>
            <a:ext cx="938407" cy="1228241"/>
          </a:xfrm>
          <a:prstGeom prst="bentConnector3">
            <a:avLst>
              <a:gd name="adj1" fmla="val 50000"/>
            </a:avLst>
          </a:prstGeom>
          <a:solidFill>
            <a:srgbClr val="F9E383">
              <a:alpha val="50000"/>
            </a:srgbClr>
          </a:solidFill>
          <a:ln w="22225" cap="flat" cmpd="sng" algn="ctr">
            <a:solidFill>
              <a:srgbClr val="808080"/>
            </a:solidFill>
            <a:prstDash val="solid"/>
            <a:round/>
            <a:headEnd type="none" w="med" len="med"/>
            <a:tailEnd type="arrow" w="lg" len="lg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42" name="TextBox 41"/>
          <p:cNvSpPr txBox="1"/>
          <p:nvPr/>
        </p:nvSpPr>
        <p:spPr>
          <a:xfrm>
            <a:off x="143339" y="1390627"/>
            <a:ext cx="151216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УХ 3.1</a:t>
            </a:r>
          </a:p>
        </p:txBody>
      </p:sp>
    </p:spTree>
    <p:extLst>
      <p:ext uri="{BB962C8B-B14F-4D97-AF65-F5344CB8AC3E}">
        <p14:creationId xmlns:p14="http://schemas.microsoft.com/office/powerpoint/2010/main" val="210603293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Подтверждающие документы </a:t>
            </a:r>
            <a:br>
              <a:rPr lang="ru-RU" dirty="0"/>
            </a:br>
            <a:r>
              <a:rPr lang="ru-RU" dirty="0"/>
              <a:t>в заявках на оплату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43339" y="5661620"/>
            <a:ext cx="11904133" cy="1151756"/>
          </a:xfrm>
        </p:spPr>
        <p:txBody>
          <a:bodyPr/>
          <a:lstStyle/>
          <a:p>
            <a:r>
              <a:rPr lang="ru-RU" sz="1600" dirty="0"/>
              <a:t>Список видов документов задается для вида операции</a:t>
            </a:r>
          </a:p>
          <a:p>
            <a:r>
              <a:rPr lang="ru-RU" sz="1600" dirty="0"/>
              <a:t>Документ системы либо скан</a:t>
            </a:r>
          </a:p>
          <a:p>
            <a:r>
              <a:rPr lang="ru-RU" sz="1600" dirty="0"/>
              <a:t>Проверка наличия документа при проведении заявки либо в маршруте согласования</a:t>
            </a:r>
          </a:p>
          <a:p>
            <a:endParaRPr lang="ru-RU" sz="160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5007AF4B-D67C-4129-86EF-FE2A65D9E95E}" type="slidenum">
              <a:rPr lang="ru-RU" altLang="ru-RU" smtClean="0"/>
              <a:pPr>
                <a:defRPr/>
              </a:pPr>
              <a:t>23</a:t>
            </a:fld>
            <a:endParaRPr lang="ru-RU" altLang="ru-RU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5360" y="1421118"/>
            <a:ext cx="5832648" cy="389913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72064" y="1411365"/>
            <a:ext cx="5270735" cy="166032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235990" y="3212976"/>
            <a:ext cx="7700787" cy="224857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52699443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Прочие изменения в заявках на оплату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Возможность добавлять пользовательские виды операций</a:t>
            </a:r>
          </a:p>
          <a:p>
            <a:pPr lvl="1"/>
            <a:r>
              <a:rPr lang="ru-RU" sz="1800" dirty="0"/>
              <a:t>Позволяет реализовать более гибкое управление согласованием, доступом, </a:t>
            </a:r>
            <a:br>
              <a:rPr lang="ru-RU" sz="1800" dirty="0"/>
            </a:br>
            <a:r>
              <a:rPr lang="ru-RU" sz="1800" dirty="0"/>
              <a:t>реквизитным составом заявок</a:t>
            </a:r>
          </a:p>
          <a:p>
            <a:r>
              <a:rPr lang="ru-RU" dirty="0"/>
              <a:t>Объект расчетов перенесен в табличную часть</a:t>
            </a:r>
          </a:p>
          <a:p>
            <a:pPr lvl="1"/>
            <a:r>
              <a:rPr lang="ru-RU" sz="1800" dirty="0"/>
              <a:t>Упрощение интеграции с 1С:</a:t>
            </a:r>
            <a:r>
              <a:rPr lang="en-US" sz="1800" dirty="0"/>
              <a:t>ERP</a:t>
            </a:r>
            <a:endParaRPr lang="ru-RU" sz="1800" dirty="0"/>
          </a:p>
          <a:p>
            <a:pPr lvl="1"/>
            <a:r>
              <a:rPr lang="ru-RU" sz="1800" dirty="0"/>
              <a:t>Уменьшение количества формируемых заявок на оплату</a:t>
            </a:r>
          </a:p>
          <a:p>
            <a:pPr lvl="1"/>
            <a:r>
              <a:rPr lang="ru-RU" sz="1800" dirty="0"/>
              <a:t>Подбор по кредиторской задолженности</a:t>
            </a:r>
          </a:p>
          <a:p>
            <a:r>
              <a:rPr lang="ru-RU" dirty="0"/>
              <a:t>Улучшения в заполнении документа</a:t>
            </a:r>
          </a:p>
          <a:p>
            <a:pPr lvl="1"/>
            <a:r>
              <a:rPr lang="ru-RU" sz="1800" dirty="0"/>
              <a:t>Заполнение основным договором</a:t>
            </a:r>
          </a:p>
          <a:p>
            <a:pPr lvl="1"/>
            <a:r>
              <a:rPr lang="ru-RU" sz="1800" dirty="0"/>
              <a:t>Желаемые счет и дата платежа – реквизиты документа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5007AF4B-D67C-4129-86EF-FE2A65D9E95E}" type="slidenum">
              <a:rPr lang="ru-RU" altLang="ru-RU" smtClean="0"/>
              <a:pPr>
                <a:defRPr/>
              </a:pPr>
              <a:t>24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142079259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Управление ликвидностью</a:t>
            </a:r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5007AF4B-D67C-4129-86EF-FE2A65D9E95E}" type="slidenum">
              <a:rPr lang="ru-RU" altLang="ru-RU" smtClean="0"/>
              <a:pPr>
                <a:defRPr/>
              </a:pPr>
              <a:t>25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132128232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Управление входящими остатками</a:t>
            </a:r>
          </a:p>
        </p:txBody>
      </p:sp>
      <p:sp>
        <p:nvSpPr>
          <p:cNvPr id="6" name="Объект 5"/>
          <p:cNvSpPr>
            <a:spLocks noGrp="1"/>
          </p:cNvSpPr>
          <p:nvPr>
            <p:ph idx="1"/>
          </p:nvPr>
        </p:nvSpPr>
        <p:spPr>
          <a:xfrm>
            <a:off x="111203" y="4650003"/>
            <a:ext cx="11904133" cy="2053282"/>
          </a:xfrm>
        </p:spPr>
        <p:txBody>
          <a:bodyPr/>
          <a:lstStyle/>
          <a:p>
            <a:r>
              <a:rPr lang="ru-RU" dirty="0"/>
              <a:t>Остатки на счетах сохраняются отдельно</a:t>
            </a:r>
          </a:p>
          <a:p>
            <a:r>
              <a:rPr lang="ru-RU" dirty="0"/>
              <a:t>Независимость процесса планирования от процесса разнесения выписки</a:t>
            </a:r>
          </a:p>
          <a:p>
            <a:r>
              <a:rPr lang="ru-RU" dirty="0"/>
              <a:t>Старый вариант также доступен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5007AF4B-D67C-4129-86EF-FE2A65D9E95E}" type="slidenum">
              <a:rPr lang="ru-RU" altLang="ru-RU" smtClean="0"/>
              <a:pPr>
                <a:defRPr/>
              </a:pPr>
              <a:t>26</a:t>
            </a:fld>
            <a:endParaRPr lang="ru-RU" altLang="ru-RU" dirty="0"/>
          </a:p>
        </p:txBody>
      </p:sp>
      <p:sp>
        <p:nvSpPr>
          <p:cNvPr id="10" name="Банк"/>
          <p:cNvSpPr>
            <a:spLocks noChangeAspect="1" noEditPoints="1"/>
          </p:cNvSpPr>
          <p:nvPr/>
        </p:nvSpPr>
        <p:spPr bwMode="auto">
          <a:xfrm>
            <a:off x="1055440" y="1705820"/>
            <a:ext cx="1458528" cy="1440652"/>
          </a:xfrm>
          <a:custGeom>
            <a:avLst/>
            <a:gdLst>
              <a:gd name="T0" fmla="*/ 2147483647 w 4826"/>
              <a:gd name="T1" fmla="*/ 2147483647 h 4763"/>
              <a:gd name="T2" fmla="*/ 2147483647 w 4826"/>
              <a:gd name="T3" fmla="*/ 2147483647 h 4763"/>
              <a:gd name="T4" fmla="*/ 2147483647 w 4826"/>
              <a:gd name="T5" fmla="*/ 2147483647 h 4763"/>
              <a:gd name="T6" fmla="*/ 2147483647 w 4826"/>
              <a:gd name="T7" fmla="*/ 2147483647 h 4763"/>
              <a:gd name="T8" fmla="*/ 2147483647 w 4826"/>
              <a:gd name="T9" fmla="*/ 2147483647 h 4763"/>
              <a:gd name="T10" fmla="*/ 2147483647 w 4826"/>
              <a:gd name="T11" fmla="*/ 2147483647 h 4763"/>
              <a:gd name="T12" fmla="*/ 2147483647 w 4826"/>
              <a:gd name="T13" fmla="*/ 2147483647 h 4763"/>
              <a:gd name="T14" fmla="*/ 2147483647 w 4826"/>
              <a:gd name="T15" fmla="*/ 2147483647 h 4763"/>
              <a:gd name="T16" fmla="*/ 2147483647 w 4826"/>
              <a:gd name="T17" fmla="*/ 2147483647 h 4763"/>
              <a:gd name="T18" fmla="*/ 2147483647 w 4826"/>
              <a:gd name="T19" fmla="*/ 2147483647 h 4763"/>
              <a:gd name="T20" fmla="*/ 2147483647 w 4826"/>
              <a:gd name="T21" fmla="*/ 2147483647 h 4763"/>
              <a:gd name="T22" fmla="*/ 2147483647 w 4826"/>
              <a:gd name="T23" fmla="*/ 2147483647 h 4763"/>
              <a:gd name="T24" fmla="*/ 2147483647 w 4826"/>
              <a:gd name="T25" fmla="*/ 2147483647 h 4763"/>
              <a:gd name="T26" fmla="*/ 2147483647 w 4826"/>
              <a:gd name="T27" fmla="*/ 2147483647 h 4763"/>
              <a:gd name="T28" fmla="*/ 2147483647 w 4826"/>
              <a:gd name="T29" fmla="*/ 2147483647 h 4763"/>
              <a:gd name="T30" fmla="*/ 2147483647 w 4826"/>
              <a:gd name="T31" fmla="*/ 2147483647 h 4763"/>
              <a:gd name="T32" fmla="*/ 2147483647 w 4826"/>
              <a:gd name="T33" fmla="*/ 2147483647 h 4763"/>
              <a:gd name="T34" fmla="*/ 2147483647 w 4826"/>
              <a:gd name="T35" fmla="*/ 2147483647 h 4763"/>
              <a:gd name="T36" fmla="*/ 2147483647 w 4826"/>
              <a:gd name="T37" fmla="*/ 2147483647 h 4763"/>
              <a:gd name="T38" fmla="*/ 2147483647 w 4826"/>
              <a:gd name="T39" fmla="*/ 2147483647 h 4763"/>
              <a:gd name="T40" fmla="*/ 2147483647 w 4826"/>
              <a:gd name="T41" fmla="*/ 2147483647 h 4763"/>
              <a:gd name="T42" fmla="*/ 2147483647 w 4826"/>
              <a:gd name="T43" fmla="*/ 2147483647 h 4763"/>
              <a:gd name="T44" fmla="*/ 2147483647 w 4826"/>
              <a:gd name="T45" fmla="*/ 2147483647 h 4763"/>
              <a:gd name="T46" fmla="*/ 2147483647 w 4826"/>
              <a:gd name="T47" fmla="*/ 2147483647 h 4763"/>
              <a:gd name="T48" fmla="*/ 2147483647 w 4826"/>
              <a:gd name="T49" fmla="*/ 2147483647 h 4763"/>
              <a:gd name="T50" fmla="*/ 2147483647 w 4826"/>
              <a:gd name="T51" fmla="*/ 2147483647 h 4763"/>
              <a:gd name="T52" fmla="*/ 2147483647 w 4826"/>
              <a:gd name="T53" fmla="*/ 2147483647 h 4763"/>
              <a:gd name="T54" fmla="*/ 2147483647 w 4826"/>
              <a:gd name="T55" fmla="*/ 2147483647 h 4763"/>
              <a:gd name="T56" fmla="*/ 2147483647 w 4826"/>
              <a:gd name="T57" fmla="*/ 2147483647 h 4763"/>
              <a:gd name="T58" fmla="*/ 2147483647 w 4826"/>
              <a:gd name="T59" fmla="*/ 2147483647 h 4763"/>
              <a:gd name="T60" fmla="*/ 2147483647 w 4826"/>
              <a:gd name="T61" fmla="*/ 2147483647 h 4763"/>
              <a:gd name="T62" fmla="*/ 2147483647 w 4826"/>
              <a:gd name="T63" fmla="*/ 2147483647 h 4763"/>
              <a:gd name="T64" fmla="*/ 2147483647 w 4826"/>
              <a:gd name="T65" fmla="*/ 2147483647 h 4763"/>
              <a:gd name="T66" fmla="*/ 2147483647 w 4826"/>
              <a:gd name="T67" fmla="*/ 2147483647 h 4763"/>
              <a:gd name="T68" fmla="*/ 2147483647 w 4826"/>
              <a:gd name="T69" fmla="*/ 2147483647 h 4763"/>
              <a:gd name="T70" fmla="*/ 2147483647 w 4826"/>
              <a:gd name="T71" fmla="*/ 2147483647 h 4763"/>
              <a:gd name="T72" fmla="*/ 2147483647 w 4826"/>
              <a:gd name="T73" fmla="*/ 2147483647 h 4763"/>
              <a:gd name="T74" fmla="*/ 2147483647 w 4826"/>
              <a:gd name="T75" fmla="*/ 2147483647 h 4763"/>
              <a:gd name="T76" fmla="*/ 2147483647 w 4826"/>
              <a:gd name="T77" fmla="*/ 2147483647 h 4763"/>
              <a:gd name="T78" fmla="*/ 2147483647 w 4826"/>
              <a:gd name="T79" fmla="*/ 2147483647 h 4763"/>
              <a:gd name="T80" fmla="*/ 2147483647 w 4826"/>
              <a:gd name="T81" fmla="*/ 2147483647 h 4763"/>
              <a:gd name="T82" fmla="*/ 2147483647 w 4826"/>
              <a:gd name="T83" fmla="*/ 2147483647 h 4763"/>
              <a:gd name="T84" fmla="*/ 2147483647 w 4826"/>
              <a:gd name="T85" fmla="*/ 2147483647 h 4763"/>
              <a:gd name="T86" fmla="*/ 2147483647 w 4826"/>
              <a:gd name="T87" fmla="*/ 2147483647 h 4763"/>
              <a:gd name="T88" fmla="*/ 2147483647 w 4826"/>
              <a:gd name="T89" fmla="*/ 2147483647 h 4763"/>
              <a:gd name="T90" fmla="*/ 2147483647 w 4826"/>
              <a:gd name="T91" fmla="*/ 2147483647 h 4763"/>
              <a:gd name="T92" fmla="*/ 2147483647 w 4826"/>
              <a:gd name="T93" fmla="*/ 2147483647 h 4763"/>
              <a:gd name="T94" fmla="*/ 2147483647 w 4826"/>
              <a:gd name="T95" fmla="*/ 2147483647 h 4763"/>
              <a:gd name="T96" fmla="*/ 2147483647 w 4826"/>
              <a:gd name="T97" fmla="*/ 2147483647 h 4763"/>
              <a:gd name="T98" fmla="*/ 2147483647 w 4826"/>
              <a:gd name="T99" fmla="*/ 2147483647 h 4763"/>
              <a:gd name="T100" fmla="*/ 2147483647 w 4826"/>
              <a:gd name="T101" fmla="*/ 2147483647 h 4763"/>
              <a:gd name="T102" fmla="*/ 2147483647 w 4826"/>
              <a:gd name="T103" fmla="*/ 2147483647 h 4763"/>
              <a:gd name="T104" fmla="*/ 2147483647 w 4826"/>
              <a:gd name="T105" fmla="*/ 2147483647 h 4763"/>
              <a:gd name="T106" fmla="*/ 2147483647 w 4826"/>
              <a:gd name="T107" fmla="*/ 2147483647 h 4763"/>
              <a:gd name="T108" fmla="*/ 2147483647 w 4826"/>
              <a:gd name="T109" fmla="*/ 2147483647 h 4763"/>
              <a:gd name="T110" fmla="*/ 2147483647 w 4826"/>
              <a:gd name="T111" fmla="*/ 2147483647 h 4763"/>
              <a:gd name="T112" fmla="*/ 2147483647 w 4826"/>
              <a:gd name="T113" fmla="*/ 2147483647 h 4763"/>
              <a:gd name="T114" fmla="*/ 2147483647 w 4826"/>
              <a:gd name="T115" fmla="*/ 2147483647 h 4763"/>
              <a:gd name="T116" fmla="*/ 2147483647 w 4826"/>
              <a:gd name="T117" fmla="*/ 2147483647 h 4763"/>
              <a:gd name="T118" fmla="*/ 2147483647 w 4826"/>
              <a:gd name="T119" fmla="*/ 2147483647 h 4763"/>
              <a:gd name="T120" fmla="*/ 2147483647 w 4826"/>
              <a:gd name="T121" fmla="*/ 2147483647 h 4763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w 4826"/>
              <a:gd name="T184" fmla="*/ 0 h 4763"/>
              <a:gd name="T185" fmla="*/ 4826 w 4826"/>
              <a:gd name="T186" fmla="*/ 4763 h 4763"/>
            </a:gdLst>
            <a:ahLst/>
            <a:cxnLst>
              <a:cxn ang="T122">
                <a:pos x="T0" y="T1"/>
              </a:cxn>
              <a:cxn ang="T123">
                <a:pos x="T2" y="T3"/>
              </a:cxn>
              <a:cxn ang="T124">
                <a:pos x="T4" y="T5"/>
              </a:cxn>
              <a:cxn ang="T125">
                <a:pos x="T6" y="T7"/>
              </a:cxn>
              <a:cxn ang="T126">
                <a:pos x="T8" y="T9"/>
              </a:cxn>
              <a:cxn ang="T127">
                <a:pos x="T10" y="T11"/>
              </a:cxn>
              <a:cxn ang="T128">
                <a:pos x="T12" y="T13"/>
              </a:cxn>
              <a:cxn ang="T129">
                <a:pos x="T14" y="T15"/>
              </a:cxn>
              <a:cxn ang="T130">
                <a:pos x="T16" y="T17"/>
              </a:cxn>
              <a:cxn ang="T131">
                <a:pos x="T18" y="T19"/>
              </a:cxn>
              <a:cxn ang="T132">
                <a:pos x="T20" y="T21"/>
              </a:cxn>
              <a:cxn ang="T133">
                <a:pos x="T22" y="T23"/>
              </a:cxn>
              <a:cxn ang="T134">
                <a:pos x="T24" y="T25"/>
              </a:cxn>
              <a:cxn ang="T135">
                <a:pos x="T26" y="T27"/>
              </a:cxn>
              <a:cxn ang="T136">
                <a:pos x="T28" y="T29"/>
              </a:cxn>
              <a:cxn ang="T137">
                <a:pos x="T30" y="T31"/>
              </a:cxn>
              <a:cxn ang="T138">
                <a:pos x="T32" y="T33"/>
              </a:cxn>
              <a:cxn ang="T139">
                <a:pos x="T34" y="T35"/>
              </a:cxn>
              <a:cxn ang="T140">
                <a:pos x="T36" y="T37"/>
              </a:cxn>
              <a:cxn ang="T141">
                <a:pos x="T38" y="T39"/>
              </a:cxn>
              <a:cxn ang="T142">
                <a:pos x="T40" y="T41"/>
              </a:cxn>
              <a:cxn ang="T143">
                <a:pos x="T42" y="T43"/>
              </a:cxn>
              <a:cxn ang="T144">
                <a:pos x="T44" y="T45"/>
              </a:cxn>
              <a:cxn ang="T145">
                <a:pos x="T46" y="T47"/>
              </a:cxn>
              <a:cxn ang="T146">
                <a:pos x="T48" y="T49"/>
              </a:cxn>
              <a:cxn ang="T147">
                <a:pos x="T50" y="T51"/>
              </a:cxn>
              <a:cxn ang="T148">
                <a:pos x="T52" y="T53"/>
              </a:cxn>
              <a:cxn ang="T149">
                <a:pos x="T54" y="T55"/>
              </a:cxn>
              <a:cxn ang="T150">
                <a:pos x="T56" y="T57"/>
              </a:cxn>
              <a:cxn ang="T151">
                <a:pos x="T58" y="T59"/>
              </a:cxn>
              <a:cxn ang="T152">
                <a:pos x="T60" y="T61"/>
              </a:cxn>
              <a:cxn ang="T153">
                <a:pos x="T62" y="T63"/>
              </a:cxn>
              <a:cxn ang="T154">
                <a:pos x="T64" y="T65"/>
              </a:cxn>
              <a:cxn ang="T155">
                <a:pos x="T66" y="T67"/>
              </a:cxn>
              <a:cxn ang="T156">
                <a:pos x="T68" y="T69"/>
              </a:cxn>
              <a:cxn ang="T157">
                <a:pos x="T70" y="T71"/>
              </a:cxn>
              <a:cxn ang="T158">
                <a:pos x="T72" y="T73"/>
              </a:cxn>
              <a:cxn ang="T159">
                <a:pos x="T74" y="T75"/>
              </a:cxn>
              <a:cxn ang="T160">
                <a:pos x="T76" y="T77"/>
              </a:cxn>
              <a:cxn ang="T161">
                <a:pos x="T78" y="T79"/>
              </a:cxn>
              <a:cxn ang="T162">
                <a:pos x="T80" y="T81"/>
              </a:cxn>
              <a:cxn ang="T163">
                <a:pos x="T82" y="T83"/>
              </a:cxn>
              <a:cxn ang="T164">
                <a:pos x="T84" y="T85"/>
              </a:cxn>
              <a:cxn ang="T165">
                <a:pos x="T86" y="T87"/>
              </a:cxn>
              <a:cxn ang="T166">
                <a:pos x="T88" y="T89"/>
              </a:cxn>
              <a:cxn ang="T167">
                <a:pos x="T90" y="T91"/>
              </a:cxn>
              <a:cxn ang="T168">
                <a:pos x="T92" y="T93"/>
              </a:cxn>
              <a:cxn ang="T169">
                <a:pos x="T94" y="T95"/>
              </a:cxn>
              <a:cxn ang="T170">
                <a:pos x="T96" y="T97"/>
              </a:cxn>
              <a:cxn ang="T171">
                <a:pos x="T98" y="T99"/>
              </a:cxn>
              <a:cxn ang="T172">
                <a:pos x="T100" y="T101"/>
              </a:cxn>
              <a:cxn ang="T173">
                <a:pos x="T102" y="T103"/>
              </a:cxn>
              <a:cxn ang="T174">
                <a:pos x="T104" y="T105"/>
              </a:cxn>
              <a:cxn ang="T175">
                <a:pos x="T106" y="T107"/>
              </a:cxn>
              <a:cxn ang="T176">
                <a:pos x="T108" y="T109"/>
              </a:cxn>
              <a:cxn ang="T177">
                <a:pos x="T110" y="T111"/>
              </a:cxn>
              <a:cxn ang="T178">
                <a:pos x="T112" y="T113"/>
              </a:cxn>
              <a:cxn ang="T179">
                <a:pos x="T114" y="T115"/>
              </a:cxn>
              <a:cxn ang="T180">
                <a:pos x="T116" y="T117"/>
              </a:cxn>
              <a:cxn ang="T181">
                <a:pos x="T118" y="T119"/>
              </a:cxn>
              <a:cxn ang="T182">
                <a:pos x="T120" y="T121"/>
              </a:cxn>
            </a:cxnLst>
            <a:rect l="T183" t="T184" r="T185" b="T186"/>
            <a:pathLst>
              <a:path w="4826" h="4763">
                <a:moveTo>
                  <a:pt x="3865" y="1076"/>
                </a:moveTo>
                <a:lnTo>
                  <a:pt x="4826" y="1489"/>
                </a:lnTo>
                <a:lnTo>
                  <a:pt x="4710" y="1916"/>
                </a:lnTo>
                <a:lnTo>
                  <a:pt x="116" y="1916"/>
                </a:lnTo>
                <a:lnTo>
                  <a:pt x="0" y="1489"/>
                </a:lnTo>
                <a:lnTo>
                  <a:pt x="2409" y="448"/>
                </a:lnTo>
                <a:lnTo>
                  <a:pt x="2862" y="644"/>
                </a:lnTo>
                <a:lnTo>
                  <a:pt x="2873" y="620"/>
                </a:lnTo>
                <a:lnTo>
                  <a:pt x="2885" y="595"/>
                </a:lnTo>
                <a:lnTo>
                  <a:pt x="2899" y="573"/>
                </a:lnTo>
                <a:lnTo>
                  <a:pt x="2913" y="549"/>
                </a:lnTo>
                <a:lnTo>
                  <a:pt x="2929" y="528"/>
                </a:lnTo>
                <a:lnTo>
                  <a:pt x="2946" y="505"/>
                </a:lnTo>
                <a:lnTo>
                  <a:pt x="2965" y="486"/>
                </a:lnTo>
                <a:lnTo>
                  <a:pt x="2985" y="466"/>
                </a:lnTo>
                <a:lnTo>
                  <a:pt x="3005" y="446"/>
                </a:lnTo>
                <a:lnTo>
                  <a:pt x="3027" y="428"/>
                </a:lnTo>
                <a:lnTo>
                  <a:pt x="3048" y="412"/>
                </a:lnTo>
                <a:lnTo>
                  <a:pt x="3072" y="397"/>
                </a:lnTo>
                <a:lnTo>
                  <a:pt x="3095" y="383"/>
                </a:lnTo>
                <a:lnTo>
                  <a:pt x="3118" y="370"/>
                </a:lnTo>
                <a:lnTo>
                  <a:pt x="3143" y="359"/>
                </a:lnTo>
                <a:lnTo>
                  <a:pt x="3167" y="349"/>
                </a:lnTo>
                <a:lnTo>
                  <a:pt x="3192" y="340"/>
                </a:lnTo>
                <a:lnTo>
                  <a:pt x="3218" y="332"/>
                </a:lnTo>
                <a:lnTo>
                  <a:pt x="3243" y="325"/>
                </a:lnTo>
                <a:lnTo>
                  <a:pt x="3269" y="320"/>
                </a:lnTo>
                <a:lnTo>
                  <a:pt x="3295" y="316"/>
                </a:lnTo>
                <a:lnTo>
                  <a:pt x="3321" y="314"/>
                </a:lnTo>
                <a:lnTo>
                  <a:pt x="3347" y="312"/>
                </a:lnTo>
                <a:lnTo>
                  <a:pt x="3373" y="312"/>
                </a:lnTo>
                <a:lnTo>
                  <a:pt x="3399" y="314"/>
                </a:lnTo>
                <a:lnTo>
                  <a:pt x="3426" y="316"/>
                </a:lnTo>
                <a:lnTo>
                  <a:pt x="3452" y="319"/>
                </a:lnTo>
                <a:lnTo>
                  <a:pt x="3477" y="324"/>
                </a:lnTo>
                <a:lnTo>
                  <a:pt x="3503" y="330"/>
                </a:lnTo>
                <a:lnTo>
                  <a:pt x="3528" y="337"/>
                </a:lnTo>
                <a:lnTo>
                  <a:pt x="3553" y="346"/>
                </a:lnTo>
                <a:lnTo>
                  <a:pt x="3577" y="356"/>
                </a:lnTo>
                <a:lnTo>
                  <a:pt x="3601" y="367"/>
                </a:lnTo>
                <a:lnTo>
                  <a:pt x="3625" y="378"/>
                </a:lnTo>
                <a:lnTo>
                  <a:pt x="3648" y="392"/>
                </a:lnTo>
                <a:lnTo>
                  <a:pt x="3671" y="407"/>
                </a:lnTo>
                <a:lnTo>
                  <a:pt x="3693" y="423"/>
                </a:lnTo>
                <a:lnTo>
                  <a:pt x="3714" y="441"/>
                </a:lnTo>
                <a:lnTo>
                  <a:pt x="3736" y="459"/>
                </a:lnTo>
                <a:lnTo>
                  <a:pt x="3755" y="478"/>
                </a:lnTo>
                <a:lnTo>
                  <a:pt x="3770" y="494"/>
                </a:lnTo>
                <a:lnTo>
                  <a:pt x="3784" y="510"/>
                </a:lnTo>
                <a:lnTo>
                  <a:pt x="3797" y="527"/>
                </a:lnTo>
                <a:lnTo>
                  <a:pt x="3809" y="543"/>
                </a:lnTo>
                <a:lnTo>
                  <a:pt x="3820" y="560"/>
                </a:lnTo>
                <a:lnTo>
                  <a:pt x="3831" y="578"/>
                </a:lnTo>
                <a:lnTo>
                  <a:pt x="3841" y="595"/>
                </a:lnTo>
                <a:lnTo>
                  <a:pt x="3850" y="612"/>
                </a:lnTo>
                <a:lnTo>
                  <a:pt x="3859" y="631"/>
                </a:lnTo>
                <a:lnTo>
                  <a:pt x="3868" y="650"/>
                </a:lnTo>
                <a:lnTo>
                  <a:pt x="3881" y="687"/>
                </a:lnTo>
                <a:lnTo>
                  <a:pt x="3892" y="726"/>
                </a:lnTo>
                <a:lnTo>
                  <a:pt x="3900" y="764"/>
                </a:lnTo>
                <a:lnTo>
                  <a:pt x="3906" y="803"/>
                </a:lnTo>
                <a:lnTo>
                  <a:pt x="3909" y="843"/>
                </a:lnTo>
                <a:lnTo>
                  <a:pt x="3909" y="883"/>
                </a:lnTo>
                <a:lnTo>
                  <a:pt x="3905" y="922"/>
                </a:lnTo>
                <a:lnTo>
                  <a:pt x="3900" y="961"/>
                </a:lnTo>
                <a:lnTo>
                  <a:pt x="3891" y="1000"/>
                </a:lnTo>
                <a:lnTo>
                  <a:pt x="3879" y="1038"/>
                </a:lnTo>
                <a:lnTo>
                  <a:pt x="3865" y="1076"/>
                </a:lnTo>
                <a:close/>
                <a:moveTo>
                  <a:pt x="238" y="1605"/>
                </a:moveTo>
                <a:lnTo>
                  <a:pt x="268" y="1717"/>
                </a:lnTo>
                <a:lnTo>
                  <a:pt x="4558" y="1717"/>
                </a:lnTo>
                <a:lnTo>
                  <a:pt x="4588" y="1605"/>
                </a:lnTo>
                <a:lnTo>
                  <a:pt x="3653" y="1196"/>
                </a:lnTo>
                <a:lnTo>
                  <a:pt x="3673" y="1178"/>
                </a:lnTo>
                <a:lnTo>
                  <a:pt x="3690" y="1161"/>
                </a:lnTo>
                <a:lnTo>
                  <a:pt x="3704" y="1144"/>
                </a:lnTo>
                <a:lnTo>
                  <a:pt x="3718" y="1127"/>
                </a:lnTo>
                <a:lnTo>
                  <a:pt x="3732" y="1109"/>
                </a:lnTo>
                <a:lnTo>
                  <a:pt x="3743" y="1091"/>
                </a:lnTo>
                <a:lnTo>
                  <a:pt x="3754" y="1072"/>
                </a:lnTo>
                <a:lnTo>
                  <a:pt x="3764" y="1052"/>
                </a:lnTo>
                <a:lnTo>
                  <a:pt x="3773" y="1032"/>
                </a:lnTo>
                <a:lnTo>
                  <a:pt x="3782" y="1012"/>
                </a:lnTo>
                <a:lnTo>
                  <a:pt x="3788" y="992"/>
                </a:lnTo>
                <a:lnTo>
                  <a:pt x="3794" y="971"/>
                </a:lnTo>
                <a:lnTo>
                  <a:pt x="3799" y="950"/>
                </a:lnTo>
                <a:lnTo>
                  <a:pt x="3803" y="929"/>
                </a:lnTo>
                <a:lnTo>
                  <a:pt x="3807" y="908"/>
                </a:lnTo>
                <a:lnTo>
                  <a:pt x="3808" y="886"/>
                </a:lnTo>
                <a:lnTo>
                  <a:pt x="3809" y="865"/>
                </a:lnTo>
                <a:lnTo>
                  <a:pt x="3809" y="844"/>
                </a:lnTo>
                <a:lnTo>
                  <a:pt x="3808" y="823"/>
                </a:lnTo>
                <a:lnTo>
                  <a:pt x="3805" y="802"/>
                </a:lnTo>
                <a:lnTo>
                  <a:pt x="3803" y="779"/>
                </a:lnTo>
                <a:lnTo>
                  <a:pt x="3798" y="759"/>
                </a:lnTo>
                <a:lnTo>
                  <a:pt x="3793" y="738"/>
                </a:lnTo>
                <a:lnTo>
                  <a:pt x="3787" y="717"/>
                </a:lnTo>
                <a:lnTo>
                  <a:pt x="3779" y="697"/>
                </a:lnTo>
                <a:lnTo>
                  <a:pt x="3770" y="677"/>
                </a:lnTo>
                <a:lnTo>
                  <a:pt x="3762" y="657"/>
                </a:lnTo>
                <a:lnTo>
                  <a:pt x="3752" y="637"/>
                </a:lnTo>
                <a:lnTo>
                  <a:pt x="3739" y="619"/>
                </a:lnTo>
                <a:lnTo>
                  <a:pt x="3727" y="600"/>
                </a:lnTo>
                <a:lnTo>
                  <a:pt x="3714" y="583"/>
                </a:lnTo>
                <a:lnTo>
                  <a:pt x="3699" y="565"/>
                </a:lnTo>
                <a:lnTo>
                  <a:pt x="3685" y="548"/>
                </a:lnTo>
                <a:lnTo>
                  <a:pt x="3667" y="532"/>
                </a:lnTo>
                <a:lnTo>
                  <a:pt x="3651" y="517"/>
                </a:lnTo>
                <a:lnTo>
                  <a:pt x="3634" y="503"/>
                </a:lnTo>
                <a:lnTo>
                  <a:pt x="3615" y="489"/>
                </a:lnTo>
                <a:lnTo>
                  <a:pt x="3596" y="477"/>
                </a:lnTo>
                <a:lnTo>
                  <a:pt x="3577" y="467"/>
                </a:lnTo>
                <a:lnTo>
                  <a:pt x="3558" y="457"/>
                </a:lnTo>
                <a:lnTo>
                  <a:pt x="3539" y="447"/>
                </a:lnTo>
                <a:lnTo>
                  <a:pt x="3518" y="439"/>
                </a:lnTo>
                <a:lnTo>
                  <a:pt x="3498" y="432"/>
                </a:lnTo>
                <a:lnTo>
                  <a:pt x="3477" y="426"/>
                </a:lnTo>
                <a:lnTo>
                  <a:pt x="3457" y="422"/>
                </a:lnTo>
                <a:lnTo>
                  <a:pt x="3436" y="417"/>
                </a:lnTo>
                <a:lnTo>
                  <a:pt x="3414" y="415"/>
                </a:lnTo>
                <a:lnTo>
                  <a:pt x="3392" y="412"/>
                </a:lnTo>
                <a:lnTo>
                  <a:pt x="3371" y="412"/>
                </a:lnTo>
                <a:lnTo>
                  <a:pt x="3350" y="412"/>
                </a:lnTo>
                <a:lnTo>
                  <a:pt x="3329" y="413"/>
                </a:lnTo>
                <a:lnTo>
                  <a:pt x="3307" y="416"/>
                </a:lnTo>
                <a:lnTo>
                  <a:pt x="3286" y="418"/>
                </a:lnTo>
                <a:lnTo>
                  <a:pt x="3265" y="423"/>
                </a:lnTo>
                <a:lnTo>
                  <a:pt x="3244" y="428"/>
                </a:lnTo>
                <a:lnTo>
                  <a:pt x="3224" y="434"/>
                </a:lnTo>
                <a:lnTo>
                  <a:pt x="3203" y="442"/>
                </a:lnTo>
                <a:lnTo>
                  <a:pt x="3183" y="449"/>
                </a:lnTo>
                <a:lnTo>
                  <a:pt x="3163" y="459"/>
                </a:lnTo>
                <a:lnTo>
                  <a:pt x="3144" y="469"/>
                </a:lnTo>
                <a:lnTo>
                  <a:pt x="3124" y="481"/>
                </a:lnTo>
                <a:lnTo>
                  <a:pt x="3107" y="493"/>
                </a:lnTo>
                <a:lnTo>
                  <a:pt x="3088" y="507"/>
                </a:lnTo>
                <a:lnTo>
                  <a:pt x="3071" y="522"/>
                </a:lnTo>
                <a:lnTo>
                  <a:pt x="3053" y="537"/>
                </a:lnTo>
                <a:lnTo>
                  <a:pt x="3036" y="555"/>
                </a:lnTo>
                <a:lnTo>
                  <a:pt x="3020" y="574"/>
                </a:lnTo>
                <a:lnTo>
                  <a:pt x="3005" y="594"/>
                </a:lnTo>
                <a:lnTo>
                  <a:pt x="2990" y="614"/>
                </a:lnTo>
                <a:lnTo>
                  <a:pt x="2978" y="635"/>
                </a:lnTo>
                <a:lnTo>
                  <a:pt x="2966" y="656"/>
                </a:lnTo>
                <a:lnTo>
                  <a:pt x="2955" y="677"/>
                </a:lnTo>
                <a:lnTo>
                  <a:pt x="2946" y="700"/>
                </a:lnTo>
                <a:lnTo>
                  <a:pt x="2939" y="722"/>
                </a:lnTo>
                <a:lnTo>
                  <a:pt x="2933" y="746"/>
                </a:lnTo>
                <a:lnTo>
                  <a:pt x="2926" y="768"/>
                </a:lnTo>
                <a:lnTo>
                  <a:pt x="2923" y="792"/>
                </a:lnTo>
                <a:lnTo>
                  <a:pt x="2920" y="815"/>
                </a:lnTo>
                <a:lnTo>
                  <a:pt x="2918" y="839"/>
                </a:lnTo>
                <a:lnTo>
                  <a:pt x="2918" y="863"/>
                </a:lnTo>
                <a:lnTo>
                  <a:pt x="2919" y="886"/>
                </a:lnTo>
                <a:lnTo>
                  <a:pt x="2409" y="665"/>
                </a:lnTo>
                <a:lnTo>
                  <a:pt x="238" y="1605"/>
                </a:lnTo>
                <a:close/>
                <a:moveTo>
                  <a:pt x="3194" y="1376"/>
                </a:moveTo>
                <a:lnTo>
                  <a:pt x="3194" y="1376"/>
                </a:lnTo>
                <a:lnTo>
                  <a:pt x="3170" y="1368"/>
                </a:lnTo>
                <a:lnTo>
                  <a:pt x="3148" y="1358"/>
                </a:lnTo>
                <a:lnTo>
                  <a:pt x="3126" y="1348"/>
                </a:lnTo>
                <a:lnTo>
                  <a:pt x="3103" y="1337"/>
                </a:lnTo>
                <a:lnTo>
                  <a:pt x="2447" y="1054"/>
                </a:lnTo>
                <a:lnTo>
                  <a:pt x="2526" y="871"/>
                </a:lnTo>
                <a:lnTo>
                  <a:pt x="3864" y="1447"/>
                </a:lnTo>
                <a:lnTo>
                  <a:pt x="3785" y="1630"/>
                </a:lnTo>
                <a:lnTo>
                  <a:pt x="3194" y="1376"/>
                </a:lnTo>
                <a:close/>
                <a:moveTo>
                  <a:pt x="3139" y="619"/>
                </a:moveTo>
                <a:lnTo>
                  <a:pt x="3139" y="619"/>
                </a:lnTo>
                <a:lnTo>
                  <a:pt x="3152" y="608"/>
                </a:lnTo>
                <a:lnTo>
                  <a:pt x="3164" y="598"/>
                </a:lnTo>
                <a:lnTo>
                  <a:pt x="3178" y="588"/>
                </a:lnTo>
                <a:lnTo>
                  <a:pt x="3192" y="578"/>
                </a:lnTo>
                <a:lnTo>
                  <a:pt x="3205" y="570"/>
                </a:lnTo>
                <a:lnTo>
                  <a:pt x="3219" y="561"/>
                </a:lnTo>
                <a:lnTo>
                  <a:pt x="3234" y="555"/>
                </a:lnTo>
                <a:lnTo>
                  <a:pt x="3249" y="549"/>
                </a:lnTo>
                <a:lnTo>
                  <a:pt x="3264" y="544"/>
                </a:lnTo>
                <a:lnTo>
                  <a:pt x="3279" y="539"/>
                </a:lnTo>
                <a:lnTo>
                  <a:pt x="3295" y="535"/>
                </a:lnTo>
                <a:lnTo>
                  <a:pt x="3310" y="532"/>
                </a:lnTo>
                <a:lnTo>
                  <a:pt x="3326" y="529"/>
                </a:lnTo>
                <a:lnTo>
                  <a:pt x="3341" y="528"/>
                </a:lnTo>
                <a:lnTo>
                  <a:pt x="3357" y="528"/>
                </a:lnTo>
                <a:lnTo>
                  <a:pt x="3372" y="527"/>
                </a:lnTo>
                <a:lnTo>
                  <a:pt x="3388" y="528"/>
                </a:lnTo>
                <a:lnTo>
                  <a:pt x="3404" y="529"/>
                </a:lnTo>
                <a:lnTo>
                  <a:pt x="3419" y="532"/>
                </a:lnTo>
                <a:lnTo>
                  <a:pt x="3436" y="534"/>
                </a:lnTo>
                <a:lnTo>
                  <a:pt x="3451" y="538"/>
                </a:lnTo>
                <a:lnTo>
                  <a:pt x="3465" y="543"/>
                </a:lnTo>
                <a:lnTo>
                  <a:pt x="3480" y="548"/>
                </a:lnTo>
                <a:lnTo>
                  <a:pt x="3495" y="553"/>
                </a:lnTo>
                <a:lnTo>
                  <a:pt x="3510" y="560"/>
                </a:lnTo>
                <a:lnTo>
                  <a:pt x="3524" y="568"/>
                </a:lnTo>
                <a:lnTo>
                  <a:pt x="3539" y="575"/>
                </a:lnTo>
                <a:lnTo>
                  <a:pt x="3553" y="584"/>
                </a:lnTo>
                <a:lnTo>
                  <a:pt x="3565" y="594"/>
                </a:lnTo>
                <a:lnTo>
                  <a:pt x="3579" y="604"/>
                </a:lnTo>
                <a:lnTo>
                  <a:pt x="3591" y="615"/>
                </a:lnTo>
                <a:lnTo>
                  <a:pt x="3602" y="627"/>
                </a:lnTo>
                <a:lnTo>
                  <a:pt x="3207" y="1010"/>
                </a:lnTo>
                <a:lnTo>
                  <a:pt x="3051" y="945"/>
                </a:lnTo>
                <a:lnTo>
                  <a:pt x="3046" y="924"/>
                </a:lnTo>
                <a:lnTo>
                  <a:pt x="3042" y="903"/>
                </a:lnTo>
                <a:lnTo>
                  <a:pt x="3040" y="880"/>
                </a:lnTo>
                <a:lnTo>
                  <a:pt x="3039" y="859"/>
                </a:lnTo>
                <a:lnTo>
                  <a:pt x="3040" y="837"/>
                </a:lnTo>
                <a:lnTo>
                  <a:pt x="3041" y="815"/>
                </a:lnTo>
                <a:lnTo>
                  <a:pt x="3045" y="794"/>
                </a:lnTo>
                <a:lnTo>
                  <a:pt x="3050" y="772"/>
                </a:lnTo>
                <a:lnTo>
                  <a:pt x="3056" y="752"/>
                </a:lnTo>
                <a:lnTo>
                  <a:pt x="3063" y="731"/>
                </a:lnTo>
                <a:lnTo>
                  <a:pt x="3072" y="711"/>
                </a:lnTo>
                <a:lnTo>
                  <a:pt x="3083" y="691"/>
                </a:lnTo>
                <a:lnTo>
                  <a:pt x="3095" y="672"/>
                </a:lnTo>
                <a:lnTo>
                  <a:pt x="3108" y="654"/>
                </a:lnTo>
                <a:lnTo>
                  <a:pt x="3123" y="636"/>
                </a:lnTo>
                <a:lnTo>
                  <a:pt x="3139" y="619"/>
                </a:lnTo>
                <a:close/>
                <a:moveTo>
                  <a:pt x="3693" y="828"/>
                </a:moveTo>
                <a:lnTo>
                  <a:pt x="3414" y="1098"/>
                </a:lnTo>
                <a:lnTo>
                  <a:pt x="3310" y="1053"/>
                </a:lnTo>
                <a:lnTo>
                  <a:pt x="3662" y="712"/>
                </a:lnTo>
                <a:lnTo>
                  <a:pt x="3675" y="741"/>
                </a:lnTo>
                <a:lnTo>
                  <a:pt x="3683" y="769"/>
                </a:lnTo>
                <a:lnTo>
                  <a:pt x="3690" y="798"/>
                </a:lnTo>
                <a:lnTo>
                  <a:pt x="3693" y="828"/>
                </a:lnTo>
                <a:close/>
                <a:moveTo>
                  <a:pt x="2628" y="2374"/>
                </a:moveTo>
                <a:lnTo>
                  <a:pt x="2134" y="2868"/>
                </a:lnTo>
                <a:lnTo>
                  <a:pt x="2134" y="4108"/>
                </a:lnTo>
                <a:lnTo>
                  <a:pt x="2628" y="4108"/>
                </a:lnTo>
                <a:lnTo>
                  <a:pt x="2628" y="2374"/>
                </a:lnTo>
                <a:close/>
                <a:moveTo>
                  <a:pt x="2034" y="2374"/>
                </a:moveTo>
                <a:lnTo>
                  <a:pt x="1964" y="2374"/>
                </a:lnTo>
                <a:lnTo>
                  <a:pt x="1949" y="2373"/>
                </a:lnTo>
                <a:lnTo>
                  <a:pt x="1934" y="2368"/>
                </a:lnTo>
                <a:lnTo>
                  <a:pt x="1922" y="2362"/>
                </a:lnTo>
                <a:lnTo>
                  <a:pt x="1909" y="2354"/>
                </a:lnTo>
                <a:lnTo>
                  <a:pt x="1901" y="2344"/>
                </a:lnTo>
                <a:lnTo>
                  <a:pt x="1893" y="2333"/>
                </a:lnTo>
                <a:lnTo>
                  <a:pt x="1891" y="2327"/>
                </a:lnTo>
                <a:lnTo>
                  <a:pt x="1888" y="2319"/>
                </a:lnTo>
                <a:lnTo>
                  <a:pt x="1887" y="2313"/>
                </a:lnTo>
                <a:lnTo>
                  <a:pt x="1887" y="2306"/>
                </a:lnTo>
                <a:lnTo>
                  <a:pt x="1887" y="2012"/>
                </a:lnTo>
                <a:lnTo>
                  <a:pt x="2034" y="2012"/>
                </a:lnTo>
                <a:lnTo>
                  <a:pt x="2727" y="2012"/>
                </a:lnTo>
                <a:lnTo>
                  <a:pt x="2873" y="2012"/>
                </a:lnTo>
                <a:lnTo>
                  <a:pt x="2873" y="2306"/>
                </a:lnTo>
                <a:lnTo>
                  <a:pt x="2873" y="2313"/>
                </a:lnTo>
                <a:lnTo>
                  <a:pt x="2872" y="2319"/>
                </a:lnTo>
                <a:lnTo>
                  <a:pt x="2870" y="2327"/>
                </a:lnTo>
                <a:lnTo>
                  <a:pt x="2867" y="2333"/>
                </a:lnTo>
                <a:lnTo>
                  <a:pt x="2860" y="2344"/>
                </a:lnTo>
                <a:lnTo>
                  <a:pt x="2851" y="2354"/>
                </a:lnTo>
                <a:lnTo>
                  <a:pt x="2839" y="2362"/>
                </a:lnTo>
                <a:lnTo>
                  <a:pt x="2826" y="2368"/>
                </a:lnTo>
                <a:lnTo>
                  <a:pt x="2812" y="2373"/>
                </a:lnTo>
                <a:lnTo>
                  <a:pt x="2796" y="2374"/>
                </a:lnTo>
                <a:lnTo>
                  <a:pt x="2727" y="2374"/>
                </a:lnTo>
                <a:lnTo>
                  <a:pt x="2727" y="4108"/>
                </a:lnTo>
                <a:lnTo>
                  <a:pt x="3347" y="4108"/>
                </a:lnTo>
                <a:lnTo>
                  <a:pt x="3347" y="2374"/>
                </a:lnTo>
                <a:lnTo>
                  <a:pt x="3279" y="2374"/>
                </a:lnTo>
                <a:lnTo>
                  <a:pt x="3263" y="2373"/>
                </a:lnTo>
                <a:lnTo>
                  <a:pt x="3249" y="2368"/>
                </a:lnTo>
                <a:lnTo>
                  <a:pt x="3235" y="2362"/>
                </a:lnTo>
                <a:lnTo>
                  <a:pt x="3224" y="2354"/>
                </a:lnTo>
                <a:lnTo>
                  <a:pt x="3214" y="2344"/>
                </a:lnTo>
                <a:lnTo>
                  <a:pt x="3208" y="2333"/>
                </a:lnTo>
                <a:lnTo>
                  <a:pt x="3204" y="2327"/>
                </a:lnTo>
                <a:lnTo>
                  <a:pt x="3203" y="2319"/>
                </a:lnTo>
                <a:lnTo>
                  <a:pt x="3202" y="2313"/>
                </a:lnTo>
                <a:lnTo>
                  <a:pt x="3202" y="2306"/>
                </a:lnTo>
                <a:lnTo>
                  <a:pt x="3202" y="2012"/>
                </a:lnTo>
                <a:lnTo>
                  <a:pt x="3347" y="2012"/>
                </a:lnTo>
                <a:lnTo>
                  <a:pt x="4097" y="2012"/>
                </a:lnTo>
                <a:lnTo>
                  <a:pt x="4342" y="2012"/>
                </a:lnTo>
                <a:lnTo>
                  <a:pt x="4342" y="2292"/>
                </a:lnTo>
                <a:lnTo>
                  <a:pt x="4342" y="2311"/>
                </a:lnTo>
                <a:lnTo>
                  <a:pt x="4338" y="2329"/>
                </a:lnTo>
                <a:lnTo>
                  <a:pt x="4333" y="2345"/>
                </a:lnTo>
                <a:lnTo>
                  <a:pt x="4327" y="2362"/>
                </a:lnTo>
                <a:lnTo>
                  <a:pt x="4318" y="2377"/>
                </a:lnTo>
                <a:lnTo>
                  <a:pt x="4308" y="2390"/>
                </a:lnTo>
                <a:lnTo>
                  <a:pt x="4297" y="2403"/>
                </a:lnTo>
                <a:lnTo>
                  <a:pt x="4286" y="2414"/>
                </a:lnTo>
                <a:lnTo>
                  <a:pt x="4272" y="2425"/>
                </a:lnTo>
                <a:lnTo>
                  <a:pt x="4258" y="2434"/>
                </a:lnTo>
                <a:lnTo>
                  <a:pt x="4243" y="2441"/>
                </a:lnTo>
                <a:lnTo>
                  <a:pt x="4229" y="2447"/>
                </a:lnTo>
                <a:lnTo>
                  <a:pt x="4212" y="2452"/>
                </a:lnTo>
                <a:lnTo>
                  <a:pt x="4197" y="2456"/>
                </a:lnTo>
                <a:lnTo>
                  <a:pt x="4181" y="2457"/>
                </a:lnTo>
                <a:lnTo>
                  <a:pt x="4165" y="2459"/>
                </a:lnTo>
                <a:lnTo>
                  <a:pt x="4146" y="2459"/>
                </a:lnTo>
                <a:lnTo>
                  <a:pt x="4146" y="4108"/>
                </a:lnTo>
                <a:lnTo>
                  <a:pt x="4512" y="4108"/>
                </a:lnTo>
                <a:lnTo>
                  <a:pt x="4512" y="4464"/>
                </a:lnTo>
                <a:lnTo>
                  <a:pt x="4413" y="4464"/>
                </a:lnTo>
                <a:lnTo>
                  <a:pt x="4413" y="4208"/>
                </a:lnTo>
                <a:lnTo>
                  <a:pt x="4097" y="4208"/>
                </a:lnTo>
                <a:lnTo>
                  <a:pt x="3347" y="4208"/>
                </a:lnTo>
                <a:lnTo>
                  <a:pt x="2727" y="4208"/>
                </a:lnTo>
                <a:lnTo>
                  <a:pt x="2034" y="4208"/>
                </a:lnTo>
                <a:lnTo>
                  <a:pt x="1413" y="4208"/>
                </a:lnTo>
                <a:lnTo>
                  <a:pt x="667" y="4208"/>
                </a:lnTo>
                <a:lnTo>
                  <a:pt x="413" y="4208"/>
                </a:lnTo>
                <a:lnTo>
                  <a:pt x="413" y="4464"/>
                </a:lnTo>
                <a:lnTo>
                  <a:pt x="314" y="4464"/>
                </a:lnTo>
                <a:lnTo>
                  <a:pt x="314" y="4108"/>
                </a:lnTo>
                <a:lnTo>
                  <a:pt x="617" y="4108"/>
                </a:lnTo>
                <a:lnTo>
                  <a:pt x="617" y="2459"/>
                </a:lnTo>
                <a:lnTo>
                  <a:pt x="599" y="2459"/>
                </a:lnTo>
                <a:lnTo>
                  <a:pt x="583" y="2457"/>
                </a:lnTo>
                <a:lnTo>
                  <a:pt x="566" y="2456"/>
                </a:lnTo>
                <a:lnTo>
                  <a:pt x="551" y="2452"/>
                </a:lnTo>
                <a:lnTo>
                  <a:pt x="535" y="2447"/>
                </a:lnTo>
                <a:lnTo>
                  <a:pt x="520" y="2441"/>
                </a:lnTo>
                <a:lnTo>
                  <a:pt x="505" y="2434"/>
                </a:lnTo>
                <a:lnTo>
                  <a:pt x="492" y="2425"/>
                </a:lnTo>
                <a:lnTo>
                  <a:pt x="478" y="2414"/>
                </a:lnTo>
                <a:lnTo>
                  <a:pt x="466" y="2403"/>
                </a:lnTo>
                <a:lnTo>
                  <a:pt x="456" y="2390"/>
                </a:lnTo>
                <a:lnTo>
                  <a:pt x="446" y="2377"/>
                </a:lnTo>
                <a:lnTo>
                  <a:pt x="437" y="2362"/>
                </a:lnTo>
                <a:lnTo>
                  <a:pt x="431" y="2345"/>
                </a:lnTo>
                <a:lnTo>
                  <a:pt x="426" y="2329"/>
                </a:lnTo>
                <a:lnTo>
                  <a:pt x="422" y="2311"/>
                </a:lnTo>
                <a:lnTo>
                  <a:pt x="421" y="2292"/>
                </a:lnTo>
                <a:lnTo>
                  <a:pt x="421" y="2012"/>
                </a:lnTo>
                <a:lnTo>
                  <a:pt x="667" y="2012"/>
                </a:lnTo>
                <a:lnTo>
                  <a:pt x="1413" y="2012"/>
                </a:lnTo>
                <a:lnTo>
                  <a:pt x="1560" y="2012"/>
                </a:lnTo>
                <a:lnTo>
                  <a:pt x="1560" y="2306"/>
                </a:lnTo>
                <a:lnTo>
                  <a:pt x="1560" y="2313"/>
                </a:lnTo>
                <a:lnTo>
                  <a:pt x="1558" y="2319"/>
                </a:lnTo>
                <a:lnTo>
                  <a:pt x="1556" y="2327"/>
                </a:lnTo>
                <a:lnTo>
                  <a:pt x="1553" y="2333"/>
                </a:lnTo>
                <a:lnTo>
                  <a:pt x="1546" y="2344"/>
                </a:lnTo>
                <a:lnTo>
                  <a:pt x="1537" y="2354"/>
                </a:lnTo>
                <a:lnTo>
                  <a:pt x="1525" y="2362"/>
                </a:lnTo>
                <a:lnTo>
                  <a:pt x="1512" y="2368"/>
                </a:lnTo>
                <a:lnTo>
                  <a:pt x="1497" y="2373"/>
                </a:lnTo>
                <a:lnTo>
                  <a:pt x="1481" y="2374"/>
                </a:lnTo>
                <a:lnTo>
                  <a:pt x="1413" y="2374"/>
                </a:lnTo>
                <a:lnTo>
                  <a:pt x="1413" y="4108"/>
                </a:lnTo>
                <a:lnTo>
                  <a:pt x="2034" y="4108"/>
                </a:lnTo>
                <a:lnTo>
                  <a:pt x="2034" y="2374"/>
                </a:lnTo>
                <a:close/>
                <a:moveTo>
                  <a:pt x="1313" y="2386"/>
                </a:moveTo>
                <a:lnTo>
                  <a:pt x="817" y="2883"/>
                </a:lnTo>
                <a:lnTo>
                  <a:pt x="817" y="4108"/>
                </a:lnTo>
                <a:lnTo>
                  <a:pt x="1313" y="4108"/>
                </a:lnTo>
                <a:lnTo>
                  <a:pt x="1313" y="2386"/>
                </a:lnTo>
                <a:close/>
                <a:moveTo>
                  <a:pt x="3947" y="4108"/>
                </a:moveTo>
                <a:lnTo>
                  <a:pt x="3947" y="2394"/>
                </a:lnTo>
                <a:lnTo>
                  <a:pt x="3447" y="2894"/>
                </a:lnTo>
                <a:lnTo>
                  <a:pt x="3447" y="4108"/>
                </a:lnTo>
                <a:lnTo>
                  <a:pt x="3947" y="4108"/>
                </a:lnTo>
                <a:close/>
                <a:moveTo>
                  <a:pt x="97" y="4564"/>
                </a:moveTo>
                <a:lnTo>
                  <a:pt x="4729" y="4564"/>
                </a:lnTo>
                <a:lnTo>
                  <a:pt x="4729" y="4763"/>
                </a:lnTo>
                <a:lnTo>
                  <a:pt x="97" y="4763"/>
                </a:lnTo>
                <a:lnTo>
                  <a:pt x="97" y="4564"/>
                </a:lnTo>
                <a:close/>
                <a:moveTo>
                  <a:pt x="4336" y="144"/>
                </a:moveTo>
                <a:lnTo>
                  <a:pt x="4336" y="144"/>
                </a:lnTo>
                <a:lnTo>
                  <a:pt x="4353" y="163"/>
                </a:lnTo>
                <a:lnTo>
                  <a:pt x="4368" y="182"/>
                </a:lnTo>
                <a:lnTo>
                  <a:pt x="4383" y="200"/>
                </a:lnTo>
                <a:lnTo>
                  <a:pt x="4395" y="220"/>
                </a:lnTo>
                <a:lnTo>
                  <a:pt x="4408" y="240"/>
                </a:lnTo>
                <a:lnTo>
                  <a:pt x="4419" y="261"/>
                </a:lnTo>
                <a:lnTo>
                  <a:pt x="4429" y="283"/>
                </a:lnTo>
                <a:lnTo>
                  <a:pt x="4438" y="304"/>
                </a:lnTo>
                <a:lnTo>
                  <a:pt x="4445" y="326"/>
                </a:lnTo>
                <a:lnTo>
                  <a:pt x="4453" y="347"/>
                </a:lnTo>
                <a:lnTo>
                  <a:pt x="4458" y="370"/>
                </a:lnTo>
                <a:lnTo>
                  <a:pt x="4463" y="392"/>
                </a:lnTo>
                <a:lnTo>
                  <a:pt x="4465" y="415"/>
                </a:lnTo>
                <a:lnTo>
                  <a:pt x="4468" y="438"/>
                </a:lnTo>
                <a:lnTo>
                  <a:pt x="4469" y="461"/>
                </a:lnTo>
                <a:lnTo>
                  <a:pt x="4469" y="483"/>
                </a:lnTo>
                <a:lnTo>
                  <a:pt x="4469" y="507"/>
                </a:lnTo>
                <a:lnTo>
                  <a:pt x="4466" y="529"/>
                </a:lnTo>
                <a:lnTo>
                  <a:pt x="4464" y="551"/>
                </a:lnTo>
                <a:lnTo>
                  <a:pt x="4459" y="574"/>
                </a:lnTo>
                <a:lnTo>
                  <a:pt x="4454" y="596"/>
                </a:lnTo>
                <a:lnTo>
                  <a:pt x="4448" y="619"/>
                </a:lnTo>
                <a:lnTo>
                  <a:pt x="4440" y="640"/>
                </a:lnTo>
                <a:lnTo>
                  <a:pt x="4431" y="661"/>
                </a:lnTo>
                <a:lnTo>
                  <a:pt x="4421" y="682"/>
                </a:lnTo>
                <a:lnTo>
                  <a:pt x="4411" y="703"/>
                </a:lnTo>
                <a:lnTo>
                  <a:pt x="4399" y="723"/>
                </a:lnTo>
                <a:lnTo>
                  <a:pt x="4387" y="743"/>
                </a:lnTo>
                <a:lnTo>
                  <a:pt x="4373" y="763"/>
                </a:lnTo>
                <a:lnTo>
                  <a:pt x="4358" y="782"/>
                </a:lnTo>
                <a:lnTo>
                  <a:pt x="4342" y="799"/>
                </a:lnTo>
                <a:lnTo>
                  <a:pt x="4324" y="817"/>
                </a:lnTo>
                <a:lnTo>
                  <a:pt x="4307" y="833"/>
                </a:lnTo>
                <a:lnTo>
                  <a:pt x="4290" y="848"/>
                </a:lnTo>
                <a:lnTo>
                  <a:pt x="4271" y="861"/>
                </a:lnTo>
                <a:lnTo>
                  <a:pt x="4252" y="874"/>
                </a:lnTo>
                <a:lnTo>
                  <a:pt x="4233" y="886"/>
                </a:lnTo>
                <a:lnTo>
                  <a:pt x="4214" y="898"/>
                </a:lnTo>
                <a:lnTo>
                  <a:pt x="4194" y="906"/>
                </a:lnTo>
                <a:lnTo>
                  <a:pt x="4172" y="915"/>
                </a:lnTo>
                <a:lnTo>
                  <a:pt x="4153" y="924"/>
                </a:lnTo>
                <a:lnTo>
                  <a:pt x="4131" y="930"/>
                </a:lnTo>
                <a:lnTo>
                  <a:pt x="4110" y="936"/>
                </a:lnTo>
                <a:lnTo>
                  <a:pt x="4089" y="941"/>
                </a:lnTo>
                <a:lnTo>
                  <a:pt x="4067" y="945"/>
                </a:lnTo>
                <a:lnTo>
                  <a:pt x="4046" y="947"/>
                </a:lnTo>
                <a:lnTo>
                  <a:pt x="4023" y="950"/>
                </a:lnTo>
                <a:lnTo>
                  <a:pt x="4002" y="950"/>
                </a:lnTo>
                <a:lnTo>
                  <a:pt x="4006" y="925"/>
                </a:lnTo>
                <a:lnTo>
                  <a:pt x="4007" y="900"/>
                </a:lnTo>
                <a:lnTo>
                  <a:pt x="4008" y="875"/>
                </a:lnTo>
                <a:lnTo>
                  <a:pt x="4008" y="850"/>
                </a:lnTo>
                <a:lnTo>
                  <a:pt x="4042" y="848"/>
                </a:lnTo>
                <a:lnTo>
                  <a:pt x="4059" y="845"/>
                </a:lnTo>
                <a:lnTo>
                  <a:pt x="4075" y="842"/>
                </a:lnTo>
                <a:lnTo>
                  <a:pt x="4092" y="838"/>
                </a:lnTo>
                <a:lnTo>
                  <a:pt x="4108" y="833"/>
                </a:lnTo>
                <a:lnTo>
                  <a:pt x="4124" y="828"/>
                </a:lnTo>
                <a:lnTo>
                  <a:pt x="4139" y="822"/>
                </a:lnTo>
                <a:lnTo>
                  <a:pt x="4155" y="814"/>
                </a:lnTo>
                <a:lnTo>
                  <a:pt x="4170" y="807"/>
                </a:lnTo>
                <a:lnTo>
                  <a:pt x="4185" y="799"/>
                </a:lnTo>
                <a:lnTo>
                  <a:pt x="4200" y="789"/>
                </a:lnTo>
                <a:lnTo>
                  <a:pt x="4215" y="779"/>
                </a:lnTo>
                <a:lnTo>
                  <a:pt x="4229" y="769"/>
                </a:lnTo>
                <a:lnTo>
                  <a:pt x="4242" y="757"/>
                </a:lnTo>
                <a:lnTo>
                  <a:pt x="4255" y="746"/>
                </a:lnTo>
                <a:lnTo>
                  <a:pt x="4268" y="732"/>
                </a:lnTo>
                <a:lnTo>
                  <a:pt x="4281" y="717"/>
                </a:lnTo>
                <a:lnTo>
                  <a:pt x="4293" y="702"/>
                </a:lnTo>
                <a:lnTo>
                  <a:pt x="4304" y="687"/>
                </a:lnTo>
                <a:lnTo>
                  <a:pt x="4314" y="671"/>
                </a:lnTo>
                <a:lnTo>
                  <a:pt x="4323" y="656"/>
                </a:lnTo>
                <a:lnTo>
                  <a:pt x="4332" y="639"/>
                </a:lnTo>
                <a:lnTo>
                  <a:pt x="4339" y="622"/>
                </a:lnTo>
                <a:lnTo>
                  <a:pt x="4347" y="605"/>
                </a:lnTo>
                <a:lnTo>
                  <a:pt x="4352" y="589"/>
                </a:lnTo>
                <a:lnTo>
                  <a:pt x="4358" y="571"/>
                </a:lnTo>
                <a:lnTo>
                  <a:pt x="4362" y="553"/>
                </a:lnTo>
                <a:lnTo>
                  <a:pt x="4365" y="535"/>
                </a:lnTo>
                <a:lnTo>
                  <a:pt x="4368" y="518"/>
                </a:lnTo>
                <a:lnTo>
                  <a:pt x="4369" y="499"/>
                </a:lnTo>
                <a:lnTo>
                  <a:pt x="4369" y="482"/>
                </a:lnTo>
                <a:lnTo>
                  <a:pt x="4369" y="463"/>
                </a:lnTo>
                <a:lnTo>
                  <a:pt x="4369" y="446"/>
                </a:lnTo>
                <a:lnTo>
                  <a:pt x="4367" y="428"/>
                </a:lnTo>
                <a:lnTo>
                  <a:pt x="4364" y="410"/>
                </a:lnTo>
                <a:lnTo>
                  <a:pt x="4360" y="392"/>
                </a:lnTo>
                <a:lnTo>
                  <a:pt x="4355" y="375"/>
                </a:lnTo>
                <a:lnTo>
                  <a:pt x="4350" y="357"/>
                </a:lnTo>
                <a:lnTo>
                  <a:pt x="4344" y="340"/>
                </a:lnTo>
                <a:lnTo>
                  <a:pt x="4338" y="322"/>
                </a:lnTo>
                <a:lnTo>
                  <a:pt x="4329" y="306"/>
                </a:lnTo>
                <a:lnTo>
                  <a:pt x="4321" y="290"/>
                </a:lnTo>
                <a:lnTo>
                  <a:pt x="4312" y="274"/>
                </a:lnTo>
                <a:lnTo>
                  <a:pt x="4301" y="258"/>
                </a:lnTo>
                <a:lnTo>
                  <a:pt x="4290" y="243"/>
                </a:lnTo>
                <a:lnTo>
                  <a:pt x="4277" y="228"/>
                </a:lnTo>
                <a:lnTo>
                  <a:pt x="4265" y="214"/>
                </a:lnTo>
                <a:lnTo>
                  <a:pt x="4251" y="200"/>
                </a:lnTo>
                <a:lnTo>
                  <a:pt x="4236" y="188"/>
                </a:lnTo>
                <a:lnTo>
                  <a:pt x="4221" y="176"/>
                </a:lnTo>
                <a:lnTo>
                  <a:pt x="4206" y="164"/>
                </a:lnTo>
                <a:lnTo>
                  <a:pt x="4191" y="154"/>
                </a:lnTo>
                <a:lnTo>
                  <a:pt x="4175" y="146"/>
                </a:lnTo>
                <a:lnTo>
                  <a:pt x="4159" y="137"/>
                </a:lnTo>
                <a:lnTo>
                  <a:pt x="4141" y="129"/>
                </a:lnTo>
                <a:lnTo>
                  <a:pt x="4124" y="123"/>
                </a:lnTo>
                <a:lnTo>
                  <a:pt x="4108" y="117"/>
                </a:lnTo>
                <a:lnTo>
                  <a:pt x="4090" y="112"/>
                </a:lnTo>
                <a:lnTo>
                  <a:pt x="4072" y="107"/>
                </a:lnTo>
                <a:lnTo>
                  <a:pt x="4054" y="105"/>
                </a:lnTo>
                <a:lnTo>
                  <a:pt x="4037" y="102"/>
                </a:lnTo>
                <a:lnTo>
                  <a:pt x="4018" y="100"/>
                </a:lnTo>
                <a:lnTo>
                  <a:pt x="4001" y="100"/>
                </a:lnTo>
                <a:lnTo>
                  <a:pt x="3982" y="100"/>
                </a:lnTo>
                <a:lnTo>
                  <a:pt x="3965" y="101"/>
                </a:lnTo>
                <a:lnTo>
                  <a:pt x="3947" y="102"/>
                </a:lnTo>
                <a:lnTo>
                  <a:pt x="3929" y="105"/>
                </a:lnTo>
                <a:lnTo>
                  <a:pt x="3911" y="108"/>
                </a:lnTo>
                <a:lnTo>
                  <a:pt x="3894" y="113"/>
                </a:lnTo>
                <a:lnTo>
                  <a:pt x="3876" y="118"/>
                </a:lnTo>
                <a:lnTo>
                  <a:pt x="3859" y="124"/>
                </a:lnTo>
                <a:lnTo>
                  <a:pt x="3841" y="132"/>
                </a:lnTo>
                <a:lnTo>
                  <a:pt x="3825" y="139"/>
                </a:lnTo>
                <a:lnTo>
                  <a:pt x="3809" y="148"/>
                </a:lnTo>
                <a:lnTo>
                  <a:pt x="3793" y="158"/>
                </a:lnTo>
                <a:lnTo>
                  <a:pt x="3778" y="168"/>
                </a:lnTo>
                <a:lnTo>
                  <a:pt x="3762" y="179"/>
                </a:lnTo>
                <a:lnTo>
                  <a:pt x="3747" y="192"/>
                </a:lnTo>
                <a:lnTo>
                  <a:pt x="3733" y="205"/>
                </a:lnTo>
                <a:lnTo>
                  <a:pt x="3714" y="224"/>
                </a:lnTo>
                <a:lnTo>
                  <a:pt x="3698" y="244"/>
                </a:lnTo>
                <a:lnTo>
                  <a:pt x="3682" y="265"/>
                </a:lnTo>
                <a:lnTo>
                  <a:pt x="3668" y="286"/>
                </a:lnTo>
                <a:lnTo>
                  <a:pt x="3646" y="275"/>
                </a:lnTo>
                <a:lnTo>
                  <a:pt x="3624" y="265"/>
                </a:lnTo>
                <a:lnTo>
                  <a:pt x="3601" y="255"/>
                </a:lnTo>
                <a:lnTo>
                  <a:pt x="3577" y="246"/>
                </a:lnTo>
                <a:lnTo>
                  <a:pt x="3595" y="217"/>
                </a:lnTo>
                <a:lnTo>
                  <a:pt x="3616" y="187"/>
                </a:lnTo>
                <a:lnTo>
                  <a:pt x="3638" y="159"/>
                </a:lnTo>
                <a:lnTo>
                  <a:pt x="3663" y="133"/>
                </a:lnTo>
                <a:lnTo>
                  <a:pt x="3682" y="117"/>
                </a:lnTo>
                <a:lnTo>
                  <a:pt x="3701" y="101"/>
                </a:lnTo>
                <a:lnTo>
                  <a:pt x="3719" y="87"/>
                </a:lnTo>
                <a:lnTo>
                  <a:pt x="3739" y="73"/>
                </a:lnTo>
                <a:lnTo>
                  <a:pt x="3759" y="61"/>
                </a:lnTo>
                <a:lnTo>
                  <a:pt x="3780" y="50"/>
                </a:lnTo>
                <a:lnTo>
                  <a:pt x="3802" y="40"/>
                </a:lnTo>
                <a:lnTo>
                  <a:pt x="3823" y="31"/>
                </a:lnTo>
                <a:lnTo>
                  <a:pt x="3845" y="24"/>
                </a:lnTo>
                <a:lnTo>
                  <a:pt x="3866" y="17"/>
                </a:lnTo>
                <a:lnTo>
                  <a:pt x="3889" y="11"/>
                </a:lnTo>
                <a:lnTo>
                  <a:pt x="3911" y="7"/>
                </a:lnTo>
                <a:lnTo>
                  <a:pt x="3933" y="4"/>
                </a:lnTo>
                <a:lnTo>
                  <a:pt x="3957" y="1"/>
                </a:lnTo>
                <a:lnTo>
                  <a:pt x="3980" y="0"/>
                </a:lnTo>
                <a:lnTo>
                  <a:pt x="4002" y="0"/>
                </a:lnTo>
                <a:lnTo>
                  <a:pt x="4026" y="1"/>
                </a:lnTo>
                <a:lnTo>
                  <a:pt x="4048" y="2"/>
                </a:lnTo>
                <a:lnTo>
                  <a:pt x="4070" y="6"/>
                </a:lnTo>
                <a:lnTo>
                  <a:pt x="4093" y="10"/>
                </a:lnTo>
                <a:lnTo>
                  <a:pt x="4115" y="15"/>
                </a:lnTo>
                <a:lnTo>
                  <a:pt x="4138" y="22"/>
                </a:lnTo>
                <a:lnTo>
                  <a:pt x="4159" y="29"/>
                </a:lnTo>
                <a:lnTo>
                  <a:pt x="4180" y="37"/>
                </a:lnTo>
                <a:lnTo>
                  <a:pt x="4201" y="47"/>
                </a:lnTo>
                <a:lnTo>
                  <a:pt x="4222" y="59"/>
                </a:lnTo>
                <a:lnTo>
                  <a:pt x="4242" y="70"/>
                </a:lnTo>
                <a:lnTo>
                  <a:pt x="4262" y="82"/>
                </a:lnTo>
                <a:lnTo>
                  <a:pt x="4282" y="97"/>
                </a:lnTo>
                <a:lnTo>
                  <a:pt x="4301" y="112"/>
                </a:lnTo>
                <a:lnTo>
                  <a:pt x="4318" y="128"/>
                </a:lnTo>
                <a:lnTo>
                  <a:pt x="4336" y="144"/>
                </a:lnTo>
                <a:close/>
                <a:moveTo>
                  <a:pt x="3803" y="269"/>
                </a:moveTo>
                <a:lnTo>
                  <a:pt x="3803" y="269"/>
                </a:lnTo>
                <a:lnTo>
                  <a:pt x="3825" y="250"/>
                </a:lnTo>
                <a:lnTo>
                  <a:pt x="3848" y="234"/>
                </a:lnTo>
                <a:lnTo>
                  <a:pt x="3873" y="220"/>
                </a:lnTo>
                <a:lnTo>
                  <a:pt x="3897" y="209"/>
                </a:lnTo>
                <a:lnTo>
                  <a:pt x="3924" y="200"/>
                </a:lnTo>
                <a:lnTo>
                  <a:pt x="3950" y="194"/>
                </a:lnTo>
                <a:lnTo>
                  <a:pt x="3977" y="192"/>
                </a:lnTo>
                <a:lnTo>
                  <a:pt x="4003" y="190"/>
                </a:lnTo>
                <a:lnTo>
                  <a:pt x="4031" y="192"/>
                </a:lnTo>
                <a:lnTo>
                  <a:pt x="4058" y="197"/>
                </a:lnTo>
                <a:lnTo>
                  <a:pt x="4084" y="203"/>
                </a:lnTo>
                <a:lnTo>
                  <a:pt x="4109" y="213"/>
                </a:lnTo>
                <a:lnTo>
                  <a:pt x="4134" y="225"/>
                </a:lnTo>
                <a:lnTo>
                  <a:pt x="4158" y="239"/>
                </a:lnTo>
                <a:lnTo>
                  <a:pt x="4180" y="256"/>
                </a:lnTo>
                <a:lnTo>
                  <a:pt x="4201" y="276"/>
                </a:lnTo>
                <a:lnTo>
                  <a:pt x="3927" y="542"/>
                </a:lnTo>
                <a:lnTo>
                  <a:pt x="3906" y="505"/>
                </a:lnTo>
                <a:lnTo>
                  <a:pt x="3882" y="472"/>
                </a:lnTo>
                <a:lnTo>
                  <a:pt x="3856" y="438"/>
                </a:lnTo>
                <a:lnTo>
                  <a:pt x="3828" y="407"/>
                </a:lnTo>
                <a:lnTo>
                  <a:pt x="3809" y="388"/>
                </a:lnTo>
                <a:lnTo>
                  <a:pt x="3790" y="371"/>
                </a:lnTo>
                <a:lnTo>
                  <a:pt x="3770" y="355"/>
                </a:lnTo>
                <a:lnTo>
                  <a:pt x="3751" y="339"/>
                </a:lnTo>
                <a:lnTo>
                  <a:pt x="3762" y="320"/>
                </a:lnTo>
                <a:lnTo>
                  <a:pt x="3774" y="303"/>
                </a:lnTo>
                <a:lnTo>
                  <a:pt x="3788" y="285"/>
                </a:lnTo>
                <a:lnTo>
                  <a:pt x="3803" y="269"/>
                </a:lnTo>
                <a:close/>
                <a:moveTo>
                  <a:pt x="4280" y="448"/>
                </a:moveTo>
                <a:lnTo>
                  <a:pt x="3996" y="723"/>
                </a:lnTo>
                <a:lnTo>
                  <a:pt x="3990" y="698"/>
                </a:lnTo>
                <a:lnTo>
                  <a:pt x="3983" y="673"/>
                </a:lnTo>
                <a:lnTo>
                  <a:pt x="3976" y="650"/>
                </a:lnTo>
                <a:lnTo>
                  <a:pt x="3967" y="626"/>
                </a:lnTo>
                <a:lnTo>
                  <a:pt x="4252" y="350"/>
                </a:lnTo>
                <a:lnTo>
                  <a:pt x="4263" y="373"/>
                </a:lnTo>
                <a:lnTo>
                  <a:pt x="4271" y="398"/>
                </a:lnTo>
                <a:lnTo>
                  <a:pt x="4276" y="423"/>
                </a:lnTo>
                <a:lnTo>
                  <a:pt x="4280" y="448"/>
                </a:lnTo>
                <a:close/>
              </a:path>
            </a:pathLst>
          </a:custGeom>
          <a:solidFill>
            <a:schemeClr val="bg1">
              <a:lumMod val="50000"/>
            </a:schemeClr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ru-RU" dirty="0">
              <a:latin typeface="Arial" charset="0"/>
            </a:endParaRPr>
          </a:p>
        </p:txBody>
      </p:sp>
      <p:sp>
        <p:nvSpPr>
          <p:cNvPr id="11" name="Банк подпись"/>
          <p:cNvSpPr txBox="1">
            <a:spLocks noChangeArrowheads="1"/>
          </p:cNvSpPr>
          <p:nvPr/>
        </p:nvSpPr>
        <p:spPr bwMode="auto">
          <a:xfrm>
            <a:off x="1372275" y="3246679"/>
            <a:ext cx="734111" cy="1576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36576" rIns="0" bIns="0">
            <a:spAutoFit/>
          </a:bodyPr>
          <a:lstStyle/>
          <a:p>
            <a:pPr algn="ctr">
              <a:lnSpc>
                <a:spcPct val="85000"/>
              </a:lnSpc>
              <a:buClr>
                <a:schemeClr val="accent2"/>
              </a:buClr>
              <a:buSzPct val="70000"/>
              <a:defRPr/>
            </a:pPr>
            <a:r>
              <a:rPr lang="ru-RU" sz="1400" dirty="0">
                <a:solidFill>
                  <a:srgbClr val="808080"/>
                </a:solidFill>
                <a:latin typeface="+mn-lt"/>
              </a:rPr>
              <a:t>Клиент-банк</a:t>
            </a:r>
          </a:p>
        </p:txBody>
      </p:sp>
      <p:sp>
        <p:nvSpPr>
          <p:cNvPr id="12" name="Выписка"/>
          <p:cNvSpPr>
            <a:spLocks noChangeAspect="1" noEditPoints="1"/>
          </p:cNvSpPr>
          <p:nvPr/>
        </p:nvSpPr>
        <p:spPr bwMode="auto">
          <a:xfrm>
            <a:off x="4058532" y="1857145"/>
            <a:ext cx="724573" cy="935092"/>
          </a:xfrm>
          <a:custGeom>
            <a:avLst/>
            <a:gdLst>
              <a:gd name="T0" fmla="*/ 2147483647 w 3704"/>
              <a:gd name="T1" fmla="*/ 2147483647 h 4763"/>
              <a:gd name="T2" fmla="*/ 2147483647 w 3704"/>
              <a:gd name="T3" fmla="*/ 2147483647 h 4763"/>
              <a:gd name="T4" fmla="*/ 2147483647 w 3704"/>
              <a:gd name="T5" fmla="*/ 2147483647 h 4763"/>
              <a:gd name="T6" fmla="*/ 2147483647 w 3704"/>
              <a:gd name="T7" fmla="*/ 2147483647 h 4763"/>
              <a:gd name="T8" fmla="*/ 2147483647 w 3704"/>
              <a:gd name="T9" fmla="*/ 2147483647 h 4763"/>
              <a:gd name="T10" fmla="*/ 2147483647 w 3704"/>
              <a:gd name="T11" fmla="*/ 2147483647 h 4763"/>
              <a:gd name="T12" fmla="*/ 2147483647 w 3704"/>
              <a:gd name="T13" fmla="*/ 2147483647 h 4763"/>
              <a:gd name="T14" fmla="*/ 2147483647 w 3704"/>
              <a:gd name="T15" fmla="*/ 2147483647 h 4763"/>
              <a:gd name="T16" fmla="*/ 2147483647 w 3704"/>
              <a:gd name="T17" fmla="*/ 2147483647 h 4763"/>
              <a:gd name="T18" fmla="*/ 2147483647 w 3704"/>
              <a:gd name="T19" fmla="*/ 2147483647 h 4763"/>
              <a:gd name="T20" fmla="*/ 2147483647 w 3704"/>
              <a:gd name="T21" fmla="*/ 2147483647 h 4763"/>
              <a:gd name="T22" fmla="*/ 2147483647 w 3704"/>
              <a:gd name="T23" fmla="*/ 2147483647 h 4763"/>
              <a:gd name="T24" fmla="*/ 2147483647 w 3704"/>
              <a:gd name="T25" fmla="*/ 2147483647 h 4763"/>
              <a:gd name="T26" fmla="*/ 2147483647 w 3704"/>
              <a:gd name="T27" fmla="*/ 2147483647 h 4763"/>
              <a:gd name="T28" fmla="*/ 2147483647 w 3704"/>
              <a:gd name="T29" fmla="*/ 2147483647 h 4763"/>
              <a:gd name="T30" fmla="*/ 2147483647 w 3704"/>
              <a:gd name="T31" fmla="*/ 2147483647 h 4763"/>
              <a:gd name="T32" fmla="*/ 2147483647 w 3704"/>
              <a:gd name="T33" fmla="*/ 2147483647 h 4763"/>
              <a:gd name="T34" fmla="*/ 2147483647 w 3704"/>
              <a:gd name="T35" fmla="*/ 2147483647 h 4763"/>
              <a:gd name="T36" fmla="*/ 2147483647 w 3704"/>
              <a:gd name="T37" fmla="*/ 2147483647 h 4763"/>
              <a:gd name="T38" fmla="*/ 2147483647 w 3704"/>
              <a:gd name="T39" fmla="*/ 2147483647 h 4763"/>
              <a:gd name="T40" fmla="*/ 2147483647 w 3704"/>
              <a:gd name="T41" fmla="*/ 2147483647 h 4763"/>
              <a:gd name="T42" fmla="*/ 2147483647 w 3704"/>
              <a:gd name="T43" fmla="*/ 2147483647 h 4763"/>
              <a:gd name="T44" fmla="*/ 2147483647 w 3704"/>
              <a:gd name="T45" fmla="*/ 2147483647 h 4763"/>
              <a:gd name="T46" fmla="*/ 2147483647 w 3704"/>
              <a:gd name="T47" fmla="*/ 2147483647 h 4763"/>
              <a:gd name="T48" fmla="*/ 2147483647 w 3704"/>
              <a:gd name="T49" fmla="*/ 2147483647 h 4763"/>
              <a:gd name="T50" fmla="*/ 2147483647 w 3704"/>
              <a:gd name="T51" fmla="*/ 2147483647 h 4763"/>
              <a:gd name="T52" fmla="*/ 0 w 3704"/>
              <a:gd name="T53" fmla="*/ 2147483647 h 4763"/>
              <a:gd name="T54" fmla="*/ 0 w 3704"/>
              <a:gd name="T55" fmla="*/ 2147483647 h 4763"/>
              <a:gd name="T56" fmla="*/ 2147483647 w 3704"/>
              <a:gd name="T57" fmla="*/ 2147483647 h 4763"/>
              <a:gd name="T58" fmla="*/ 2147483647 w 3704"/>
              <a:gd name="T59" fmla="*/ 2147483647 h 4763"/>
              <a:gd name="T60" fmla="*/ 2147483647 w 3704"/>
              <a:gd name="T61" fmla="*/ 2147483647 h 4763"/>
              <a:gd name="T62" fmla="*/ 2147483647 w 3704"/>
              <a:gd name="T63" fmla="*/ 2147483647 h 4763"/>
              <a:gd name="T64" fmla="*/ 2147483647 w 3704"/>
              <a:gd name="T65" fmla="*/ 2147483647 h 4763"/>
              <a:gd name="T66" fmla="*/ 2147483647 w 3704"/>
              <a:gd name="T67" fmla="*/ 2147483647 h 4763"/>
              <a:gd name="T68" fmla="*/ 2147483647 w 3704"/>
              <a:gd name="T69" fmla="*/ 2147483647 h 4763"/>
              <a:gd name="T70" fmla="*/ 2147483647 w 3704"/>
              <a:gd name="T71" fmla="*/ 2147483647 h 4763"/>
              <a:gd name="T72" fmla="*/ 2147483647 w 3704"/>
              <a:gd name="T73" fmla="*/ 2147483647 h 4763"/>
              <a:gd name="T74" fmla="*/ 2147483647 w 3704"/>
              <a:gd name="T75" fmla="*/ 2147483647 h 4763"/>
              <a:gd name="T76" fmla="*/ 2147483647 w 3704"/>
              <a:gd name="T77" fmla="*/ 2147483647 h 4763"/>
              <a:gd name="T78" fmla="*/ 2147483647 w 3704"/>
              <a:gd name="T79" fmla="*/ 2147483647 h 4763"/>
              <a:gd name="T80" fmla="*/ 2147483647 w 3704"/>
              <a:gd name="T81" fmla="*/ 2147483647 h 4763"/>
              <a:gd name="T82" fmla="*/ 2147483647 w 3704"/>
              <a:gd name="T83" fmla="*/ 2147483647 h 4763"/>
              <a:gd name="T84" fmla="*/ 2147483647 w 3704"/>
              <a:gd name="T85" fmla="*/ 2147483647 h 4763"/>
              <a:gd name="T86" fmla="*/ 2147483647 w 3704"/>
              <a:gd name="T87" fmla="*/ 2147483647 h 4763"/>
              <a:gd name="T88" fmla="*/ 2147483647 w 3704"/>
              <a:gd name="T89" fmla="*/ 2147483647 h 4763"/>
              <a:gd name="T90" fmla="*/ 2147483647 w 3704"/>
              <a:gd name="T91" fmla="*/ 2147483647 h 4763"/>
              <a:gd name="T92" fmla="*/ 2147483647 w 3704"/>
              <a:gd name="T93" fmla="*/ 2147483647 h 4763"/>
              <a:gd name="T94" fmla="*/ 2147483647 w 3704"/>
              <a:gd name="T95" fmla="*/ 2147483647 h 4763"/>
              <a:gd name="T96" fmla="*/ 2147483647 w 3704"/>
              <a:gd name="T97" fmla="*/ 2147483647 h 4763"/>
              <a:gd name="T98" fmla="*/ 2147483647 w 3704"/>
              <a:gd name="T99" fmla="*/ 2147483647 h 4763"/>
              <a:gd name="T100" fmla="*/ 2147483647 w 3704"/>
              <a:gd name="T101" fmla="*/ 0 h 4763"/>
              <a:gd name="T102" fmla="*/ 2147483647 w 3704"/>
              <a:gd name="T103" fmla="*/ 0 h 4763"/>
              <a:gd name="T104" fmla="*/ 2147483647 w 3704"/>
              <a:gd name="T105" fmla="*/ 2147483647 h 4763"/>
              <a:gd name="T106" fmla="*/ 2147483647 w 3704"/>
              <a:gd name="T107" fmla="*/ 2147483647 h 4763"/>
              <a:gd name="T108" fmla="*/ 2147483647 w 3704"/>
              <a:gd name="T109" fmla="*/ 2147483647 h 4763"/>
              <a:gd name="T110" fmla="*/ 2147483647 w 3704"/>
              <a:gd name="T111" fmla="*/ 2147483647 h 4763"/>
              <a:gd name="T112" fmla="*/ 2147483647 w 3704"/>
              <a:gd name="T113" fmla="*/ 2147483647 h 4763"/>
              <a:gd name="T114" fmla="*/ 2147483647 w 3704"/>
              <a:gd name="T115" fmla="*/ 2147483647 h 4763"/>
              <a:gd name="T116" fmla="*/ 2147483647 w 3704"/>
              <a:gd name="T117" fmla="*/ 2147483647 h 4763"/>
              <a:gd name="T118" fmla="*/ 2147483647 w 3704"/>
              <a:gd name="T119" fmla="*/ 2147483647 h 4763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w 3704"/>
              <a:gd name="T181" fmla="*/ 0 h 4763"/>
              <a:gd name="T182" fmla="*/ 3704 w 3704"/>
              <a:gd name="T183" fmla="*/ 4763 h 4763"/>
            </a:gdLst>
            <a:ahLst/>
            <a:cxnLst>
              <a:cxn ang="T120">
                <a:pos x="T0" y="T1"/>
              </a:cxn>
              <a:cxn ang="T121">
                <a:pos x="T2" y="T3"/>
              </a:cxn>
              <a:cxn ang="T122">
                <a:pos x="T4" y="T5"/>
              </a:cxn>
              <a:cxn ang="T123">
                <a:pos x="T6" y="T7"/>
              </a:cxn>
              <a:cxn ang="T124">
                <a:pos x="T8" y="T9"/>
              </a:cxn>
              <a:cxn ang="T125">
                <a:pos x="T10" y="T11"/>
              </a:cxn>
              <a:cxn ang="T126">
                <a:pos x="T12" y="T13"/>
              </a:cxn>
              <a:cxn ang="T127">
                <a:pos x="T14" y="T15"/>
              </a:cxn>
              <a:cxn ang="T128">
                <a:pos x="T16" y="T17"/>
              </a:cxn>
              <a:cxn ang="T129">
                <a:pos x="T18" y="T19"/>
              </a:cxn>
              <a:cxn ang="T130">
                <a:pos x="T20" y="T21"/>
              </a:cxn>
              <a:cxn ang="T131">
                <a:pos x="T22" y="T23"/>
              </a:cxn>
              <a:cxn ang="T132">
                <a:pos x="T24" y="T25"/>
              </a:cxn>
              <a:cxn ang="T133">
                <a:pos x="T26" y="T27"/>
              </a:cxn>
              <a:cxn ang="T134">
                <a:pos x="T28" y="T29"/>
              </a:cxn>
              <a:cxn ang="T135">
                <a:pos x="T30" y="T31"/>
              </a:cxn>
              <a:cxn ang="T136">
                <a:pos x="T32" y="T33"/>
              </a:cxn>
              <a:cxn ang="T137">
                <a:pos x="T34" y="T35"/>
              </a:cxn>
              <a:cxn ang="T138">
                <a:pos x="T36" y="T37"/>
              </a:cxn>
              <a:cxn ang="T139">
                <a:pos x="T38" y="T39"/>
              </a:cxn>
              <a:cxn ang="T140">
                <a:pos x="T40" y="T41"/>
              </a:cxn>
              <a:cxn ang="T141">
                <a:pos x="T42" y="T43"/>
              </a:cxn>
              <a:cxn ang="T142">
                <a:pos x="T44" y="T45"/>
              </a:cxn>
              <a:cxn ang="T143">
                <a:pos x="T46" y="T47"/>
              </a:cxn>
              <a:cxn ang="T144">
                <a:pos x="T48" y="T49"/>
              </a:cxn>
              <a:cxn ang="T145">
                <a:pos x="T50" y="T51"/>
              </a:cxn>
              <a:cxn ang="T146">
                <a:pos x="T52" y="T53"/>
              </a:cxn>
              <a:cxn ang="T147">
                <a:pos x="T54" y="T55"/>
              </a:cxn>
              <a:cxn ang="T148">
                <a:pos x="T56" y="T57"/>
              </a:cxn>
              <a:cxn ang="T149">
                <a:pos x="T58" y="T59"/>
              </a:cxn>
              <a:cxn ang="T150">
                <a:pos x="T60" y="T61"/>
              </a:cxn>
              <a:cxn ang="T151">
                <a:pos x="T62" y="T63"/>
              </a:cxn>
              <a:cxn ang="T152">
                <a:pos x="T64" y="T65"/>
              </a:cxn>
              <a:cxn ang="T153">
                <a:pos x="T66" y="T67"/>
              </a:cxn>
              <a:cxn ang="T154">
                <a:pos x="T68" y="T69"/>
              </a:cxn>
              <a:cxn ang="T155">
                <a:pos x="T70" y="T71"/>
              </a:cxn>
              <a:cxn ang="T156">
                <a:pos x="T72" y="T73"/>
              </a:cxn>
              <a:cxn ang="T157">
                <a:pos x="T74" y="T75"/>
              </a:cxn>
              <a:cxn ang="T158">
                <a:pos x="T76" y="T77"/>
              </a:cxn>
              <a:cxn ang="T159">
                <a:pos x="T78" y="T79"/>
              </a:cxn>
              <a:cxn ang="T160">
                <a:pos x="T80" y="T81"/>
              </a:cxn>
              <a:cxn ang="T161">
                <a:pos x="T82" y="T83"/>
              </a:cxn>
              <a:cxn ang="T162">
                <a:pos x="T84" y="T85"/>
              </a:cxn>
              <a:cxn ang="T163">
                <a:pos x="T86" y="T87"/>
              </a:cxn>
              <a:cxn ang="T164">
                <a:pos x="T88" y="T89"/>
              </a:cxn>
              <a:cxn ang="T165">
                <a:pos x="T90" y="T91"/>
              </a:cxn>
              <a:cxn ang="T166">
                <a:pos x="T92" y="T93"/>
              </a:cxn>
              <a:cxn ang="T167">
                <a:pos x="T94" y="T95"/>
              </a:cxn>
              <a:cxn ang="T168">
                <a:pos x="T96" y="T97"/>
              </a:cxn>
              <a:cxn ang="T169">
                <a:pos x="T98" y="T99"/>
              </a:cxn>
              <a:cxn ang="T170">
                <a:pos x="T100" y="T101"/>
              </a:cxn>
              <a:cxn ang="T171">
                <a:pos x="T102" y="T103"/>
              </a:cxn>
              <a:cxn ang="T172">
                <a:pos x="T104" y="T105"/>
              </a:cxn>
              <a:cxn ang="T173">
                <a:pos x="T106" y="T107"/>
              </a:cxn>
              <a:cxn ang="T174">
                <a:pos x="T108" y="T109"/>
              </a:cxn>
              <a:cxn ang="T175">
                <a:pos x="T110" y="T111"/>
              </a:cxn>
              <a:cxn ang="T176">
                <a:pos x="T112" y="T113"/>
              </a:cxn>
              <a:cxn ang="T177">
                <a:pos x="T114" y="T115"/>
              </a:cxn>
              <a:cxn ang="T178">
                <a:pos x="T116" y="T117"/>
              </a:cxn>
              <a:cxn ang="T179">
                <a:pos x="T118" y="T119"/>
              </a:cxn>
            </a:cxnLst>
            <a:rect l="T180" t="T181" r="T182" b="T183"/>
            <a:pathLst>
              <a:path w="3704" h="4763">
                <a:moveTo>
                  <a:pt x="577" y="554"/>
                </a:moveTo>
                <a:lnTo>
                  <a:pt x="577" y="337"/>
                </a:lnTo>
                <a:lnTo>
                  <a:pt x="3327" y="337"/>
                </a:lnTo>
                <a:lnTo>
                  <a:pt x="3327" y="4213"/>
                </a:lnTo>
                <a:lnTo>
                  <a:pt x="3074" y="4213"/>
                </a:lnTo>
                <a:lnTo>
                  <a:pt x="3074" y="4115"/>
                </a:lnTo>
                <a:lnTo>
                  <a:pt x="3229" y="4115"/>
                </a:lnTo>
                <a:lnTo>
                  <a:pt x="3229" y="435"/>
                </a:lnTo>
                <a:lnTo>
                  <a:pt x="675" y="435"/>
                </a:lnTo>
                <a:lnTo>
                  <a:pt x="675" y="554"/>
                </a:lnTo>
                <a:lnTo>
                  <a:pt x="577" y="554"/>
                </a:lnTo>
                <a:close/>
                <a:moveTo>
                  <a:pt x="528" y="3793"/>
                </a:moveTo>
                <a:lnTo>
                  <a:pt x="2020" y="3793"/>
                </a:lnTo>
                <a:lnTo>
                  <a:pt x="2020" y="3890"/>
                </a:lnTo>
                <a:lnTo>
                  <a:pt x="528" y="3890"/>
                </a:lnTo>
                <a:lnTo>
                  <a:pt x="528" y="3793"/>
                </a:lnTo>
                <a:close/>
                <a:moveTo>
                  <a:pt x="2685" y="1426"/>
                </a:moveTo>
                <a:lnTo>
                  <a:pt x="2198" y="945"/>
                </a:lnTo>
                <a:lnTo>
                  <a:pt x="2198" y="1426"/>
                </a:lnTo>
                <a:lnTo>
                  <a:pt x="2685" y="1426"/>
                </a:lnTo>
                <a:close/>
                <a:moveTo>
                  <a:pt x="195" y="849"/>
                </a:moveTo>
                <a:lnTo>
                  <a:pt x="195" y="4568"/>
                </a:lnTo>
                <a:lnTo>
                  <a:pt x="2768" y="4568"/>
                </a:lnTo>
                <a:lnTo>
                  <a:pt x="2769" y="1718"/>
                </a:lnTo>
                <a:lnTo>
                  <a:pt x="2964" y="1718"/>
                </a:lnTo>
                <a:lnTo>
                  <a:pt x="2962" y="4763"/>
                </a:lnTo>
                <a:lnTo>
                  <a:pt x="0" y="4763"/>
                </a:lnTo>
                <a:lnTo>
                  <a:pt x="0" y="654"/>
                </a:lnTo>
                <a:lnTo>
                  <a:pt x="2190" y="654"/>
                </a:lnTo>
                <a:lnTo>
                  <a:pt x="2965" y="1428"/>
                </a:lnTo>
                <a:lnTo>
                  <a:pt x="2964" y="1621"/>
                </a:lnTo>
                <a:lnTo>
                  <a:pt x="2003" y="1621"/>
                </a:lnTo>
                <a:lnTo>
                  <a:pt x="2003" y="849"/>
                </a:lnTo>
                <a:lnTo>
                  <a:pt x="195" y="849"/>
                </a:lnTo>
                <a:close/>
                <a:moveTo>
                  <a:pt x="528" y="2209"/>
                </a:moveTo>
                <a:lnTo>
                  <a:pt x="2434" y="2209"/>
                </a:lnTo>
                <a:lnTo>
                  <a:pt x="2434" y="2306"/>
                </a:lnTo>
                <a:lnTo>
                  <a:pt x="528" y="2306"/>
                </a:lnTo>
                <a:lnTo>
                  <a:pt x="528" y="2209"/>
                </a:lnTo>
                <a:close/>
                <a:moveTo>
                  <a:pt x="528" y="2737"/>
                </a:moveTo>
                <a:lnTo>
                  <a:pt x="2434" y="2737"/>
                </a:lnTo>
                <a:lnTo>
                  <a:pt x="2434" y="2834"/>
                </a:lnTo>
                <a:lnTo>
                  <a:pt x="528" y="2834"/>
                </a:lnTo>
                <a:lnTo>
                  <a:pt x="528" y="2737"/>
                </a:lnTo>
                <a:close/>
                <a:moveTo>
                  <a:pt x="528" y="3265"/>
                </a:moveTo>
                <a:lnTo>
                  <a:pt x="2434" y="3265"/>
                </a:lnTo>
                <a:lnTo>
                  <a:pt x="2434" y="3363"/>
                </a:lnTo>
                <a:lnTo>
                  <a:pt x="528" y="3363"/>
                </a:lnTo>
                <a:lnTo>
                  <a:pt x="528" y="3265"/>
                </a:lnTo>
                <a:close/>
                <a:moveTo>
                  <a:pt x="964" y="218"/>
                </a:moveTo>
                <a:lnTo>
                  <a:pt x="964" y="0"/>
                </a:lnTo>
                <a:lnTo>
                  <a:pt x="3704" y="0"/>
                </a:lnTo>
                <a:lnTo>
                  <a:pt x="3704" y="3896"/>
                </a:lnTo>
                <a:lnTo>
                  <a:pt x="3452" y="3896"/>
                </a:lnTo>
                <a:lnTo>
                  <a:pt x="3452" y="3799"/>
                </a:lnTo>
                <a:lnTo>
                  <a:pt x="3607" y="3799"/>
                </a:lnTo>
                <a:lnTo>
                  <a:pt x="3607" y="97"/>
                </a:lnTo>
                <a:lnTo>
                  <a:pt x="1062" y="97"/>
                </a:lnTo>
                <a:lnTo>
                  <a:pt x="1062" y="218"/>
                </a:lnTo>
                <a:lnTo>
                  <a:pt x="964" y="218"/>
                </a:lnTo>
                <a:close/>
              </a:path>
            </a:pathLst>
          </a:custGeom>
          <a:solidFill>
            <a:srgbClr val="80808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ru-RU">
              <a:latin typeface="Arial" charset="0"/>
            </a:endParaRPr>
          </a:p>
        </p:txBody>
      </p:sp>
      <p:sp>
        <p:nvSpPr>
          <p:cNvPr id="13" name="Выписка подпись"/>
          <p:cNvSpPr txBox="1">
            <a:spLocks noChangeArrowheads="1"/>
          </p:cNvSpPr>
          <p:nvPr/>
        </p:nvSpPr>
        <p:spPr bwMode="auto">
          <a:xfrm>
            <a:off x="4129556" y="2835748"/>
            <a:ext cx="516027" cy="1576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36576" rIns="0" bIns="0">
            <a:spAutoFit/>
          </a:bodyPr>
          <a:lstStyle/>
          <a:p>
            <a:pPr algn="ctr">
              <a:lnSpc>
                <a:spcPct val="85000"/>
              </a:lnSpc>
              <a:buClr>
                <a:schemeClr val="accent2"/>
              </a:buClr>
              <a:buSzPct val="70000"/>
              <a:defRPr/>
            </a:pPr>
            <a:r>
              <a:rPr lang="ru-RU" sz="1400" dirty="0">
                <a:solidFill>
                  <a:srgbClr val="808080"/>
                </a:solidFill>
                <a:latin typeface="+mn-lt"/>
              </a:rPr>
              <a:t>Выписка</a:t>
            </a:r>
          </a:p>
        </p:txBody>
      </p:sp>
      <p:sp>
        <p:nvSpPr>
          <p:cNvPr id="15" name="Деньги"/>
          <p:cNvSpPr>
            <a:spLocks noChangeAspect="1" noEditPoints="1"/>
          </p:cNvSpPr>
          <p:nvPr/>
        </p:nvSpPr>
        <p:spPr bwMode="auto">
          <a:xfrm>
            <a:off x="3856299" y="3402706"/>
            <a:ext cx="1029948" cy="774263"/>
          </a:xfrm>
          <a:custGeom>
            <a:avLst/>
            <a:gdLst>
              <a:gd name="T0" fmla="*/ 2147483647 w 6336"/>
              <a:gd name="T1" fmla="*/ 2147483647 h 4763"/>
              <a:gd name="T2" fmla="*/ 2147483647 w 6336"/>
              <a:gd name="T3" fmla="*/ 2147483647 h 4763"/>
              <a:gd name="T4" fmla="*/ 2147483647 w 6336"/>
              <a:gd name="T5" fmla="*/ 2147483647 h 4763"/>
              <a:gd name="T6" fmla="*/ 2147483647 w 6336"/>
              <a:gd name="T7" fmla="*/ 2147483647 h 4763"/>
              <a:gd name="T8" fmla="*/ 2147483647 w 6336"/>
              <a:gd name="T9" fmla="*/ 2147483647 h 4763"/>
              <a:gd name="T10" fmla="*/ 2147483647 w 6336"/>
              <a:gd name="T11" fmla="*/ 2147483647 h 4763"/>
              <a:gd name="T12" fmla="*/ 2147483647 w 6336"/>
              <a:gd name="T13" fmla="*/ 2147483647 h 4763"/>
              <a:gd name="T14" fmla="*/ 2147483647 w 6336"/>
              <a:gd name="T15" fmla="*/ 2147483647 h 4763"/>
              <a:gd name="T16" fmla="*/ 2147483647 w 6336"/>
              <a:gd name="T17" fmla="*/ 2147483647 h 4763"/>
              <a:gd name="T18" fmla="*/ 2147483647 w 6336"/>
              <a:gd name="T19" fmla="*/ 2147483647 h 4763"/>
              <a:gd name="T20" fmla="*/ 2147483647 w 6336"/>
              <a:gd name="T21" fmla="*/ 2147483647 h 4763"/>
              <a:gd name="T22" fmla="*/ 2147483647 w 6336"/>
              <a:gd name="T23" fmla="*/ 2147483647 h 4763"/>
              <a:gd name="T24" fmla="*/ 2147483647 w 6336"/>
              <a:gd name="T25" fmla="*/ 2147483647 h 4763"/>
              <a:gd name="T26" fmla="*/ 2147483647 w 6336"/>
              <a:gd name="T27" fmla="*/ 2147483647 h 4763"/>
              <a:gd name="T28" fmla="*/ 2147483647 w 6336"/>
              <a:gd name="T29" fmla="*/ 2147483647 h 4763"/>
              <a:gd name="T30" fmla="*/ 2147483647 w 6336"/>
              <a:gd name="T31" fmla="*/ 2147483647 h 4763"/>
              <a:gd name="T32" fmla="*/ 2147483647 w 6336"/>
              <a:gd name="T33" fmla="*/ 2147483647 h 4763"/>
              <a:gd name="T34" fmla="*/ 2147483647 w 6336"/>
              <a:gd name="T35" fmla="*/ 2147483647 h 4763"/>
              <a:gd name="T36" fmla="*/ 2147483647 w 6336"/>
              <a:gd name="T37" fmla="*/ 2147483647 h 4763"/>
              <a:gd name="T38" fmla="*/ 2147483647 w 6336"/>
              <a:gd name="T39" fmla="*/ 2147483647 h 4763"/>
              <a:gd name="T40" fmla="*/ 2147483647 w 6336"/>
              <a:gd name="T41" fmla="*/ 2147483647 h 4763"/>
              <a:gd name="T42" fmla="*/ 2147483647 w 6336"/>
              <a:gd name="T43" fmla="*/ 2147483647 h 4763"/>
              <a:gd name="T44" fmla="*/ 2147483647 w 6336"/>
              <a:gd name="T45" fmla="*/ 2147483647 h 4763"/>
              <a:gd name="T46" fmla="*/ 2147483647 w 6336"/>
              <a:gd name="T47" fmla="*/ 2147483647 h 4763"/>
              <a:gd name="T48" fmla="*/ 2147483647 w 6336"/>
              <a:gd name="T49" fmla="*/ 2147483647 h 4763"/>
              <a:gd name="T50" fmla="*/ 2147483647 w 6336"/>
              <a:gd name="T51" fmla="*/ 2147483647 h 4763"/>
              <a:gd name="T52" fmla="*/ 2147483647 w 6336"/>
              <a:gd name="T53" fmla="*/ 2147483647 h 4763"/>
              <a:gd name="T54" fmla="*/ 2147483647 w 6336"/>
              <a:gd name="T55" fmla="*/ 2147483647 h 4763"/>
              <a:gd name="T56" fmla="*/ 2147483647 w 6336"/>
              <a:gd name="T57" fmla="*/ 2147483647 h 4763"/>
              <a:gd name="T58" fmla="*/ 2147483647 w 6336"/>
              <a:gd name="T59" fmla="*/ 2147483647 h 4763"/>
              <a:gd name="T60" fmla="*/ 2147483647 w 6336"/>
              <a:gd name="T61" fmla="*/ 2147483647 h 4763"/>
              <a:gd name="T62" fmla="*/ 2147483647 w 6336"/>
              <a:gd name="T63" fmla="*/ 2147483647 h 4763"/>
              <a:gd name="T64" fmla="*/ 2147483647 w 6336"/>
              <a:gd name="T65" fmla="*/ 2147483647 h 4763"/>
              <a:gd name="T66" fmla="*/ 2147483647 w 6336"/>
              <a:gd name="T67" fmla="*/ 2147483647 h 4763"/>
              <a:gd name="T68" fmla="*/ 2147483647 w 6336"/>
              <a:gd name="T69" fmla="*/ 2147483647 h 4763"/>
              <a:gd name="T70" fmla="*/ 2147483647 w 6336"/>
              <a:gd name="T71" fmla="*/ 2147483647 h 4763"/>
              <a:gd name="T72" fmla="*/ 2147483647 w 6336"/>
              <a:gd name="T73" fmla="*/ 2147483647 h 4763"/>
              <a:gd name="T74" fmla="*/ 2147483647 w 6336"/>
              <a:gd name="T75" fmla="*/ 2147483647 h 4763"/>
              <a:gd name="T76" fmla="*/ 2147483647 w 6336"/>
              <a:gd name="T77" fmla="*/ 2147483647 h 4763"/>
              <a:gd name="T78" fmla="*/ 2147483647 w 6336"/>
              <a:gd name="T79" fmla="*/ 2147483647 h 4763"/>
              <a:gd name="T80" fmla="*/ 2147483647 w 6336"/>
              <a:gd name="T81" fmla="*/ 2147483647 h 4763"/>
              <a:gd name="T82" fmla="*/ 2147483647 w 6336"/>
              <a:gd name="T83" fmla="*/ 2147483647 h 4763"/>
              <a:gd name="T84" fmla="*/ 2147483647 w 6336"/>
              <a:gd name="T85" fmla="*/ 2147483647 h 4763"/>
              <a:gd name="T86" fmla="*/ 0 w 6336"/>
              <a:gd name="T87" fmla="*/ 2147483647 h 4763"/>
              <a:gd name="T88" fmla="*/ 2147483647 w 6336"/>
              <a:gd name="T89" fmla="*/ 2147483647 h 4763"/>
              <a:gd name="T90" fmla="*/ 0 w 6336"/>
              <a:gd name="T91" fmla="*/ 2147483647 h 4763"/>
              <a:gd name="T92" fmla="*/ 2147483647 w 6336"/>
              <a:gd name="T93" fmla="*/ 2147483647 h 4763"/>
              <a:gd name="T94" fmla="*/ 2147483647 w 6336"/>
              <a:gd name="T95" fmla="*/ 2147483647 h 4763"/>
              <a:gd name="T96" fmla="*/ 2147483647 w 6336"/>
              <a:gd name="T97" fmla="*/ 2147483647 h 4763"/>
              <a:gd name="T98" fmla="*/ 2147483647 w 6336"/>
              <a:gd name="T99" fmla="*/ 2147483647 h 4763"/>
              <a:gd name="T100" fmla="*/ 2147483647 w 6336"/>
              <a:gd name="T101" fmla="*/ 2147483647 h 4763"/>
              <a:gd name="T102" fmla="*/ 2147483647 w 6336"/>
              <a:gd name="T103" fmla="*/ 2147483647 h 4763"/>
              <a:gd name="T104" fmla="*/ 2147483647 w 6336"/>
              <a:gd name="T105" fmla="*/ 2147483647 h 4763"/>
              <a:gd name="T106" fmla="*/ 2147483647 w 6336"/>
              <a:gd name="T107" fmla="*/ 2147483647 h 4763"/>
              <a:gd name="T108" fmla="*/ 2147483647 w 6336"/>
              <a:gd name="T109" fmla="*/ 2147483647 h 4763"/>
              <a:gd name="T110" fmla="*/ 2147483647 w 6336"/>
              <a:gd name="T111" fmla="*/ 2147483647 h 4763"/>
              <a:gd name="T112" fmla="*/ 2147483647 w 6336"/>
              <a:gd name="T113" fmla="*/ 2147483647 h 4763"/>
              <a:gd name="T114" fmla="*/ 2147483647 w 6336"/>
              <a:gd name="T115" fmla="*/ 2147483647 h 4763"/>
              <a:gd name="T116" fmla="*/ 2147483647 w 6336"/>
              <a:gd name="T117" fmla="*/ 2147483647 h 4763"/>
              <a:gd name="T118" fmla="*/ 2147483647 w 6336"/>
              <a:gd name="T119" fmla="*/ 2147483647 h 4763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w 6336"/>
              <a:gd name="T181" fmla="*/ 0 h 4763"/>
              <a:gd name="T182" fmla="*/ 6336 w 6336"/>
              <a:gd name="T183" fmla="*/ 4763 h 4763"/>
            </a:gdLst>
            <a:ahLst/>
            <a:cxnLst>
              <a:cxn ang="T120">
                <a:pos x="T0" y="T1"/>
              </a:cxn>
              <a:cxn ang="T121">
                <a:pos x="T2" y="T3"/>
              </a:cxn>
              <a:cxn ang="T122">
                <a:pos x="T4" y="T5"/>
              </a:cxn>
              <a:cxn ang="T123">
                <a:pos x="T6" y="T7"/>
              </a:cxn>
              <a:cxn ang="T124">
                <a:pos x="T8" y="T9"/>
              </a:cxn>
              <a:cxn ang="T125">
                <a:pos x="T10" y="T11"/>
              </a:cxn>
              <a:cxn ang="T126">
                <a:pos x="T12" y="T13"/>
              </a:cxn>
              <a:cxn ang="T127">
                <a:pos x="T14" y="T15"/>
              </a:cxn>
              <a:cxn ang="T128">
                <a:pos x="T16" y="T17"/>
              </a:cxn>
              <a:cxn ang="T129">
                <a:pos x="T18" y="T19"/>
              </a:cxn>
              <a:cxn ang="T130">
                <a:pos x="T20" y="T21"/>
              </a:cxn>
              <a:cxn ang="T131">
                <a:pos x="T22" y="T23"/>
              </a:cxn>
              <a:cxn ang="T132">
                <a:pos x="T24" y="T25"/>
              </a:cxn>
              <a:cxn ang="T133">
                <a:pos x="T26" y="T27"/>
              </a:cxn>
              <a:cxn ang="T134">
                <a:pos x="T28" y="T29"/>
              </a:cxn>
              <a:cxn ang="T135">
                <a:pos x="T30" y="T31"/>
              </a:cxn>
              <a:cxn ang="T136">
                <a:pos x="T32" y="T33"/>
              </a:cxn>
              <a:cxn ang="T137">
                <a:pos x="T34" y="T35"/>
              </a:cxn>
              <a:cxn ang="T138">
                <a:pos x="T36" y="T37"/>
              </a:cxn>
              <a:cxn ang="T139">
                <a:pos x="T38" y="T39"/>
              </a:cxn>
              <a:cxn ang="T140">
                <a:pos x="T40" y="T41"/>
              </a:cxn>
              <a:cxn ang="T141">
                <a:pos x="T42" y="T43"/>
              </a:cxn>
              <a:cxn ang="T142">
                <a:pos x="T44" y="T45"/>
              </a:cxn>
              <a:cxn ang="T143">
                <a:pos x="T46" y="T47"/>
              </a:cxn>
              <a:cxn ang="T144">
                <a:pos x="T48" y="T49"/>
              </a:cxn>
              <a:cxn ang="T145">
                <a:pos x="T50" y="T51"/>
              </a:cxn>
              <a:cxn ang="T146">
                <a:pos x="T52" y="T53"/>
              </a:cxn>
              <a:cxn ang="T147">
                <a:pos x="T54" y="T55"/>
              </a:cxn>
              <a:cxn ang="T148">
                <a:pos x="T56" y="T57"/>
              </a:cxn>
              <a:cxn ang="T149">
                <a:pos x="T58" y="T59"/>
              </a:cxn>
              <a:cxn ang="T150">
                <a:pos x="T60" y="T61"/>
              </a:cxn>
              <a:cxn ang="T151">
                <a:pos x="T62" y="T63"/>
              </a:cxn>
              <a:cxn ang="T152">
                <a:pos x="T64" y="T65"/>
              </a:cxn>
              <a:cxn ang="T153">
                <a:pos x="T66" y="T67"/>
              </a:cxn>
              <a:cxn ang="T154">
                <a:pos x="T68" y="T69"/>
              </a:cxn>
              <a:cxn ang="T155">
                <a:pos x="T70" y="T71"/>
              </a:cxn>
              <a:cxn ang="T156">
                <a:pos x="T72" y="T73"/>
              </a:cxn>
              <a:cxn ang="T157">
                <a:pos x="T74" y="T75"/>
              </a:cxn>
              <a:cxn ang="T158">
                <a:pos x="T76" y="T77"/>
              </a:cxn>
              <a:cxn ang="T159">
                <a:pos x="T78" y="T79"/>
              </a:cxn>
              <a:cxn ang="T160">
                <a:pos x="T80" y="T81"/>
              </a:cxn>
              <a:cxn ang="T161">
                <a:pos x="T82" y="T83"/>
              </a:cxn>
              <a:cxn ang="T162">
                <a:pos x="T84" y="T85"/>
              </a:cxn>
              <a:cxn ang="T163">
                <a:pos x="T86" y="T87"/>
              </a:cxn>
              <a:cxn ang="T164">
                <a:pos x="T88" y="T89"/>
              </a:cxn>
              <a:cxn ang="T165">
                <a:pos x="T90" y="T91"/>
              </a:cxn>
              <a:cxn ang="T166">
                <a:pos x="T92" y="T93"/>
              </a:cxn>
              <a:cxn ang="T167">
                <a:pos x="T94" y="T95"/>
              </a:cxn>
              <a:cxn ang="T168">
                <a:pos x="T96" y="T97"/>
              </a:cxn>
              <a:cxn ang="T169">
                <a:pos x="T98" y="T99"/>
              </a:cxn>
              <a:cxn ang="T170">
                <a:pos x="T100" y="T101"/>
              </a:cxn>
              <a:cxn ang="T171">
                <a:pos x="T102" y="T103"/>
              </a:cxn>
              <a:cxn ang="T172">
                <a:pos x="T104" y="T105"/>
              </a:cxn>
              <a:cxn ang="T173">
                <a:pos x="T106" y="T107"/>
              </a:cxn>
              <a:cxn ang="T174">
                <a:pos x="T108" y="T109"/>
              </a:cxn>
              <a:cxn ang="T175">
                <a:pos x="T110" y="T111"/>
              </a:cxn>
              <a:cxn ang="T176">
                <a:pos x="T112" y="T113"/>
              </a:cxn>
              <a:cxn ang="T177">
                <a:pos x="T114" y="T115"/>
              </a:cxn>
              <a:cxn ang="T178">
                <a:pos x="T116" y="T117"/>
              </a:cxn>
              <a:cxn ang="T179">
                <a:pos x="T118" y="T119"/>
              </a:cxn>
            </a:cxnLst>
            <a:rect l="T180" t="T181" r="T182" b="T183"/>
            <a:pathLst>
              <a:path w="6336" h="4763">
                <a:moveTo>
                  <a:pt x="1772" y="3695"/>
                </a:moveTo>
                <a:lnTo>
                  <a:pt x="109" y="2820"/>
                </a:lnTo>
                <a:lnTo>
                  <a:pt x="109" y="2672"/>
                </a:lnTo>
                <a:lnTo>
                  <a:pt x="1772" y="3547"/>
                </a:lnTo>
                <a:lnTo>
                  <a:pt x="1772" y="3695"/>
                </a:lnTo>
                <a:close/>
                <a:moveTo>
                  <a:pt x="3814" y="1925"/>
                </a:moveTo>
                <a:lnTo>
                  <a:pt x="4488" y="1668"/>
                </a:lnTo>
                <a:lnTo>
                  <a:pt x="2515" y="608"/>
                </a:lnTo>
                <a:lnTo>
                  <a:pt x="1795" y="857"/>
                </a:lnTo>
                <a:lnTo>
                  <a:pt x="3814" y="1925"/>
                </a:lnTo>
                <a:close/>
                <a:moveTo>
                  <a:pt x="4541" y="1785"/>
                </a:moveTo>
                <a:lnTo>
                  <a:pt x="3830" y="2056"/>
                </a:lnTo>
                <a:lnTo>
                  <a:pt x="3830" y="4109"/>
                </a:lnTo>
                <a:lnTo>
                  <a:pt x="4501" y="3874"/>
                </a:lnTo>
                <a:lnTo>
                  <a:pt x="4541" y="1785"/>
                </a:lnTo>
                <a:close/>
                <a:moveTo>
                  <a:pt x="2218" y="1229"/>
                </a:moveTo>
                <a:lnTo>
                  <a:pt x="2218" y="1229"/>
                </a:lnTo>
                <a:lnTo>
                  <a:pt x="2183" y="1250"/>
                </a:lnTo>
                <a:lnTo>
                  <a:pt x="2148" y="1271"/>
                </a:lnTo>
                <a:lnTo>
                  <a:pt x="2116" y="1291"/>
                </a:lnTo>
                <a:lnTo>
                  <a:pt x="2084" y="1312"/>
                </a:lnTo>
                <a:lnTo>
                  <a:pt x="2056" y="1333"/>
                </a:lnTo>
                <a:lnTo>
                  <a:pt x="2030" y="1354"/>
                </a:lnTo>
                <a:lnTo>
                  <a:pt x="2005" y="1374"/>
                </a:lnTo>
                <a:lnTo>
                  <a:pt x="1982" y="1395"/>
                </a:lnTo>
                <a:lnTo>
                  <a:pt x="1961" y="1416"/>
                </a:lnTo>
                <a:lnTo>
                  <a:pt x="1944" y="1435"/>
                </a:lnTo>
                <a:lnTo>
                  <a:pt x="1928" y="1456"/>
                </a:lnTo>
                <a:lnTo>
                  <a:pt x="1914" y="1476"/>
                </a:lnTo>
                <a:lnTo>
                  <a:pt x="1904" y="1496"/>
                </a:lnTo>
                <a:lnTo>
                  <a:pt x="1894" y="1515"/>
                </a:lnTo>
                <a:lnTo>
                  <a:pt x="1888" y="1536"/>
                </a:lnTo>
                <a:lnTo>
                  <a:pt x="1885" y="1553"/>
                </a:lnTo>
                <a:lnTo>
                  <a:pt x="1885" y="1569"/>
                </a:lnTo>
                <a:lnTo>
                  <a:pt x="1886" y="1587"/>
                </a:lnTo>
                <a:lnTo>
                  <a:pt x="1890" y="1603"/>
                </a:lnTo>
                <a:lnTo>
                  <a:pt x="1898" y="1619"/>
                </a:lnTo>
                <a:lnTo>
                  <a:pt x="1907" y="1634"/>
                </a:lnTo>
                <a:lnTo>
                  <a:pt x="1920" y="1650"/>
                </a:lnTo>
                <a:lnTo>
                  <a:pt x="1936" y="1666"/>
                </a:lnTo>
                <a:lnTo>
                  <a:pt x="1955" y="1681"/>
                </a:lnTo>
                <a:lnTo>
                  <a:pt x="1976" y="1695"/>
                </a:lnTo>
                <a:lnTo>
                  <a:pt x="2001" y="1710"/>
                </a:lnTo>
                <a:lnTo>
                  <a:pt x="2032" y="1724"/>
                </a:lnTo>
                <a:lnTo>
                  <a:pt x="2064" y="1737"/>
                </a:lnTo>
                <a:lnTo>
                  <a:pt x="2100" y="1748"/>
                </a:lnTo>
                <a:lnTo>
                  <a:pt x="2140" y="1759"/>
                </a:lnTo>
                <a:lnTo>
                  <a:pt x="2185" y="1769"/>
                </a:lnTo>
                <a:lnTo>
                  <a:pt x="2234" y="1778"/>
                </a:lnTo>
                <a:lnTo>
                  <a:pt x="2282" y="1785"/>
                </a:lnTo>
                <a:lnTo>
                  <a:pt x="2333" y="1791"/>
                </a:lnTo>
                <a:lnTo>
                  <a:pt x="2386" y="1796"/>
                </a:lnTo>
                <a:lnTo>
                  <a:pt x="2440" y="1797"/>
                </a:lnTo>
                <a:lnTo>
                  <a:pt x="2496" y="1799"/>
                </a:lnTo>
                <a:lnTo>
                  <a:pt x="2554" y="1799"/>
                </a:lnTo>
                <a:lnTo>
                  <a:pt x="2611" y="1799"/>
                </a:lnTo>
                <a:lnTo>
                  <a:pt x="2670" y="1796"/>
                </a:lnTo>
                <a:lnTo>
                  <a:pt x="2731" y="1791"/>
                </a:lnTo>
                <a:lnTo>
                  <a:pt x="2791" y="1786"/>
                </a:lnTo>
                <a:lnTo>
                  <a:pt x="2854" y="1780"/>
                </a:lnTo>
                <a:lnTo>
                  <a:pt x="2914" y="1772"/>
                </a:lnTo>
                <a:lnTo>
                  <a:pt x="2976" y="1764"/>
                </a:lnTo>
                <a:lnTo>
                  <a:pt x="3040" y="1754"/>
                </a:lnTo>
                <a:lnTo>
                  <a:pt x="3103" y="1743"/>
                </a:lnTo>
                <a:lnTo>
                  <a:pt x="3165" y="1730"/>
                </a:lnTo>
                <a:lnTo>
                  <a:pt x="2218" y="1229"/>
                </a:lnTo>
                <a:close/>
                <a:moveTo>
                  <a:pt x="4258" y="1084"/>
                </a:moveTo>
                <a:lnTo>
                  <a:pt x="4258" y="1084"/>
                </a:lnTo>
                <a:lnTo>
                  <a:pt x="4252" y="1073"/>
                </a:lnTo>
                <a:lnTo>
                  <a:pt x="4244" y="1060"/>
                </a:lnTo>
                <a:lnTo>
                  <a:pt x="4234" y="1049"/>
                </a:lnTo>
                <a:lnTo>
                  <a:pt x="4223" y="1038"/>
                </a:lnTo>
                <a:lnTo>
                  <a:pt x="4210" y="1026"/>
                </a:lnTo>
                <a:lnTo>
                  <a:pt x="4196" y="1015"/>
                </a:lnTo>
                <a:lnTo>
                  <a:pt x="4180" y="1004"/>
                </a:lnTo>
                <a:lnTo>
                  <a:pt x="4162" y="994"/>
                </a:lnTo>
                <a:lnTo>
                  <a:pt x="4143" y="985"/>
                </a:lnTo>
                <a:lnTo>
                  <a:pt x="4122" y="975"/>
                </a:lnTo>
                <a:lnTo>
                  <a:pt x="4078" y="958"/>
                </a:lnTo>
                <a:lnTo>
                  <a:pt x="4027" y="942"/>
                </a:lnTo>
                <a:lnTo>
                  <a:pt x="3969" y="929"/>
                </a:lnTo>
                <a:lnTo>
                  <a:pt x="3907" y="918"/>
                </a:lnTo>
                <a:lnTo>
                  <a:pt x="3841" y="908"/>
                </a:lnTo>
                <a:lnTo>
                  <a:pt x="3770" y="900"/>
                </a:lnTo>
                <a:lnTo>
                  <a:pt x="3693" y="897"/>
                </a:lnTo>
                <a:lnTo>
                  <a:pt x="3613" y="895"/>
                </a:lnTo>
                <a:lnTo>
                  <a:pt x="3529" y="895"/>
                </a:lnTo>
                <a:lnTo>
                  <a:pt x="3441" y="900"/>
                </a:lnTo>
                <a:lnTo>
                  <a:pt x="3348" y="908"/>
                </a:lnTo>
                <a:lnTo>
                  <a:pt x="4132" y="1328"/>
                </a:lnTo>
                <a:lnTo>
                  <a:pt x="4154" y="1309"/>
                </a:lnTo>
                <a:lnTo>
                  <a:pt x="4173" y="1290"/>
                </a:lnTo>
                <a:lnTo>
                  <a:pt x="4191" y="1272"/>
                </a:lnTo>
                <a:lnTo>
                  <a:pt x="4207" y="1253"/>
                </a:lnTo>
                <a:lnTo>
                  <a:pt x="4220" y="1235"/>
                </a:lnTo>
                <a:lnTo>
                  <a:pt x="4233" y="1219"/>
                </a:lnTo>
                <a:lnTo>
                  <a:pt x="4242" y="1204"/>
                </a:lnTo>
                <a:lnTo>
                  <a:pt x="4250" y="1188"/>
                </a:lnTo>
                <a:lnTo>
                  <a:pt x="4256" y="1172"/>
                </a:lnTo>
                <a:lnTo>
                  <a:pt x="4261" y="1157"/>
                </a:lnTo>
                <a:lnTo>
                  <a:pt x="4263" y="1144"/>
                </a:lnTo>
                <a:lnTo>
                  <a:pt x="4264" y="1130"/>
                </a:lnTo>
                <a:lnTo>
                  <a:pt x="4266" y="1117"/>
                </a:lnTo>
                <a:lnTo>
                  <a:pt x="4264" y="1106"/>
                </a:lnTo>
                <a:lnTo>
                  <a:pt x="4261" y="1095"/>
                </a:lnTo>
                <a:lnTo>
                  <a:pt x="4258" y="1084"/>
                </a:lnTo>
                <a:close/>
                <a:moveTo>
                  <a:pt x="1997" y="1111"/>
                </a:moveTo>
                <a:lnTo>
                  <a:pt x="383" y="1655"/>
                </a:lnTo>
                <a:lnTo>
                  <a:pt x="1933" y="2482"/>
                </a:lnTo>
                <a:lnTo>
                  <a:pt x="3516" y="1915"/>
                </a:lnTo>
                <a:lnTo>
                  <a:pt x="3342" y="1824"/>
                </a:lnTo>
                <a:lnTo>
                  <a:pt x="3269" y="1842"/>
                </a:lnTo>
                <a:lnTo>
                  <a:pt x="3194" y="1858"/>
                </a:lnTo>
                <a:lnTo>
                  <a:pt x="3119" y="1872"/>
                </a:lnTo>
                <a:lnTo>
                  <a:pt x="3044" y="1885"/>
                </a:lnTo>
                <a:lnTo>
                  <a:pt x="2969" y="1898"/>
                </a:lnTo>
                <a:lnTo>
                  <a:pt x="2893" y="1907"/>
                </a:lnTo>
                <a:lnTo>
                  <a:pt x="2820" y="1915"/>
                </a:lnTo>
                <a:lnTo>
                  <a:pt x="2747" y="1922"/>
                </a:lnTo>
                <a:lnTo>
                  <a:pt x="2675" y="1927"/>
                </a:lnTo>
                <a:lnTo>
                  <a:pt x="2603" y="1930"/>
                </a:lnTo>
                <a:lnTo>
                  <a:pt x="2534" y="1931"/>
                </a:lnTo>
                <a:lnTo>
                  <a:pt x="2466" y="1930"/>
                </a:lnTo>
                <a:lnTo>
                  <a:pt x="2399" y="1927"/>
                </a:lnTo>
                <a:lnTo>
                  <a:pt x="2335" y="1923"/>
                </a:lnTo>
                <a:lnTo>
                  <a:pt x="2273" y="1915"/>
                </a:lnTo>
                <a:lnTo>
                  <a:pt x="2212" y="1907"/>
                </a:lnTo>
                <a:lnTo>
                  <a:pt x="2166" y="1899"/>
                </a:lnTo>
                <a:lnTo>
                  <a:pt x="2118" y="1888"/>
                </a:lnTo>
                <a:lnTo>
                  <a:pt x="2073" y="1877"/>
                </a:lnTo>
                <a:lnTo>
                  <a:pt x="2030" y="1863"/>
                </a:lnTo>
                <a:lnTo>
                  <a:pt x="1989" y="1847"/>
                </a:lnTo>
                <a:lnTo>
                  <a:pt x="1949" y="1829"/>
                </a:lnTo>
                <a:lnTo>
                  <a:pt x="1912" y="1810"/>
                </a:lnTo>
                <a:lnTo>
                  <a:pt x="1878" y="1788"/>
                </a:lnTo>
                <a:lnTo>
                  <a:pt x="1848" y="1764"/>
                </a:lnTo>
                <a:lnTo>
                  <a:pt x="1834" y="1753"/>
                </a:lnTo>
                <a:lnTo>
                  <a:pt x="1821" y="1738"/>
                </a:lnTo>
                <a:lnTo>
                  <a:pt x="1808" y="1725"/>
                </a:lnTo>
                <a:lnTo>
                  <a:pt x="1799" y="1711"/>
                </a:lnTo>
                <a:lnTo>
                  <a:pt x="1787" y="1697"/>
                </a:lnTo>
                <a:lnTo>
                  <a:pt x="1780" y="1681"/>
                </a:lnTo>
                <a:lnTo>
                  <a:pt x="1772" y="1665"/>
                </a:lnTo>
                <a:lnTo>
                  <a:pt x="1765" y="1649"/>
                </a:lnTo>
                <a:lnTo>
                  <a:pt x="1760" y="1631"/>
                </a:lnTo>
                <a:lnTo>
                  <a:pt x="1757" y="1614"/>
                </a:lnTo>
                <a:lnTo>
                  <a:pt x="1754" y="1596"/>
                </a:lnTo>
                <a:lnTo>
                  <a:pt x="1752" y="1577"/>
                </a:lnTo>
                <a:lnTo>
                  <a:pt x="1752" y="1558"/>
                </a:lnTo>
                <a:lnTo>
                  <a:pt x="1754" y="1539"/>
                </a:lnTo>
                <a:lnTo>
                  <a:pt x="1759" y="1512"/>
                </a:lnTo>
                <a:lnTo>
                  <a:pt x="1765" y="1486"/>
                </a:lnTo>
                <a:lnTo>
                  <a:pt x="1775" y="1461"/>
                </a:lnTo>
                <a:lnTo>
                  <a:pt x="1786" y="1435"/>
                </a:lnTo>
                <a:lnTo>
                  <a:pt x="1800" y="1411"/>
                </a:lnTo>
                <a:lnTo>
                  <a:pt x="1816" y="1385"/>
                </a:lnTo>
                <a:lnTo>
                  <a:pt x="1834" y="1362"/>
                </a:lnTo>
                <a:lnTo>
                  <a:pt x="1855" y="1338"/>
                </a:lnTo>
                <a:lnTo>
                  <a:pt x="1875" y="1314"/>
                </a:lnTo>
                <a:lnTo>
                  <a:pt x="1899" y="1290"/>
                </a:lnTo>
                <a:lnTo>
                  <a:pt x="1926" y="1266"/>
                </a:lnTo>
                <a:lnTo>
                  <a:pt x="1953" y="1243"/>
                </a:lnTo>
                <a:lnTo>
                  <a:pt x="1982" y="1221"/>
                </a:lnTo>
                <a:lnTo>
                  <a:pt x="2013" y="1199"/>
                </a:lnTo>
                <a:lnTo>
                  <a:pt x="2046" y="1176"/>
                </a:lnTo>
                <a:lnTo>
                  <a:pt x="2080" y="1156"/>
                </a:lnTo>
                <a:lnTo>
                  <a:pt x="1997" y="1111"/>
                </a:lnTo>
                <a:close/>
                <a:moveTo>
                  <a:pt x="2753" y="587"/>
                </a:moveTo>
                <a:lnTo>
                  <a:pt x="4496" y="0"/>
                </a:lnTo>
                <a:lnTo>
                  <a:pt x="6307" y="926"/>
                </a:lnTo>
                <a:lnTo>
                  <a:pt x="6307" y="1188"/>
                </a:lnTo>
                <a:lnTo>
                  <a:pt x="4671" y="1773"/>
                </a:lnTo>
                <a:lnTo>
                  <a:pt x="4667" y="2011"/>
                </a:lnTo>
                <a:lnTo>
                  <a:pt x="6221" y="1456"/>
                </a:lnTo>
                <a:lnTo>
                  <a:pt x="6221" y="1596"/>
                </a:lnTo>
                <a:lnTo>
                  <a:pt x="4665" y="2150"/>
                </a:lnTo>
                <a:lnTo>
                  <a:pt x="4662" y="2340"/>
                </a:lnTo>
                <a:lnTo>
                  <a:pt x="6336" y="1743"/>
                </a:lnTo>
                <a:lnTo>
                  <a:pt x="6336" y="1882"/>
                </a:lnTo>
                <a:lnTo>
                  <a:pt x="4659" y="2480"/>
                </a:lnTo>
                <a:lnTo>
                  <a:pt x="4655" y="2670"/>
                </a:lnTo>
                <a:lnTo>
                  <a:pt x="6218" y="2113"/>
                </a:lnTo>
                <a:lnTo>
                  <a:pt x="6218" y="2252"/>
                </a:lnTo>
                <a:lnTo>
                  <a:pt x="4652" y="2811"/>
                </a:lnTo>
                <a:lnTo>
                  <a:pt x="4649" y="2999"/>
                </a:lnTo>
                <a:lnTo>
                  <a:pt x="6336" y="2397"/>
                </a:lnTo>
                <a:lnTo>
                  <a:pt x="6336" y="2538"/>
                </a:lnTo>
                <a:lnTo>
                  <a:pt x="4646" y="3140"/>
                </a:lnTo>
                <a:lnTo>
                  <a:pt x="4643" y="3330"/>
                </a:lnTo>
                <a:lnTo>
                  <a:pt x="6223" y="2766"/>
                </a:lnTo>
                <a:lnTo>
                  <a:pt x="6223" y="2905"/>
                </a:lnTo>
                <a:lnTo>
                  <a:pt x="4639" y="3470"/>
                </a:lnTo>
                <a:lnTo>
                  <a:pt x="4636" y="3658"/>
                </a:lnTo>
                <a:lnTo>
                  <a:pt x="6336" y="3053"/>
                </a:lnTo>
                <a:lnTo>
                  <a:pt x="6336" y="3192"/>
                </a:lnTo>
                <a:lnTo>
                  <a:pt x="4633" y="3799"/>
                </a:lnTo>
                <a:lnTo>
                  <a:pt x="4630" y="3968"/>
                </a:lnTo>
                <a:lnTo>
                  <a:pt x="3699" y="4294"/>
                </a:lnTo>
                <a:lnTo>
                  <a:pt x="3699" y="4133"/>
                </a:lnTo>
                <a:lnTo>
                  <a:pt x="1933" y="4763"/>
                </a:lnTo>
                <a:lnTo>
                  <a:pt x="0" y="3745"/>
                </a:lnTo>
                <a:lnTo>
                  <a:pt x="0" y="3596"/>
                </a:lnTo>
                <a:lnTo>
                  <a:pt x="1944" y="4619"/>
                </a:lnTo>
                <a:lnTo>
                  <a:pt x="3699" y="3994"/>
                </a:lnTo>
                <a:lnTo>
                  <a:pt x="3699" y="3805"/>
                </a:lnTo>
                <a:lnTo>
                  <a:pt x="1933" y="4436"/>
                </a:lnTo>
                <a:lnTo>
                  <a:pt x="109" y="3475"/>
                </a:lnTo>
                <a:lnTo>
                  <a:pt x="109" y="3326"/>
                </a:lnTo>
                <a:lnTo>
                  <a:pt x="1944" y="4292"/>
                </a:lnTo>
                <a:lnTo>
                  <a:pt x="3699" y="3666"/>
                </a:lnTo>
                <a:lnTo>
                  <a:pt x="3699" y="3478"/>
                </a:lnTo>
                <a:lnTo>
                  <a:pt x="1933" y="4107"/>
                </a:lnTo>
                <a:lnTo>
                  <a:pt x="0" y="3090"/>
                </a:lnTo>
                <a:lnTo>
                  <a:pt x="0" y="2942"/>
                </a:lnTo>
                <a:lnTo>
                  <a:pt x="1944" y="3965"/>
                </a:lnTo>
                <a:lnTo>
                  <a:pt x="3699" y="3338"/>
                </a:lnTo>
                <a:lnTo>
                  <a:pt x="3699" y="3149"/>
                </a:lnTo>
                <a:lnTo>
                  <a:pt x="1947" y="3775"/>
                </a:lnTo>
                <a:lnTo>
                  <a:pt x="1947" y="3636"/>
                </a:lnTo>
                <a:lnTo>
                  <a:pt x="3699" y="3010"/>
                </a:lnTo>
                <a:lnTo>
                  <a:pt x="3699" y="2822"/>
                </a:lnTo>
                <a:lnTo>
                  <a:pt x="1933" y="3453"/>
                </a:lnTo>
                <a:lnTo>
                  <a:pt x="0" y="2434"/>
                </a:lnTo>
                <a:lnTo>
                  <a:pt x="0" y="2286"/>
                </a:lnTo>
                <a:lnTo>
                  <a:pt x="1944" y="3309"/>
                </a:lnTo>
                <a:lnTo>
                  <a:pt x="3699" y="2683"/>
                </a:lnTo>
                <a:lnTo>
                  <a:pt x="3699" y="2495"/>
                </a:lnTo>
                <a:lnTo>
                  <a:pt x="2089" y="3069"/>
                </a:lnTo>
                <a:lnTo>
                  <a:pt x="2089" y="2931"/>
                </a:lnTo>
                <a:lnTo>
                  <a:pt x="3699" y="2356"/>
                </a:lnTo>
                <a:lnTo>
                  <a:pt x="3699" y="2121"/>
                </a:lnTo>
                <a:lnTo>
                  <a:pt x="1914" y="2760"/>
                </a:lnTo>
                <a:lnTo>
                  <a:pt x="26" y="1754"/>
                </a:lnTo>
                <a:lnTo>
                  <a:pt x="26" y="1507"/>
                </a:lnTo>
                <a:lnTo>
                  <a:pt x="1465" y="1022"/>
                </a:lnTo>
                <a:lnTo>
                  <a:pt x="1465" y="832"/>
                </a:lnTo>
                <a:lnTo>
                  <a:pt x="1468" y="832"/>
                </a:lnTo>
                <a:lnTo>
                  <a:pt x="2526" y="466"/>
                </a:lnTo>
                <a:lnTo>
                  <a:pt x="2753" y="587"/>
                </a:lnTo>
                <a:close/>
                <a:moveTo>
                  <a:pt x="4475" y="276"/>
                </a:moveTo>
                <a:lnTo>
                  <a:pt x="3061" y="753"/>
                </a:lnTo>
                <a:lnTo>
                  <a:pt x="3154" y="803"/>
                </a:lnTo>
                <a:lnTo>
                  <a:pt x="3259" y="789"/>
                </a:lnTo>
                <a:lnTo>
                  <a:pt x="3364" y="777"/>
                </a:lnTo>
                <a:lnTo>
                  <a:pt x="3466" y="769"/>
                </a:lnTo>
                <a:lnTo>
                  <a:pt x="3567" y="765"/>
                </a:lnTo>
                <a:lnTo>
                  <a:pt x="3666" y="765"/>
                </a:lnTo>
                <a:lnTo>
                  <a:pt x="3712" y="765"/>
                </a:lnTo>
                <a:lnTo>
                  <a:pt x="3760" y="768"/>
                </a:lnTo>
                <a:lnTo>
                  <a:pt x="3805" y="771"/>
                </a:lnTo>
                <a:lnTo>
                  <a:pt x="3849" y="774"/>
                </a:lnTo>
                <a:lnTo>
                  <a:pt x="3894" y="779"/>
                </a:lnTo>
                <a:lnTo>
                  <a:pt x="3936" y="785"/>
                </a:lnTo>
                <a:lnTo>
                  <a:pt x="3977" y="792"/>
                </a:lnTo>
                <a:lnTo>
                  <a:pt x="4015" y="801"/>
                </a:lnTo>
                <a:lnTo>
                  <a:pt x="4054" y="809"/>
                </a:lnTo>
                <a:lnTo>
                  <a:pt x="4090" y="820"/>
                </a:lnTo>
                <a:lnTo>
                  <a:pt x="4126" y="832"/>
                </a:lnTo>
                <a:lnTo>
                  <a:pt x="4158" y="844"/>
                </a:lnTo>
                <a:lnTo>
                  <a:pt x="4189" y="857"/>
                </a:lnTo>
                <a:lnTo>
                  <a:pt x="4220" y="873"/>
                </a:lnTo>
                <a:lnTo>
                  <a:pt x="4247" y="889"/>
                </a:lnTo>
                <a:lnTo>
                  <a:pt x="4272" y="905"/>
                </a:lnTo>
                <a:lnTo>
                  <a:pt x="4295" y="924"/>
                </a:lnTo>
                <a:lnTo>
                  <a:pt x="4317" y="943"/>
                </a:lnTo>
                <a:lnTo>
                  <a:pt x="4336" y="964"/>
                </a:lnTo>
                <a:lnTo>
                  <a:pt x="4352" y="986"/>
                </a:lnTo>
                <a:lnTo>
                  <a:pt x="4367" y="1009"/>
                </a:lnTo>
                <a:lnTo>
                  <a:pt x="4379" y="1033"/>
                </a:lnTo>
                <a:lnTo>
                  <a:pt x="4387" y="1057"/>
                </a:lnTo>
                <a:lnTo>
                  <a:pt x="4394" y="1081"/>
                </a:lnTo>
                <a:lnTo>
                  <a:pt x="4397" y="1103"/>
                </a:lnTo>
                <a:lnTo>
                  <a:pt x="4397" y="1127"/>
                </a:lnTo>
                <a:lnTo>
                  <a:pt x="4397" y="1149"/>
                </a:lnTo>
                <a:lnTo>
                  <a:pt x="4392" y="1173"/>
                </a:lnTo>
                <a:lnTo>
                  <a:pt x="4387" y="1196"/>
                </a:lnTo>
                <a:lnTo>
                  <a:pt x="4379" y="1219"/>
                </a:lnTo>
                <a:lnTo>
                  <a:pt x="4370" y="1242"/>
                </a:lnTo>
                <a:lnTo>
                  <a:pt x="4359" y="1264"/>
                </a:lnTo>
                <a:lnTo>
                  <a:pt x="4344" y="1287"/>
                </a:lnTo>
                <a:lnTo>
                  <a:pt x="4330" y="1309"/>
                </a:lnTo>
                <a:lnTo>
                  <a:pt x="4312" y="1331"/>
                </a:lnTo>
                <a:lnTo>
                  <a:pt x="4295" y="1352"/>
                </a:lnTo>
                <a:lnTo>
                  <a:pt x="4276" y="1373"/>
                </a:lnTo>
                <a:lnTo>
                  <a:pt x="4255" y="1393"/>
                </a:lnTo>
                <a:lnTo>
                  <a:pt x="4542" y="1548"/>
                </a:lnTo>
                <a:lnTo>
                  <a:pt x="5967" y="1038"/>
                </a:lnTo>
                <a:lnTo>
                  <a:pt x="4475" y="276"/>
                </a:lnTo>
                <a:close/>
                <a:moveTo>
                  <a:pt x="1912" y="3114"/>
                </a:moveTo>
                <a:lnTo>
                  <a:pt x="94" y="2156"/>
                </a:lnTo>
                <a:lnTo>
                  <a:pt x="94" y="2008"/>
                </a:lnTo>
                <a:lnTo>
                  <a:pt x="1912" y="2966"/>
                </a:lnTo>
                <a:lnTo>
                  <a:pt x="1912" y="3114"/>
                </a:lnTo>
                <a:close/>
              </a:path>
            </a:pathLst>
          </a:custGeom>
          <a:solidFill>
            <a:srgbClr val="808080"/>
          </a:solidFill>
          <a:ln>
            <a:noFill/>
          </a:ln>
        </p:spPr>
        <p:txBody>
          <a:bodyPr/>
          <a:lstStyle/>
          <a:p>
            <a:endParaRPr lang="ru-RU" dirty="0"/>
          </a:p>
        </p:txBody>
      </p:sp>
      <p:pic>
        <p:nvPicPr>
          <p:cNvPr id="9" name="Календарь серый" descr="Месячный календарь контур">
            <a:extLst>
              <a:ext uri="{FF2B5EF4-FFF2-40B4-BE49-F238E27FC236}">
                <a16:creationId xmlns:a16="http://schemas.microsoft.com/office/drawing/2014/main" id="{404B9047-EABD-4AFD-9059-4496BFA50B0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7619526" y="1556792"/>
            <a:ext cx="1951359" cy="1847492"/>
          </a:xfrm>
          <a:prstGeom prst="rect">
            <a:avLst/>
          </a:prstGeom>
        </p:spPr>
      </p:pic>
      <p:sp>
        <p:nvSpPr>
          <p:cNvPr id="16" name="TextBox 7">
            <a:extLst>
              <a:ext uri="{FF2B5EF4-FFF2-40B4-BE49-F238E27FC236}">
                <a16:creationId xmlns:a16="http://schemas.microsoft.com/office/drawing/2014/main" id="{FA4CEF49-1E75-4681-8074-896D3AF08B1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752027" y="3246679"/>
            <a:ext cx="1682905" cy="1576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36576" rIns="0" bIns="0">
            <a:spAutoFit/>
          </a:bodyPr>
          <a:lstStyle/>
          <a:p>
            <a:pPr algn="ctr">
              <a:lnSpc>
                <a:spcPct val="85000"/>
              </a:lnSpc>
              <a:buClr>
                <a:schemeClr val="accent2"/>
              </a:buClr>
              <a:buSzPct val="70000"/>
              <a:defRPr/>
            </a:pPr>
            <a:r>
              <a:rPr lang="ru-RU" sz="1400" dirty="0">
                <a:solidFill>
                  <a:srgbClr val="808080"/>
                </a:solidFill>
                <a:latin typeface="+mn-lt"/>
              </a:rPr>
              <a:t>Платежный календарь</a:t>
            </a:r>
          </a:p>
        </p:txBody>
      </p:sp>
      <p:pic>
        <p:nvPicPr>
          <p:cNvPr id="19" name="Карандаш" descr="Карандаш со сплошной заливкой">
            <a:extLst>
              <a:ext uri="{FF2B5EF4-FFF2-40B4-BE49-F238E27FC236}">
                <a16:creationId xmlns:a16="http://schemas.microsoft.com/office/drawing/2014/main" id="{4D6368B5-4102-47EB-935E-5871576C8E14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5757138" y="1967598"/>
            <a:ext cx="1025878" cy="1025878"/>
          </a:xfrm>
          <a:prstGeom prst="rect">
            <a:avLst/>
          </a:prstGeom>
        </p:spPr>
      </p:pic>
      <p:pic>
        <p:nvPicPr>
          <p:cNvPr id="21" name="Календарь красный" descr="Месячный календарь контур">
            <a:extLst>
              <a:ext uri="{FF2B5EF4-FFF2-40B4-BE49-F238E27FC236}">
                <a16:creationId xmlns:a16="http://schemas.microsoft.com/office/drawing/2014/main" id="{17B2A568-08D9-4C5C-AE18-CFEAB5B8BF9E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7621315" y="1556792"/>
            <a:ext cx="1951359" cy="1847492"/>
          </a:xfrm>
          <a:prstGeom prst="rect">
            <a:avLst/>
          </a:prstGeom>
        </p:spPr>
      </p:pic>
      <p:sp>
        <p:nvSpPr>
          <p:cNvPr id="23" name="TextBox 7">
            <a:extLst>
              <a:ext uri="{FF2B5EF4-FFF2-40B4-BE49-F238E27FC236}">
                <a16:creationId xmlns:a16="http://schemas.microsoft.com/office/drawing/2014/main" id="{8D0BA6A1-579D-4D71-AED6-DF18895133D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32891" y="4184398"/>
            <a:ext cx="476764" cy="1576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36576" rIns="0" bIns="0">
            <a:spAutoFit/>
          </a:bodyPr>
          <a:lstStyle/>
          <a:p>
            <a:pPr algn="ctr">
              <a:lnSpc>
                <a:spcPct val="85000"/>
              </a:lnSpc>
              <a:buClr>
                <a:schemeClr val="accent2"/>
              </a:buClr>
              <a:buSzPct val="70000"/>
              <a:defRPr/>
            </a:pPr>
            <a:r>
              <a:rPr lang="ru-RU" sz="1400" dirty="0">
                <a:solidFill>
                  <a:srgbClr val="808080"/>
                </a:solidFill>
                <a:latin typeface="+mn-lt"/>
              </a:rPr>
              <a:t>Остатки</a:t>
            </a:r>
          </a:p>
        </p:txBody>
      </p:sp>
      <p:cxnSp>
        <p:nvCxnSpPr>
          <p:cNvPr id="27" name="Стрелка к выписке">
            <a:extLst>
              <a:ext uri="{FF2B5EF4-FFF2-40B4-BE49-F238E27FC236}">
                <a16:creationId xmlns:a16="http://schemas.microsoft.com/office/drawing/2014/main" id="{8C5DC253-94D9-4E80-8E09-E5169A38CF54}"/>
              </a:ext>
            </a:extLst>
          </p:cNvPr>
          <p:cNvCxnSpPr/>
          <p:nvPr/>
        </p:nvCxnSpPr>
        <p:spPr bwMode="auto">
          <a:xfrm>
            <a:off x="2720253" y="2426146"/>
            <a:ext cx="1048048" cy="0"/>
          </a:xfrm>
          <a:prstGeom prst="straightConnector1">
            <a:avLst/>
          </a:prstGeom>
          <a:solidFill>
            <a:srgbClr val="F9E383">
              <a:alpha val="50000"/>
            </a:srgbClr>
          </a:solidFill>
          <a:ln w="34925" cap="flat" cmpd="sng" algn="ctr">
            <a:solidFill>
              <a:srgbClr val="808080"/>
            </a:solidFill>
            <a:prstDash val="solid"/>
            <a:round/>
            <a:headEnd type="none" w="med" len="med"/>
            <a:tailEnd type="stealth" w="lg" len="lg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0" name="Стрелка от выписки к ПК">
            <a:extLst>
              <a:ext uri="{FF2B5EF4-FFF2-40B4-BE49-F238E27FC236}">
                <a16:creationId xmlns:a16="http://schemas.microsoft.com/office/drawing/2014/main" id="{7B3164F2-1D04-4720-B221-A92CAF36A8E8}"/>
              </a:ext>
            </a:extLst>
          </p:cNvPr>
          <p:cNvCxnSpPr/>
          <p:nvPr/>
        </p:nvCxnSpPr>
        <p:spPr bwMode="auto">
          <a:xfrm>
            <a:off x="5734967" y="2418769"/>
            <a:ext cx="1048048" cy="0"/>
          </a:xfrm>
          <a:prstGeom prst="straightConnector1">
            <a:avLst/>
          </a:prstGeom>
          <a:solidFill>
            <a:srgbClr val="F9E383">
              <a:alpha val="50000"/>
            </a:srgbClr>
          </a:solidFill>
          <a:ln w="34925" cap="flat" cmpd="sng" algn="ctr">
            <a:solidFill>
              <a:srgbClr val="808080"/>
            </a:solidFill>
            <a:prstDash val="solid"/>
            <a:round/>
            <a:headEnd type="none" w="med" len="med"/>
            <a:tailEnd type="stealth" w="lg" len="lg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1" name="Стрелка от карандаша  к ПК">
            <a:extLst>
              <a:ext uri="{FF2B5EF4-FFF2-40B4-BE49-F238E27FC236}">
                <a16:creationId xmlns:a16="http://schemas.microsoft.com/office/drawing/2014/main" id="{59040D27-915E-4FAB-8E25-B91701179E72}"/>
              </a:ext>
            </a:extLst>
          </p:cNvPr>
          <p:cNvCxnSpPr/>
          <p:nvPr/>
        </p:nvCxnSpPr>
        <p:spPr bwMode="auto">
          <a:xfrm>
            <a:off x="6783015" y="2418152"/>
            <a:ext cx="1048048" cy="0"/>
          </a:xfrm>
          <a:prstGeom prst="straightConnector1">
            <a:avLst/>
          </a:prstGeom>
          <a:solidFill>
            <a:srgbClr val="F9E383">
              <a:alpha val="50000"/>
            </a:srgbClr>
          </a:solidFill>
          <a:ln w="34925" cap="flat" cmpd="sng" algn="ctr">
            <a:solidFill>
              <a:srgbClr val="FC6E51"/>
            </a:solidFill>
            <a:prstDash val="solid"/>
            <a:round/>
            <a:headEnd type="none" w="med" len="med"/>
            <a:tailEnd type="stealth" w="lg" len="lg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2" name="Стрелка от выписки к карандашу">
            <a:extLst>
              <a:ext uri="{FF2B5EF4-FFF2-40B4-BE49-F238E27FC236}">
                <a16:creationId xmlns:a16="http://schemas.microsoft.com/office/drawing/2014/main" id="{553DF733-8F5D-4453-8882-2D34668FC9BF}"/>
              </a:ext>
            </a:extLst>
          </p:cNvPr>
          <p:cNvCxnSpPr/>
          <p:nvPr/>
        </p:nvCxnSpPr>
        <p:spPr bwMode="auto">
          <a:xfrm>
            <a:off x="4989390" y="2414264"/>
            <a:ext cx="1048048" cy="0"/>
          </a:xfrm>
          <a:prstGeom prst="straightConnector1">
            <a:avLst/>
          </a:prstGeom>
          <a:solidFill>
            <a:srgbClr val="F9E383">
              <a:alpha val="50000"/>
            </a:srgbClr>
          </a:solidFill>
          <a:ln w="34925" cap="flat" cmpd="sng" algn="ctr">
            <a:solidFill>
              <a:srgbClr val="808080"/>
            </a:solidFill>
            <a:prstDash val="solid"/>
            <a:round/>
            <a:headEnd type="none" w="med" len="med"/>
            <a:tailEnd type="stealth" w="lg" len="lg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4" name="Стрелка к выписке">
            <a:extLst>
              <a:ext uri="{FF2B5EF4-FFF2-40B4-BE49-F238E27FC236}">
                <a16:creationId xmlns:a16="http://schemas.microsoft.com/office/drawing/2014/main" id="{0A670DEA-42A3-4331-AF80-BF48D3239AAC}"/>
              </a:ext>
            </a:extLst>
          </p:cNvPr>
          <p:cNvCxnSpPr/>
          <p:nvPr/>
        </p:nvCxnSpPr>
        <p:spPr bwMode="auto">
          <a:xfrm>
            <a:off x="2668682" y="2630714"/>
            <a:ext cx="1099619" cy="876712"/>
          </a:xfrm>
          <a:prstGeom prst="straightConnector1">
            <a:avLst/>
          </a:prstGeom>
          <a:solidFill>
            <a:srgbClr val="F9E383">
              <a:alpha val="50000"/>
            </a:srgbClr>
          </a:solidFill>
          <a:ln w="34925" cap="flat" cmpd="sng" algn="ctr">
            <a:solidFill>
              <a:srgbClr val="808080"/>
            </a:solidFill>
            <a:prstDash val="solid"/>
            <a:round/>
            <a:headEnd type="none" w="med" len="med"/>
            <a:tailEnd type="stealth" w="lg" len="lg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6" name="Стрелка к выписке">
            <a:extLst>
              <a:ext uri="{FF2B5EF4-FFF2-40B4-BE49-F238E27FC236}">
                <a16:creationId xmlns:a16="http://schemas.microsoft.com/office/drawing/2014/main" id="{93C7D23A-13FA-4444-B97D-A1D472599A9B}"/>
              </a:ext>
            </a:extLst>
          </p:cNvPr>
          <p:cNvCxnSpPr/>
          <p:nvPr/>
        </p:nvCxnSpPr>
        <p:spPr bwMode="auto">
          <a:xfrm flipV="1">
            <a:off x="5078871" y="2835748"/>
            <a:ext cx="2673156" cy="826393"/>
          </a:xfrm>
          <a:prstGeom prst="straightConnector1">
            <a:avLst/>
          </a:prstGeom>
          <a:solidFill>
            <a:srgbClr val="F9E383">
              <a:alpha val="50000"/>
            </a:srgbClr>
          </a:solidFill>
          <a:ln w="34925" cap="flat" cmpd="sng" algn="ctr">
            <a:solidFill>
              <a:srgbClr val="808080"/>
            </a:solidFill>
            <a:prstDash val="solid"/>
            <a:round/>
            <a:headEnd type="none" w="med" len="med"/>
            <a:tailEnd type="stealth" w="lg" len="lg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37508759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1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23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Прогнозирование денежных потоков</a:t>
            </a:r>
          </a:p>
        </p:txBody>
      </p:sp>
      <p:sp>
        <p:nvSpPr>
          <p:cNvPr id="27" name="Объект 26">
            <a:extLst>
              <a:ext uri="{FF2B5EF4-FFF2-40B4-BE49-F238E27FC236}">
                <a16:creationId xmlns:a16="http://schemas.microsoft.com/office/drawing/2014/main" id="{3D4435F8-49F6-4B44-99F0-27F8D0B8CF7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770" y="3561623"/>
            <a:ext cx="11904133" cy="5256212"/>
          </a:xfrm>
        </p:spPr>
        <p:txBody>
          <a:bodyPr/>
          <a:lstStyle/>
          <a:p>
            <a:r>
              <a:rPr lang="ru-RU" sz="1800" dirty="0"/>
              <a:t>Построение среднесрочного прогноза ДДС на основе фактических значений</a:t>
            </a:r>
          </a:p>
          <a:p>
            <a:r>
              <a:rPr lang="ru-RU" sz="1800" dirty="0"/>
              <a:t>Расчет коэффициентов доверия фактическим данным в настраиваемых разрезах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007AF4B-D67C-4129-86EF-FE2A65D9E95E}" type="slidenum">
              <a:rPr lang="ru-RU" altLang="ru-RU" smtClean="0"/>
              <a:pPr/>
              <a:t>27</a:t>
            </a:fld>
            <a:endParaRPr lang="ru-RU" altLang="ru-RU" dirty="0"/>
          </a:p>
        </p:txBody>
      </p:sp>
      <p:sp>
        <p:nvSpPr>
          <p:cNvPr id="6" name="Деньги"/>
          <p:cNvSpPr>
            <a:spLocks noChangeAspect="1" noEditPoints="1"/>
          </p:cNvSpPr>
          <p:nvPr/>
        </p:nvSpPr>
        <p:spPr bwMode="auto">
          <a:xfrm>
            <a:off x="342433" y="1847734"/>
            <a:ext cx="1438097" cy="1081088"/>
          </a:xfrm>
          <a:custGeom>
            <a:avLst/>
            <a:gdLst>
              <a:gd name="T0" fmla="*/ 2147483647 w 6336"/>
              <a:gd name="T1" fmla="*/ 2147483647 h 4763"/>
              <a:gd name="T2" fmla="*/ 2147483647 w 6336"/>
              <a:gd name="T3" fmla="*/ 2147483647 h 4763"/>
              <a:gd name="T4" fmla="*/ 2147483647 w 6336"/>
              <a:gd name="T5" fmla="*/ 2147483647 h 4763"/>
              <a:gd name="T6" fmla="*/ 2147483647 w 6336"/>
              <a:gd name="T7" fmla="*/ 2147483647 h 4763"/>
              <a:gd name="T8" fmla="*/ 2147483647 w 6336"/>
              <a:gd name="T9" fmla="*/ 2147483647 h 4763"/>
              <a:gd name="T10" fmla="*/ 2147483647 w 6336"/>
              <a:gd name="T11" fmla="*/ 2147483647 h 4763"/>
              <a:gd name="T12" fmla="*/ 2147483647 w 6336"/>
              <a:gd name="T13" fmla="*/ 2147483647 h 4763"/>
              <a:gd name="T14" fmla="*/ 2147483647 w 6336"/>
              <a:gd name="T15" fmla="*/ 2147483647 h 4763"/>
              <a:gd name="T16" fmla="*/ 2147483647 w 6336"/>
              <a:gd name="T17" fmla="*/ 2147483647 h 4763"/>
              <a:gd name="T18" fmla="*/ 2147483647 w 6336"/>
              <a:gd name="T19" fmla="*/ 2147483647 h 4763"/>
              <a:gd name="T20" fmla="*/ 2147483647 w 6336"/>
              <a:gd name="T21" fmla="*/ 2147483647 h 4763"/>
              <a:gd name="T22" fmla="*/ 2147483647 w 6336"/>
              <a:gd name="T23" fmla="*/ 2147483647 h 4763"/>
              <a:gd name="T24" fmla="*/ 2147483647 w 6336"/>
              <a:gd name="T25" fmla="*/ 2147483647 h 4763"/>
              <a:gd name="T26" fmla="*/ 2147483647 w 6336"/>
              <a:gd name="T27" fmla="*/ 2147483647 h 4763"/>
              <a:gd name="T28" fmla="*/ 2147483647 w 6336"/>
              <a:gd name="T29" fmla="*/ 2147483647 h 4763"/>
              <a:gd name="T30" fmla="*/ 2147483647 w 6336"/>
              <a:gd name="T31" fmla="*/ 2147483647 h 4763"/>
              <a:gd name="T32" fmla="*/ 2147483647 w 6336"/>
              <a:gd name="T33" fmla="*/ 2147483647 h 4763"/>
              <a:gd name="T34" fmla="*/ 2147483647 w 6336"/>
              <a:gd name="T35" fmla="*/ 2147483647 h 4763"/>
              <a:gd name="T36" fmla="*/ 2147483647 w 6336"/>
              <a:gd name="T37" fmla="*/ 2147483647 h 4763"/>
              <a:gd name="T38" fmla="*/ 2147483647 w 6336"/>
              <a:gd name="T39" fmla="*/ 2147483647 h 4763"/>
              <a:gd name="T40" fmla="*/ 2147483647 w 6336"/>
              <a:gd name="T41" fmla="*/ 2147483647 h 4763"/>
              <a:gd name="T42" fmla="*/ 2147483647 w 6336"/>
              <a:gd name="T43" fmla="*/ 2147483647 h 4763"/>
              <a:gd name="T44" fmla="*/ 2147483647 w 6336"/>
              <a:gd name="T45" fmla="*/ 2147483647 h 4763"/>
              <a:gd name="T46" fmla="*/ 2147483647 w 6336"/>
              <a:gd name="T47" fmla="*/ 2147483647 h 4763"/>
              <a:gd name="T48" fmla="*/ 2147483647 w 6336"/>
              <a:gd name="T49" fmla="*/ 2147483647 h 4763"/>
              <a:gd name="T50" fmla="*/ 2147483647 w 6336"/>
              <a:gd name="T51" fmla="*/ 2147483647 h 4763"/>
              <a:gd name="T52" fmla="*/ 2147483647 w 6336"/>
              <a:gd name="T53" fmla="*/ 2147483647 h 4763"/>
              <a:gd name="T54" fmla="*/ 2147483647 w 6336"/>
              <a:gd name="T55" fmla="*/ 2147483647 h 4763"/>
              <a:gd name="T56" fmla="*/ 2147483647 w 6336"/>
              <a:gd name="T57" fmla="*/ 2147483647 h 4763"/>
              <a:gd name="T58" fmla="*/ 2147483647 w 6336"/>
              <a:gd name="T59" fmla="*/ 2147483647 h 4763"/>
              <a:gd name="T60" fmla="*/ 2147483647 w 6336"/>
              <a:gd name="T61" fmla="*/ 2147483647 h 4763"/>
              <a:gd name="T62" fmla="*/ 2147483647 w 6336"/>
              <a:gd name="T63" fmla="*/ 2147483647 h 4763"/>
              <a:gd name="T64" fmla="*/ 2147483647 w 6336"/>
              <a:gd name="T65" fmla="*/ 2147483647 h 4763"/>
              <a:gd name="T66" fmla="*/ 2147483647 w 6336"/>
              <a:gd name="T67" fmla="*/ 2147483647 h 4763"/>
              <a:gd name="T68" fmla="*/ 2147483647 w 6336"/>
              <a:gd name="T69" fmla="*/ 2147483647 h 4763"/>
              <a:gd name="T70" fmla="*/ 2147483647 w 6336"/>
              <a:gd name="T71" fmla="*/ 2147483647 h 4763"/>
              <a:gd name="T72" fmla="*/ 2147483647 w 6336"/>
              <a:gd name="T73" fmla="*/ 2147483647 h 4763"/>
              <a:gd name="T74" fmla="*/ 2147483647 w 6336"/>
              <a:gd name="T75" fmla="*/ 2147483647 h 4763"/>
              <a:gd name="T76" fmla="*/ 2147483647 w 6336"/>
              <a:gd name="T77" fmla="*/ 2147483647 h 4763"/>
              <a:gd name="T78" fmla="*/ 2147483647 w 6336"/>
              <a:gd name="T79" fmla="*/ 2147483647 h 4763"/>
              <a:gd name="T80" fmla="*/ 2147483647 w 6336"/>
              <a:gd name="T81" fmla="*/ 2147483647 h 4763"/>
              <a:gd name="T82" fmla="*/ 2147483647 w 6336"/>
              <a:gd name="T83" fmla="*/ 2147483647 h 4763"/>
              <a:gd name="T84" fmla="*/ 2147483647 w 6336"/>
              <a:gd name="T85" fmla="*/ 2147483647 h 4763"/>
              <a:gd name="T86" fmla="*/ 0 w 6336"/>
              <a:gd name="T87" fmla="*/ 2147483647 h 4763"/>
              <a:gd name="T88" fmla="*/ 2147483647 w 6336"/>
              <a:gd name="T89" fmla="*/ 2147483647 h 4763"/>
              <a:gd name="T90" fmla="*/ 0 w 6336"/>
              <a:gd name="T91" fmla="*/ 2147483647 h 4763"/>
              <a:gd name="T92" fmla="*/ 2147483647 w 6336"/>
              <a:gd name="T93" fmla="*/ 2147483647 h 4763"/>
              <a:gd name="T94" fmla="*/ 2147483647 w 6336"/>
              <a:gd name="T95" fmla="*/ 2147483647 h 4763"/>
              <a:gd name="T96" fmla="*/ 2147483647 w 6336"/>
              <a:gd name="T97" fmla="*/ 2147483647 h 4763"/>
              <a:gd name="T98" fmla="*/ 2147483647 w 6336"/>
              <a:gd name="T99" fmla="*/ 2147483647 h 4763"/>
              <a:gd name="T100" fmla="*/ 2147483647 w 6336"/>
              <a:gd name="T101" fmla="*/ 2147483647 h 4763"/>
              <a:gd name="T102" fmla="*/ 2147483647 w 6336"/>
              <a:gd name="T103" fmla="*/ 2147483647 h 4763"/>
              <a:gd name="T104" fmla="*/ 2147483647 w 6336"/>
              <a:gd name="T105" fmla="*/ 2147483647 h 4763"/>
              <a:gd name="T106" fmla="*/ 2147483647 w 6336"/>
              <a:gd name="T107" fmla="*/ 2147483647 h 4763"/>
              <a:gd name="T108" fmla="*/ 2147483647 w 6336"/>
              <a:gd name="T109" fmla="*/ 2147483647 h 4763"/>
              <a:gd name="T110" fmla="*/ 2147483647 w 6336"/>
              <a:gd name="T111" fmla="*/ 2147483647 h 4763"/>
              <a:gd name="T112" fmla="*/ 2147483647 w 6336"/>
              <a:gd name="T113" fmla="*/ 2147483647 h 4763"/>
              <a:gd name="T114" fmla="*/ 2147483647 w 6336"/>
              <a:gd name="T115" fmla="*/ 2147483647 h 4763"/>
              <a:gd name="T116" fmla="*/ 2147483647 w 6336"/>
              <a:gd name="T117" fmla="*/ 2147483647 h 4763"/>
              <a:gd name="T118" fmla="*/ 2147483647 w 6336"/>
              <a:gd name="T119" fmla="*/ 2147483647 h 4763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w 6336"/>
              <a:gd name="T181" fmla="*/ 0 h 4763"/>
              <a:gd name="T182" fmla="*/ 6336 w 6336"/>
              <a:gd name="T183" fmla="*/ 4763 h 4763"/>
            </a:gdLst>
            <a:ahLst/>
            <a:cxnLst>
              <a:cxn ang="T120">
                <a:pos x="T0" y="T1"/>
              </a:cxn>
              <a:cxn ang="T121">
                <a:pos x="T2" y="T3"/>
              </a:cxn>
              <a:cxn ang="T122">
                <a:pos x="T4" y="T5"/>
              </a:cxn>
              <a:cxn ang="T123">
                <a:pos x="T6" y="T7"/>
              </a:cxn>
              <a:cxn ang="T124">
                <a:pos x="T8" y="T9"/>
              </a:cxn>
              <a:cxn ang="T125">
                <a:pos x="T10" y="T11"/>
              </a:cxn>
              <a:cxn ang="T126">
                <a:pos x="T12" y="T13"/>
              </a:cxn>
              <a:cxn ang="T127">
                <a:pos x="T14" y="T15"/>
              </a:cxn>
              <a:cxn ang="T128">
                <a:pos x="T16" y="T17"/>
              </a:cxn>
              <a:cxn ang="T129">
                <a:pos x="T18" y="T19"/>
              </a:cxn>
              <a:cxn ang="T130">
                <a:pos x="T20" y="T21"/>
              </a:cxn>
              <a:cxn ang="T131">
                <a:pos x="T22" y="T23"/>
              </a:cxn>
              <a:cxn ang="T132">
                <a:pos x="T24" y="T25"/>
              </a:cxn>
              <a:cxn ang="T133">
                <a:pos x="T26" y="T27"/>
              </a:cxn>
              <a:cxn ang="T134">
                <a:pos x="T28" y="T29"/>
              </a:cxn>
              <a:cxn ang="T135">
                <a:pos x="T30" y="T31"/>
              </a:cxn>
              <a:cxn ang="T136">
                <a:pos x="T32" y="T33"/>
              </a:cxn>
              <a:cxn ang="T137">
                <a:pos x="T34" y="T35"/>
              </a:cxn>
              <a:cxn ang="T138">
                <a:pos x="T36" y="T37"/>
              </a:cxn>
              <a:cxn ang="T139">
                <a:pos x="T38" y="T39"/>
              </a:cxn>
              <a:cxn ang="T140">
                <a:pos x="T40" y="T41"/>
              </a:cxn>
              <a:cxn ang="T141">
                <a:pos x="T42" y="T43"/>
              </a:cxn>
              <a:cxn ang="T142">
                <a:pos x="T44" y="T45"/>
              </a:cxn>
              <a:cxn ang="T143">
                <a:pos x="T46" y="T47"/>
              </a:cxn>
              <a:cxn ang="T144">
                <a:pos x="T48" y="T49"/>
              </a:cxn>
              <a:cxn ang="T145">
                <a:pos x="T50" y="T51"/>
              </a:cxn>
              <a:cxn ang="T146">
                <a:pos x="T52" y="T53"/>
              </a:cxn>
              <a:cxn ang="T147">
                <a:pos x="T54" y="T55"/>
              </a:cxn>
              <a:cxn ang="T148">
                <a:pos x="T56" y="T57"/>
              </a:cxn>
              <a:cxn ang="T149">
                <a:pos x="T58" y="T59"/>
              </a:cxn>
              <a:cxn ang="T150">
                <a:pos x="T60" y="T61"/>
              </a:cxn>
              <a:cxn ang="T151">
                <a:pos x="T62" y="T63"/>
              </a:cxn>
              <a:cxn ang="T152">
                <a:pos x="T64" y="T65"/>
              </a:cxn>
              <a:cxn ang="T153">
                <a:pos x="T66" y="T67"/>
              </a:cxn>
              <a:cxn ang="T154">
                <a:pos x="T68" y="T69"/>
              </a:cxn>
              <a:cxn ang="T155">
                <a:pos x="T70" y="T71"/>
              </a:cxn>
              <a:cxn ang="T156">
                <a:pos x="T72" y="T73"/>
              </a:cxn>
              <a:cxn ang="T157">
                <a:pos x="T74" y="T75"/>
              </a:cxn>
              <a:cxn ang="T158">
                <a:pos x="T76" y="T77"/>
              </a:cxn>
              <a:cxn ang="T159">
                <a:pos x="T78" y="T79"/>
              </a:cxn>
              <a:cxn ang="T160">
                <a:pos x="T80" y="T81"/>
              </a:cxn>
              <a:cxn ang="T161">
                <a:pos x="T82" y="T83"/>
              </a:cxn>
              <a:cxn ang="T162">
                <a:pos x="T84" y="T85"/>
              </a:cxn>
              <a:cxn ang="T163">
                <a:pos x="T86" y="T87"/>
              </a:cxn>
              <a:cxn ang="T164">
                <a:pos x="T88" y="T89"/>
              </a:cxn>
              <a:cxn ang="T165">
                <a:pos x="T90" y="T91"/>
              </a:cxn>
              <a:cxn ang="T166">
                <a:pos x="T92" y="T93"/>
              </a:cxn>
              <a:cxn ang="T167">
                <a:pos x="T94" y="T95"/>
              </a:cxn>
              <a:cxn ang="T168">
                <a:pos x="T96" y="T97"/>
              </a:cxn>
              <a:cxn ang="T169">
                <a:pos x="T98" y="T99"/>
              </a:cxn>
              <a:cxn ang="T170">
                <a:pos x="T100" y="T101"/>
              </a:cxn>
              <a:cxn ang="T171">
                <a:pos x="T102" y="T103"/>
              </a:cxn>
              <a:cxn ang="T172">
                <a:pos x="T104" y="T105"/>
              </a:cxn>
              <a:cxn ang="T173">
                <a:pos x="T106" y="T107"/>
              </a:cxn>
              <a:cxn ang="T174">
                <a:pos x="T108" y="T109"/>
              </a:cxn>
              <a:cxn ang="T175">
                <a:pos x="T110" y="T111"/>
              </a:cxn>
              <a:cxn ang="T176">
                <a:pos x="T112" y="T113"/>
              </a:cxn>
              <a:cxn ang="T177">
                <a:pos x="T114" y="T115"/>
              </a:cxn>
              <a:cxn ang="T178">
                <a:pos x="T116" y="T117"/>
              </a:cxn>
              <a:cxn ang="T179">
                <a:pos x="T118" y="T119"/>
              </a:cxn>
            </a:cxnLst>
            <a:rect l="T180" t="T181" r="T182" b="T183"/>
            <a:pathLst>
              <a:path w="6336" h="4763">
                <a:moveTo>
                  <a:pt x="1772" y="3695"/>
                </a:moveTo>
                <a:lnTo>
                  <a:pt x="109" y="2820"/>
                </a:lnTo>
                <a:lnTo>
                  <a:pt x="109" y="2672"/>
                </a:lnTo>
                <a:lnTo>
                  <a:pt x="1772" y="3547"/>
                </a:lnTo>
                <a:lnTo>
                  <a:pt x="1772" y="3695"/>
                </a:lnTo>
                <a:close/>
                <a:moveTo>
                  <a:pt x="3814" y="1925"/>
                </a:moveTo>
                <a:lnTo>
                  <a:pt x="4488" y="1668"/>
                </a:lnTo>
                <a:lnTo>
                  <a:pt x="2515" y="608"/>
                </a:lnTo>
                <a:lnTo>
                  <a:pt x="1795" y="857"/>
                </a:lnTo>
                <a:lnTo>
                  <a:pt x="3814" y="1925"/>
                </a:lnTo>
                <a:close/>
                <a:moveTo>
                  <a:pt x="4541" y="1785"/>
                </a:moveTo>
                <a:lnTo>
                  <a:pt x="3830" y="2056"/>
                </a:lnTo>
                <a:lnTo>
                  <a:pt x="3830" y="4109"/>
                </a:lnTo>
                <a:lnTo>
                  <a:pt x="4501" y="3874"/>
                </a:lnTo>
                <a:lnTo>
                  <a:pt x="4541" y="1785"/>
                </a:lnTo>
                <a:close/>
                <a:moveTo>
                  <a:pt x="2218" y="1229"/>
                </a:moveTo>
                <a:lnTo>
                  <a:pt x="2218" y="1229"/>
                </a:lnTo>
                <a:lnTo>
                  <a:pt x="2183" y="1250"/>
                </a:lnTo>
                <a:lnTo>
                  <a:pt x="2148" y="1271"/>
                </a:lnTo>
                <a:lnTo>
                  <a:pt x="2116" y="1291"/>
                </a:lnTo>
                <a:lnTo>
                  <a:pt x="2084" y="1312"/>
                </a:lnTo>
                <a:lnTo>
                  <a:pt x="2056" y="1333"/>
                </a:lnTo>
                <a:lnTo>
                  <a:pt x="2030" y="1354"/>
                </a:lnTo>
                <a:lnTo>
                  <a:pt x="2005" y="1374"/>
                </a:lnTo>
                <a:lnTo>
                  <a:pt x="1982" y="1395"/>
                </a:lnTo>
                <a:lnTo>
                  <a:pt x="1961" y="1416"/>
                </a:lnTo>
                <a:lnTo>
                  <a:pt x="1944" y="1435"/>
                </a:lnTo>
                <a:lnTo>
                  <a:pt x="1928" y="1456"/>
                </a:lnTo>
                <a:lnTo>
                  <a:pt x="1914" y="1476"/>
                </a:lnTo>
                <a:lnTo>
                  <a:pt x="1904" y="1496"/>
                </a:lnTo>
                <a:lnTo>
                  <a:pt x="1894" y="1515"/>
                </a:lnTo>
                <a:lnTo>
                  <a:pt x="1888" y="1536"/>
                </a:lnTo>
                <a:lnTo>
                  <a:pt x="1885" y="1553"/>
                </a:lnTo>
                <a:lnTo>
                  <a:pt x="1885" y="1569"/>
                </a:lnTo>
                <a:lnTo>
                  <a:pt x="1886" y="1587"/>
                </a:lnTo>
                <a:lnTo>
                  <a:pt x="1890" y="1603"/>
                </a:lnTo>
                <a:lnTo>
                  <a:pt x="1898" y="1619"/>
                </a:lnTo>
                <a:lnTo>
                  <a:pt x="1907" y="1634"/>
                </a:lnTo>
                <a:lnTo>
                  <a:pt x="1920" y="1650"/>
                </a:lnTo>
                <a:lnTo>
                  <a:pt x="1936" y="1666"/>
                </a:lnTo>
                <a:lnTo>
                  <a:pt x="1955" y="1681"/>
                </a:lnTo>
                <a:lnTo>
                  <a:pt x="1976" y="1695"/>
                </a:lnTo>
                <a:lnTo>
                  <a:pt x="2001" y="1710"/>
                </a:lnTo>
                <a:lnTo>
                  <a:pt x="2032" y="1724"/>
                </a:lnTo>
                <a:lnTo>
                  <a:pt x="2064" y="1737"/>
                </a:lnTo>
                <a:lnTo>
                  <a:pt x="2100" y="1748"/>
                </a:lnTo>
                <a:lnTo>
                  <a:pt x="2140" y="1759"/>
                </a:lnTo>
                <a:lnTo>
                  <a:pt x="2185" y="1769"/>
                </a:lnTo>
                <a:lnTo>
                  <a:pt x="2234" y="1778"/>
                </a:lnTo>
                <a:lnTo>
                  <a:pt x="2282" y="1785"/>
                </a:lnTo>
                <a:lnTo>
                  <a:pt x="2333" y="1791"/>
                </a:lnTo>
                <a:lnTo>
                  <a:pt x="2386" y="1796"/>
                </a:lnTo>
                <a:lnTo>
                  <a:pt x="2440" y="1797"/>
                </a:lnTo>
                <a:lnTo>
                  <a:pt x="2496" y="1799"/>
                </a:lnTo>
                <a:lnTo>
                  <a:pt x="2554" y="1799"/>
                </a:lnTo>
                <a:lnTo>
                  <a:pt x="2611" y="1799"/>
                </a:lnTo>
                <a:lnTo>
                  <a:pt x="2670" y="1796"/>
                </a:lnTo>
                <a:lnTo>
                  <a:pt x="2731" y="1791"/>
                </a:lnTo>
                <a:lnTo>
                  <a:pt x="2791" y="1786"/>
                </a:lnTo>
                <a:lnTo>
                  <a:pt x="2854" y="1780"/>
                </a:lnTo>
                <a:lnTo>
                  <a:pt x="2914" y="1772"/>
                </a:lnTo>
                <a:lnTo>
                  <a:pt x="2976" y="1764"/>
                </a:lnTo>
                <a:lnTo>
                  <a:pt x="3040" y="1754"/>
                </a:lnTo>
                <a:lnTo>
                  <a:pt x="3103" y="1743"/>
                </a:lnTo>
                <a:lnTo>
                  <a:pt x="3165" y="1730"/>
                </a:lnTo>
                <a:lnTo>
                  <a:pt x="2218" y="1229"/>
                </a:lnTo>
                <a:close/>
                <a:moveTo>
                  <a:pt x="4258" y="1084"/>
                </a:moveTo>
                <a:lnTo>
                  <a:pt x="4258" y="1084"/>
                </a:lnTo>
                <a:lnTo>
                  <a:pt x="4252" y="1073"/>
                </a:lnTo>
                <a:lnTo>
                  <a:pt x="4244" y="1060"/>
                </a:lnTo>
                <a:lnTo>
                  <a:pt x="4234" y="1049"/>
                </a:lnTo>
                <a:lnTo>
                  <a:pt x="4223" y="1038"/>
                </a:lnTo>
                <a:lnTo>
                  <a:pt x="4210" y="1026"/>
                </a:lnTo>
                <a:lnTo>
                  <a:pt x="4196" y="1015"/>
                </a:lnTo>
                <a:lnTo>
                  <a:pt x="4180" y="1004"/>
                </a:lnTo>
                <a:lnTo>
                  <a:pt x="4162" y="994"/>
                </a:lnTo>
                <a:lnTo>
                  <a:pt x="4143" y="985"/>
                </a:lnTo>
                <a:lnTo>
                  <a:pt x="4122" y="975"/>
                </a:lnTo>
                <a:lnTo>
                  <a:pt x="4078" y="958"/>
                </a:lnTo>
                <a:lnTo>
                  <a:pt x="4027" y="942"/>
                </a:lnTo>
                <a:lnTo>
                  <a:pt x="3969" y="929"/>
                </a:lnTo>
                <a:lnTo>
                  <a:pt x="3907" y="918"/>
                </a:lnTo>
                <a:lnTo>
                  <a:pt x="3841" y="908"/>
                </a:lnTo>
                <a:lnTo>
                  <a:pt x="3770" y="900"/>
                </a:lnTo>
                <a:lnTo>
                  <a:pt x="3693" y="897"/>
                </a:lnTo>
                <a:lnTo>
                  <a:pt x="3613" y="895"/>
                </a:lnTo>
                <a:lnTo>
                  <a:pt x="3529" y="895"/>
                </a:lnTo>
                <a:lnTo>
                  <a:pt x="3441" y="900"/>
                </a:lnTo>
                <a:lnTo>
                  <a:pt x="3348" y="908"/>
                </a:lnTo>
                <a:lnTo>
                  <a:pt x="4132" y="1328"/>
                </a:lnTo>
                <a:lnTo>
                  <a:pt x="4154" y="1309"/>
                </a:lnTo>
                <a:lnTo>
                  <a:pt x="4173" y="1290"/>
                </a:lnTo>
                <a:lnTo>
                  <a:pt x="4191" y="1272"/>
                </a:lnTo>
                <a:lnTo>
                  <a:pt x="4207" y="1253"/>
                </a:lnTo>
                <a:lnTo>
                  <a:pt x="4220" y="1235"/>
                </a:lnTo>
                <a:lnTo>
                  <a:pt x="4233" y="1219"/>
                </a:lnTo>
                <a:lnTo>
                  <a:pt x="4242" y="1204"/>
                </a:lnTo>
                <a:lnTo>
                  <a:pt x="4250" y="1188"/>
                </a:lnTo>
                <a:lnTo>
                  <a:pt x="4256" y="1172"/>
                </a:lnTo>
                <a:lnTo>
                  <a:pt x="4261" y="1157"/>
                </a:lnTo>
                <a:lnTo>
                  <a:pt x="4263" y="1144"/>
                </a:lnTo>
                <a:lnTo>
                  <a:pt x="4264" y="1130"/>
                </a:lnTo>
                <a:lnTo>
                  <a:pt x="4266" y="1117"/>
                </a:lnTo>
                <a:lnTo>
                  <a:pt x="4264" y="1106"/>
                </a:lnTo>
                <a:lnTo>
                  <a:pt x="4261" y="1095"/>
                </a:lnTo>
                <a:lnTo>
                  <a:pt x="4258" y="1084"/>
                </a:lnTo>
                <a:close/>
                <a:moveTo>
                  <a:pt x="1997" y="1111"/>
                </a:moveTo>
                <a:lnTo>
                  <a:pt x="383" y="1655"/>
                </a:lnTo>
                <a:lnTo>
                  <a:pt x="1933" y="2482"/>
                </a:lnTo>
                <a:lnTo>
                  <a:pt x="3516" y="1915"/>
                </a:lnTo>
                <a:lnTo>
                  <a:pt x="3342" y="1824"/>
                </a:lnTo>
                <a:lnTo>
                  <a:pt x="3269" y="1842"/>
                </a:lnTo>
                <a:lnTo>
                  <a:pt x="3194" y="1858"/>
                </a:lnTo>
                <a:lnTo>
                  <a:pt x="3119" y="1872"/>
                </a:lnTo>
                <a:lnTo>
                  <a:pt x="3044" y="1885"/>
                </a:lnTo>
                <a:lnTo>
                  <a:pt x="2969" y="1898"/>
                </a:lnTo>
                <a:lnTo>
                  <a:pt x="2893" y="1907"/>
                </a:lnTo>
                <a:lnTo>
                  <a:pt x="2820" y="1915"/>
                </a:lnTo>
                <a:lnTo>
                  <a:pt x="2747" y="1922"/>
                </a:lnTo>
                <a:lnTo>
                  <a:pt x="2675" y="1927"/>
                </a:lnTo>
                <a:lnTo>
                  <a:pt x="2603" y="1930"/>
                </a:lnTo>
                <a:lnTo>
                  <a:pt x="2534" y="1931"/>
                </a:lnTo>
                <a:lnTo>
                  <a:pt x="2466" y="1930"/>
                </a:lnTo>
                <a:lnTo>
                  <a:pt x="2399" y="1927"/>
                </a:lnTo>
                <a:lnTo>
                  <a:pt x="2335" y="1923"/>
                </a:lnTo>
                <a:lnTo>
                  <a:pt x="2273" y="1915"/>
                </a:lnTo>
                <a:lnTo>
                  <a:pt x="2212" y="1907"/>
                </a:lnTo>
                <a:lnTo>
                  <a:pt x="2166" y="1899"/>
                </a:lnTo>
                <a:lnTo>
                  <a:pt x="2118" y="1888"/>
                </a:lnTo>
                <a:lnTo>
                  <a:pt x="2073" y="1877"/>
                </a:lnTo>
                <a:lnTo>
                  <a:pt x="2030" y="1863"/>
                </a:lnTo>
                <a:lnTo>
                  <a:pt x="1989" y="1847"/>
                </a:lnTo>
                <a:lnTo>
                  <a:pt x="1949" y="1829"/>
                </a:lnTo>
                <a:lnTo>
                  <a:pt x="1912" y="1810"/>
                </a:lnTo>
                <a:lnTo>
                  <a:pt x="1878" y="1788"/>
                </a:lnTo>
                <a:lnTo>
                  <a:pt x="1848" y="1764"/>
                </a:lnTo>
                <a:lnTo>
                  <a:pt x="1834" y="1753"/>
                </a:lnTo>
                <a:lnTo>
                  <a:pt x="1821" y="1738"/>
                </a:lnTo>
                <a:lnTo>
                  <a:pt x="1808" y="1725"/>
                </a:lnTo>
                <a:lnTo>
                  <a:pt x="1799" y="1711"/>
                </a:lnTo>
                <a:lnTo>
                  <a:pt x="1787" y="1697"/>
                </a:lnTo>
                <a:lnTo>
                  <a:pt x="1780" y="1681"/>
                </a:lnTo>
                <a:lnTo>
                  <a:pt x="1772" y="1665"/>
                </a:lnTo>
                <a:lnTo>
                  <a:pt x="1765" y="1649"/>
                </a:lnTo>
                <a:lnTo>
                  <a:pt x="1760" y="1631"/>
                </a:lnTo>
                <a:lnTo>
                  <a:pt x="1757" y="1614"/>
                </a:lnTo>
                <a:lnTo>
                  <a:pt x="1754" y="1596"/>
                </a:lnTo>
                <a:lnTo>
                  <a:pt x="1752" y="1577"/>
                </a:lnTo>
                <a:lnTo>
                  <a:pt x="1752" y="1558"/>
                </a:lnTo>
                <a:lnTo>
                  <a:pt x="1754" y="1539"/>
                </a:lnTo>
                <a:lnTo>
                  <a:pt x="1759" y="1512"/>
                </a:lnTo>
                <a:lnTo>
                  <a:pt x="1765" y="1486"/>
                </a:lnTo>
                <a:lnTo>
                  <a:pt x="1775" y="1461"/>
                </a:lnTo>
                <a:lnTo>
                  <a:pt x="1786" y="1435"/>
                </a:lnTo>
                <a:lnTo>
                  <a:pt x="1800" y="1411"/>
                </a:lnTo>
                <a:lnTo>
                  <a:pt x="1816" y="1385"/>
                </a:lnTo>
                <a:lnTo>
                  <a:pt x="1834" y="1362"/>
                </a:lnTo>
                <a:lnTo>
                  <a:pt x="1855" y="1338"/>
                </a:lnTo>
                <a:lnTo>
                  <a:pt x="1875" y="1314"/>
                </a:lnTo>
                <a:lnTo>
                  <a:pt x="1899" y="1290"/>
                </a:lnTo>
                <a:lnTo>
                  <a:pt x="1926" y="1266"/>
                </a:lnTo>
                <a:lnTo>
                  <a:pt x="1953" y="1243"/>
                </a:lnTo>
                <a:lnTo>
                  <a:pt x="1982" y="1221"/>
                </a:lnTo>
                <a:lnTo>
                  <a:pt x="2013" y="1199"/>
                </a:lnTo>
                <a:lnTo>
                  <a:pt x="2046" y="1176"/>
                </a:lnTo>
                <a:lnTo>
                  <a:pt x="2080" y="1156"/>
                </a:lnTo>
                <a:lnTo>
                  <a:pt x="1997" y="1111"/>
                </a:lnTo>
                <a:close/>
                <a:moveTo>
                  <a:pt x="2753" y="587"/>
                </a:moveTo>
                <a:lnTo>
                  <a:pt x="4496" y="0"/>
                </a:lnTo>
                <a:lnTo>
                  <a:pt x="6307" y="926"/>
                </a:lnTo>
                <a:lnTo>
                  <a:pt x="6307" y="1188"/>
                </a:lnTo>
                <a:lnTo>
                  <a:pt x="4671" y="1773"/>
                </a:lnTo>
                <a:lnTo>
                  <a:pt x="4667" y="2011"/>
                </a:lnTo>
                <a:lnTo>
                  <a:pt x="6221" y="1456"/>
                </a:lnTo>
                <a:lnTo>
                  <a:pt x="6221" y="1596"/>
                </a:lnTo>
                <a:lnTo>
                  <a:pt x="4665" y="2150"/>
                </a:lnTo>
                <a:lnTo>
                  <a:pt x="4662" y="2340"/>
                </a:lnTo>
                <a:lnTo>
                  <a:pt x="6336" y="1743"/>
                </a:lnTo>
                <a:lnTo>
                  <a:pt x="6336" y="1882"/>
                </a:lnTo>
                <a:lnTo>
                  <a:pt x="4659" y="2480"/>
                </a:lnTo>
                <a:lnTo>
                  <a:pt x="4655" y="2670"/>
                </a:lnTo>
                <a:lnTo>
                  <a:pt x="6218" y="2113"/>
                </a:lnTo>
                <a:lnTo>
                  <a:pt x="6218" y="2252"/>
                </a:lnTo>
                <a:lnTo>
                  <a:pt x="4652" y="2811"/>
                </a:lnTo>
                <a:lnTo>
                  <a:pt x="4649" y="2999"/>
                </a:lnTo>
                <a:lnTo>
                  <a:pt x="6336" y="2397"/>
                </a:lnTo>
                <a:lnTo>
                  <a:pt x="6336" y="2538"/>
                </a:lnTo>
                <a:lnTo>
                  <a:pt x="4646" y="3140"/>
                </a:lnTo>
                <a:lnTo>
                  <a:pt x="4643" y="3330"/>
                </a:lnTo>
                <a:lnTo>
                  <a:pt x="6223" y="2766"/>
                </a:lnTo>
                <a:lnTo>
                  <a:pt x="6223" y="2905"/>
                </a:lnTo>
                <a:lnTo>
                  <a:pt x="4639" y="3470"/>
                </a:lnTo>
                <a:lnTo>
                  <a:pt x="4636" y="3658"/>
                </a:lnTo>
                <a:lnTo>
                  <a:pt x="6336" y="3053"/>
                </a:lnTo>
                <a:lnTo>
                  <a:pt x="6336" y="3192"/>
                </a:lnTo>
                <a:lnTo>
                  <a:pt x="4633" y="3799"/>
                </a:lnTo>
                <a:lnTo>
                  <a:pt x="4630" y="3968"/>
                </a:lnTo>
                <a:lnTo>
                  <a:pt x="3699" y="4294"/>
                </a:lnTo>
                <a:lnTo>
                  <a:pt x="3699" y="4133"/>
                </a:lnTo>
                <a:lnTo>
                  <a:pt x="1933" y="4763"/>
                </a:lnTo>
                <a:lnTo>
                  <a:pt x="0" y="3745"/>
                </a:lnTo>
                <a:lnTo>
                  <a:pt x="0" y="3596"/>
                </a:lnTo>
                <a:lnTo>
                  <a:pt x="1944" y="4619"/>
                </a:lnTo>
                <a:lnTo>
                  <a:pt x="3699" y="3994"/>
                </a:lnTo>
                <a:lnTo>
                  <a:pt x="3699" y="3805"/>
                </a:lnTo>
                <a:lnTo>
                  <a:pt x="1933" y="4436"/>
                </a:lnTo>
                <a:lnTo>
                  <a:pt x="109" y="3475"/>
                </a:lnTo>
                <a:lnTo>
                  <a:pt x="109" y="3326"/>
                </a:lnTo>
                <a:lnTo>
                  <a:pt x="1944" y="4292"/>
                </a:lnTo>
                <a:lnTo>
                  <a:pt x="3699" y="3666"/>
                </a:lnTo>
                <a:lnTo>
                  <a:pt x="3699" y="3478"/>
                </a:lnTo>
                <a:lnTo>
                  <a:pt x="1933" y="4107"/>
                </a:lnTo>
                <a:lnTo>
                  <a:pt x="0" y="3090"/>
                </a:lnTo>
                <a:lnTo>
                  <a:pt x="0" y="2942"/>
                </a:lnTo>
                <a:lnTo>
                  <a:pt x="1944" y="3965"/>
                </a:lnTo>
                <a:lnTo>
                  <a:pt x="3699" y="3338"/>
                </a:lnTo>
                <a:lnTo>
                  <a:pt x="3699" y="3149"/>
                </a:lnTo>
                <a:lnTo>
                  <a:pt x="1947" y="3775"/>
                </a:lnTo>
                <a:lnTo>
                  <a:pt x="1947" y="3636"/>
                </a:lnTo>
                <a:lnTo>
                  <a:pt x="3699" y="3010"/>
                </a:lnTo>
                <a:lnTo>
                  <a:pt x="3699" y="2822"/>
                </a:lnTo>
                <a:lnTo>
                  <a:pt x="1933" y="3453"/>
                </a:lnTo>
                <a:lnTo>
                  <a:pt x="0" y="2434"/>
                </a:lnTo>
                <a:lnTo>
                  <a:pt x="0" y="2286"/>
                </a:lnTo>
                <a:lnTo>
                  <a:pt x="1944" y="3309"/>
                </a:lnTo>
                <a:lnTo>
                  <a:pt x="3699" y="2683"/>
                </a:lnTo>
                <a:lnTo>
                  <a:pt x="3699" y="2495"/>
                </a:lnTo>
                <a:lnTo>
                  <a:pt x="2089" y="3069"/>
                </a:lnTo>
                <a:lnTo>
                  <a:pt x="2089" y="2931"/>
                </a:lnTo>
                <a:lnTo>
                  <a:pt x="3699" y="2356"/>
                </a:lnTo>
                <a:lnTo>
                  <a:pt x="3699" y="2121"/>
                </a:lnTo>
                <a:lnTo>
                  <a:pt x="1914" y="2760"/>
                </a:lnTo>
                <a:lnTo>
                  <a:pt x="26" y="1754"/>
                </a:lnTo>
                <a:lnTo>
                  <a:pt x="26" y="1507"/>
                </a:lnTo>
                <a:lnTo>
                  <a:pt x="1465" y="1022"/>
                </a:lnTo>
                <a:lnTo>
                  <a:pt x="1465" y="832"/>
                </a:lnTo>
                <a:lnTo>
                  <a:pt x="1468" y="832"/>
                </a:lnTo>
                <a:lnTo>
                  <a:pt x="2526" y="466"/>
                </a:lnTo>
                <a:lnTo>
                  <a:pt x="2753" y="587"/>
                </a:lnTo>
                <a:close/>
                <a:moveTo>
                  <a:pt x="4475" y="276"/>
                </a:moveTo>
                <a:lnTo>
                  <a:pt x="3061" y="753"/>
                </a:lnTo>
                <a:lnTo>
                  <a:pt x="3154" y="803"/>
                </a:lnTo>
                <a:lnTo>
                  <a:pt x="3259" y="789"/>
                </a:lnTo>
                <a:lnTo>
                  <a:pt x="3364" y="777"/>
                </a:lnTo>
                <a:lnTo>
                  <a:pt x="3466" y="769"/>
                </a:lnTo>
                <a:lnTo>
                  <a:pt x="3567" y="765"/>
                </a:lnTo>
                <a:lnTo>
                  <a:pt x="3666" y="765"/>
                </a:lnTo>
                <a:lnTo>
                  <a:pt x="3712" y="765"/>
                </a:lnTo>
                <a:lnTo>
                  <a:pt x="3760" y="768"/>
                </a:lnTo>
                <a:lnTo>
                  <a:pt x="3805" y="771"/>
                </a:lnTo>
                <a:lnTo>
                  <a:pt x="3849" y="774"/>
                </a:lnTo>
                <a:lnTo>
                  <a:pt x="3894" y="779"/>
                </a:lnTo>
                <a:lnTo>
                  <a:pt x="3936" y="785"/>
                </a:lnTo>
                <a:lnTo>
                  <a:pt x="3977" y="792"/>
                </a:lnTo>
                <a:lnTo>
                  <a:pt x="4015" y="801"/>
                </a:lnTo>
                <a:lnTo>
                  <a:pt x="4054" y="809"/>
                </a:lnTo>
                <a:lnTo>
                  <a:pt x="4090" y="820"/>
                </a:lnTo>
                <a:lnTo>
                  <a:pt x="4126" y="832"/>
                </a:lnTo>
                <a:lnTo>
                  <a:pt x="4158" y="844"/>
                </a:lnTo>
                <a:lnTo>
                  <a:pt x="4189" y="857"/>
                </a:lnTo>
                <a:lnTo>
                  <a:pt x="4220" y="873"/>
                </a:lnTo>
                <a:lnTo>
                  <a:pt x="4247" y="889"/>
                </a:lnTo>
                <a:lnTo>
                  <a:pt x="4272" y="905"/>
                </a:lnTo>
                <a:lnTo>
                  <a:pt x="4295" y="924"/>
                </a:lnTo>
                <a:lnTo>
                  <a:pt x="4317" y="943"/>
                </a:lnTo>
                <a:lnTo>
                  <a:pt x="4336" y="964"/>
                </a:lnTo>
                <a:lnTo>
                  <a:pt x="4352" y="986"/>
                </a:lnTo>
                <a:lnTo>
                  <a:pt x="4367" y="1009"/>
                </a:lnTo>
                <a:lnTo>
                  <a:pt x="4379" y="1033"/>
                </a:lnTo>
                <a:lnTo>
                  <a:pt x="4387" y="1057"/>
                </a:lnTo>
                <a:lnTo>
                  <a:pt x="4394" y="1081"/>
                </a:lnTo>
                <a:lnTo>
                  <a:pt x="4397" y="1103"/>
                </a:lnTo>
                <a:lnTo>
                  <a:pt x="4397" y="1127"/>
                </a:lnTo>
                <a:lnTo>
                  <a:pt x="4397" y="1149"/>
                </a:lnTo>
                <a:lnTo>
                  <a:pt x="4392" y="1173"/>
                </a:lnTo>
                <a:lnTo>
                  <a:pt x="4387" y="1196"/>
                </a:lnTo>
                <a:lnTo>
                  <a:pt x="4379" y="1219"/>
                </a:lnTo>
                <a:lnTo>
                  <a:pt x="4370" y="1242"/>
                </a:lnTo>
                <a:lnTo>
                  <a:pt x="4359" y="1264"/>
                </a:lnTo>
                <a:lnTo>
                  <a:pt x="4344" y="1287"/>
                </a:lnTo>
                <a:lnTo>
                  <a:pt x="4330" y="1309"/>
                </a:lnTo>
                <a:lnTo>
                  <a:pt x="4312" y="1331"/>
                </a:lnTo>
                <a:lnTo>
                  <a:pt x="4295" y="1352"/>
                </a:lnTo>
                <a:lnTo>
                  <a:pt x="4276" y="1373"/>
                </a:lnTo>
                <a:lnTo>
                  <a:pt x="4255" y="1393"/>
                </a:lnTo>
                <a:lnTo>
                  <a:pt x="4542" y="1548"/>
                </a:lnTo>
                <a:lnTo>
                  <a:pt x="5967" y="1038"/>
                </a:lnTo>
                <a:lnTo>
                  <a:pt x="4475" y="276"/>
                </a:lnTo>
                <a:close/>
                <a:moveTo>
                  <a:pt x="1912" y="3114"/>
                </a:moveTo>
                <a:lnTo>
                  <a:pt x="94" y="2156"/>
                </a:lnTo>
                <a:lnTo>
                  <a:pt x="94" y="2008"/>
                </a:lnTo>
                <a:lnTo>
                  <a:pt x="1912" y="2966"/>
                </a:lnTo>
                <a:lnTo>
                  <a:pt x="1912" y="3114"/>
                </a:lnTo>
                <a:close/>
              </a:path>
            </a:pathLst>
          </a:custGeom>
          <a:solidFill>
            <a:srgbClr val="14AA96"/>
          </a:solidFill>
          <a:ln>
            <a:noFill/>
          </a:ln>
        </p:spPr>
        <p:txBody>
          <a:bodyPr/>
          <a:lstStyle/>
          <a:p>
            <a:endParaRPr lang="ru-RU" dirty="0"/>
          </a:p>
        </p:txBody>
      </p:sp>
      <p:grpSp>
        <p:nvGrpSpPr>
          <p:cNvPr id="7" name="Group 75"/>
          <p:cNvGrpSpPr>
            <a:grpSpLocks noChangeAspect="1"/>
          </p:cNvGrpSpPr>
          <p:nvPr/>
        </p:nvGrpSpPr>
        <p:grpSpPr bwMode="auto">
          <a:xfrm>
            <a:off x="7783278" y="1951683"/>
            <a:ext cx="1226578" cy="977139"/>
            <a:chOff x="4533" y="810"/>
            <a:chExt cx="883" cy="704"/>
          </a:xfrm>
        </p:grpSpPr>
        <p:sp>
          <p:nvSpPr>
            <p:cNvPr id="8" name="AutoShape 74"/>
            <p:cNvSpPr>
              <a:spLocks noChangeAspect="1" noChangeArrowheads="1" noTextEdit="1"/>
            </p:cNvSpPr>
            <p:nvPr/>
          </p:nvSpPr>
          <p:spPr bwMode="auto">
            <a:xfrm>
              <a:off x="4533" y="810"/>
              <a:ext cx="883" cy="7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>
                <a:solidFill>
                  <a:srgbClr val="14AA96"/>
                </a:solidFill>
              </a:endParaRPr>
            </a:p>
          </p:txBody>
        </p:sp>
        <p:sp>
          <p:nvSpPr>
            <p:cNvPr id="9" name="Freeform 76"/>
            <p:cNvSpPr>
              <a:spLocks noEditPoints="1"/>
            </p:cNvSpPr>
            <p:nvPr/>
          </p:nvSpPr>
          <p:spPr bwMode="auto">
            <a:xfrm>
              <a:off x="4533" y="809"/>
              <a:ext cx="884" cy="585"/>
            </a:xfrm>
            <a:custGeom>
              <a:avLst/>
              <a:gdLst>
                <a:gd name="T0" fmla="*/ 107 w 736"/>
                <a:gd name="T1" fmla="*/ 1478 h 486"/>
                <a:gd name="T2" fmla="*/ 0 w 736"/>
                <a:gd name="T3" fmla="*/ 1372 h 486"/>
                <a:gd name="T4" fmla="*/ 0 w 736"/>
                <a:gd name="T5" fmla="*/ 106 h 486"/>
                <a:gd name="T6" fmla="*/ 107 w 736"/>
                <a:gd name="T7" fmla="*/ 0 h 486"/>
                <a:gd name="T8" fmla="*/ 2109 w 736"/>
                <a:gd name="T9" fmla="*/ 0 h 486"/>
                <a:gd name="T10" fmla="*/ 2211 w 736"/>
                <a:gd name="T11" fmla="*/ 106 h 486"/>
                <a:gd name="T12" fmla="*/ 2211 w 736"/>
                <a:gd name="T13" fmla="*/ 1375 h 486"/>
                <a:gd name="T14" fmla="*/ 2109 w 736"/>
                <a:gd name="T15" fmla="*/ 1478 h 486"/>
                <a:gd name="T16" fmla="*/ 107 w 736"/>
                <a:gd name="T17" fmla="*/ 1478 h 486"/>
                <a:gd name="T18" fmla="*/ 136 w 736"/>
                <a:gd name="T19" fmla="*/ 136 h 486"/>
                <a:gd name="T20" fmla="*/ 136 w 736"/>
                <a:gd name="T21" fmla="*/ 1207 h 486"/>
                <a:gd name="T22" fmla="*/ 2078 w 736"/>
                <a:gd name="T23" fmla="*/ 1207 h 486"/>
                <a:gd name="T24" fmla="*/ 2078 w 736"/>
                <a:gd name="T25" fmla="*/ 136 h 486"/>
                <a:gd name="T26" fmla="*/ 136 w 736"/>
                <a:gd name="T27" fmla="*/ 136 h 48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736"/>
                <a:gd name="T43" fmla="*/ 0 h 486"/>
                <a:gd name="T44" fmla="*/ 736 w 736"/>
                <a:gd name="T45" fmla="*/ 486 h 48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736" h="486">
                  <a:moveTo>
                    <a:pt x="36" y="486"/>
                  </a:moveTo>
                  <a:cubicBezTo>
                    <a:pt x="14" y="486"/>
                    <a:pt x="0" y="472"/>
                    <a:pt x="0" y="451"/>
                  </a:cubicBezTo>
                  <a:cubicBezTo>
                    <a:pt x="1" y="312"/>
                    <a:pt x="1" y="174"/>
                    <a:pt x="0" y="35"/>
                  </a:cubicBezTo>
                  <a:cubicBezTo>
                    <a:pt x="0" y="14"/>
                    <a:pt x="14" y="0"/>
                    <a:pt x="36" y="0"/>
                  </a:cubicBezTo>
                  <a:cubicBezTo>
                    <a:pt x="258" y="0"/>
                    <a:pt x="480" y="0"/>
                    <a:pt x="702" y="0"/>
                  </a:cubicBezTo>
                  <a:cubicBezTo>
                    <a:pt x="725" y="0"/>
                    <a:pt x="736" y="11"/>
                    <a:pt x="736" y="35"/>
                  </a:cubicBezTo>
                  <a:cubicBezTo>
                    <a:pt x="736" y="174"/>
                    <a:pt x="736" y="313"/>
                    <a:pt x="736" y="452"/>
                  </a:cubicBezTo>
                  <a:cubicBezTo>
                    <a:pt x="736" y="475"/>
                    <a:pt x="725" y="486"/>
                    <a:pt x="702" y="486"/>
                  </a:cubicBezTo>
                  <a:cubicBezTo>
                    <a:pt x="591" y="486"/>
                    <a:pt x="146" y="486"/>
                    <a:pt x="36" y="486"/>
                  </a:cubicBezTo>
                  <a:close/>
                  <a:moveTo>
                    <a:pt x="45" y="45"/>
                  </a:moveTo>
                  <a:cubicBezTo>
                    <a:pt x="45" y="163"/>
                    <a:pt x="45" y="280"/>
                    <a:pt x="45" y="397"/>
                  </a:cubicBezTo>
                  <a:cubicBezTo>
                    <a:pt x="261" y="397"/>
                    <a:pt x="477" y="397"/>
                    <a:pt x="692" y="397"/>
                  </a:cubicBezTo>
                  <a:cubicBezTo>
                    <a:pt x="692" y="279"/>
                    <a:pt x="692" y="162"/>
                    <a:pt x="692" y="45"/>
                  </a:cubicBezTo>
                  <a:cubicBezTo>
                    <a:pt x="476" y="45"/>
                    <a:pt x="261" y="45"/>
                    <a:pt x="45" y="45"/>
                  </a:cubicBezTo>
                  <a:close/>
                </a:path>
              </a:pathLst>
            </a:custGeom>
            <a:solidFill>
              <a:srgbClr val="9999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>
                <a:solidFill>
                  <a:srgbClr val="14AA96"/>
                </a:solidFill>
              </a:endParaRPr>
            </a:p>
          </p:txBody>
        </p:sp>
        <p:sp>
          <p:nvSpPr>
            <p:cNvPr id="10" name="Freeform 77"/>
            <p:cNvSpPr>
              <a:spLocks noEditPoints="1"/>
            </p:cNvSpPr>
            <p:nvPr/>
          </p:nvSpPr>
          <p:spPr bwMode="auto">
            <a:xfrm>
              <a:off x="4533" y="809"/>
              <a:ext cx="884" cy="585"/>
            </a:xfrm>
            <a:custGeom>
              <a:avLst/>
              <a:gdLst>
                <a:gd name="T0" fmla="*/ 107 w 736"/>
                <a:gd name="T1" fmla="*/ 1478 h 486"/>
                <a:gd name="T2" fmla="*/ 0 w 736"/>
                <a:gd name="T3" fmla="*/ 1372 h 486"/>
                <a:gd name="T4" fmla="*/ 0 w 736"/>
                <a:gd name="T5" fmla="*/ 106 h 486"/>
                <a:gd name="T6" fmla="*/ 107 w 736"/>
                <a:gd name="T7" fmla="*/ 0 h 486"/>
                <a:gd name="T8" fmla="*/ 2109 w 736"/>
                <a:gd name="T9" fmla="*/ 0 h 486"/>
                <a:gd name="T10" fmla="*/ 2211 w 736"/>
                <a:gd name="T11" fmla="*/ 106 h 486"/>
                <a:gd name="T12" fmla="*/ 2211 w 736"/>
                <a:gd name="T13" fmla="*/ 1375 h 486"/>
                <a:gd name="T14" fmla="*/ 2109 w 736"/>
                <a:gd name="T15" fmla="*/ 1478 h 486"/>
                <a:gd name="T16" fmla="*/ 107 w 736"/>
                <a:gd name="T17" fmla="*/ 1478 h 486"/>
                <a:gd name="T18" fmla="*/ 136 w 736"/>
                <a:gd name="T19" fmla="*/ 136 h 486"/>
                <a:gd name="T20" fmla="*/ 136 w 736"/>
                <a:gd name="T21" fmla="*/ 1207 h 486"/>
                <a:gd name="T22" fmla="*/ 2078 w 736"/>
                <a:gd name="T23" fmla="*/ 1207 h 486"/>
                <a:gd name="T24" fmla="*/ 2078 w 736"/>
                <a:gd name="T25" fmla="*/ 136 h 486"/>
                <a:gd name="T26" fmla="*/ 136 w 736"/>
                <a:gd name="T27" fmla="*/ 136 h 48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736"/>
                <a:gd name="T43" fmla="*/ 0 h 486"/>
                <a:gd name="T44" fmla="*/ 736 w 736"/>
                <a:gd name="T45" fmla="*/ 486 h 48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736" h="486">
                  <a:moveTo>
                    <a:pt x="36" y="486"/>
                  </a:moveTo>
                  <a:cubicBezTo>
                    <a:pt x="14" y="486"/>
                    <a:pt x="0" y="472"/>
                    <a:pt x="0" y="451"/>
                  </a:cubicBezTo>
                  <a:cubicBezTo>
                    <a:pt x="1" y="312"/>
                    <a:pt x="1" y="174"/>
                    <a:pt x="0" y="35"/>
                  </a:cubicBezTo>
                  <a:cubicBezTo>
                    <a:pt x="0" y="14"/>
                    <a:pt x="14" y="0"/>
                    <a:pt x="36" y="0"/>
                  </a:cubicBezTo>
                  <a:cubicBezTo>
                    <a:pt x="258" y="0"/>
                    <a:pt x="480" y="0"/>
                    <a:pt x="702" y="0"/>
                  </a:cubicBezTo>
                  <a:cubicBezTo>
                    <a:pt x="725" y="0"/>
                    <a:pt x="736" y="11"/>
                    <a:pt x="736" y="35"/>
                  </a:cubicBezTo>
                  <a:cubicBezTo>
                    <a:pt x="736" y="174"/>
                    <a:pt x="736" y="313"/>
                    <a:pt x="736" y="452"/>
                  </a:cubicBezTo>
                  <a:cubicBezTo>
                    <a:pt x="736" y="475"/>
                    <a:pt x="725" y="486"/>
                    <a:pt x="702" y="486"/>
                  </a:cubicBezTo>
                  <a:cubicBezTo>
                    <a:pt x="591" y="486"/>
                    <a:pt x="146" y="486"/>
                    <a:pt x="36" y="486"/>
                  </a:cubicBezTo>
                  <a:close/>
                  <a:moveTo>
                    <a:pt x="45" y="45"/>
                  </a:moveTo>
                  <a:cubicBezTo>
                    <a:pt x="45" y="163"/>
                    <a:pt x="45" y="280"/>
                    <a:pt x="45" y="397"/>
                  </a:cubicBezTo>
                  <a:cubicBezTo>
                    <a:pt x="261" y="397"/>
                    <a:pt x="477" y="397"/>
                    <a:pt x="692" y="397"/>
                  </a:cubicBezTo>
                  <a:cubicBezTo>
                    <a:pt x="692" y="279"/>
                    <a:pt x="692" y="162"/>
                    <a:pt x="692" y="45"/>
                  </a:cubicBezTo>
                  <a:cubicBezTo>
                    <a:pt x="476" y="45"/>
                    <a:pt x="261" y="45"/>
                    <a:pt x="45" y="45"/>
                  </a:cubicBezTo>
                  <a:close/>
                </a:path>
              </a:pathLst>
            </a:custGeom>
            <a:solidFill>
              <a:srgbClr val="14AA9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>
                <a:solidFill>
                  <a:srgbClr val="14AA96"/>
                </a:solidFill>
              </a:endParaRPr>
            </a:p>
          </p:txBody>
        </p:sp>
        <p:sp>
          <p:nvSpPr>
            <p:cNvPr id="11" name="Freeform 78"/>
            <p:cNvSpPr>
              <a:spLocks/>
            </p:cNvSpPr>
            <p:nvPr/>
          </p:nvSpPr>
          <p:spPr bwMode="auto">
            <a:xfrm>
              <a:off x="4841" y="1430"/>
              <a:ext cx="271" cy="84"/>
            </a:xfrm>
            <a:custGeom>
              <a:avLst/>
              <a:gdLst>
                <a:gd name="T0" fmla="*/ 559 w 226"/>
                <a:gd name="T1" fmla="*/ 0 h 70"/>
                <a:gd name="T2" fmla="*/ 673 w 226"/>
                <a:gd name="T3" fmla="*/ 209 h 70"/>
                <a:gd name="T4" fmla="*/ 0 w 226"/>
                <a:gd name="T5" fmla="*/ 209 h 70"/>
                <a:gd name="T6" fmla="*/ 107 w 226"/>
                <a:gd name="T7" fmla="*/ 0 h 70"/>
                <a:gd name="T8" fmla="*/ 559 w 226"/>
                <a:gd name="T9" fmla="*/ 0 h 7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26"/>
                <a:gd name="T16" fmla="*/ 0 h 70"/>
                <a:gd name="T17" fmla="*/ 226 w 226"/>
                <a:gd name="T18" fmla="*/ 70 h 7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26" h="70">
                  <a:moveTo>
                    <a:pt x="188" y="0"/>
                  </a:moveTo>
                  <a:cubicBezTo>
                    <a:pt x="188" y="53"/>
                    <a:pt x="226" y="70"/>
                    <a:pt x="226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36" y="49"/>
                    <a:pt x="36" y="0"/>
                  </a:cubicBezTo>
                  <a:cubicBezTo>
                    <a:pt x="87" y="0"/>
                    <a:pt x="138" y="0"/>
                    <a:pt x="188" y="0"/>
                  </a:cubicBezTo>
                  <a:close/>
                </a:path>
              </a:pathLst>
            </a:custGeom>
            <a:solidFill>
              <a:srgbClr val="14AA9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>
                <a:solidFill>
                  <a:srgbClr val="14AA96"/>
                </a:solidFill>
              </a:endParaRPr>
            </a:p>
          </p:txBody>
        </p:sp>
        <p:sp>
          <p:nvSpPr>
            <p:cNvPr id="12" name="Freeform 79"/>
            <p:cNvSpPr>
              <a:spLocks/>
            </p:cNvSpPr>
            <p:nvPr/>
          </p:nvSpPr>
          <p:spPr bwMode="auto">
            <a:xfrm>
              <a:off x="4682" y="917"/>
              <a:ext cx="547" cy="170"/>
            </a:xfrm>
            <a:custGeom>
              <a:avLst/>
              <a:gdLst>
                <a:gd name="T0" fmla="*/ 0 w 455"/>
                <a:gd name="T1" fmla="*/ 356 h 141"/>
                <a:gd name="T2" fmla="*/ 602 w 455"/>
                <a:gd name="T3" fmla="*/ 35 h 141"/>
                <a:gd name="T4" fmla="*/ 643 w 455"/>
                <a:gd name="T5" fmla="*/ 41 h 141"/>
                <a:gd name="T6" fmla="*/ 973 w 455"/>
                <a:gd name="T7" fmla="*/ 257 h 141"/>
                <a:gd name="T8" fmla="*/ 1324 w 455"/>
                <a:gd name="T9" fmla="*/ 0 h 141"/>
                <a:gd name="T10" fmla="*/ 1374 w 455"/>
                <a:gd name="T11" fmla="*/ 74 h 141"/>
                <a:gd name="T12" fmla="*/ 980 w 455"/>
                <a:gd name="T13" fmla="*/ 363 h 141"/>
                <a:gd name="T14" fmla="*/ 653 w 455"/>
                <a:gd name="T15" fmla="*/ 153 h 141"/>
                <a:gd name="T16" fmla="*/ 585 w 455"/>
                <a:gd name="T17" fmla="*/ 151 h 141"/>
                <a:gd name="T18" fmla="*/ 42 w 455"/>
                <a:gd name="T19" fmla="*/ 433 h 141"/>
                <a:gd name="T20" fmla="*/ 0 w 455"/>
                <a:gd name="T21" fmla="*/ 356 h 141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455"/>
                <a:gd name="T34" fmla="*/ 0 h 141"/>
                <a:gd name="T35" fmla="*/ 455 w 455"/>
                <a:gd name="T36" fmla="*/ 141 h 141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455" h="141">
                  <a:moveTo>
                    <a:pt x="0" y="115"/>
                  </a:moveTo>
                  <a:cubicBezTo>
                    <a:pt x="36" y="97"/>
                    <a:pt x="168" y="29"/>
                    <a:pt x="200" y="12"/>
                  </a:cubicBezTo>
                  <a:cubicBezTo>
                    <a:pt x="205" y="10"/>
                    <a:pt x="208" y="10"/>
                    <a:pt x="213" y="13"/>
                  </a:cubicBezTo>
                  <a:cubicBezTo>
                    <a:pt x="247" y="35"/>
                    <a:pt x="323" y="84"/>
                    <a:pt x="323" y="84"/>
                  </a:cubicBezTo>
                  <a:cubicBezTo>
                    <a:pt x="323" y="84"/>
                    <a:pt x="388" y="36"/>
                    <a:pt x="438" y="0"/>
                  </a:cubicBezTo>
                  <a:cubicBezTo>
                    <a:pt x="443" y="8"/>
                    <a:pt x="449" y="16"/>
                    <a:pt x="455" y="24"/>
                  </a:cubicBezTo>
                  <a:cubicBezTo>
                    <a:pt x="400" y="64"/>
                    <a:pt x="324" y="119"/>
                    <a:pt x="324" y="119"/>
                  </a:cubicBezTo>
                  <a:cubicBezTo>
                    <a:pt x="324" y="119"/>
                    <a:pt x="220" y="54"/>
                    <a:pt x="216" y="50"/>
                  </a:cubicBezTo>
                  <a:cubicBezTo>
                    <a:pt x="208" y="43"/>
                    <a:pt x="202" y="44"/>
                    <a:pt x="194" y="49"/>
                  </a:cubicBezTo>
                  <a:cubicBezTo>
                    <a:pt x="137" y="79"/>
                    <a:pt x="17" y="140"/>
                    <a:pt x="14" y="141"/>
                  </a:cubicBezTo>
                  <a:cubicBezTo>
                    <a:pt x="9" y="133"/>
                    <a:pt x="5" y="124"/>
                    <a:pt x="0" y="115"/>
                  </a:cubicBezTo>
                  <a:close/>
                </a:path>
              </a:pathLst>
            </a:custGeom>
            <a:solidFill>
              <a:srgbClr val="14AA9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>
                <a:solidFill>
                  <a:srgbClr val="14AA96"/>
                </a:solidFill>
              </a:endParaRPr>
            </a:p>
          </p:txBody>
        </p:sp>
        <p:sp>
          <p:nvSpPr>
            <p:cNvPr id="13" name="Freeform 80"/>
            <p:cNvSpPr>
              <a:spLocks/>
            </p:cNvSpPr>
            <p:nvPr/>
          </p:nvSpPr>
          <p:spPr bwMode="auto">
            <a:xfrm>
              <a:off x="4886" y="1043"/>
              <a:ext cx="69" cy="194"/>
            </a:xfrm>
            <a:custGeom>
              <a:avLst/>
              <a:gdLst>
                <a:gd name="T0" fmla="*/ 0 w 57"/>
                <a:gd name="T1" fmla="*/ 0 h 161"/>
                <a:gd name="T2" fmla="*/ 180 w 57"/>
                <a:gd name="T3" fmla="*/ 0 h 161"/>
                <a:gd name="T4" fmla="*/ 180 w 57"/>
                <a:gd name="T5" fmla="*/ 494 h 161"/>
                <a:gd name="T6" fmla="*/ 0 w 57"/>
                <a:gd name="T7" fmla="*/ 494 h 161"/>
                <a:gd name="T8" fmla="*/ 0 w 57"/>
                <a:gd name="T9" fmla="*/ 0 h 16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7"/>
                <a:gd name="T16" fmla="*/ 0 h 161"/>
                <a:gd name="T17" fmla="*/ 57 w 57"/>
                <a:gd name="T18" fmla="*/ 161 h 16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7" h="161">
                  <a:moveTo>
                    <a:pt x="0" y="0"/>
                  </a:moveTo>
                  <a:cubicBezTo>
                    <a:pt x="19" y="0"/>
                    <a:pt x="38" y="0"/>
                    <a:pt x="57" y="0"/>
                  </a:cubicBezTo>
                  <a:cubicBezTo>
                    <a:pt x="57" y="54"/>
                    <a:pt x="57" y="107"/>
                    <a:pt x="57" y="161"/>
                  </a:cubicBezTo>
                  <a:cubicBezTo>
                    <a:pt x="38" y="161"/>
                    <a:pt x="19" y="161"/>
                    <a:pt x="0" y="161"/>
                  </a:cubicBezTo>
                  <a:cubicBezTo>
                    <a:pt x="0" y="108"/>
                    <a:pt x="0" y="54"/>
                    <a:pt x="0" y="0"/>
                  </a:cubicBezTo>
                  <a:close/>
                </a:path>
              </a:pathLst>
            </a:custGeom>
            <a:solidFill>
              <a:srgbClr val="14AA9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>
                <a:solidFill>
                  <a:srgbClr val="14AA96"/>
                </a:solidFill>
              </a:endParaRPr>
            </a:p>
          </p:txBody>
        </p:sp>
        <p:sp>
          <p:nvSpPr>
            <p:cNvPr id="14" name="Freeform 81"/>
            <p:cNvSpPr>
              <a:spLocks/>
            </p:cNvSpPr>
            <p:nvPr/>
          </p:nvSpPr>
          <p:spPr bwMode="auto">
            <a:xfrm>
              <a:off x="5160" y="1043"/>
              <a:ext cx="69" cy="194"/>
            </a:xfrm>
            <a:custGeom>
              <a:avLst/>
              <a:gdLst>
                <a:gd name="T0" fmla="*/ 0 w 57"/>
                <a:gd name="T1" fmla="*/ 0 h 161"/>
                <a:gd name="T2" fmla="*/ 180 w 57"/>
                <a:gd name="T3" fmla="*/ 0 h 161"/>
                <a:gd name="T4" fmla="*/ 180 w 57"/>
                <a:gd name="T5" fmla="*/ 494 h 161"/>
                <a:gd name="T6" fmla="*/ 0 w 57"/>
                <a:gd name="T7" fmla="*/ 494 h 161"/>
                <a:gd name="T8" fmla="*/ 0 w 57"/>
                <a:gd name="T9" fmla="*/ 0 h 16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7"/>
                <a:gd name="T16" fmla="*/ 0 h 161"/>
                <a:gd name="T17" fmla="*/ 57 w 57"/>
                <a:gd name="T18" fmla="*/ 161 h 16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7" h="161">
                  <a:moveTo>
                    <a:pt x="0" y="0"/>
                  </a:moveTo>
                  <a:cubicBezTo>
                    <a:pt x="19" y="0"/>
                    <a:pt x="38" y="0"/>
                    <a:pt x="57" y="0"/>
                  </a:cubicBezTo>
                  <a:cubicBezTo>
                    <a:pt x="57" y="54"/>
                    <a:pt x="57" y="108"/>
                    <a:pt x="57" y="161"/>
                  </a:cubicBezTo>
                  <a:cubicBezTo>
                    <a:pt x="38" y="161"/>
                    <a:pt x="19" y="161"/>
                    <a:pt x="0" y="161"/>
                  </a:cubicBezTo>
                  <a:cubicBezTo>
                    <a:pt x="0" y="108"/>
                    <a:pt x="0" y="54"/>
                    <a:pt x="0" y="0"/>
                  </a:cubicBezTo>
                  <a:close/>
                </a:path>
              </a:pathLst>
            </a:custGeom>
            <a:solidFill>
              <a:srgbClr val="14AA9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>
                <a:solidFill>
                  <a:srgbClr val="14AA96"/>
                </a:solidFill>
              </a:endParaRPr>
            </a:p>
          </p:txBody>
        </p:sp>
        <p:sp>
          <p:nvSpPr>
            <p:cNvPr id="15" name="Freeform 82"/>
            <p:cNvSpPr>
              <a:spLocks/>
            </p:cNvSpPr>
            <p:nvPr/>
          </p:nvSpPr>
          <p:spPr bwMode="auto">
            <a:xfrm>
              <a:off x="4735" y="1106"/>
              <a:ext cx="69" cy="131"/>
            </a:xfrm>
            <a:custGeom>
              <a:avLst/>
              <a:gdLst>
                <a:gd name="T0" fmla="*/ 165 w 58"/>
                <a:gd name="T1" fmla="*/ 328 h 109"/>
                <a:gd name="T2" fmla="*/ 0 w 58"/>
                <a:gd name="T3" fmla="*/ 328 h 109"/>
                <a:gd name="T4" fmla="*/ 0 w 58"/>
                <a:gd name="T5" fmla="*/ 0 h 109"/>
                <a:gd name="T6" fmla="*/ 165 w 58"/>
                <a:gd name="T7" fmla="*/ 0 h 109"/>
                <a:gd name="T8" fmla="*/ 165 w 58"/>
                <a:gd name="T9" fmla="*/ 328 h 10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8"/>
                <a:gd name="T16" fmla="*/ 0 h 109"/>
                <a:gd name="T17" fmla="*/ 58 w 58"/>
                <a:gd name="T18" fmla="*/ 109 h 10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8" h="109">
                  <a:moveTo>
                    <a:pt x="58" y="109"/>
                  </a:moveTo>
                  <a:cubicBezTo>
                    <a:pt x="39" y="109"/>
                    <a:pt x="20" y="109"/>
                    <a:pt x="0" y="109"/>
                  </a:cubicBezTo>
                  <a:cubicBezTo>
                    <a:pt x="0" y="73"/>
                    <a:pt x="0" y="37"/>
                    <a:pt x="0" y="0"/>
                  </a:cubicBezTo>
                  <a:cubicBezTo>
                    <a:pt x="20" y="0"/>
                    <a:pt x="39" y="0"/>
                    <a:pt x="58" y="0"/>
                  </a:cubicBezTo>
                  <a:cubicBezTo>
                    <a:pt x="58" y="37"/>
                    <a:pt x="58" y="73"/>
                    <a:pt x="58" y="109"/>
                  </a:cubicBezTo>
                  <a:close/>
                </a:path>
              </a:pathLst>
            </a:custGeom>
            <a:solidFill>
              <a:srgbClr val="14AA9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>
                <a:solidFill>
                  <a:srgbClr val="14AA96"/>
                </a:solidFill>
              </a:endParaRPr>
            </a:p>
          </p:txBody>
        </p:sp>
        <p:sp>
          <p:nvSpPr>
            <p:cNvPr id="16" name="Freeform 83"/>
            <p:cNvSpPr>
              <a:spLocks/>
            </p:cNvSpPr>
            <p:nvPr/>
          </p:nvSpPr>
          <p:spPr bwMode="auto">
            <a:xfrm>
              <a:off x="5027" y="1106"/>
              <a:ext cx="69" cy="132"/>
            </a:xfrm>
            <a:custGeom>
              <a:avLst/>
              <a:gdLst>
                <a:gd name="T0" fmla="*/ 165 w 58"/>
                <a:gd name="T1" fmla="*/ 329 h 110"/>
                <a:gd name="T2" fmla="*/ 0 w 58"/>
                <a:gd name="T3" fmla="*/ 329 h 110"/>
                <a:gd name="T4" fmla="*/ 0 w 58"/>
                <a:gd name="T5" fmla="*/ 0 h 110"/>
                <a:gd name="T6" fmla="*/ 165 w 58"/>
                <a:gd name="T7" fmla="*/ 0 h 110"/>
                <a:gd name="T8" fmla="*/ 165 w 58"/>
                <a:gd name="T9" fmla="*/ 329 h 11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8"/>
                <a:gd name="T16" fmla="*/ 0 h 110"/>
                <a:gd name="T17" fmla="*/ 58 w 58"/>
                <a:gd name="T18" fmla="*/ 110 h 11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8" h="110">
                  <a:moveTo>
                    <a:pt x="58" y="110"/>
                  </a:moveTo>
                  <a:cubicBezTo>
                    <a:pt x="39" y="110"/>
                    <a:pt x="20" y="110"/>
                    <a:pt x="0" y="110"/>
                  </a:cubicBezTo>
                  <a:cubicBezTo>
                    <a:pt x="0" y="73"/>
                    <a:pt x="0" y="37"/>
                    <a:pt x="0" y="0"/>
                  </a:cubicBezTo>
                  <a:cubicBezTo>
                    <a:pt x="20" y="0"/>
                    <a:pt x="39" y="0"/>
                    <a:pt x="58" y="0"/>
                  </a:cubicBezTo>
                  <a:cubicBezTo>
                    <a:pt x="58" y="37"/>
                    <a:pt x="58" y="73"/>
                    <a:pt x="58" y="110"/>
                  </a:cubicBezTo>
                  <a:close/>
                </a:path>
              </a:pathLst>
            </a:custGeom>
            <a:solidFill>
              <a:srgbClr val="14AA9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>
                <a:solidFill>
                  <a:srgbClr val="14AA96"/>
                </a:solidFill>
              </a:endParaRPr>
            </a:p>
          </p:txBody>
        </p:sp>
        <p:sp>
          <p:nvSpPr>
            <p:cNvPr id="17" name="Freeform 84"/>
            <p:cNvSpPr>
              <a:spLocks/>
            </p:cNvSpPr>
            <p:nvPr/>
          </p:nvSpPr>
          <p:spPr bwMode="auto">
            <a:xfrm>
              <a:off x="5183" y="901"/>
              <a:ext cx="77" cy="71"/>
            </a:xfrm>
            <a:custGeom>
              <a:avLst/>
              <a:gdLst>
                <a:gd name="T0" fmla="*/ 77 w 77"/>
                <a:gd name="T1" fmla="*/ 0 h 71"/>
                <a:gd name="T2" fmla="*/ 47 w 77"/>
                <a:gd name="T3" fmla="*/ 71 h 71"/>
                <a:gd name="T4" fmla="*/ 0 w 77"/>
                <a:gd name="T5" fmla="*/ 7 h 71"/>
                <a:gd name="T6" fmla="*/ 77 w 77"/>
                <a:gd name="T7" fmla="*/ 0 h 71"/>
                <a:gd name="T8" fmla="*/ 77 w 77"/>
                <a:gd name="T9" fmla="*/ 0 h 7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7"/>
                <a:gd name="T16" fmla="*/ 0 h 71"/>
                <a:gd name="T17" fmla="*/ 77 w 77"/>
                <a:gd name="T18" fmla="*/ 71 h 7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7" h="71">
                  <a:moveTo>
                    <a:pt x="77" y="0"/>
                  </a:moveTo>
                  <a:lnTo>
                    <a:pt x="47" y="71"/>
                  </a:lnTo>
                  <a:lnTo>
                    <a:pt x="0" y="7"/>
                  </a:lnTo>
                  <a:lnTo>
                    <a:pt x="77" y="0"/>
                  </a:lnTo>
                  <a:close/>
                </a:path>
              </a:pathLst>
            </a:custGeom>
            <a:solidFill>
              <a:srgbClr val="14AA9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>
                <a:solidFill>
                  <a:srgbClr val="14AA96"/>
                </a:solidFill>
              </a:endParaRPr>
            </a:p>
          </p:txBody>
        </p:sp>
      </p:grpSp>
      <p:pic>
        <p:nvPicPr>
          <p:cNvPr id="5" name="Рисунок 4" descr="Шестеренки со сплошной заливкой">
            <a:extLst>
              <a:ext uri="{FF2B5EF4-FFF2-40B4-BE49-F238E27FC236}">
                <a16:creationId xmlns:a16="http://schemas.microsoft.com/office/drawing/2014/main" id="{FA8D16D9-1F4C-4328-A6FF-BE0DAAE35A4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086849" y="1786514"/>
            <a:ext cx="1142308" cy="1142308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21AF5AE6-36CF-455E-99EE-22BFDF2194AC}"/>
              </a:ext>
            </a:extLst>
          </p:cNvPr>
          <p:cNvSpPr txBox="1"/>
          <p:nvPr/>
        </p:nvSpPr>
        <p:spPr>
          <a:xfrm>
            <a:off x="335360" y="2951179"/>
            <a:ext cx="135774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>
                <a:solidFill>
                  <a:srgbClr val="14AA96"/>
                </a:solidFill>
              </a:rPr>
              <a:t>Факт ДДС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85858C8E-D311-47EE-885A-CED87F68CF77}"/>
              </a:ext>
            </a:extLst>
          </p:cNvPr>
          <p:cNvSpPr txBox="1"/>
          <p:nvPr/>
        </p:nvSpPr>
        <p:spPr>
          <a:xfrm>
            <a:off x="3754968" y="2956882"/>
            <a:ext cx="200933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>
                <a:solidFill>
                  <a:srgbClr val="14AA96"/>
                </a:solidFill>
              </a:rPr>
              <a:t>Экстраполяция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B100A1AD-6227-4DA3-B2FB-934D41082E0B}"/>
              </a:ext>
            </a:extLst>
          </p:cNvPr>
          <p:cNvSpPr txBox="1"/>
          <p:nvPr/>
        </p:nvSpPr>
        <p:spPr>
          <a:xfrm>
            <a:off x="7522610" y="2951179"/>
            <a:ext cx="174791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>
                <a:solidFill>
                  <a:srgbClr val="14AA96"/>
                </a:solidFill>
              </a:rPr>
              <a:t>Прогноз ДДС</a:t>
            </a:r>
          </a:p>
        </p:txBody>
      </p:sp>
      <p:pic>
        <p:nvPicPr>
          <p:cNvPr id="23" name="Рисунок 22" descr="Добавить со сплошной заливкой">
            <a:extLst>
              <a:ext uri="{FF2B5EF4-FFF2-40B4-BE49-F238E27FC236}">
                <a16:creationId xmlns:a16="http://schemas.microsoft.com/office/drawing/2014/main" id="{B1AE02EF-08E9-4203-88B8-F4F8773D52F8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2368154" y="1983202"/>
            <a:ext cx="914400" cy="914400"/>
          </a:xfrm>
          <a:prstGeom prst="rect">
            <a:avLst/>
          </a:prstGeom>
        </p:spPr>
      </p:pic>
      <p:sp>
        <p:nvSpPr>
          <p:cNvPr id="24" name="TextBox 23">
            <a:extLst>
              <a:ext uri="{FF2B5EF4-FFF2-40B4-BE49-F238E27FC236}">
                <a16:creationId xmlns:a16="http://schemas.microsoft.com/office/drawing/2014/main" id="{75E1B303-F437-4C7B-AFB3-FD7869F313C8}"/>
              </a:ext>
            </a:extLst>
          </p:cNvPr>
          <p:cNvSpPr txBox="1"/>
          <p:nvPr/>
        </p:nvSpPr>
        <p:spPr>
          <a:xfrm>
            <a:off x="6285832" y="1717127"/>
            <a:ext cx="843501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8800" dirty="0">
                <a:solidFill>
                  <a:srgbClr val="14AA96"/>
                </a:solidFill>
              </a:rPr>
              <a:t>=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107719" y="4562354"/>
            <a:ext cx="4959700" cy="193012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32958847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Улучшенный поиск платежей</a:t>
            </a:r>
            <a:br>
              <a:rPr lang="ru-RU" dirty="0"/>
            </a:br>
            <a:r>
              <a:rPr lang="ru-RU" dirty="0"/>
              <a:t>и управление просроченными операциями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007AF4B-D67C-4129-86EF-FE2A65D9E95E}" type="slidenum">
              <a:rPr lang="ru-RU" altLang="ru-RU" smtClean="0"/>
              <a:pPr/>
              <a:t>28</a:t>
            </a:fld>
            <a:endParaRPr lang="ru-RU" altLang="ru-RU" dirty="0"/>
          </a:p>
        </p:txBody>
      </p:sp>
      <p:sp>
        <p:nvSpPr>
          <p:cNvPr id="8" name="Объект 7"/>
          <p:cNvSpPr>
            <a:spLocks noGrp="1"/>
          </p:cNvSpPr>
          <p:nvPr>
            <p:ph idx="1"/>
          </p:nvPr>
        </p:nvSpPr>
        <p:spPr>
          <a:xfrm>
            <a:off x="143339" y="4492426"/>
            <a:ext cx="11904133" cy="2392958"/>
          </a:xfrm>
        </p:spPr>
        <p:txBody>
          <a:bodyPr/>
          <a:lstStyle/>
          <a:p>
            <a:r>
              <a:rPr lang="ru-RU" sz="1800" dirty="0"/>
              <a:t>Отбор по состоянию, приоритету, сумме, сроку размещения</a:t>
            </a:r>
          </a:p>
          <a:p>
            <a:r>
              <a:rPr lang="ru-RU" sz="1800" dirty="0"/>
              <a:t>Состояние исполнения выделяется цветом</a:t>
            </a:r>
          </a:p>
          <a:p>
            <a:r>
              <a:rPr lang="ru-RU" sz="1800" dirty="0"/>
              <a:t>Возможность группового изменения даты оплаты</a:t>
            </a:r>
          </a:p>
          <a:p>
            <a:r>
              <a:rPr lang="ru-RU" sz="1800" dirty="0"/>
              <a:t>Упрощает работу с просроченными заявками</a:t>
            </a:r>
          </a:p>
          <a:p>
            <a:endParaRPr lang="ru-RU" sz="1800" dirty="0"/>
          </a:p>
          <a:p>
            <a:pPr marL="0" indent="0">
              <a:buNone/>
            </a:pPr>
            <a:endParaRPr lang="ru-RU" sz="1800" dirty="0"/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3338" y="1607789"/>
            <a:ext cx="9625069" cy="2757314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3338" y="1607789"/>
            <a:ext cx="9625069" cy="2757315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43338" y="1608275"/>
            <a:ext cx="9623371" cy="275682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9212241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Работа с наличными денежными средствами</a:t>
            </a:r>
          </a:p>
        </p:txBody>
      </p:sp>
      <p:sp>
        <p:nvSpPr>
          <p:cNvPr id="10" name="Объект 9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1" name="Объект 10"/>
          <p:cNvSpPr>
            <a:spLocks noGrp="1"/>
          </p:cNvSpPr>
          <p:nvPr>
            <p:ph sz="half" idx="2"/>
          </p:nvPr>
        </p:nvSpPr>
        <p:spPr>
          <a:xfrm>
            <a:off x="7069318" y="2204864"/>
            <a:ext cx="4295883" cy="3887712"/>
          </a:xfrm>
        </p:spPr>
        <p:txBody>
          <a:bodyPr/>
          <a:lstStyle/>
          <a:p>
            <a:r>
              <a:rPr lang="ru-RU" sz="2000" dirty="0"/>
              <a:t>Вывод планируемых остатков по кассам</a:t>
            </a:r>
          </a:p>
          <a:p>
            <a:r>
              <a:rPr lang="ru-RU" sz="2000" dirty="0"/>
              <a:t>Перевод средств:</a:t>
            </a:r>
          </a:p>
          <a:p>
            <a:pPr lvl="1"/>
            <a:r>
              <a:rPr lang="ru-RU" sz="1600" dirty="0"/>
              <a:t>Со счета на кассу</a:t>
            </a:r>
          </a:p>
          <a:p>
            <a:pPr lvl="1"/>
            <a:r>
              <a:rPr lang="ru-RU" sz="1600" dirty="0"/>
              <a:t>Из кассы на счет</a:t>
            </a:r>
          </a:p>
          <a:p>
            <a:pPr lvl="1"/>
            <a:r>
              <a:rPr lang="ru-RU" sz="1600" dirty="0"/>
              <a:t>Между кассами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5007AF4B-D67C-4129-86EF-FE2A65D9E95E}" type="slidenum">
              <a:rPr lang="ru-RU" altLang="ru-RU" smtClean="0"/>
              <a:pPr>
                <a:defRPr/>
              </a:pPr>
              <a:t>29</a:t>
            </a:fld>
            <a:endParaRPr lang="ru-RU" alt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711" y="1268805"/>
            <a:ext cx="6925385" cy="517017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96208404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Управление договорами</a:t>
            </a:r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5007AF4B-D67C-4129-86EF-FE2A65D9E95E}" type="slidenum">
              <a:rPr lang="ru-RU" altLang="ru-RU" smtClean="0"/>
              <a:pPr>
                <a:defRPr/>
              </a:pPr>
              <a:t>3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363599499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Помощь в принятии решений</a:t>
            </a:r>
          </a:p>
        </p:txBody>
      </p:sp>
      <p:sp>
        <p:nvSpPr>
          <p:cNvPr id="11" name="Объект 10"/>
          <p:cNvSpPr>
            <a:spLocks noGrp="1"/>
          </p:cNvSpPr>
          <p:nvPr>
            <p:ph sz="half" idx="2"/>
          </p:nvPr>
        </p:nvSpPr>
        <p:spPr>
          <a:xfrm>
            <a:off x="6600056" y="2277244"/>
            <a:ext cx="5414144" cy="5256212"/>
          </a:xfrm>
        </p:spPr>
        <p:txBody>
          <a:bodyPr/>
          <a:lstStyle/>
          <a:p>
            <a:r>
              <a:rPr lang="ru-RU" sz="2000" dirty="0"/>
              <a:t>Дополнительная информация по банковскому счету:</a:t>
            </a:r>
          </a:p>
          <a:p>
            <a:pPr lvl="1"/>
            <a:r>
              <a:rPr lang="ru-RU" sz="1800" dirty="0"/>
              <a:t>Среднедневной остаток</a:t>
            </a:r>
          </a:p>
          <a:p>
            <a:pPr lvl="1"/>
            <a:r>
              <a:rPr lang="ru-RU" sz="1800" dirty="0"/>
              <a:t>Информация о договоре овердрафта / МНО</a:t>
            </a:r>
          </a:p>
          <a:p>
            <a:pPr lvl="1"/>
            <a:r>
              <a:rPr lang="ru-RU" sz="1800" dirty="0"/>
              <a:t>Статистика использования овердрафта</a:t>
            </a:r>
          </a:p>
          <a:p>
            <a:r>
              <a:rPr lang="ru-RU" sz="2200" dirty="0"/>
              <a:t>Отмечены точками ячейки, в которых есть операции поступления или списания средств</a:t>
            </a: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30079B6D-A3E9-455F-A966-8A3C0FE51AC2}" type="slidenum">
              <a:rPr lang="ru-RU" altLang="ru-RU" smtClean="0"/>
              <a:pPr>
                <a:defRPr/>
              </a:pPr>
              <a:t>30</a:t>
            </a:fld>
            <a:endParaRPr lang="ru-RU" altLang="ru-RU" dirty="0"/>
          </a:p>
        </p:txBody>
      </p:sp>
      <p:pic>
        <p:nvPicPr>
          <p:cNvPr id="12" name="Объект 11"/>
          <p:cNvPicPr>
            <a:picLocks noGrp="1" noChangeAspect="1"/>
          </p:cNvPicPr>
          <p:nvPr>
            <p:ph sz="half" idx="1"/>
          </p:nvPr>
        </p:nvPicPr>
        <p:blipFill>
          <a:blip r:embed="rId3"/>
          <a:stretch>
            <a:fillRect/>
          </a:stretch>
        </p:blipFill>
        <p:spPr>
          <a:xfrm>
            <a:off x="119336" y="1484784"/>
            <a:ext cx="6480720" cy="391068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9536811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Помощь в принятии решений</a:t>
            </a: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30079B6D-A3E9-455F-A966-8A3C0FE51AC2}" type="slidenum">
              <a:rPr lang="ru-RU" altLang="ru-RU" smtClean="0"/>
              <a:pPr>
                <a:defRPr/>
              </a:pPr>
              <a:t>31</a:t>
            </a:fld>
            <a:endParaRPr lang="ru-RU" altLang="ru-RU" dirty="0"/>
          </a:p>
        </p:txBody>
      </p:sp>
      <p:sp>
        <p:nvSpPr>
          <p:cNvPr id="9" name="Объект 8"/>
          <p:cNvSpPr>
            <a:spLocks noGrp="1"/>
          </p:cNvSpPr>
          <p:nvPr>
            <p:ph idx="1"/>
          </p:nvPr>
        </p:nvSpPr>
        <p:spPr>
          <a:xfrm>
            <a:off x="143339" y="5445224"/>
            <a:ext cx="11904133" cy="1151756"/>
          </a:xfrm>
        </p:spPr>
        <p:txBody>
          <a:bodyPr/>
          <a:lstStyle/>
          <a:p>
            <a:r>
              <a:rPr lang="ru-RU" dirty="0"/>
              <a:t>Детализация оборотов по статьям ДДС</a:t>
            </a:r>
          </a:p>
          <a:p>
            <a:r>
              <a:rPr lang="ru-RU" dirty="0"/>
              <a:t>Упрощает сценарий управления «от статьи»</a:t>
            </a: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9416" y="1412776"/>
            <a:ext cx="8553925" cy="389427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1" name="Прямоугольник 10"/>
          <p:cNvSpPr/>
          <p:nvPr/>
        </p:nvSpPr>
        <p:spPr bwMode="auto">
          <a:xfrm>
            <a:off x="1487488" y="3573686"/>
            <a:ext cx="1776197" cy="792088"/>
          </a:xfrm>
          <a:prstGeom prst="rect">
            <a:avLst/>
          </a:prstGeom>
          <a:noFill/>
          <a:ln w="25400" cap="flat" cmpd="sng" algn="ctr">
            <a:solidFill>
              <a:srgbClr val="FC6E5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1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5951984" y="5013846"/>
            <a:ext cx="3385006" cy="221193"/>
          </a:xfrm>
          <a:prstGeom prst="rect">
            <a:avLst/>
          </a:prstGeom>
          <a:noFill/>
          <a:ln w="25400" cap="flat" cmpd="sng" algn="ctr">
            <a:solidFill>
              <a:srgbClr val="FC6E5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1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82604505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>
            <a:extLst>
              <a:ext uri="{FF2B5EF4-FFF2-40B4-BE49-F238E27FC236}">
                <a16:creationId xmlns:a16="http://schemas.microsoft.com/office/drawing/2014/main" id="{931CDBAE-06AE-4A93-A211-C2AF99BBA5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Платежи и выписка</a:t>
            </a:r>
          </a:p>
        </p:txBody>
      </p:sp>
      <p:sp>
        <p:nvSpPr>
          <p:cNvPr id="6" name="Текст 5">
            <a:extLst>
              <a:ext uri="{FF2B5EF4-FFF2-40B4-BE49-F238E27FC236}">
                <a16:creationId xmlns:a16="http://schemas.microsoft.com/office/drawing/2014/main" id="{06B75DEE-4912-4304-9A6C-89F67C2D2F0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9ECDDE50-7512-4806-953D-B020F57CFACF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5007AF4B-D67C-4129-86EF-FE2A65D9E95E}" type="slidenum">
              <a:rPr lang="ru-RU" altLang="ru-RU" smtClean="0"/>
              <a:pPr>
                <a:defRPr/>
              </a:pPr>
              <a:t>32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1984837558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56367" y="152400"/>
            <a:ext cx="6432551" cy="1081088"/>
          </a:xfrm>
        </p:spPr>
        <p:txBody>
          <a:bodyPr wrap="square" anchor="ctr">
            <a:normAutofit/>
          </a:bodyPr>
          <a:lstStyle/>
          <a:p>
            <a:r>
              <a:rPr lang="ru-RU" dirty="0"/>
              <a:t>Развитие реестров платежей</a:t>
            </a:r>
          </a:p>
        </p:txBody>
      </p:sp>
      <p:grpSp>
        <p:nvGrpSpPr>
          <p:cNvPr id="3" name="Группа 2"/>
          <p:cNvGrpSpPr/>
          <p:nvPr/>
        </p:nvGrpSpPr>
        <p:grpSpPr>
          <a:xfrm>
            <a:off x="479376" y="2060848"/>
            <a:ext cx="2909033" cy="3331581"/>
            <a:chOff x="623392" y="1556792"/>
            <a:chExt cx="3726410" cy="4267685"/>
          </a:xfrm>
        </p:grpSpPr>
        <p:sp>
          <p:nvSpPr>
            <p:cNvPr id="5" name="Полилиния: фигура 4">
              <a:extLst>
                <a:ext uri="{FF2B5EF4-FFF2-40B4-BE49-F238E27FC236}">
                  <a16:creationId xmlns:a16="http://schemas.microsoft.com/office/drawing/2014/main" id="{7E49CE14-81E2-4E87-87B8-3CFB36E8D5AA}"/>
                </a:ext>
              </a:extLst>
            </p:cNvPr>
            <p:cNvSpPr/>
            <p:nvPr/>
          </p:nvSpPr>
          <p:spPr>
            <a:xfrm>
              <a:off x="2373789" y="2761341"/>
              <a:ext cx="219008" cy="219008"/>
            </a:xfrm>
            <a:custGeom>
              <a:avLst/>
              <a:gdLst>
                <a:gd name="connsiteX0" fmla="*/ 219009 w 219008"/>
                <a:gd name="connsiteY0" fmla="*/ 109504 h 219008"/>
                <a:gd name="connsiteX1" fmla="*/ 109504 w 219008"/>
                <a:gd name="connsiteY1" fmla="*/ 219009 h 219008"/>
                <a:gd name="connsiteX2" fmla="*/ 0 w 219008"/>
                <a:gd name="connsiteY2" fmla="*/ 109504 h 219008"/>
                <a:gd name="connsiteX3" fmla="*/ 109504 w 219008"/>
                <a:gd name="connsiteY3" fmla="*/ 0 h 219008"/>
                <a:gd name="connsiteX4" fmla="*/ 219009 w 219008"/>
                <a:gd name="connsiteY4" fmla="*/ 109504 h 2190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19008" h="219008">
                  <a:moveTo>
                    <a:pt x="219009" y="109504"/>
                  </a:moveTo>
                  <a:cubicBezTo>
                    <a:pt x="219009" y="169982"/>
                    <a:pt x="169982" y="219009"/>
                    <a:pt x="109504" y="219009"/>
                  </a:cubicBezTo>
                  <a:cubicBezTo>
                    <a:pt x="49027" y="219009"/>
                    <a:pt x="0" y="169982"/>
                    <a:pt x="0" y="109504"/>
                  </a:cubicBezTo>
                  <a:cubicBezTo>
                    <a:pt x="0" y="49027"/>
                    <a:pt x="49027" y="0"/>
                    <a:pt x="109504" y="0"/>
                  </a:cubicBezTo>
                  <a:cubicBezTo>
                    <a:pt x="169982" y="0"/>
                    <a:pt x="219009" y="49027"/>
                    <a:pt x="219009" y="109504"/>
                  </a:cubicBezTo>
                  <a:close/>
                </a:path>
              </a:pathLst>
            </a:custGeom>
            <a:solidFill>
              <a:srgbClr val="808080"/>
            </a:solidFill>
            <a:ln w="5467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7" name="Полилиния: фигура 6">
              <a:extLst>
                <a:ext uri="{FF2B5EF4-FFF2-40B4-BE49-F238E27FC236}">
                  <a16:creationId xmlns:a16="http://schemas.microsoft.com/office/drawing/2014/main" id="{26502E7F-983C-400A-992C-CDB5AF452F7B}"/>
                </a:ext>
              </a:extLst>
            </p:cNvPr>
            <p:cNvSpPr/>
            <p:nvPr/>
          </p:nvSpPr>
          <p:spPr>
            <a:xfrm>
              <a:off x="2373789" y="4951429"/>
              <a:ext cx="219008" cy="219008"/>
            </a:xfrm>
            <a:custGeom>
              <a:avLst/>
              <a:gdLst>
                <a:gd name="connsiteX0" fmla="*/ 219009 w 219008"/>
                <a:gd name="connsiteY0" fmla="*/ 109504 h 219008"/>
                <a:gd name="connsiteX1" fmla="*/ 109504 w 219008"/>
                <a:gd name="connsiteY1" fmla="*/ 219009 h 219008"/>
                <a:gd name="connsiteX2" fmla="*/ 0 w 219008"/>
                <a:gd name="connsiteY2" fmla="*/ 109504 h 219008"/>
                <a:gd name="connsiteX3" fmla="*/ 109504 w 219008"/>
                <a:gd name="connsiteY3" fmla="*/ 0 h 219008"/>
                <a:gd name="connsiteX4" fmla="*/ 219009 w 219008"/>
                <a:gd name="connsiteY4" fmla="*/ 109504 h 2190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19008" h="219008">
                  <a:moveTo>
                    <a:pt x="219009" y="109504"/>
                  </a:moveTo>
                  <a:cubicBezTo>
                    <a:pt x="219009" y="169982"/>
                    <a:pt x="169982" y="219009"/>
                    <a:pt x="109504" y="219009"/>
                  </a:cubicBezTo>
                  <a:cubicBezTo>
                    <a:pt x="49027" y="219009"/>
                    <a:pt x="0" y="169982"/>
                    <a:pt x="0" y="109504"/>
                  </a:cubicBezTo>
                  <a:cubicBezTo>
                    <a:pt x="0" y="49027"/>
                    <a:pt x="49027" y="0"/>
                    <a:pt x="109504" y="0"/>
                  </a:cubicBezTo>
                  <a:cubicBezTo>
                    <a:pt x="169982" y="0"/>
                    <a:pt x="219009" y="49027"/>
                    <a:pt x="219009" y="109504"/>
                  </a:cubicBezTo>
                  <a:close/>
                </a:path>
              </a:pathLst>
            </a:custGeom>
            <a:solidFill>
              <a:srgbClr val="808080"/>
            </a:solidFill>
            <a:ln w="5467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8" name="Полилиния: фигура 7">
              <a:extLst>
                <a:ext uri="{FF2B5EF4-FFF2-40B4-BE49-F238E27FC236}">
                  <a16:creationId xmlns:a16="http://schemas.microsoft.com/office/drawing/2014/main" id="{067ECEE7-5B18-422B-99D9-AED7F6069066}"/>
                </a:ext>
              </a:extLst>
            </p:cNvPr>
            <p:cNvSpPr/>
            <p:nvPr/>
          </p:nvSpPr>
          <p:spPr>
            <a:xfrm>
              <a:off x="3468833" y="3801633"/>
              <a:ext cx="219008" cy="219008"/>
            </a:xfrm>
            <a:custGeom>
              <a:avLst/>
              <a:gdLst>
                <a:gd name="connsiteX0" fmla="*/ 219009 w 219008"/>
                <a:gd name="connsiteY0" fmla="*/ 109504 h 219008"/>
                <a:gd name="connsiteX1" fmla="*/ 109504 w 219008"/>
                <a:gd name="connsiteY1" fmla="*/ 219009 h 219008"/>
                <a:gd name="connsiteX2" fmla="*/ 0 w 219008"/>
                <a:gd name="connsiteY2" fmla="*/ 109504 h 219008"/>
                <a:gd name="connsiteX3" fmla="*/ 109504 w 219008"/>
                <a:gd name="connsiteY3" fmla="*/ 0 h 219008"/>
                <a:gd name="connsiteX4" fmla="*/ 219009 w 219008"/>
                <a:gd name="connsiteY4" fmla="*/ 109504 h 2190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19008" h="219008">
                  <a:moveTo>
                    <a:pt x="219009" y="109504"/>
                  </a:moveTo>
                  <a:cubicBezTo>
                    <a:pt x="219009" y="169982"/>
                    <a:pt x="169982" y="219009"/>
                    <a:pt x="109504" y="219009"/>
                  </a:cubicBezTo>
                  <a:cubicBezTo>
                    <a:pt x="49027" y="219009"/>
                    <a:pt x="0" y="169982"/>
                    <a:pt x="0" y="109504"/>
                  </a:cubicBezTo>
                  <a:cubicBezTo>
                    <a:pt x="0" y="49027"/>
                    <a:pt x="49027" y="0"/>
                    <a:pt x="109504" y="0"/>
                  </a:cubicBezTo>
                  <a:cubicBezTo>
                    <a:pt x="169982" y="0"/>
                    <a:pt x="219009" y="49027"/>
                    <a:pt x="219009" y="109504"/>
                  </a:cubicBezTo>
                  <a:close/>
                </a:path>
              </a:pathLst>
            </a:custGeom>
            <a:solidFill>
              <a:srgbClr val="808080"/>
            </a:solidFill>
            <a:ln w="5467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9" name="Полилиния: фигура 8">
              <a:extLst>
                <a:ext uri="{FF2B5EF4-FFF2-40B4-BE49-F238E27FC236}">
                  <a16:creationId xmlns:a16="http://schemas.microsoft.com/office/drawing/2014/main" id="{F70EBA04-1458-4808-854B-F8FD9FC4AC48}"/>
                </a:ext>
              </a:extLst>
            </p:cNvPr>
            <p:cNvSpPr/>
            <p:nvPr/>
          </p:nvSpPr>
          <p:spPr>
            <a:xfrm>
              <a:off x="1278745" y="3801633"/>
              <a:ext cx="219008" cy="219008"/>
            </a:xfrm>
            <a:custGeom>
              <a:avLst/>
              <a:gdLst>
                <a:gd name="connsiteX0" fmla="*/ 219009 w 219008"/>
                <a:gd name="connsiteY0" fmla="*/ 109504 h 219008"/>
                <a:gd name="connsiteX1" fmla="*/ 109504 w 219008"/>
                <a:gd name="connsiteY1" fmla="*/ 219009 h 219008"/>
                <a:gd name="connsiteX2" fmla="*/ 0 w 219008"/>
                <a:gd name="connsiteY2" fmla="*/ 109504 h 219008"/>
                <a:gd name="connsiteX3" fmla="*/ 109504 w 219008"/>
                <a:gd name="connsiteY3" fmla="*/ 0 h 219008"/>
                <a:gd name="connsiteX4" fmla="*/ 219009 w 219008"/>
                <a:gd name="connsiteY4" fmla="*/ 109504 h 2190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19008" h="219008">
                  <a:moveTo>
                    <a:pt x="219009" y="109504"/>
                  </a:moveTo>
                  <a:cubicBezTo>
                    <a:pt x="219009" y="169982"/>
                    <a:pt x="169982" y="219009"/>
                    <a:pt x="109504" y="219009"/>
                  </a:cubicBezTo>
                  <a:cubicBezTo>
                    <a:pt x="49027" y="219009"/>
                    <a:pt x="0" y="169982"/>
                    <a:pt x="0" y="109504"/>
                  </a:cubicBezTo>
                  <a:cubicBezTo>
                    <a:pt x="0" y="49027"/>
                    <a:pt x="49027" y="0"/>
                    <a:pt x="109504" y="0"/>
                  </a:cubicBezTo>
                  <a:cubicBezTo>
                    <a:pt x="169982" y="0"/>
                    <a:pt x="219009" y="49027"/>
                    <a:pt x="219009" y="109504"/>
                  </a:cubicBezTo>
                  <a:close/>
                </a:path>
              </a:pathLst>
            </a:custGeom>
            <a:solidFill>
              <a:srgbClr val="808080"/>
            </a:solidFill>
            <a:ln w="5467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10" name="Полилиния: фигура 9">
              <a:extLst>
                <a:ext uri="{FF2B5EF4-FFF2-40B4-BE49-F238E27FC236}">
                  <a16:creationId xmlns:a16="http://schemas.microsoft.com/office/drawing/2014/main" id="{3141C91B-6261-4EDC-B664-398B52339525}"/>
                </a:ext>
              </a:extLst>
            </p:cNvPr>
            <p:cNvSpPr/>
            <p:nvPr/>
          </p:nvSpPr>
          <p:spPr>
            <a:xfrm>
              <a:off x="2373789" y="3144606"/>
              <a:ext cx="728204" cy="1385230"/>
            </a:xfrm>
            <a:custGeom>
              <a:avLst/>
              <a:gdLst>
                <a:gd name="connsiteX0" fmla="*/ 219009 w 728204"/>
                <a:gd name="connsiteY0" fmla="*/ 0 h 1385230"/>
                <a:gd name="connsiteX1" fmla="*/ 0 w 728204"/>
                <a:gd name="connsiteY1" fmla="*/ 0 h 1385230"/>
                <a:gd name="connsiteX2" fmla="*/ 0 w 728204"/>
                <a:gd name="connsiteY2" fmla="*/ 766531 h 1385230"/>
                <a:gd name="connsiteX3" fmla="*/ 32851 w 728204"/>
                <a:gd name="connsiteY3" fmla="*/ 843184 h 1385230"/>
                <a:gd name="connsiteX4" fmla="*/ 574898 w 728204"/>
                <a:gd name="connsiteY4" fmla="*/ 1385231 h 1385230"/>
                <a:gd name="connsiteX5" fmla="*/ 728204 w 728204"/>
                <a:gd name="connsiteY5" fmla="*/ 1231925 h 1385230"/>
                <a:gd name="connsiteX6" fmla="*/ 219009 w 728204"/>
                <a:gd name="connsiteY6" fmla="*/ 722729 h 1385230"/>
                <a:gd name="connsiteX7" fmla="*/ 219009 w 728204"/>
                <a:gd name="connsiteY7" fmla="*/ 0 h 13852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728204" h="1385230">
                  <a:moveTo>
                    <a:pt x="219009" y="0"/>
                  </a:moveTo>
                  <a:lnTo>
                    <a:pt x="0" y="0"/>
                  </a:lnTo>
                  <a:lnTo>
                    <a:pt x="0" y="766531"/>
                  </a:lnTo>
                  <a:cubicBezTo>
                    <a:pt x="0" y="793907"/>
                    <a:pt x="10950" y="821283"/>
                    <a:pt x="32851" y="843184"/>
                  </a:cubicBezTo>
                  <a:lnTo>
                    <a:pt x="574898" y="1385231"/>
                  </a:lnTo>
                  <a:lnTo>
                    <a:pt x="728204" y="1231925"/>
                  </a:lnTo>
                  <a:lnTo>
                    <a:pt x="219009" y="722729"/>
                  </a:lnTo>
                  <a:lnTo>
                    <a:pt x="219009" y="0"/>
                  </a:lnTo>
                  <a:close/>
                </a:path>
              </a:pathLst>
            </a:custGeom>
            <a:solidFill>
              <a:srgbClr val="808080"/>
            </a:solidFill>
            <a:ln w="5467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12" name="Полилиния: фигура 11">
              <a:extLst>
                <a:ext uri="{FF2B5EF4-FFF2-40B4-BE49-F238E27FC236}">
                  <a16:creationId xmlns:a16="http://schemas.microsoft.com/office/drawing/2014/main" id="{80E9BE74-E15E-49B3-AC4D-29ABC3CCB106}"/>
                </a:ext>
              </a:extLst>
            </p:cNvPr>
            <p:cNvSpPr/>
            <p:nvPr/>
          </p:nvSpPr>
          <p:spPr>
            <a:xfrm>
              <a:off x="623392" y="1556792"/>
              <a:ext cx="3726410" cy="4267685"/>
            </a:xfrm>
            <a:custGeom>
              <a:avLst/>
              <a:gdLst>
                <a:gd name="connsiteX0" fmla="*/ 1859901 w 3726410"/>
                <a:gd name="connsiteY0" fmla="*/ 3942159 h 4267685"/>
                <a:gd name="connsiteX1" fmla="*/ 326839 w 3726410"/>
                <a:gd name="connsiteY1" fmla="*/ 2409097 h 4267685"/>
                <a:gd name="connsiteX2" fmla="*/ 1859901 w 3726410"/>
                <a:gd name="connsiteY2" fmla="*/ 876035 h 4267685"/>
                <a:gd name="connsiteX3" fmla="*/ 3392963 w 3726410"/>
                <a:gd name="connsiteY3" fmla="*/ 2409097 h 4267685"/>
                <a:gd name="connsiteX4" fmla="*/ 1859901 w 3726410"/>
                <a:gd name="connsiteY4" fmla="*/ 3942159 h 4267685"/>
                <a:gd name="connsiteX5" fmla="*/ 1859901 w 3726410"/>
                <a:gd name="connsiteY5" fmla="*/ 3942159 h 4267685"/>
                <a:gd name="connsiteX6" fmla="*/ 3157528 w 3726410"/>
                <a:gd name="connsiteY6" fmla="*/ 1073143 h 4267685"/>
                <a:gd name="connsiteX7" fmla="*/ 3321785 w 3726410"/>
                <a:gd name="connsiteY7" fmla="*/ 908887 h 4267685"/>
                <a:gd name="connsiteX8" fmla="*/ 3316310 w 3726410"/>
                <a:gd name="connsiteY8" fmla="*/ 678927 h 4267685"/>
                <a:gd name="connsiteX9" fmla="*/ 3086351 w 3726410"/>
                <a:gd name="connsiteY9" fmla="*/ 673452 h 4267685"/>
                <a:gd name="connsiteX10" fmla="*/ 2900193 w 3726410"/>
                <a:gd name="connsiteY10" fmla="*/ 865085 h 4267685"/>
                <a:gd name="connsiteX11" fmla="*/ 2024158 w 3726410"/>
                <a:gd name="connsiteY11" fmla="*/ 558473 h 4267685"/>
                <a:gd name="connsiteX12" fmla="*/ 2024158 w 3726410"/>
                <a:gd name="connsiteY12" fmla="*/ 328513 h 4267685"/>
                <a:gd name="connsiteX13" fmla="*/ 2516928 w 3726410"/>
                <a:gd name="connsiteY13" fmla="*/ 328513 h 4267685"/>
                <a:gd name="connsiteX14" fmla="*/ 2516928 w 3726410"/>
                <a:gd name="connsiteY14" fmla="*/ 0 h 4267685"/>
                <a:gd name="connsiteX15" fmla="*/ 1202875 w 3726410"/>
                <a:gd name="connsiteY15" fmla="*/ 0 h 4267685"/>
                <a:gd name="connsiteX16" fmla="*/ 1202875 w 3726410"/>
                <a:gd name="connsiteY16" fmla="*/ 328513 h 4267685"/>
                <a:gd name="connsiteX17" fmla="*/ 1695645 w 3726410"/>
                <a:gd name="connsiteY17" fmla="*/ 328513 h 4267685"/>
                <a:gd name="connsiteX18" fmla="*/ 1695645 w 3726410"/>
                <a:gd name="connsiteY18" fmla="*/ 552997 h 4267685"/>
                <a:gd name="connsiteX19" fmla="*/ 14752 w 3726410"/>
                <a:gd name="connsiteY19" fmla="*/ 2173663 h 4267685"/>
                <a:gd name="connsiteX20" fmla="*/ 1241201 w 3726410"/>
                <a:gd name="connsiteY20" fmla="*/ 4161168 h 4267685"/>
                <a:gd name="connsiteX21" fmla="*/ 3447715 w 3726410"/>
                <a:gd name="connsiteY21" fmla="*/ 3389162 h 4267685"/>
                <a:gd name="connsiteX22" fmla="*/ 3157528 w 3726410"/>
                <a:gd name="connsiteY22" fmla="*/ 1073143 h 4267685"/>
                <a:gd name="connsiteX23" fmla="*/ 3157528 w 3726410"/>
                <a:gd name="connsiteY23" fmla="*/ 1073143 h 42676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3726410" h="4267685">
                  <a:moveTo>
                    <a:pt x="1859901" y="3942159"/>
                  </a:moveTo>
                  <a:cubicBezTo>
                    <a:pt x="1011242" y="3942159"/>
                    <a:pt x="326839" y="3257757"/>
                    <a:pt x="326839" y="2409097"/>
                  </a:cubicBezTo>
                  <a:cubicBezTo>
                    <a:pt x="326839" y="1560438"/>
                    <a:pt x="1011242" y="876035"/>
                    <a:pt x="1859901" y="876035"/>
                  </a:cubicBezTo>
                  <a:cubicBezTo>
                    <a:pt x="2708560" y="876035"/>
                    <a:pt x="3392963" y="1560438"/>
                    <a:pt x="3392963" y="2409097"/>
                  </a:cubicBezTo>
                  <a:cubicBezTo>
                    <a:pt x="3392963" y="3257757"/>
                    <a:pt x="2708560" y="3942159"/>
                    <a:pt x="1859901" y="3942159"/>
                  </a:cubicBezTo>
                  <a:lnTo>
                    <a:pt x="1859901" y="3942159"/>
                  </a:lnTo>
                  <a:close/>
                  <a:moveTo>
                    <a:pt x="3157528" y="1073143"/>
                  </a:moveTo>
                  <a:lnTo>
                    <a:pt x="3321785" y="908887"/>
                  </a:lnTo>
                  <a:cubicBezTo>
                    <a:pt x="3382013" y="843184"/>
                    <a:pt x="3382013" y="744630"/>
                    <a:pt x="3316310" y="678927"/>
                  </a:cubicBezTo>
                  <a:cubicBezTo>
                    <a:pt x="3256083" y="618700"/>
                    <a:pt x="3152053" y="613225"/>
                    <a:pt x="3086351" y="673452"/>
                  </a:cubicBezTo>
                  <a:lnTo>
                    <a:pt x="2900193" y="865085"/>
                  </a:lnTo>
                  <a:cubicBezTo>
                    <a:pt x="2637383" y="689878"/>
                    <a:pt x="2336246" y="580373"/>
                    <a:pt x="2024158" y="558473"/>
                  </a:cubicBezTo>
                  <a:lnTo>
                    <a:pt x="2024158" y="328513"/>
                  </a:lnTo>
                  <a:lnTo>
                    <a:pt x="2516928" y="328513"/>
                  </a:lnTo>
                  <a:lnTo>
                    <a:pt x="2516928" y="0"/>
                  </a:lnTo>
                  <a:lnTo>
                    <a:pt x="1202875" y="0"/>
                  </a:lnTo>
                  <a:lnTo>
                    <a:pt x="1202875" y="328513"/>
                  </a:lnTo>
                  <a:lnTo>
                    <a:pt x="1695645" y="328513"/>
                  </a:lnTo>
                  <a:lnTo>
                    <a:pt x="1695645" y="552997"/>
                  </a:lnTo>
                  <a:cubicBezTo>
                    <a:pt x="825084" y="629650"/>
                    <a:pt x="124256" y="1303103"/>
                    <a:pt x="14752" y="2173663"/>
                  </a:cubicBezTo>
                  <a:cubicBezTo>
                    <a:pt x="-94753" y="3044223"/>
                    <a:pt x="414443" y="3870981"/>
                    <a:pt x="1241201" y="4161168"/>
                  </a:cubicBezTo>
                  <a:cubicBezTo>
                    <a:pt x="2067960" y="4451355"/>
                    <a:pt x="2982322" y="4133792"/>
                    <a:pt x="3447715" y="3389162"/>
                  </a:cubicBezTo>
                  <a:cubicBezTo>
                    <a:pt x="3913109" y="2644532"/>
                    <a:pt x="3781704" y="1680893"/>
                    <a:pt x="3157528" y="1073143"/>
                  </a:cubicBezTo>
                  <a:lnTo>
                    <a:pt x="3157528" y="1073143"/>
                  </a:lnTo>
                  <a:close/>
                </a:path>
              </a:pathLst>
            </a:custGeom>
            <a:solidFill>
              <a:srgbClr val="808080"/>
            </a:solidFill>
            <a:ln w="5467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</p:grpSp>
      <p:sp>
        <p:nvSpPr>
          <p:cNvPr id="11" name="Content Placeholder 3">
            <a:extLst>
              <a:ext uri="{FF2B5EF4-FFF2-40B4-BE49-F238E27FC236}">
                <a16:creationId xmlns:a16="http://schemas.microsoft.com/office/drawing/2014/main" id="{0F24CDBE-0F97-4387-B484-C1DA31774F7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583832" y="1917204"/>
            <a:ext cx="6984776" cy="5256212"/>
          </a:xfrm>
        </p:spPr>
        <p:txBody>
          <a:bodyPr/>
          <a:lstStyle/>
          <a:p>
            <a:r>
              <a:rPr lang="ru-RU" dirty="0"/>
              <a:t>Формирование реестров по расписанию</a:t>
            </a:r>
          </a:p>
          <a:p>
            <a:r>
              <a:rPr lang="ru-RU" dirty="0"/>
              <a:t>Автоматическое создание платежных поручений при утверждении реестра</a:t>
            </a:r>
          </a:p>
          <a:p>
            <a:r>
              <a:rPr lang="ru-RU" dirty="0"/>
              <a:t>Возможность исключить позицию из уже утвержденного реестра</a:t>
            </a:r>
            <a:endParaRPr lang="en-US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1"/>
          </p:nvPr>
        </p:nvSpPr>
        <p:spPr>
          <a:xfrm>
            <a:off x="10991851" y="6597650"/>
            <a:ext cx="1022349" cy="260350"/>
          </a:xfrm>
        </p:spPr>
        <p:txBody>
          <a:bodyPr wrap="square" anchor="t">
            <a:normAutofit/>
          </a:bodyPr>
          <a:lstStyle/>
          <a:p>
            <a:pPr>
              <a:spcAft>
                <a:spcPts val="600"/>
              </a:spcAft>
            </a:pPr>
            <a:fld id="{5007AF4B-D67C-4129-86EF-FE2A65D9E95E}" type="slidenum">
              <a:rPr lang="ru-RU" altLang="ru-RU" smtClean="0"/>
              <a:pPr>
                <a:spcAft>
                  <a:spcPts val="600"/>
                </a:spcAft>
              </a:pPr>
              <a:t>33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892056794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56367" y="152400"/>
            <a:ext cx="6432551" cy="1081088"/>
          </a:xfrm>
        </p:spPr>
        <p:txBody>
          <a:bodyPr wrap="square" anchor="ctr">
            <a:normAutofit/>
          </a:bodyPr>
          <a:lstStyle/>
          <a:p>
            <a:r>
              <a:rPr lang="ru-RU" dirty="0"/>
              <a:t>Объединение сходных позиций в одно платежное поручение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56604" y="1416907"/>
            <a:ext cx="5850467" cy="5256212"/>
          </a:xfrm>
        </p:spPr>
        <p:txBody>
          <a:bodyPr wrap="square" anchor="t">
            <a:normAutofit/>
          </a:bodyPr>
          <a:lstStyle/>
          <a:p>
            <a:r>
              <a:rPr lang="ru-RU" sz="2400" dirty="0"/>
              <a:t>Требуется совпадение реквизитов:</a:t>
            </a:r>
          </a:p>
          <a:p>
            <a:pPr lvl="1"/>
            <a:r>
              <a:rPr lang="ru-RU" sz="2000" dirty="0"/>
              <a:t>Вид операции</a:t>
            </a:r>
          </a:p>
          <a:p>
            <a:pPr lvl="1"/>
            <a:r>
              <a:rPr lang="ru-RU" sz="2000" dirty="0"/>
              <a:t>Дата</a:t>
            </a:r>
          </a:p>
          <a:p>
            <a:pPr lvl="1"/>
            <a:r>
              <a:rPr lang="ru-RU" sz="2000" dirty="0"/>
              <a:t>Валюта платежа</a:t>
            </a:r>
          </a:p>
          <a:p>
            <a:pPr lvl="1"/>
            <a:r>
              <a:rPr lang="ru-RU" sz="2000" dirty="0"/>
              <a:t>Организация</a:t>
            </a:r>
          </a:p>
          <a:p>
            <a:pPr lvl="1"/>
            <a:r>
              <a:rPr lang="ru-RU" sz="2000" dirty="0"/>
              <a:t>Контрагент</a:t>
            </a:r>
          </a:p>
          <a:p>
            <a:pPr lvl="1"/>
            <a:r>
              <a:rPr lang="ru-RU" sz="2000" dirty="0"/>
              <a:t>Счет списания</a:t>
            </a:r>
          </a:p>
          <a:p>
            <a:pPr lvl="1"/>
            <a:r>
              <a:rPr lang="ru-RU" sz="2000" dirty="0"/>
              <a:t>Счет зачисления</a:t>
            </a:r>
          </a:p>
          <a:p>
            <a:r>
              <a:rPr lang="ru-RU" sz="2400" dirty="0"/>
              <a:t>Экономия при большом числе однотипных платежей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1"/>
          </p:nvPr>
        </p:nvSpPr>
        <p:spPr>
          <a:xfrm>
            <a:off x="10991851" y="6597650"/>
            <a:ext cx="1022349" cy="260350"/>
          </a:xfrm>
        </p:spPr>
        <p:txBody>
          <a:bodyPr wrap="square" anchor="t">
            <a:normAutofit/>
          </a:bodyPr>
          <a:lstStyle/>
          <a:p>
            <a:pPr>
              <a:spcAft>
                <a:spcPts val="600"/>
              </a:spcAft>
              <a:defRPr/>
            </a:pPr>
            <a:fld id="{5007AF4B-D67C-4129-86EF-FE2A65D9E95E}" type="slidenum">
              <a:rPr lang="ru-RU" altLang="ru-RU" smtClean="0"/>
              <a:pPr>
                <a:spcAft>
                  <a:spcPts val="600"/>
                </a:spcAft>
                <a:defRPr/>
              </a:pPr>
              <a:t>34</a:t>
            </a:fld>
            <a:endParaRPr lang="ru-RU" altLang="ru-RU"/>
          </a:p>
        </p:txBody>
      </p:sp>
      <p:sp>
        <p:nvSpPr>
          <p:cNvPr id="5" name="Freeform 46"/>
          <p:cNvSpPr>
            <a:spLocks noChangeAspect="1" noEditPoints="1"/>
          </p:cNvSpPr>
          <p:nvPr/>
        </p:nvSpPr>
        <p:spPr bwMode="auto">
          <a:xfrm>
            <a:off x="6095999" y="1485156"/>
            <a:ext cx="849918" cy="1179477"/>
          </a:xfrm>
          <a:custGeom>
            <a:avLst/>
            <a:gdLst>
              <a:gd name="T0" fmla="*/ 2147483647 w 3426"/>
              <a:gd name="T1" fmla="*/ 2147483647 h 4763"/>
              <a:gd name="T2" fmla="*/ 2147483647 w 3426"/>
              <a:gd name="T3" fmla="*/ 2147483647 h 4763"/>
              <a:gd name="T4" fmla="*/ 2147483647 w 3426"/>
              <a:gd name="T5" fmla="*/ 2147483647 h 4763"/>
              <a:gd name="T6" fmla="*/ 2147483647 w 3426"/>
              <a:gd name="T7" fmla="*/ 2147483647 h 4763"/>
              <a:gd name="T8" fmla="*/ 2147483647 w 3426"/>
              <a:gd name="T9" fmla="*/ 2147483647 h 4763"/>
              <a:gd name="T10" fmla="*/ 2147483647 w 3426"/>
              <a:gd name="T11" fmla="*/ 2147483647 h 4763"/>
              <a:gd name="T12" fmla="*/ 2147483647 w 3426"/>
              <a:gd name="T13" fmla="*/ 2147483647 h 4763"/>
              <a:gd name="T14" fmla="*/ 2147483647 w 3426"/>
              <a:gd name="T15" fmla="*/ 2147483647 h 4763"/>
              <a:gd name="T16" fmla="*/ 2147483647 w 3426"/>
              <a:gd name="T17" fmla="*/ 2147483647 h 4763"/>
              <a:gd name="T18" fmla="*/ 2147483647 w 3426"/>
              <a:gd name="T19" fmla="*/ 2147483647 h 4763"/>
              <a:gd name="T20" fmla="*/ 2147483647 w 3426"/>
              <a:gd name="T21" fmla="*/ 2147483647 h 4763"/>
              <a:gd name="T22" fmla="*/ 2147483647 w 3426"/>
              <a:gd name="T23" fmla="*/ 2147483647 h 4763"/>
              <a:gd name="T24" fmla="*/ 2147483647 w 3426"/>
              <a:gd name="T25" fmla="*/ 2147483647 h 4763"/>
              <a:gd name="T26" fmla="*/ 2147483647 w 3426"/>
              <a:gd name="T27" fmla="*/ 2147483647 h 4763"/>
              <a:gd name="T28" fmla="*/ 2147483647 w 3426"/>
              <a:gd name="T29" fmla="*/ 2147483647 h 4763"/>
              <a:gd name="T30" fmla="*/ 2147483647 w 3426"/>
              <a:gd name="T31" fmla="*/ 2147483647 h 4763"/>
              <a:gd name="T32" fmla="*/ 2147483647 w 3426"/>
              <a:gd name="T33" fmla="*/ 2147483647 h 4763"/>
              <a:gd name="T34" fmla="*/ 2147483647 w 3426"/>
              <a:gd name="T35" fmla="*/ 2147483647 h 4763"/>
              <a:gd name="T36" fmla="*/ 2147483647 w 3426"/>
              <a:gd name="T37" fmla="*/ 2147483647 h 4763"/>
              <a:gd name="T38" fmla="*/ 2147483647 w 3426"/>
              <a:gd name="T39" fmla="*/ 2147483647 h 4763"/>
              <a:gd name="T40" fmla="*/ 2147483647 w 3426"/>
              <a:gd name="T41" fmla="*/ 2147483647 h 4763"/>
              <a:gd name="T42" fmla="*/ 2147483647 w 3426"/>
              <a:gd name="T43" fmla="*/ 2147483647 h 4763"/>
              <a:gd name="T44" fmla="*/ 2147483647 w 3426"/>
              <a:gd name="T45" fmla="*/ 2147483647 h 4763"/>
              <a:gd name="T46" fmla="*/ 2147483647 w 3426"/>
              <a:gd name="T47" fmla="*/ 2147483647 h 4763"/>
              <a:gd name="T48" fmla="*/ 2147483647 w 3426"/>
              <a:gd name="T49" fmla="*/ 2147483647 h 4763"/>
              <a:gd name="T50" fmla="*/ 2147483647 w 3426"/>
              <a:gd name="T51" fmla="*/ 2147483647 h 4763"/>
              <a:gd name="T52" fmla="*/ 2147483647 w 3426"/>
              <a:gd name="T53" fmla="*/ 2147483647 h 4763"/>
              <a:gd name="T54" fmla="*/ 2147483647 w 3426"/>
              <a:gd name="T55" fmla="*/ 2147483647 h 4763"/>
              <a:gd name="T56" fmla="*/ 2147483647 w 3426"/>
              <a:gd name="T57" fmla="*/ 2147483647 h 4763"/>
              <a:gd name="T58" fmla="*/ 2147483647 w 3426"/>
              <a:gd name="T59" fmla="*/ 2147483647 h 4763"/>
              <a:gd name="T60" fmla="*/ 2147483647 w 3426"/>
              <a:gd name="T61" fmla="*/ 2147483647 h 4763"/>
              <a:gd name="T62" fmla="*/ 2147483647 w 3426"/>
              <a:gd name="T63" fmla="*/ 2147483647 h 4763"/>
              <a:gd name="T64" fmla="*/ 2147483647 w 3426"/>
              <a:gd name="T65" fmla="*/ 2147483647 h 4763"/>
              <a:gd name="T66" fmla="*/ 2147483647 w 3426"/>
              <a:gd name="T67" fmla="*/ 2147483647 h 4763"/>
              <a:gd name="T68" fmla="*/ 2147483647 w 3426"/>
              <a:gd name="T69" fmla="*/ 2147483647 h 4763"/>
              <a:gd name="T70" fmla="*/ 2147483647 w 3426"/>
              <a:gd name="T71" fmla="*/ 2147483647 h 4763"/>
              <a:gd name="T72" fmla="*/ 2147483647 w 3426"/>
              <a:gd name="T73" fmla="*/ 2147483647 h 4763"/>
              <a:gd name="T74" fmla="*/ 2147483647 w 3426"/>
              <a:gd name="T75" fmla="*/ 2147483647 h 4763"/>
              <a:gd name="T76" fmla="*/ 2147483647 w 3426"/>
              <a:gd name="T77" fmla="*/ 2147483647 h 4763"/>
              <a:gd name="T78" fmla="*/ 2147483647 w 3426"/>
              <a:gd name="T79" fmla="*/ 2147483647 h 4763"/>
              <a:gd name="T80" fmla="*/ 2147483647 w 3426"/>
              <a:gd name="T81" fmla="*/ 2147483647 h 4763"/>
              <a:gd name="T82" fmla="*/ 2147483647 w 3426"/>
              <a:gd name="T83" fmla="*/ 2147483647 h 4763"/>
              <a:gd name="T84" fmla="*/ 2147483647 w 3426"/>
              <a:gd name="T85" fmla="*/ 2147483647 h 4763"/>
              <a:gd name="T86" fmla="*/ 2147483647 w 3426"/>
              <a:gd name="T87" fmla="*/ 2147483647 h 4763"/>
              <a:gd name="T88" fmla="*/ 2147483647 w 3426"/>
              <a:gd name="T89" fmla="*/ 2147483647 h 4763"/>
              <a:gd name="T90" fmla="*/ 2147483647 w 3426"/>
              <a:gd name="T91" fmla="*/ 2147483647 h 4763"/>
              <a:gd name="T92" fmla="*/ 2147483647 w 3426"/>
              <a:gd name="T93" fmla="*/ 2147483647 h 4763"/>
              <a:gd name="T94" fmla="*/ 2147483647 w 3426"/>
              <a:gd name="T95" fmla="*/ 2147483647 h 4763"/>
              <a:gd name="T96" fmla="*/ 2147483647 w 3426"/>
              <a:gd name="T97" fmla="*/ 2147483647 h 4763"/>
              <a:gd name="T98" fmla="*/ 2147483647 w 3426"/>
              <a:gd name="T99" fmla="*/ 2147483647 h 4763"/>
              <a:gd name="T100" fmla="*/ 2147483647 w 3426"/>
              <a:gd name="T101" fmla="*/ 2147483647 h 4763"/>
              <a:gd name="T102" fmla="*/ 2147483647 w 3426"/>
              <a:gd name="T103" fmla="*/ 2147483647 h 4763"/>
              <a:gd name="T104" fmla="*/ 2147483647 w 3426"/>
              <a:gd name="T105" fmla="*/ 2147483647 h 4763"/>
              <a:gd name="T106" fmla="*/ 2147483647 w 3426"/>
              <a:gd name="T107" fmla="*/ 2147483647 h 4763"/>
              <a:gd name="T108" fmla="*/ 2147483647 w 3426"/>
              <a:gd name="T109" fmla="*/ 2147483647 h 4763"/>
              <a:gd name="T110" fmla="*/ 2147483647 w 3426"/>
              <a:gd name="T111" fmla="*/ 2147483647 h 4763"/>
              <a:gd name="T112" fmla="*/ 2147483647 w 3426"/>
              <a:gd name="T113" fmla="*/ 2147483647 h 4763"/>
              <a:gd name="T114" fmla="*/ 2147483647 w 3426"/>
              <a:gd name="T115" fmla="*/ 2147483647 h 4763"/>
              <a:gd name="T116" fmla="*/ 2147483647 w 3426"/>
              <a:gd name="T117" fmla="*/ 2147483647 h 4763"/>
              <a:gd name="T118" fmla="*/ 2147483647 w 3426"/>
              <a:gd name="T119" fmla="*/ 2147483647 h 4763"/>
              <a:gd name="T120" fmla="*/ 2147483647 w 3426"/>
              <a:gd name="T121" fmla="*/ 2147483647 h 4763"/>
              <a:gd name="T122" fmla="*/ 2147483647 w 3426"/>
              <a:gd name="T123" fmla="*/ 2147483647 h 4763"/>
              <a:gd name="T124" fmla="*/ 2147483647 w 3426"/>
              <a:gd name="T125" fmla="*/ 2147483647 h 4763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60000 65536"/>
              <a:gd name="T187" fmla="*/ 0 60000 65536"/>
              <a:gd name="T188" fmla="*/ 0 60000 65536"/>
              <a:gd name="T189" fmla="*/ 0 w 3426"/>
              <a:gd name="T190" fmla="*/ 0 h 4763"/>
              <a:gd name="T191" fmla="*/ 3426 w 3426"/>
              <a:gd name="T192" fmla="*/ 4763 h 4763"/>
            </a:gdLst>
            <a:ahLst/>
            <a:cxnLst>
              <a:cxn ang="T126">
                <a:pos x="T0" y="T1"/>
              </a:cxn>
              <a:cxn ang="T127">
                <a:pos x="T2" y="T3"/>
              </a:cxn>
              <a:cxn ang="T128">
                <a:pos x="T4" y="T5"/>
              </a:cxn>
              <a:cxn ang="T129">
                <a:pos x="T6" y="T7"/>
              </a:cxn>
              <a:cxn ang="T130">
                <a:pos x="T8" y="T9"/>
              </a:cxn>
              <a:cxn ang="T131">
                <a:pos x="T10" y="T11"/>
              </a:cxn>
              <a:cxn ang="T132">
                <a:pos x="T12" y="T13"/>
              </a:cxn>
              <a:cxn ang="T133">
                <a:pos x="T14" y="T15"/>
              </a:cxn>
              <a:cxn ang="T134">
                <a:pos x="T16" y="T17"/>
              </a:cxn>
              <a:cxn ang="T135">
                <a:pos x="T18" y="T19"/>
              </a:cxn>
              <a:cxn ang="T136">
                <a:pos x="T20" y="T21"/>
              </a:cxn>
              <a:cxn ang="T137">
                <a:pos x="T22" y="T23"/>
              </a:cxn>
              <a:cxn ang="T138">
                <a:pos x="T24" y="T25"/>
              </a:cxn>
              <a:cxn ang="T139">
                <a:pos x="T26" y="T27"/>
              </a:cxn>
              <a:cxn ang="T140">
                <a:pos x="T28" y="T29"/>
              </a:cxn>
              <a:cxn ang="T141">
                <a:pos x="T30" y="T31"/>
              </a:cxn>
              <a:cxn ang="T142">
                <a:pos x="T32" y="T33"/>
              </a:cxn>
              <a:cxn ang="T143">
                <a:pos x="T34" y="T35"/>
              </a:cxn>
              <a:cxn ang="T144">
                <a:pos x="T36" y="T37"/>
              </a:cxn>
              <a:cxn ang="T145">
                <a:pos x="T38" y="T39"/>
              </a:cxn>
              <a:cxn ang="T146">
                <a:pos x="T40" y="T41"/>
              </a:cxn>
              <a:cxn ang="T147">
                <a:pos x="T42" y="T43"/>
              </a:cxn>
              <a:cxn ang="T148">
                <a:pos x="T44" y="T45"/>
              </a:cxn>
              <a:cxn ang="T149">
                <a:pos x="T46" y="T47"/>
              </a:cxn>
              <a:cxn ang="T150">
                <a:pos x="T48" y="T49"/>
              </a:cxn>
              <a:cxn ang="T151">
                <a:pos x="T50" y="T51"/>
              </a:cxn>
              <a:cxn ang="T152">
                <a:pos x="T52" y="T53"/>
              </a:cxn>
              <a:cxn ang="T153">
                <a:pos x="T54" y="T55"/>
              </a:cxn>
              <a:cxn ang="T154">
                <a:pos x="T56" y="T57"/>
              </a:cxn>
              <a:cxn ang="T155">
                <a:pos x="T58" y="T59"/>
              </a:cxn>
              <a:cxn ang="T156">
                <a:pos x="T60" y="T61"/>
              </a:cxn>
              <a:cxn ang="T157">
                <a:pos x="T62" y="T63"/>
              </a:cxn>
              <a:cxn ang="T158">
                <a:pos x="T64" y="T65"/>
              </a:cxn>
              <a:cxn ang="T159">
                <a:pos x="T66" y="T67"/>
              </a:cxn>
              <a:cxn ang="T160">
                <a:pos x="T68" y="T69"/>
              </a:cxn>
              <a:cxn ang="T161">
                <a:pos x="T70" y="T71"/>
              </a:cxn>
              <a:cxn ang="T162">
                <a:pos x="T72" y="T73"/>
              </a:cxn>
              <a:cxn ang="T163">
                <a:pos x="T74" y="T75"/>
              </a:cxn>
              <a:cxn ang="T164">
                <a:pos x="T76" y="T77"/>
              </a:cxn>
              <a:cxn ang="T165">
                <a:pos x="T78" y="T79"/>
              </a:cxn>
              <a:cxn ang="T166">
                <a:pos x="T80" y="T81"/>
              </a:cxn>
              <a:cxn ang="T167">
                <a:pos x="T82" y="T83"/>
              </a:cxn>
              <a:cxn ang="T168">
                <a:pos x="T84" y="T85"/>
              </a:cxn>
              <a:cxn ang="T169">
                <a:pos x="T86" y="T87"/>
              </a:cxn>
              <a:cxn ang="T170">
                <a:pos x="T88" y="T89"/>
              </a:cxn>
              <a:cxn ang="T171">
                <a:pos x="T90" y="T91"/>
              </a:cxn>
              <a:cxn ang="T172">
                <a:pos x="T92" y="T93"/>
              </a:cxn>
              <a:cxn ang="T173">
                <a:pos x="T94" y="T95"/>
              </a:cxn>
              <a:cxn ang="T174">
                <a:pos x="T96" y="T97"/>
              </a:cxn>
              <a:cxn ang="T175">
                <a:pos x="T98" y="T99"/>
              </a:cxn>
              <a:cxn ang="T176">
                <a:pos x="T100" y="T101"/>
              </a:cxn>
              <a:cxn ang="T177">
                <a:pos x="T102" y="T103"/>
              </a:cxn>
              <a:cxn ang="T178">
                <a:pos x="T104" y="T105"/>
              </a:cxn>
              <a:cxn ang="T179">
                <a:pos x="T106" y="T107"/>
              </a:cxn>
              <a:cxn ang="T180">
                <a:pos x="T108" y="T109"/>
              </a:cxn>
              <a:cxn ang="T181">
                <a:pos x="T110" y="T111"/>
              </a:cxn>
              <a:cxn ang="T182">
                <a:pos x="T112" y="T113"/>
              </a:cxn>
              <a:cxn ang="T183">
                <a:pos x="T114" y="T115"/>
              </a:cxn>
              <a:cxn ang="T184">
                <a:pos x="T116" y="T117"/>
              </a:cxn>
              <a:cxn ang="T185">
                <a:pos x="T118" y="T119"/>
              </a:cxn>
              <a:cxn ang="T186">
                <a:pos x="T120" y="T121"/>
              </a:cxn>
              <a:cxn ang="T187">
                <a:pos x="T122" y="T123"/>
              </a:cxn>
              <a:cxn ang="T188">
                <a:pos x="T124" y="T125"/>
              </a:cxn>
            </a:cxnLst>
            <a:rect l="T189" t="T190" r="T191" b="T192"/>
            <a:pathLst>
              <a:path w="3426" h="4763">
                <a:moveTo>
                  <a:pt x="612" y="2471"/>
                </a:moveTo>
                <a:lnTo>
                  <a:pt x="612" y="2471"/>
                </a:lnTo>
                <a:lnTo>
                  <a:pt x="612" y="2455"/>
                </a:lnTo>
                <a:lnTo>
                  <a:pt x="615" y="2441"/>
                </a:lnTo>
                <a:lnTo>
                  <a:pt x="619" y="2426"/>
                </a:lnTo>
                <a:lnTo>
                  <a:pt x="625" y="2412"/>
                </a:lnTo>
                <a:lnTo>
                  <a:pt x="631" y="2398"/>
                </a:lnTo>
                <a:lnTo>
                  <a:pt x="638" y="2386"/>
                </a:lnTo>
                <a:lnTo>
                  <a:pt x="648" y="2374"/>
                </a:lnTo>
                <a:lnTo>
                  <a:pt x="657" y="2363"/>
                </a:lnTo>
                <a:lnTo>
                  <a:pt x="668" y="2354"/>
                </a:lnTo>
                <a:lnTo>
                  <a:pt x="679" y="2344"/>
                </a:lnTo>
                <a:lnTo>
                  <a:pt x="692" y="2337"/>
                </a:lnTo>
                <a:lnTo>
                  <a:pt x="705" y="2331"/>
                </a:lnTo>
                <a:lnTo>
                  <a:pt x="719" y="2325"/>
                </a:lnTo>
                <a:lnTo>
                  <a:pt x="734" y="2321"/>
                </a:lnTo>
                <a:lnTo>
                  <a:pt x="749" y="2319"/>
                </a:lnTo>
                <a:lnTo>
                  <a:pt x="765" y="2319"/>
                </a:lnTo>
                <a:lnTo>
                  <a:pt x="780" y="2319"/>
                </a:lnTo>
                <a:lnTo>
                  <a:pt x="796" y="2321"/>
                </a:lnTo>
                <a:lnTo>
                  <a:pt x="811" y="2325"/>
                </a:lnTo>
                <a:lnTo>
                  <a:pt x="824" y="2331"/>
                </a:lnTo>
                <a:lnTo>
                  <a:pt x="837" y="2337"/>
                </a:lnTo>
                <a:lnTo>
                  <a:pt x="850" y="2344"/>
                </a:lnTo>
                <a:lnTo>
                  <a:pt x="861" y="2354"/>
                </a:lnTo>
                <a:lnTo>
                  <a:pt x="872" y="2363"/>
                </a:lnTo>
                <a:lnTo>
                  <a:pt x="883" y="2374"/>
                </a:lnTo>
                <a:lnTo>
                  <a:pt x="892" y="2386"/>
                </a:lnTo>
                <a:lnTo>
                  <a:pt x="899" y="2398"/>
                </a:lnTo>
                <a:lnTo>
                  <a:pt x="905" y="2412"/>
                </a:lnTo>
                <a:lnTo>
                  <a:pt x="911" y="2426"/>
                </a:lnTo>
                <a:lnTo>
                  <a:pt x="914" y="2441"/>
                </a:lnTo>
                <a:lnTo>
                  <a:pt x="917" y="2455"/>
                </a:lnTo>
                <a:lnTo>
                  <a:pt x="917" y="2471"/>
                </a:lnTo>
                <a:lnTo>
                  <a:pt x="917" y="2487"/>
                </a:lnTo>
                <a:lnTo>
                  <a:pt x="914" y="2502"/>
                </a:lnTo>
                <a:lnTo>
                  <a:pt x="911" y="2517"/>
                </a:lnTo>
                <a:lnTo>
                  <a:pt x="905" y="2530"/>
                </a:lnTo>
                <a:lnTo>
                  <a:pt x="899" y="2543"/>
                </a:lnTo>
                <a:lnTo>
                  <a:pt x="892" y="2557"/>
                </a:lnTo>
                <a:lnTo>
                  <a:pt x="883" y="2569"/>
                </a:lnTo>
                <a:lnTo>
                  <a:pt x="872" y="2580"/>
                </a:lnTo>
                <a:lnTo>
                  <a:pt x="861" y="2589"/>
                </a:lnTo>
                <a:lnTo>
                  <a:pt x="850" y="2598"/>
                </a:lnTo>
                <a:lnTo>
                  <a:pt x="837" y="2605"/>
                </a:lnTo>
                <a:lnTo>
                  <a:pt x="824" y="2612"/>
                </a:lnTo>
                <a:lnTo>
                  <a:pt x="811" y="2617"/>
                </a:lnTo>
                <a:lnTo>
                  <a:pt x="796" y="2621"/>
                </a:lnTo>
                <a:lnTo>
                  <a:pt x="780" y="2623"/>
                </a:lnTo>
                <a:lnTo>
                  <a:pt x="765" y="2624"/>
                </a:lnTo>
                <a:lnTo>
                  <a:pt x="749" y="2623"/>
                </a:lnTo>
                <a:lnTo>
                  <a:pt x="734" y="2621"/>
                </a:lnTo>
                <a:lnTo>
                  <a:pt x="719" y="2617"/>
                </a:lnTo>
                <a:lnTo>
                  <a:pt x="705" y="2612"/>
                </a:lnTo>
                <a:lnTo>
                  <a:pt x="692" y="2605"/>
                </a:lnTo>
                <a:lnTo>
                  <a:pt x="679" y="2598"/>
                </a:lnTo>
                <a:lnTo>
                  <a:pt x="668" y="2589"/>
                </a:lnTo>
                <a:lnTo>
                  <a:pt x="657" y="2580"/>
                </a:lnTo>
                <a:lnTo>
                  <a:pt x="648" y="2569"/>
                </a:lnTo>
                <a:lnTo>
                  <a:pt x="638" y="2557"/>
                </a:lnTo>
                <a:lnTo>
                  <a:pt x="631" y="2543"/>
                </a:lnTo>
                <a:lnTo>
                  <a:pt x="625" y="2530"/>
                </a:lnTo>
                <a:lnTo>
                  <a:pt x="619" y="2517"/>
                </a:lnTo>
                <a:lnTo>
                  <a:pt x="615" y="2502"/>
                </a:lnTo>
                <a:lnTo>
                  <a:pt x="612" y="2487"/>
                </a:lnTo>
                <a:lnTo>
                  <a:pt x="612" y="2471"/>
                </a:lnTo>
                <a:close/>
                <a:moveTo>
                  <a:pt x="3160" y="901"/>
                </a:moveTo>
                <a:lnTo>
                  <a:pt x="2532" y="272"/>
                </a:lnTo>
                <a:lnTo>
                  <a:pt x="2532" y="901"/>
                </a:lnTo>
                <a:lnTo>
                  <a:pt x="3160" y="901"/>
                </a:lnTo>
                <a:close/>
                <a:moveTo>
                  <a:pt x="193" y="193"/>
                </a:moveTo>
                <a:lnTo>
                  <a:pt x="193" y="4570"/>
                </a:lnTo>
                <a:lnTo>
                  <a:pt x="3232" y="4570"/>
                </a:lnTo>
                <a:lnTo>
                  <a:pt x="3233" y="1288"/>
                </a:lnTo>
                <a:lnTo>
                  <a:pt x="3426" y="1288"/>
                </a:lnTo>
                <a:lnTo>
                  <a:pt x="3425" y="4763"/>
                </a:lnTo>
                <a:lnTo>
                  <a:pt x="0" y="4763"/>
                </a:lnTo>
                <a:lnTo>
                  <a:pt x="0" y="0"/>
                </a:lnTo>
                <a:lnTo>
                  <a:pt x="2533" y="0"/>
                </a:lnTo>
                <a:lnTo>
                  <a:pt x="3426" y="894"/>
                </a:lnTo>
                <a:lnTo>
                  <a:pt x="3426" y="1095"/>
                </a:lnTo>
                <a:lnTo>
                  <a:pt x="2339" y="1095"/>
                </a:lnTo>
                <a:lnTo>
                  <a:pt x="2339" y="193"/>
                </a:lnTo>
                <a:lnTo>
                  <a:pt x="193" y="193"/>
                </a:lnTo>
                <a:close/>
                <a:moveTo>
                  <a:pt x="1167" y="1806"/>
                </a:moveTo>
                <a:lnTo>
                  <a:pt x="2824" y="1806"/>
                </a:lnTo>
                <a:lnTo>
                  <a:pt x="2824" y="1903"/>
                </a:lnTo>
                <a:lnTo>
                  <a:pt x="1167" y="1903"/>
                </a:lnTo>
                <a:lnTo>
                  <a:pt x="1167" y="1806"/>
                </a:lnTo>
                <a:close/>
                <a:moveTo>
                  <a:pt x="1167" y="2423"/>
                </a:moveTo>
                <a:lnTo>
                  <a:pt x="2824" y="2423"/>
                </a:lnTo>
                <a:lnTo>
                  <a:pt x="2824" y="2519"/>
                </a:lnTo>
                <a:lnTo>
                  <a:pt x="1167" y="2519"/>
                </a:lnTo>
                <a:lnTo>
                  <a:pt x="1167" y="2423"/>
                </a:lnTo>
                <a:close/>
                <a:moveTo>
                  <a:pt x="1167" y="3039"/>
                </a:moveTo>
                <a:lnTo>
                  <a:pt x="2824" y="3039"/>
                </a:lnTo>
                <a:lnTo>
                  <a:pt x="2824" y="3135"/>
                </a:lnTo>
                <a:lnTo>
                  <a:pt x="1167" y="3135"/>
                </a:lnTo>
                <a:lnTo>
                  <a:pt x="1167" y="3039"/>
                </a:lnTo>
                <a:close/>
                <a:moveTo>
                  <a:pt x="1167" y="3656"/>
                </a:moveTo>
                <a:lnTo>
                  <a:pt x="2341" y="3656"/>
                </a:lnTo>
                <a:lnTo>
                  <a:pt x="2341" y="3753"/>
                </a:lnTo>
                <a:lnTo>
                  <a:pt x="1167" y="3753"/>
                </a:lnTo>
                <a:lnTo>
                  <a:pt x="1167" y="3656"/>
                </a:lnTo>
                <a:close/>
                <a:moveTo>
                  <a:pt x="612" y="1855"/>
                </a:moveTo>
                <a:lnTo>
                  <a:pt x="612" y="1855"/>
                </a:lnTo>
                <a:lnTo>
                  <a:pt x="612" y="1839"/>
                </a:lnTo>
                <a:lnTo>
                  <a:pt x="615" y="1823"/>
                </a:lnTo>
                <a:lnTo>
                  <a:pt x="619" y="1809"/>
                </a:lnTo>
                <a:lnTo>
                  <a:pt x="625" y="1794"/>
                </a:lnTo>
                <a:lnTo>
                  <a:pt x="631" y="1781"/>
                </a:lnTo>
                <a:lnTo>
                  <a:pt x="638" y="1769"/>
                </a:lnTo>
                <a:lnTo>
                  <a:pt x="648" y="1757"/>
                </a:lnTo>
                <a:lnTo>
                  <a:pt x="657" y="1746"/>
                </a:lnTo>
                <a:lnTo>
                  <a:pt x="668" y="1736"/>
                </a:lnTo>
                <a:lnTo>
                  <a:pt x="679" y="1728"/>
                </a:lnTo>
                <a:lnTo>
                  <a:pt x="692" y="1719"/>
                </a:lnTo>
                <a:lnTo>
                  <a:pt x="705" y="1713"/>
                </a:lnTo>
                <a:lnTo>
                  <a:pt x="719" y="1708"/>
                </a:lnTo>
                <a:lnTo>
                  <a:pt x="734" y="1705"/>
                </a:lnTo>
                <a:lnTo>
                  <a:pt x="749" y="1702"/>
                </a:lnTo>
                <a:lnTo>
                  <a:pt x="765" y="1701"/>
                </a:lnTo>
                <a:lnTo>
                  <a:pt x="780" y="1702"/>
                </a:lnTo>
                <a:lnTo>
                  <a:pt x="796" y="1705"/>
                </a:lnTo>
                <a:lnTo>
                  <a:pt x="811" y="1708"/>
                </a:lnTo>
                <a:lnTo>
                  <a:pt x="824" y="1713"/>
                </a:lnTo>
                <a:lnTo>
                  <a:pt x="837" y="1719"/>
                </a:lnTo>
                <a:lnTo>
                  <a:pt x="850" y="1728"/>
                </a:lnTo>
                <a:lnTo>
                  <a:pt x="861" y="1736"/>
                </a:lnTo>
                <a:lnTo>
                  <a:pt x="872" y="1746"/>
                </a:lnTo>
                <a:lnTo>
                  <a:pt x="883" y="1757"/>
                </a:lnTo>
                <a:lnTo>
                  <a:pt x="892" y="1769"/>
                </a:lnTo>
                <a:lnTo>
                  <a:pt x="899" y="1781"/>
                </a:lnTo>
                <a:lnTo>
                  <a:pt x="905" y="1794"/>
                </a:lnTo>
                <a:lnTo>
                  <a:pt x="911" y="1809"/>
                </a:lnTo>
                <a:lnTo>
                  <a:pt x="914" y="1823"/>
                </a:lnTo>
                <a:lnTo>
                  <a:pt x="917" y="1839"/>
                </a:lnTo>
                <a:lnTo>
                  <a:pt x="917" y="1855"/>
                </a:lnTo>
                <a:lnTo>
                  <a:pt x="917" y="1869"/>
                </a:lnTo>
                <a:lnTo>
                  <a:pt x="914" y="1885"/>
                </a:lnTo>
                <a:lnTo>
                  <a:pt x="911" y="1899"/>
                </a:lnTo>
                <a:lnTo>
                  <a:pt x="905" y="1914"/>
                </a:lnTo>
                <a:lnTo>
                  <a:pt x="899" y="1927"/>
                </a:lnTo>
                <a:lnTo>
                  <a:pt x="892" y="1939"/>
                </a:lnTo>
                <a:lnTo>
                  <a:pt x="883" y="1951"/>
                </a:lnTo>
                <a:lnTo>
                  <a:pt x="872" y="1962"/>
                </a:lnTo>
                <a:lnTo>
                  <a:pt x="861" y="1972"/>
                </a:lnTo>
                <a:lnTo>
                  <a:pt x="850" y="1980"/>
                </a:lnTo>
                <a:lnTo>
                  <a:pt x="837" y="1989"/>
                </a:lnTo>
                <a:lnTo>
                  <a:pt x="824" y="1995"/>
                </a:lnTo>
                <a:lnTo>
                  <a:pt x="811" y="2000"/>
                </a:lnTo>
                <a:lnTo>
                  <a:pt x="796" y="2003"/>
                </a:lnTo>
                <a:lnTo>
                  <a:pt x="780" y="2006"/>
                </a:lnTo>
                <a:lnTo>
                  <a:pt x="765" y="2007"/>
                </a:lnTo>
                <a:lnTo>
                  <a:pt x="749" y="2006"/>
                </a:lnTo>
                <a:lnTo>
                  <a:pt x="734" y="2003"/>
                </a:lnTo>
                <a:lnTo>
                  <a:pt x="719" y="2000"/>
                </a:lnTo>
                <a:lnTo>
                  <a:pt x="705" y="1995"/>
                </a:lnTo>
                <a:lnTo>
                  <a:pt x="692" y="1989"/>
                </a:lnTo>
                <a:lnTo>
                  <a:pt x="679" y="1980"/>
                </a:lnTo>
                <a:lnTo>
                  <a:pt x="668" y="1972"/>
                </a:lnTo>
                <a:lnTo>
                  <a:pt x="657" y="1962"/>
                </a:lnTo>
                <a:lnTo>
                  <a:pt x="648" y="1951"/>
                </a:lnTo>
                <a:lnTo>
                  <a:pt x="638" y="1939"/>
                </a:lnTo>
                <a:lnTo>
                  <a:pt x="631" y="1927"/>
                </a:lnTo>
                <a:lnTo>
                  <a:pt x="625" y="1914"/>
                </a:lnTo>
                <a:lnTo>
                  <a:pt x="619" y="1899"/>
                </a:lnTo>
                <a:lnTo>
                  <a:pt x="615" y="1885"/>
                </a:lnTo>
                <a:lnTo>
                  <a:pt x="612" y="1869"/>
                </a:lnTo>
                <a:lnTo>
                  <a:pt x="612" y="1855"/>
                </a:lnTo>
                <a:close/>
                <a:moveTo>
                  <a:pt x="612" y="3088"/>
                </a:moveTo>
                <a:lnTo>
                  <a:pt x="612" y="3088"/>
                </a:lnTo>
                <a:lnTo>
                  <a:pt x="612" y="3073"/>
                </a:lnTo>
                <a:lnTo>
                  <a:pt x="615" y="3057"/>
                </a:lnTo>
                <a:lnTo>
                  <a:pt x="619" y="3042"/>
                </a:lnTo>
                <a:lnTo>
                  <a:pt x="625" y="3029"/>
                </a:lnTo>
                <a:lnTo>
                  <a:pt x="631" y="3016"/>
                </a:lnTo>
                <a:lnTo>
                  <a:pt x="638" y="3003"/>
                </a:lnTo>
                <a:lnTo>
                  <a:pt x="648" y="2990"/>
                </a:lnTo>
                <a:lnTo>
                  <a:pt x="657" y="2980"/>
                </a:lnTo>
                <a:lnTo>
                  <a:pt x="668" y="2970"/>
                </a:lnTo>
                <a:lnTo>
                  <a:pt x="679" y="2961"/>
                </a:lnTo>
                <a:lnTo>
                  <a:pt x="692" y="2954"/>
                </a:lnTo>
                <a:lnTo>
                  <a:pt x="705" y="2947"/>
                </a:lnTo>
                <a:lnTo>
                  <a:pt x="719" y="2942"/>
                </a:lnTo>
                <a:lnTo>
                  <a:pt x="734" y="2939"/>
                </a:lnTo>
                <a:lnTo>
                  <a:pt x="749" y="2936"/>
                </a:lnTo>
                <a:lnTo>
                  <a:pt x="765" y="2935"/>
                </a:lnTo>
                <a:lnTo>
                  <a:pt x="780" y="2936"/>
                </a:lnTo>
                <a:lnTo>
                  <a:pt x="796" y="2939"/>
                </a:lnTo>
                <a:lnTo>
                  <a:pt x="811" y="2942"/>
                </a:lnTo>
                <a:lnTo>
                  <a:pt x="824" y="2947"/>
                </a:lnTo>
                <a:lnTo>
                  <a:pt x="837" y="2954"/>
                </a:lnTo>
                <a:lnTo>
                  <a:pt x="850" y="2961"/>
                </a:lnTo>
                <a:lnTo>
                  <a:pt x="861" y="2970"/>
                </a:lnTo>
                <a:lnTo>
                  <a:pt x="872" y="2980"/>
                </a:lnTo>
                <a:lnTo>
                  <a:pt x="883" y="2990"/>
                </a:lnTo>
                <a:lnTo>
                  <a:pt x="892" y="3003"/>
                </a:lnTo>
                <a:lnTo>
                  <a:pt x="899" y="3016"/>
                </a:lnTo>
                <a:lnTo>
                  <a:pt x="905" y="3029"/>
                </a:lnTo>
                <a:lnTo>
                  <a:pt x="911" y="3042"/>
                </a:lnTo>
                <a:lnTo>
                  <a:pt x="914" y="3057"/>
                </a:lnTo>
                <a:lnTo>
                  <a:pt x="917" y="3073"/>
                </a:lnTo>
                <a:lnTo>
                  <a:pt x="917" y="3088"/>
                </a:lnTo>
                <a:lnTo>
                  <a:pt x="917" y="3104"/>
                </a:lnTo>
                <a:lnTo>
                  <a:pt x="914" y="3119"/>
                </a:lnTo>
                <a:lnTo>
                  <a:pt x="911" y="3133"/>
                </a:lnTo>
                <a:lnTo>
                  <a:pt x="905" y="3148"/>
                </a:lnTo>
                <a:lnTo>
                  <a:pt x="899" y="3161"/>
                </a:lnTo>
                <a:lnTo>
                  <a:pt x="892" y="3173"/>
                </a:lnTo>
                <a:lnTo>
                  <a:pt x="883" y="3185"/>
                </a:lnTo>
                <a:lnTo>
                  <a:pt x="872" y="3196"/>
                </a:lnTo>
                <a:lnTo>
                  <a:pt x="861" y="3206"/>
                </a:lnTo>
                <a:lnTo>
                  <a:pt x="850" y="3215"/>
                </a:lnTo>
                <a:lnTo>
                  <a:pt x="837" y="3222"/>
                </a:lnTo>
                <a:lnTo>
                  <a:pt x="824" y="3228"/>
                </a:lnTo>
                <a:lnTo>
                  <a:pt x="811" y="3233"/>
                </a:lnTo>
                <a:lnTo>
                  <a:pt x="796" y="3238"/>
                </a:lnTo>
                <a:lnTo>
                  <a:pt x="780" y="3239"/>
                </a:lnTo>
                <a:lnTo>
                  <a:pt x="765" y="3241"/>
                </a:lnTo>
                <a:lnTo>
                  <a:pt x="749" y="3239"/>
                </a:lnTo>
                <a:lnTo>
                  <a:pt x="734" y="3238"/>
                </a:lnTo>
                <a:lnTo>
                  <a:pt x="719" y="3233"/>
                </a:lnTo>
                <a:lnTo>
                  <a:pt x="705" y="3228"/>
                </a:lnTo>
                <a:lnTo>
                  <a:pt x="692" y="3222"/>
                </a:lnTo>
                <a:lnTo>
                  <a:pt x="679" y="3215"/>
                </a:lnTo>
                <a:lnTo>
                  <a:pt x="668" y="3206"/>
                </a:lnTo>
                <a:lnTo>
                  <a:pt x="657" y="3196"/>
                </a:lnTo>
                <a:lnTo>
                  <a:pt x="648" y="3185"/>
                </a:lnTo>
                <a:lnTo>
                  <a:pt x="638" y="3173"/>
                </a:lnTo>
                <a:lnTo>
                  <a:pt x="631" y="3161"/>
                </a:lnTo>
                <a:lnTo>
                  <a:pt x="625" y="3148"/>
                </a:lnTo>
                <a:lnTo>
                  <a:pt x="619" y="3133"/>
                </a:lnTo>
                <a:lnTo>
                  <a:pt x="615" y="3119"/>
                </a:lnTo>
                <a:lnTo>
                  <a:pt x="612" y="3104"/>
                </a:lnTo>
                <a:lnTo>
                  <a:pt x="612" y="3088"/>
                </a:lnTo>
                <a:close/>
                <a:moveTo>
                  <a:pt x="612" y="3705"/>
                </a:moveTo>
                <a:lnTo>
                  <a:pt x="612" y="3705"/>
                </a:lnTo>
                <a:lnTo>
                  <a:pt x="612" y="3689"/>
                </a:lnTo>
                <a:lnTo>
                  <a:pt x="615" y="3674"/>
                </a:lnTo>
                <a:lnTo>
                  <a:pt x="619" y="3660"/>
                </a:lnTo>
                <a:lnTo>
                  <a:pt x="625" y="3645"/>
                </a:lnTo>
                <a:lnTo>
                  <a:pt x="631" y="3632"/>
                </a:lnTo>
                <a:lnTo>
                  <a:pt x="638" y="3620"/>
                </a:lnTo>
                <a:lnTo>
                  <a:pt x="648" y="3608"/>
                </a:lnTo>
                <a:lnTo>
                  <a:pt x="657" y="3597"/>
                </a:lnTo>
                <a:lnTo>
                  <a:pt x="668" y="3587"/>
                </a:lnTo>
                <a:lnTo>
                  <a:pt x="679" y="3579"/>
                </a:lnTo>
                <a:lnTo>
                  <a:pt x="692" y="3570"/>
                </a:lnTo>
                <a:lnTo>
                  <a:pt x="705" y="3564"/>
                </a:lnTo>
                <a:lnTo>
                  <a:pt x="719" y="3560"/>
                </a:lnTo>
                <a:lnTo>
                  <a:pt x="734" y="3556"/>
                </a:lnTo>
                <a:lnTo>
                  <a:pt x="749" y="3554"/>
                </a:lnTo>
                <a:lnTo>
                  <a:pt x="765" y="3552"/>
                </a:lnTo>
                <a:lnTo>
                  <a:pt x="780" y="3554"/>
                </a:lnTo>
                <a:lnTo>
                  <a:pt x="796" y="3556"/>
                </a:lnTo>
                <a:lnTo>
                  <a:pt x="811" y="3560"/>
                </a:lnTo>
                <a:lnTo>
                  <a:pt x="824" y="3564"/>
                </a:lnTo>
                <a:lnTo>
                  <a:pt x="837" y="3570"/>
                </a:lnTo>
                <a:lnTo>
                  <a:pt x="850" y="3579"/>
                </a:lnTo>
                <a:lnTo>
                  <a:pt x="861" y="3587"/>
                </a:lnTo>
                <a:lnTo>
                  <a:pt x="872" y="3597"/>
                </a:lnTo>
                <a:lnTo>
                  <a:pt x="883" y="3608"/>
                </a:lnTo>
                <a:lnTo>
                  <a:pt x="892" y="3620"/>
                </a:lnTo>
                <a:lnTo>
                  <a:pt x="899" y="3632"/>
                </a:lnTo>
                <a:lnTo>
                  <a:pt x="905" y="3645"/>
                </a:lnTo>
                <a:lnTo>
                  <a:pt x="911" y="3660"/>
                </a:lnTo>
                <a:lnTo>
                  <a:pt x="914" y="3674"/>
                </a:lnTo>
                <a:lnTo>
                  <a:pt x="917" y="3689"/>
                </a:lnTo>
                <a:lnTo>
                  <a:pt x="917" y="3705"/>
                </a:lnTo>
                <a:lnTo>
                  <a:pt x="917" y="3720"/>
                </a:lnTo>
                <a:lnTo>
                  <a:pt x="914" y="3736"/>
                </a:lnTo>
                <a:lnTo>
                  <a:pt x="911" y="3750"/>
                </a:lnTo>
                <a:lnTo>
                  <a:pt x="905" y="3765"/>
                </a:lnTo>
                <a:lnTo>
                  <a:pt x="899" y="3778"/>
                </a:lnTo>
                <a:lnTo>
                  <a:pt x="892" y="3790"/>
                </a:lnTo>
                <a:lnTo>
                  <a:pt x="883" y="3802"/>
                </a:lnTo>
                <a:lnTo>
                  <a:pt x="872" y="3813"/>
                </a:lnTo>
                <a:lnTo>
                  <a:pt x="861" y="3823"/>
                </a:lnTo>
                <a:lnTo>
                  <a:pt x="850" y="3831"/>
                </a:lnTo>
                <a:lnTo>
                  <a:pt x="837" y="3839"/>
                </a:lnTo>
                <a:lnTo>
                  <a:pt x="824" y="3846"/>
                </a:lnTo>
                <a:lnTo>
                  <a:pt x="811" y="3851"/>
                </a:lnTo>
                <a:lnTo>
                  <a:pt x="796" y="3854"/>
                </a:lnTo>
                <a:lnTo>
                  <a:pt x="780" y="3857"/>
                </a:lnTo>
                <a:lnTo>
                  <a:pt x="765" y="3858"/>
                </a:lnTo>
                <a:lnTo>
                  <a:pt x="749" y="3857"/>
                </a:lnTo>
                <a:lnTo>
                  <a:pt x="734" y="3854"/>
                </a:lnTo>
                <a:lnTo>
                  <a:pt x="719" y="3851"/>
                </a:lnTo>
                <a:lnTo>
                  <a:pt x="705" y="3846"/>
                </a:lnTo>
                <a:lnTo>
                  <a:pt x="692" y="3839"/>
                </a:lnTo>
                <a:lnTo>
                  <a:pt x="679" y="3831"/>
                </a:lnTo>
                <a:lnTo>
                  <a:pt x="668" y="3823"/>
                </a:lnTo>
                <a:lnTo>
                  <a:pt x="657" y="3813"/>
                </a:lnTo>
                <a:lnTo>
                  <a:pt x="648" y="3802"/>
                </a:lnTo>
                <a:lnTo>
                  <a:pt x="638" y="3790"/>
                </a:lnTo>
                <a:lnTo>
                  <a:pt x="631" y="3778"/>
                </a:lnTo>
                <a:lnTo>
                  <a:pt x="625" y="3765"/>
                </a:lnTo>
                <a:lnTo>
                  <a:pt x="619" y="3750"/>
                </a:lnTo>
                <a:lnTo>
                  <a:pt x="615" y="3736"/>
                </a:lnTo>
                <a:lnTo>
                  <a:pt x="612" y="3720"/>
                </a:lnTo>
                <a:lnTo>
                  <a:pt x="612" y="3705"/>
                </a:lnTo>
                <a:close/>
              </a:path>
            </a:pathLst>
          </a:custGeom>
          <a:solidFill>
            <a:srgbClr val="80808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TextBox 5"/>
          <p:cNvSpPr txBox="1"/>
          <p:nvPr/>
        </p:nvSpPr>
        <p:spPr>
          <a:xfrm>
            <a:off x="6067189" y="2664633"/>
            <a:ext cx="96513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/>
              <a:t>Счет 1</a:t>
            </a:r>
          </a:p>
        </p:txBody>
      </p:sp>
      <p:sp>
        <p:nvSpPr>
          <p:cNvPr id="7" name="Freeform 46"/>
          <p:cNvSpPr>
            <a:spLocks noChangeAspect="1" noEditPoints="1"/>
          </p:cNvSpPr>
          <p:nvPr/>
        </p:nvSpPr>
        <p:spPr bwMode="auto">
          <a:xfrm>
            <a:off x="6196818" y="3339324"/>
            <a:ext cx="849918" cy="1179477"/>
          </a:xfrm>
          <a:custGeom>
            <a:avLst/>
            <a:gdLst>
              <a:gd name="T0" fmla="*/ 2147483647 w 3426"/>
              <a:gd name="T1" fmla="*/ 2147483647 h 4763"/>
              <a:gd name="T2" fmla="*/ 2147483647 w 3426"/>
              <a:gd name="T3" fmla="*/ 2147483647 h 4763"/>
              <a:gd name="T4" fmla="*/ 2147483647 w 3426"/>
              <a:gd name="T5" fmla="*/ 2147483647 h 4763"/>
              <a:gd name="T6" fmla="*/ 2147483647 w 3426"/>
              <a:gd name="T7" fmla="*/ 2147483647 h 4763"/>
              <a:gd name="T8" fmla="*/ 2147483647 w 3426"/>
              <a:gd name="T9" fmla="*/ 2147483647 h 4763"/>
              <a:gd name="T10" fmla="*/ 2147483647 w 3426"/>
              <a:gd name="T11" fmla="*/ 2147483647 h 4763"/>
              <a:gd name="T12" fmla="*/ 2147483647 w 3426"/>
              <a:gd name="T13" fmla="*/ 2147483647 h 4763"/>
              <a:gd name="T14" fmla="*/ 2147483647 w 3426"/>
              <a:gd name="T15" fmla="*/ 2147483647 h 4763"/>
              <a:gd name="T16" fmla="*/ 2147483647 w 3426"/>
              <a:gd name="T17" fmla="*/ 2147483647 h 4763"/>
              <a:gd name="T18" fmla="*/ 2147483647 w 3426"/>
              <a:gd name="T19" fmla="*/ 2147483647 h 4763"/>
              <a:gd name="T20" fmla="*/ 2147483647 w 3426"/>
              <a:gd name="T21" fmla="*/ 2147483647 h 4763"/>
              <a:gd name="T22" fmla="*/ 2147483647 w 3426"/>
              <a:gd name="T23" fmla="*/ 2147483647 h 4763"/>
              <a:gd name="T24" fmla="*/ 2147483647 w 3426"/>
              <a:gd name="T25" fmla="*/ 2147483647 h 4763"/>
              <a:gd name="T26" fmla="*/ 2147483647 w 3426"/>
              <a:gd name="T27" fmla="*/ 2147483647 h 4763"/>
              <a:gd name="T28" fmla="*/ 2147483647 w 3426"/>
              <a:gd name="T29" fmla="*/ 2147483647 h 4763"/>
              <a:gd name="T30" fmla="*/ 2147483647 w 3426"/>
              <a:gd name="T31" fmla="*/ 2147483647 h 4763"/>
              <a:gd name="T32" fmla="*/ 2147483647 w 3426"/>
              <a:gd name="T33" fmla="*/ 2147483647 h 4763"/>
              <a:gd name="T34" fmla="*/ 2147483647 w 3426"/>
              <a:gd name="T35" fmla="*/ 2147483647 h 4763"/>
              <a:gd name="T36" fmla="*/ 2147483647 w 3426"/>
              <a:gd name="T37" fmla="*/ 2147483647 h 4763"/>
              <a:gd name="T38" fmla="*/ 2147483647 w 3426"/>
              <a:gd name="T39" fmla="*/ 2147483647 h 4763"/>
              <a:gd name="T40" fmla="*/ 2147483647 w 3426"/>
              <a:gd name="T41" fmla="*/ 2147483647 h 4763"/>
              <a:gd name="T42" fmla="*/ 2147483647 w 3426"/>
              <a:gd name="T43" fmla="*/ 2147483647 h 4763"/>
              <a:gd name="T44" fmla="*/ 2147483647 w 3426"/>
              <a:gd name="T45" fmla="*/ 2147483647 h 4763"/>
              <a:gd name="T46" fmla="*/ 2147483647 w 3426"/>
              <a:gd name="T47" fmla="*/ 2147483647 h 4763"/>
              <a:gd name="T48" fmla="*/ 2147483647 w 3426"/>
              <a:gd name="T49" fmla="*/ 2147483647 h 4763"/>
              <a:gd name="T50" fmla="*/ 2147483647 w 3426"/>
              <a:gd name="T51" fmla="*/ 2147483647 h 4763"/>
              <a:gd name="T52" fmla="*/ 2147483647 w 3426"/>
              <a:gd name="T53" fmla="*/ 2147483647 h 4763"/>
              <a:gd name="T54" fmla="*/ 2147483647 w 3426"/>
              <a:gd name="T55" fmla="*/ 2147483647 h 4763"/>
              <a:gd name="T56" fmla="*/ 2147483647 w 3426"/>
              <a:gd name="T57" fmla="*/ 2147483647 h 4763"/>
              <a:gd name="T58" fmla="*/ 2147483647 w 3426"/>
              <a:gd name="T59" fmla="*/ 2147483647 h 4763"/>
              <a:gd name="T60" fmla="*/ 2147483647 w 3426"/>
              <a:gd name="T61" fmla="*/ 2147483647 h 4763"/>
              <a:gd name="T62" fmla="*/ 2147483647 w 3426"/>
              <a:gd name="T63" fmla="*/ 2147483647 h 4763"/>
              <a:gd name="T64" fmla="*/ 2147483647 w 3426"/>
              <a:gd name="T65" fmla="*/ 2147483647 h 4763"/>
              <a:gd name="T66" fmla="*/ 2147483647 w 3426"/>
              <a:gd name="T67" fmla="*/ 2147483647 h 4763"/>
              <a:gd name="T68" fmla="*/ 2147483647 w 3426"/>
              <a:gd name="T69" fmla="*/ 2147483647 h 4763"/>
              <a:gd name="T70" fmla="*/ 2147483647 w 3426"/>
              <a:gd name="T71" fmla="*/ 2147483647 h 4763"/>
              <a:gd name="T72" fmla="*/ 2147483647 w 3426"/>
              <a:gd name="T73" fmla="*/ 2147483647 h 4763"/>
              <a:gd name="T74" fmla="*/ 2147483647 w 3426"/>
              <a:gd name="T75" fmla="*/ 2147483647 h 4763"/>
              <a:gd name="T76" fmla="*/ 2147483647 w 3426"/>
              <a:gd name="T77" fmla="*/ 2147483647 h 4763"/>
              <a:gd name="T78" fmla="*/ 2147483647 w 3426"/>
              <a:gd name="T79" fmla="*/ 2147483647 h 4763"/>
              <a:gd name="T80" fmla="*/ 2147483647 w 3426"/>
              <a:gd name="T81" fmla="*/ 2147483647 h 4763"/>
              <a:gd name="T82" fmla="*/ 2147483647 w 3426"/>
              <a:gd name="T83" fmla="*/ 2147483647 h 4763"/>
              <a:gd name="T84" fmla="*/ 2147483647 w 3426"/>
              <a:gd name="T85" fmla="*/ 2147483647 h 4763"/>
              <a:gd name="T86" fmla="*/ 2147483647 w 3426"/>
              <a:gd name="T87" fmla="*/ 2147483647 h 4763"/>
              <a:gd name="T88" fmla="*/ 2147483647 w 3426"/>
              <a:gd name="T89" fmla="*/ 2147483647 h 4763"/>
              <a:gd name="T90" fmla="*/ 2147483647 w 3426"/>
              <a:gd name="T91" fmla="*/ 2147483647 h 4763"/>
              <a:gd name="T92" fmla="*/ 2147483647 w 3426"/>
              <a:gd name="T93" fmla="*/ 2147483647 h 4763"/>
              <a:gd name="T94" fmla="*/ 2147483647 w 3426"/>
              <a:gd name="T95" fmla="*/ 2147483647 h 4763"/>
              <a:gd name="T96" fmla="*/ 2147483647 w 3426"/>
              <a:gd name="T97" fmla="*/ 2147483647 h 4763"/>
              <a:gd name="T98" fmla="*/ 2147483647 w 3426"/>
              <a:gd name="T99" fmla="*/ 2147483647 h 4763"/>
              <a:gd name="T100" fmla="*/ 2147483647 w 3426"/>
              <a:gd name="T101" fmla="*/ 2147483647 h 4763"/>
              <a:gd name="T102" fmla="*/ 2147483647 w 3426"/>
              <a:gd name="T103" fmla="*/ 2147483647 h 4763"/>
              <a:gd name="T104" fmla="*/ 2147483647 w 3426"/>
              <a:gd name="T105" fmla="*/ 2147483647 h 4763"/>
              <a:gd name="T106" fmla="*/ 2147483647 w 3426"/>
              <a:gd name="T107" fmla="*/ 2147483647 h 4763"/>
              <a:gd name="T108" fmla="*/ 2147483647 w 3426"/>
              <a:gd name="T109" fmla="*/ 2147483647 h 4763"/>
              <a:gd name="T110" fmla="*/ 2147483647 w 3426"/>
              <a:gd name="T111" fmla="*/ 2147483647 h 4763"/>
              <a:gd name="T112" fmla="*/ 2147483647 w 3426"/>
              <a:gd name="T113" fmla="*/ 2147483647 h 4763"/>
              <a:gd name="T114" fmla="*/ 2147483647 w 3426"/>
              <a:gd name="T115" fmla="*/ 2147483647 h 4763"/>
              <a:gd name="T116" fmla="*/ 2147483647 w 3426"/>
              <a:gd name="T117" fmla="*/ 2147483647 h 4763"/>
              <a:gd name="T118" fmla="*/ 2147483647 w 3426"/>
              <a:gd name="T119" fmla="*/ 2147483647 h 4763"/>
              <a:gd name="T120" fmla="*/ 2147483647 w 3426"/>
              <a:gd name="T121" fmla="*/ 2147483647 h 4763"/>
              <a:gd name="T122" fmla="*/ 2147483647 w 3426"/>
              <a:gd name="T123" fmla="*/ 2147483647 h 4763"/>
              <a:gd name="T124" fmla="*/ 2147483647 w 3426"/>
              <a:gd name="T125" fmla="*/ 2147483647 h 4763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60000 65536"/>
              <a:gd name="T187" fmla="*/ 0 60000 65536"/>
              <a:gd name="T188" fmla="*/ 0 60000 65536"/>
              <a:gd name="T189" fmla="*/ 0 w 3426"/>
              <a:gd name="T190" fmla="*/ 0 h 4763"/>
              <a:gd name="T191" fmla="*/ 3426 w 3426"/>
              <a:gd name="T192" fmla="*/ 4763 h 4763"/>
            </a:gdLst>
            <a:ahLst/>
            <a:cxnLst>
              <a:cxn ang="T126">
                <a:pos x="T0" y="T1"/>
              </a:cxn>
              <a:cxn ang="T127">
                <a:pos x="T2" y="T3"/>
              </a:cxn>
              <a:cxn ang="T128">
                <a:pos x="T4" y="T5"/>
              </a:cxn>
              <a:cxn ang="T129">
                <a:pos x="T6" y="T7"/>
              </a:cxn>
              <a:cxn ang="T130">
                <a:pos x="T8" y="T9"/>
              </a:cxn>
              <a:cxn ang="T131">
                <a:pos x="T10" y="T11"/>
              </a:cxn>
              <a:cxn ang="T132">
                <a:pos x="T12" y="T13"/>
              </a:cxn>
              <a:cxn ang="T133">
                <a:pos x="T14" y="T15"/>
              </a:cxn>
              <a:cxn ang="T134">
                <a:pos x="T16" y="T17"/>
              </a:cxn>
              <a:cxn ang="T135">
                <a:pos x="T18" y="T19"/>
              </a:cxn>
              <a:cxn ang="T136">
                <a:pos x="T20" y="T21"/>
              </a:cxn>
              <a:cxn ang="T137">
                <a:pos x="T22" y="T23"/>
              </a:cxn>
              <a:cxn ang="T138">
                <a:pos x="T24" y="T25"/>
              </a:cxn>
              <a:cxn ang="T139">
                <a:pos x="T26" y="T27"/>
              </a:cxn>
              <a:cxn ang="T140">
                <a:pos x="T28" y="T29"/>
              </a:cxn>
              <a:cxn ang="T141">
                <a:pos x="T30" y="T31"/>
              </a:cxn>
              <a:cxn ang="T142">
                <a:pos x="T32" y="T33"/>
              </a:cxn>
              <a:cxn ang="T143">
                <a:pos x="T34" y="T35"/>
              </a:cxn>
              <a:cxn ang="T144">
                <a:pos x="T36" y="T37"/>
              </a:cxn>
              <a:cxn ang="T145">
                <a:pos x="T38" y="T39"/>
              </a:cxn>
              <a:cxn ang="T146">
                <a:pos x="T40" y="T41"/>
              </a:cxn>
              <a:cxn ang="T147">
                <a:pos x="T42" y="T43"/>
              </a:cxn>
              <a:cxn ang="T148">
                <a:pos x="T44" y="T45"/>
              </a:cxn>
              <a:cxn ang="T149">
                <a:pos x="T46" y="T47"/>
              </a:cxn>
              <a:cxn ang="T150">
                <a:pos x="T48" y="T49"/>
              </a:cxn>
              <a:cxn ang="T151">
                <a:pos x="T50" y="T51"/>
              </a:cxn>
              <a:cxn ang="T152">
                <a:pos x="T52" y="T53"/>
              </a:cxn>
              <a:cxn ang="T153">
                <a:pos x="T54" y="T55"/>
              </a:cxn>
              <a:cxn ang="T154">
                <a:pos x="T56" y="T57"/>
              </a:cxn>
              <a:cxn ang="T155">
                <a:pos x="T58" y="T59"/>
              </a:cxn>
              <a:cxn ang="T156">
                <a:pos x="T60" y="T61"/>
              </a:cxn>
              <a:cxn ang="T157">
                <a:pos x="T62" y="T63"/>
              </a:cxn>
              <a:cxn ang="T158">
                <a:pos x="T64" y="T65"/>
              </a:cxn>
              <a:cxn ang="T159">
                <a:pos x="T66" y="T67"/>
              </a:cxn>
              <a:cxn ang="T160">
                <a:pos x="T68" y="T69"/>
              </a:cxn>
              <a:cxn ang="T161">
                <a:pos x="T70" y="T71"/>
              </a:cxn>
              <a:cxn ang="T162">
                <a:pos x="T72" y="T73"/>
              </a:cxn>
              <a:cxn ang="T163">
                <a:pos x="T74" y="T75"/>
              </a:cxn>
              <a:cxn ang="T164">
                <a:pos x="T76" y="T77"/>
              </a:cxn>
              <a:cxn ang="T165">
                <a:pos x="T78" y="T79"/>
              </a:cxn>
              <a:cxn ang="T166">
                <a:pos x="T80" y="T81"/>
              </a:cxn>
              <a:cxn ang="T167">
                <a:pos x="T82" y="T83"/>
              </a:cxn>
              <a:cxn ang="T168">
                <a:pos x="T84" y="T85"/>
              </a:cxn>
              <a:cxn ang="T169">
                <a:pos x="T86" y="T87"/>
              </a:cxn>
              <a:cxn ang="T170">
                <a:pos x="T88" y="T89"/>
              </a:cxn>
              <a:cxn ang="T171">
                <a:pos x="T90" y="T91"/>
              </a:cxn>
              <a:cxn ang="T172">
                <a:pos x="T92" y="T93"/>
              </a:cxn>
              <a:cxn ang="T173">
                <a:pos x="T94" y="T95"/>
              </a:cxn>
              <a:cxn ang="T174">
                <a:pos x="T96" y="T97"/>
              </a:cxn>
              <a:cxn ang="T175">
                <a:pos x="T98" y="T99"/>
              </a:cxn>
              <a:cxn ang="T176">
                <a:pos x="T100" y="T101"/>
              </a:cxn>
              <a:cxn ang="T177">
                <a:pos x="T102" y="T103"/>
              </a:cxn>
              <a:cxn ang="T178">
                <a:pos x="T104" y="T105"/>
              </a:cxn>
              <a:cxn ang="T179">
                <a:pos x="T106" y="T107"/>
              </a:cxn>
              <a:cxn ang="T180">
                <a:pos x="T108" y="T109"/>
              </a:cxn>
              <a:cxn ang="T181">
                <a:pos x="T110" y="T111"/>
              </a:cxn>
              <a:cxn ang="T182">
                <a:pos x="T112" y="T113"/>
              </a:cxn>
              <a:cxn ang="T183">
                <a:pos x="T114" y="T115"/>
              </a:cxn>
              <a:cxn ang="T184">
                <a:pos x="T116" y="T117"/>
              </a:cxn>
              <a:cxn ang="T185">
                <a:pos x="T118" y="T119"/>
              </a:cxn>
              <a:cxn ang="T186">
                <a:pos x="T120" y="T121"/>
              </a:cxn>
              <a:cxn ang="T187">
                <a:pos x="T122" y="T123"/>
              </a:cxn>
              <a:cxn ang="T188">
                <a:pos x="T124" y="T125"/>
              </a:cxn>
            </a:cxnLst>
            <a:rect l="T189" t="T190" r="T191" b="T192"/>
            <a:pathLst>
              <a:path w="3426" h="4763">
                <a:moveTo>
                  <a:pt x="612" y="2471"/>
                </a:moveTo>
                <a:lnTo>
                  <a:pt x="612" y="2471"/>
                </a:lnTo>
                <a:lnTo>
                  <a:pt x="612" y="2455"/>
                </a:lnTo>
                <a:lnTo>
                  <a:pt x="615" y="2441"/>
                </a:lnTo>
                <a:lnTo>
                  <a:pt x="619" y="2426"/>
                </a:lnTo>
                <a:lnTo>
                  <a:pt x="625" y="2412"/>
                </a:lnTo>
                <a:lnTo>
                  <a:pt x="631" y="2398"/>
                </a:lnTo>
                <a:lnTo>
                  <a:pt x="638" y="2386"/>
                </a:lnTo>
                <a:lnTo>
                  <a:pt x="648" y="2374"/>
                </a:lnTo>
                <a:lnTo>
                  <a:pt x="657" y="2363"/>
                </a:lnTo>
                <a:lnTo>
                  <a:pt x="668" y="2354"/>
                </a:lnTo>
                <a:lnTo>
                  <a:pt x="679" y="2344"/>
                </a:lnTo>
                <a:lnTo>
                  <a:pt x="692" y="2337"/>
                </a:lnTo>
                <a:lnTo>
                  <a:pt x="705" y="2331"/>
                </a:lnTo>
                <a:lnTo>
                  <a:pt x="719" y="2325"/>
                </a:lnTo>
                <a:lnTo>
                  <a:pt x="734" y="2321"/>
                </a:lnTo>
                <a:lnTo>
                  <a:pt x="749" y="2319"/>
                </a:lnTo>
                <a:lnTo>
                  <a:pt x="765" y="2319"/>
                </a:lnTo>
                <a:lnTo>
                  <a:pt x="780" y="2319"/>
                </a:lnTo>
                <a:lnTo>
                  <a:pt x="796" y="2321"/>
                </a:lnTo>
                <a:lnTo>
                  <a:pt x="811" y="2325"/>
                </a:lnTo>
                <a:lnTo>
                  <a:pt x="824" y="2331"/>
                </a:lnTo>
                <a:lnTo>
                  <a:pt x="837" y="2337"/>
                </a:lnTo>
                <a:lnTo>
                  <a:pt x="850" y="2344"/>
                </a:lnTo>
                <a:lnTo>
                  <a:pt x="861" y="2354"/>
                </a:lnTo>
                <a:lnTo>
                  <a:pt x="872" y="2363"/>
                </a:lnTo>
                <a:lnTo>
                  <a:pt x="883" y="2374"/>
                </a:lnTo>
                <a:lnTo>
                  <a:pt x="892" y="2386"/>
                </a:lnTo>
                <a:lnTo>
                  <a:pt x="899" y="2398"/>
                </a:lnTo>
                <a:lnTo>
                  <a:pt x="905" y="2412"/>
                </a:lnTo>
                <a:lnTo>
                  <a:pt x="911" y="2426"/>
                </a:lnTo>
                <a:lnTo>
                  <a:pt x="914" y="2441"/>
                </a:lnTo>
                <a:lnTo>
                  <a:pt x="917" y="2455"/>
                </a:lnTo>
                <a:lnTo>
                  <a:pt x="917" y="2471"/>
                </a:lnTo>
                <a:lnTo>
                  <a:pt x="917" y="2487"/>
                </a:lnTo>
                <a:lnTo>
                  <a:pt x="914" y="2502"/>
                </a:lnTo>
                <a:lnTo>
                  <a:pt x="911" y="2517"/>
                </a:lnTo>
                <a:lnTo>
                  <a:pt x="905" y="2530"/>
                </a:lnTo>
                <a:lnTo>
                  <a:pt x="899" y="2543"/>
                </a:lnTo>
                <a:lnTo>
                  <a:pt x="892" y="2557"/>
                </a:lnTo>
                <a:lnTo>
                  <a:pt x="883" y="2569"/>
                </a:lnTo>
                <a:lnTo>
                  <a:pt x="872" y="2580"/>
                </a:lnTo>
                <a:lnTo>
                  <a:pt x="861" y="2589"/>
                </a:lnTo>
                <a:lnTo>
                  <a:pt x="850" y="2598"/>
                </a:lnTo>
                <a:lnTo>
                  <a:pt x="837" y="2605"/>
                </a:lnTo>
                <a:lnTo>
                  <a:pt x="824" y="2612"/>
                </a:lnTo>
                <a:lnTo>
                  <a:pt x="811" y="2617"/>
                </a:lnTo>
                <a:lnTo>
                  <a:pt x="796" y="2621"/>
                </a:lnTo>
                <a:lnTo>
                  <a:pt x="780" y="2623"/>
                </a:lnTo>
                <a:lnTo>
                  <a:pt x="765" y="2624"/>
                </a:lnTo>
                <a:lnTo>
                  <a:pt x="749" y="2623"/>
                </a:lnTo>
                <a:lnTo>
                  <a:pt x="734" y="2621"/>
                </a:lnTo>
                <a:lnTo>
                  <a:pt x="719" y="2617"/>
                </a:lnTo>
                <a:lnTo>
                  <a:pt x="705" y="2612"/>
                </a:lnTo>
                <a:lnTo>
                  <a:pt x="692" y="2605"/>
                </a:lnTo>
                <a:lnTo>
                  <a:pt x="679" y="2598"/>
                </a:lnTo>
                <a:lnTo>
                  <a:pt x="668" y="2589"/>
                </a:lnTo>
                <a:lnTo>
                  <a:pt x="657" y="2580"/>
                </a:lnTo>
                <a:lnTo>
                  <a:pt x="648" y="2569"/>
                </a:lnTo>
                <a:lnTo>
                  <a:pt x="638" y="2557"/>
                </a:lnTo>
                <a:lnTo>
                  <a:pt x="631" y="2543"/>
                </a:lnTo>
                <a:lnTo>
                  <a:pt x="625" y="2530"/>
                </a:lnTo>
                <a:lnTo>
                  <a:pt x="619" y="2517"/>
                </a:lnTo>
                <a:lnTo>
                  <a:pt x="615" y="2502"/>
                </a:lnTo>
                <a:lnTo>
                  <a:pt x="612" y="2487"/>
                </a:lnTo>
                <a:lnTo>
                  <a:pt x="612" y="2471"/>
                </a:lnTo>
                <a:close/>
                <a:moveTo>
                  <a:pt x="3160" y="901"/>
                </a:moveTo>
                <a:lnTo>
                  <a:pt x="2532" y="272"/>
                </a:lnTo>
                <a:lnTo>
                  <a:pt x="2532" y="901"/>
                </a:lnTo>
                <a:lnTo>
                  <a:pt x="3160" y="901"/>
                </a:lnTo>
                <a:close/>
                <a:moveTo>
                  <a:pt x="193" y="193"/>
                </a:moveTo>
                <a:lnTo>
                  <a:pt x="193" y="4570"/>
                </a:lnTo>
                <a:lnTo>
                  <a:pt x="3232" y="4570"/>
                </a:lnTo>
                <a:lnTo>
                  <a:pt x="3233" y="1288"/>
                </a:lnTo>
                <a:lnTo>
                  <a:pt x="3426" y="1288"/>
                </a:lnTo>
                <a:lnTo>
                  <a:pt x="3425" y="4763"/>
                </a:lnTo>
                <a:lnTo>
                  <a:pt x="0" y="4763"/>
                </a:lnTo>
                <a:lnTo>
                  <a:pt x="0" y="0"/>
                </a:lnTo>
                <a:lnTo>
                  <a:pt x="2533" y="0"/>
                </a:lnTo>
                <a:lnTo>
                  <a:pt x="3426" y="894"/>
                </a:lnTo>
                <a:lnTo>
                  <a:pt x="3426" y="1095"/>
                </a:lnTo>
                <a:lnTo>
                  <a:pt x="2339" y="1095"/>
                </a:lnTo>
                <a:lnTo>
                  <a:pt x="2339" y="193"/>
                </a:lnTo>
                <a:lnTo>
                  <a:pt x="193" y="193"/>
                </a:lnTo>
                <a:close/>
                <a:moveTo>
                  <a:pt x="1167" y="1806"/>
                </a:moveTo>
                <a:lnTo>
                  <a:pt x="2824" y="1806"/>
                </a:lnTo>
                <a:lnTo>
                  <a:pt x="2824" y="1903"/>
                </a:lnTo>
                <a:lnTo>
                  <a:pt x="1167" y="1903"/>
                </a:lnTo>
                <a:lnTo>
                  <a:pt x="1167" y="1806"/>
                </a:lnTo>
                <a:close/>
                <a:moveTo>
                  <a:pt x="1167" y="2423"/>
                </a:moveTo>
                <a:lnTo>
                  <a:pt x="2824" y="2423"/>
                </a:lnTo>
                <a:lnTo>
                  <a:pt x="2824" y="2519"/>
                </a:lnTo>
                <a:lnTo>
                  <a:pt x="1167" y="2519"/>
                </a:lnTo>
                <a:lnTo>
                  <a:pt x="1167" y="2423"/>
                </a:lnTo>
                <a:close/>
                <a:moveTo>
                  <a:pt x="1167" y="3039"/>
                </a:moveTo>
                <a:lnTo>
                  <a:pt x="2824" y="3039"/>
                </a:lnTo>
                <a:lnTo>
                  <a:pt x="2824" y="3135"/>
                </a:lnTo>
                <a:lnTo>
                  <a:pt x="1167" y="3135"/>
                </a:lnTo>
                <a:lnTo>
                  <a:pt x="1167" y="3039"/>
                </a:lnTo>
                <a:close/>
                <a:moveTo>
                  <a:pt x="1167" y="3656"/>
                </a:moveTo>
                <a:lnTo>
                  <a:pt x="2341" y="3656"/>
                </a:lnTo>
                <a:lnTo>
                  <a:pt x="2341" y="3753"/>
                </a:lnTo>
                <a:lnTo>
                  <a:pt x="1167" y="3753"/>
                </a:lnTo>
                <a:lnTo>
                  <a:pt x="1167" y="3656"/>
                </a:lnTo>
                <a:close/>
                <a:moveTo>
                  <a:pt x="612" y="1855"/>
                </a:moveTo>
                <a:lnTo>
                  <a:pt x="612" y="1855"/>
                </a:lnTo>
                <a:lnTo>
                  <a:pt x="612" y="1839"/>
                </a:lnTo>
                <a:lnTo>
                  <a:pt x="615" y="1823"/>
                </a:lnTo>
                <a:lnTo>
                  <a:pt x="619" y="1809"/>
                </a:lnTo>
                <a:lnTo>
                  <a:pt x="625" y="1794"/>
                </a:lnTo>
                <a:lnTo>
                  <a:pt x="631" y="1781"/>
                </a:lnTo>
                <a:lnTo>
                  <a:pt x="638" y="1769"/>
                </a:lnTo>
                <a:lnTo>
                  <a:pt x="648" y="1757"/>
                </a:lnTo>
                <a:lnTo>
                  <a:pt x="657" y="1746"/>
                </a:lnTo>
                <a:lnTo>
                  <a:pt x="668" y="1736"/>
                </a:lnTo>
                <a:lnTo>
                  <a:pt x="679" y="1728"/>
                </a:lnTo>
                <a:lnTo>
                  <a:pt x="692" y="1719"/>
                </a:lnTo>
                <a:lnTo>
                  <a:pt x="705" y="1713"/>
                </a:lnTo>
                <a:lnTo>
                  <a:pt x="719" y="1708"/>
                </a:lnTo>
                <a:lnTo>
                  <a:pt x="734" y="1705"/>
                </a:lnTo>
                <a:lnTo>
                  <a:pt x="749" y="1702"/>
                </a:lnTo>
                <a:lnTo>
                  <a:pt x="765" y="1701"/>
                </a:lnTo>
                <a:lnTo>
                  <a:pt x="780" y="1702"/>
                </a:lnTo>
                <a:lnTo>
                  <a:pt x="796" y="1705"/>
                </a:lnTo>
                <a:lnTo>
                  <a:pt x="811" y="1708"/>
                </a:lnTo>
                <a:lnTo>
                  <a:pt x="824" y="1713"/>
                </a:lnTo>
                <a:lnTo>
                  <a:pt x="837" y="1719"/>
                </a:lnTo>
                <a:lnTo>
                  <a:pt x="850" y="1728"/>
                </a:lnTo>
                <a:lnTo>
                  <a:pt x="861" y="1736"/>
                </a:lnTo>
                <a:lnTo>
                  <a:pt x="872" y="1746"/>
                </a:lnTo>
                <a:lnTo>
                  <a:pt x="883" y="1757"/>
                </a:lnTo>
                <a:lnTo>
                  <a:pt x="892" y="1769"/>
                </a:lnTo>
                <a:lnTo>
                  <a:pt x="899" y="1781"/>
                </a:lnTo>
                <a:lnTo>
                  <a:pt x="905" y="1794"/>
                </a:lnTo>
                <a:lnTo>
                  <a:pt x="911" y="1809"/>
                </a:lnTo>
                <a:lnTo>
                  <a:pt x="914" y="1823"/>
                </a:lnTo>
                <a:lnTo>
                  <a:pt x="917" y="1839"/>
                </a:lnTo>
                <a:lnTo>
                  <a:pt x="917" y="1855"/>
                </a:lnTo>
                <a:lnTo>
                  <a:pt x="917" y="1869"/>
                </a:lnTo>
                <a:lnTo>
                  <a:pt x="914" y="1885"/>
                </a:lnTo>
                <a:lnTo>
                  <a:pt x="911" y="1899"/>
                </a:lnTo>
                <a:lnTo>
                  <a:pt x="905" y="1914"/>
                </a:lnTo>
                <a:lnTo>
                  <a:pt x="899" y="1927"/>
                </a:lnTo>
                <a:lnTo>
                  <a:pt x="892" y="1939"/>
                </a:lnTo>
                <a:lnTo>
                  <a:pt x="883" y="1951"/>
                </a:lnTo>
                <a:lnTo>
                  <a:pt x="872" y="1962"/>
                </a:lnTo>
                <a:lnTo>
                  <a:pt x="861" y="1972"/>
                </a:lnTo>
                <a:lnTo>
                  <a:pt x="850" y="1980"/>
                </a:lnTo>
                <a:lnTo>
                  <a:pt x="837" y="1989"/>
                </a:lnTo>
                <a:lnTo>
                  <a:pt x="824" y="1995"/>
                </a:lnTo>
                <a:lnTo>
                  <a:pt x="811" y="2000"/>
                </a:lnTo>
                <a:lnTo>
                  <a:pt x="796" y="2003"/>
                </a:lnTo>
                <a:lnTo>
                  <a:pt x="780" y="2006"/>
                </a:lnTo>
                <a:lnTo>
                  <a:pt x="765" y="2007"/>
                </a:lnTo>
                <a:lnTo>
                  <a:pt x="749" y="2006"/>
                </a:lnTo>
                <a:lnTo>
                  <a:pt x="734" y="2003"/>
                </a:lnTo>
                <a:lnTo>
                  <a:pt x="719" y="2000"/>
                </a:lnTo>
                <a:lnTo>
                  <a:pt x="705" y="1995"/>
                </a:lnTo>
                <a:lnTo>
                  <a:pt x="692" y="1989"/>
                </a:lnTo>
                <a:lnTo>
                  <a:pt x="679" y="1980"/>
                </a:lnTo>
                <a:lnTo>
                  <a:pt x="668" y="1972"/>
                </a:lnTo>
                <a:lnTo>
                  <a:pt x="657" y="1962"/>
                </a:lnTo>
                <a:lnTo>
                  <a:pt x="648" y="1951"/>
                </a:lnTo>
                <a:lnTo>
                  <a:pt x="638" y="1939"/>
                </a:lnTo>
                <a:lnTo>
                  <a:pt x="631" y="1927"/>
                </a:lnTo>
                <a:lnTo>
                  <a:pt x="625" y="1914"/>
                </a:lnTo>
                <a:lnTo>
                  <a:pt x="619" y="1899"/>
                </a:lnTo>
                <a:lnTo>
                  <a:pt x="615" y="1885"/>
                </a:lnTo>
                <a:lnTo>
                  <a:pt x="612" y="1869"/>
                </a:lnTo>
                <a:lnTo>
                  <a:pt x="612" y="1855"/>
                </a:lnTo>
                <a:close/>
                <a:moveTo>
                  <a:pt x="612" y="3088"/>
                </a:moveTo>
                <a:lnTo>
                  <a:pt x="612" y="3088"/>
                </a:lnTo>
                <a:lnTo>
                  <a:pt x="612" y="3073"/>
                </a:lnTo>
                <a:lnTo>
                  <a:pt x="615" y="3057"/>
                </a:lnTo>
                <a:lnTo>
                  <a:pt x="619" y="3042"/>
                </a:lnTo>
                <a:lnTo>
                  <a:pt x="625" y="3029"/>
                </a:lnTo>
                <a:lnTo>
                  <a:pt x="631" y="3016"/>
                </a:lnTo>
                <a:lnTo>
                  <a:pt x="638" y="3003"/>
                </a:lnTo>
                <a:lnTo>
                  <a:pt x="648" y="2990"/>
                </a:lnTo>
                <a:lnTo>
                  <a:pt x="657" y="2980"/>
                </a:lnTo>
                <a:lnTo>
                  <a:pt x="668" y="2970"/>
                </a:lnTo>
                <a:lnTo>
                  <a:pt x="679" y="2961"/>
                </a:lnTo>
                <a:lnTo>
                  <a:pt x="692" y="2954"/>
                </a:lnTo>
                <a:lnTo>
                  <a:pt x="705" y="2947"/>
                </a:lnTo>
                <a:lnTo>
                  <a:pt x="719" y="2942"/>
                </a:lnTo>
                <a:lnTo>
                  <a:pt x="734" y="2939"/>
                </a:lnTo>
                <a:lnTo>
                  <a:pt x="749" y="2936"/>
                </a:lnTo>
                <a:lnTo>
                  <a:pt x="765" y="2935"/>
                </a:lnTo>
                <a:lnTo>
                  <a:pt x="780" y="2936"/>
                </a:lnTo>
                <a:lnTo>
                  <a:pt x="796" y="2939"/>
                </a:lnTo>
                <a:lnTo>
                  <a:pt x="811" y="2942"/>
                </a:lnTo>
                <a:lnTo>
                  <a:pt x="824" y="2947"/>
                </a:lnTo>
                <a:lnTo>
                  <a:pt x="837" y="2954"/>
                </a:lnTo>
                <a:lnTo>
                  <a:pt x="850" y="2961"/>
                </a:lnTo>
                <a:lnTo>
                  <a:pt x="861" y="2970"/>
                </a:lnTo>
                <a:lnTo>
                  <a:pt x="872" y="2980"/>
                </a:lnTo>
                <a:lnTo>
                  <a:pt x="883" y="2990"/>
                </a:lnTo>
                <a:lnTo>
                  <a:pt x="892" y="3003"/>
                </a:lnTo>
                <a:lnTo>
                  <a:pt x="899" y="3016"/>
                </a:lnTo>
                <a:lnTo>
                  <a:pt x="905" y="3029"/>
                </a:lnTo>
                <a:lnTo>
                  <a:pt x="911" y="3042"/>
                </a:lnTo>
                <a:lnTo>
                  <a:pt x="914" y="3057"/>
                </a:lnTo>
                <a:lnTo>
                  <a:pt x="917" y="3073"/>
                </a:lnTo>
                <a:lnTo>
                  <a:pt x="917" y="3088"/>
                </a:lnTo>
                <a:lnTo>
                  <a:pt x="917" y="3104"/>
                </a:lnTo>
                <a:lnTo>
                  <a:pt x="914" y="3119"/>
                </a:lnTo>
                <a:lnTo>
                  <a:pt x="911" y="3133"/>
                </a:lnTo>
                <a:lnTo>
                  <a:pt x="905" y="3148"/>
                </a:lnTo>
                <a:lnTo>
                  <a:pt x="899" y="3161"/>
                </a:lnTo>
                <a:lnTo>
                  <a:pt x="892" y="3173"/>
                </a:lnTo>
                <a:lnTo>
                  <a:pt x="883" y="3185"/>
                </a:lnTo>
                <a:lnTo>
                  <a:pt x="872" y="3196"/>
                </a:lnTo>
                <a:lnTo>
                  <a:pt x="861" y="3206"/>
                </a:lnTo>
                <a:lnTo>
                  <a:pt x="850" y="3215"/>
                </a:lnTo>
                <a:lnTo>
                  <a:pt x="837" y="3222"/>
                </a:lnTo>
                <a:lnTo>
                  <a:pt x="824" y="3228"/>
                </a:lnTo>
                <a:lnTo>
                  <a:pt x="811" y="3233"/>
                </a:lnTo>
                <a:lnTo>
                  <a:pt x="796" y="3238"/>
                </a:lnTo>
                <a:lnTo>
                  <a:pt x="780" y="3239"/>
                </a:lnTo>
                <a:lnTo>
                  <a:pt x="765" y="3241"/>
                </a:lnTo>
                <a:lnTo>
                  <a:pt x="749" y="3239"/>
                </a:lnTo>
                <a:lnTo>
                  <a:pt x="734" y="3238"/>
                </a:lnTo>
                <a:lnTo>
                  <a:pt x="719" y="3233"/>
                </a:lnTo>
                <a:lnTo>
                  <a:pt x="705" y="3228"/>
                </a:lnTo>
                <a:lnTo>
                  <a:pt x="692" y="3222"/>
                </a:lnTo>
                <a:lnTo>
                  <a:pt x="679" y="3215"/>
                </a:lnTo>
                <a:lnTo>
                  <a:pt x="668" y="3206"/>
                </a:lnTo>
                <a:lnTo>
                  <a:pt x="657" y="3196"/>
                </a:lnTo>
                <a:lnTo>
                  <a:pt x="648" y="3185"/>
                </a:lnTo>
                <a:lnTo>
                  <a:pt x="638" y="3173"/>
                </a:lnTo>
                <a:lnTo>
                  <a:pt x="631" y="3161"/>
                </a:lnTo>
                <a:lnTo>
                  <a:pt x="625" y="3148"/>
                </a:lnTo>
                <a:lnTo>
                  <a:pt x="619" y="3133"/>
                </a:lnTo>
                <a:lnTo>
                  <a:pt x="615" y="3119"/>
                </a:lnTo>
                <a:lnTo>
                  <a:pt x="612" y="3104"/>
                </a:lnTo>
                <a:lnTo>
                  <a:pt x="612" y="3088"/>
                </a:lnTo>
                <a:close/>
                <a:moveTo>
                  <a:pt x="612" y="3705"/>
                </a:moveTo>
                <a:lnTo>
                  <a:pt x="612" y="3705"/>
                </a:lnTo>
                <a:lnTo>
                  <a:pt x="612" y="3689"/>
                </a:lnTo>
                <a:lnTo>
                  <a:pt x="615" y="3674"/>
                </a:lnTo>
                <a:lnTo>
                  <a:pt x="619" y="3660"/>
                </a:lnTo>
                <a:lnTo>
                  <a:pt x="625" y="3645"/>
                </a:lnTo>
                <a:lnTo>
                  <a:pt x="631" y="3632"/>
                </a:lnTo>
                <a:lnTo>
                  <a:pt x="638" y="3620"/>
                </a:lnTo>
                <a:lnTo>
                  <a:pt x="648" y="3608"/>
                </a:lnTo>
                <a:lnTo>
                  <a:pt x="657" y="3597"/>
                </a:lnTo>
                <a:lnTo>
                  <a:pt x="668" y="3587"/>
                </a:lnTo>
                <a:lnTo>
                  <a:pt x="679" y="3579"/>
                </a:lnTo>
                <a:lnTo>
                  <a:pt x="692" y="3570"/>
                </a:lnTo>
                <a:lnTo>
                  <a:pt x="705" y="3564"/>
                </a:lnTo>
                <a:lnTo>
                  <a:pt x="719" y="3560"/>
                </a:lnTo>
                <a:lnTo>
                  <a:pt x="734" y="3556"/>
                </a:lnTo>
                <a:lnTo>
                  <a:pt x="749" y="3554"/>
                </a:lnTo>
                <a:lnTo>
                  <a:pt x="765" y="3552"/>
                </a:lnTo>
                <a:lnTo>
                  <a:pt x="780" y="3554"/>
                </a:lnTo>
                <a:lnTo>
                  <a:pt x="796" y="3556"/>
                </a:lnTo>
                <a:lnTo>
                  <a:pt x="811" y="3560"/>
                </a:lnTo>
                <a:lnTo>
                  <a:pt x="824" y="3564"/>
                </a:lnTo>
                <a:lnTo>
                  <a:pt x="837" y="3570"/>
                </a:lnTo>
                <a:lnTo>
                  <a:pt x="850" y="3579"/>
                </a:lnTo>
                <a:lnTo>
                  <a:pt x="861" y="3587"/>
                </a:lnTo>
                <a:lnTo>
                  <a:pt x="872" y="3597"/>
                </a:lnTo>
                <a:lnTo>
                  <a:pt x="883" y="3608"/>
                </a:lnTo>
                <a:lnTo>
                  <a:pt x="892" y="3620"/>
                </a:lnTo>
                <a:lnTo>
                  <a:pt x="899" y="3632"/>
                </a:lnTo>
                <a:lnTo>
                  <a:pt x="905" y="3645"/>
                </a:lnTo>
                <a:lnTo>
                  <a:pt x="911" y="3660"/>
                </a:lnTo>
                <a:lnTo>
                  <a:pt x="914" y="3674"/>
                </a:lnTo>
                <a:lnTo>
                  <a:pt x="917" y="3689"/>
                </a:lnTo>
                <a:lnTo>
                  <a:pt x="917" y="3705"/>
                </a:lnTo>
                <a:lnTo>
                  <a:pt x="917" y="3720"/>
                </a:lnTo>
                <a:lnTo>
                  <a:pt x="914" y="3736"/>
                </a:lnTo>
                <a:lnTo>
                  <a:pt x="911" y="3750"/>
                </a:lnTo>
                <a:lnTo>
                  <a:pt x="905" y="3765"/>
                </a:lnTo>
                <a:lnTo>
                  <a:pt x="899" y="3778"/>
                </a:lnTo>
                <a:lnTo>
                  <a:pt x="892" y="3790"/>
                </a:lnTo>
                <a:lnTo>
                  <a:pt x="883" y="3802"/>
                </a:lnTo>
                <a:lnTo>
                  <a:pt x="872" y="3813"/>
                </a:lnTo>
                <a:lnTo>
                  <a:pt x="861" y="3823"/>
                </a:lnTo>
                <a:lnTo>
                  <a:pt x="850" y="3831"/>
                </a:lnTo>
                <a:lnTo>
                  <a:pt x="837" y="3839"/>
                </a:lnTo>
                <a:lnTo>
                  <a:pt x="824" y="3846"/>
                </a:lnTo>
                <a:lnTo>
                  <a:pt x="811" y="3851"/>
                </a:lnTo>
                <a:lnTo>
                  <a:pt x="796" y="3854"/>
                </a:lnTo>
                <a:lnTo>
                  <a:pt x="780" y="3857"/>
                </a:lnTo>
                <a:lnTo>
                  <a:pt x="765" y="3858"/>
                </a:lnTo>
                <a:lnTo>
                  <a:pt x="749" y="3857"/>
                </a:lnTo>
                <a:lnTo>
                  <a:pt x="734" y="3854"/>
                </a:lnTo>
                <a:lnTo>
                  <a:pt x="719" y="3851"/>
                </a:lnTo>
                <a:lnTo>
                  <a:pt x="705" y="3846"/>
                </a:lnTo>
                <a:lnTo>
                  <a:pt x="692" y="3839"/>
                </a:lnTo>
                <a:lnTo>
                  <a:pt x="679" y="3831"/>
                </a:lnTo>
                <a:lnTo>
                  <a:pt x="668" y="3823"/>
                </a:lnTo>
                <a:lnTo>
                  <a:pt x="657" y="3813"/>
                </a:lnTo>
                <a:lnTo>
                  <a:pt x="648" y="3802"/>
                </a:lnTo>
                <a:lnTo>
                  <a:pt x="638" y="3790"/>
                </a:lnTo>
                <a:lnTo>
                  <a:pt x="631" y="3778"/>
                </a:lnTo>
                <a:lnTo>
                  <a:pt x="625" y="3765"/>
                </a:lnTo>
                <a:lnTo>
                  <a:pt x="619" y="3750"/>
                </a:lnTo>
                <a:lnTo>
                  <a:pt x="615" y="3736"/>
                </a:lnTo>
                <a:lnTo>
                  <a:pt x="612" y="3720"/>
                </a:lnTo>
                <a:lnTo>
                  <a:pt x="612" y="3705"/>
                </a:lnTo>
                <a:close/>
              </a:path>
            </a:pathLst>
          </a:custGeom>
          <a:solidFill>
            <a:srgbClr val="80808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8" name="TextBox 7"/>
          <p:cNvSpPr txBox="1"/>
          <p:nvPr/>
        </p:nvSpPr>
        <p:spPr>
          <a:xfrm>
            <a:off x="6168008" y="4518801"/>
            <a:ext cx="96513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/>
              <a:t>Счет 2</a:t>
            </a:r>
          </a:p>
        </p:txBody>
      </p:sp>
      <p:sp>
        <p:nvSpPr>
          <p:cNvPr id="9" name="Freeform 46"/>
          <p:cNvSpPr>
            <a:spLocks noChangeAspect="1" noEditPoints="1"/>
          </p:cNvSpPr>
          <p:nvPr/>
        </p:nvSpPr>
        <p:spPr bwMode="auto">
          <a:xfrm>
            <a:off x="6230453" y="5161781"/>
            <a:ext cx="849918" cy="1179477"/>
          </a:xfrm>
          <a:custGeom>
            <a:avLst/>
            <a:gdLst>
              <a:gd name="T0" fmla="*/ 2147483647 w 3426"/>
              <a:gd name="T1" fmla="*/ 2147483647 h 4763"/>
              <a:gd name="T2" fmla="*/ 2147483647 w 3426"/>
              <a:gd name="T3" fmla="*/ 2147483647 h 4763"/>
              <a:gd name="T4" fmla="*/ 2147483647 w 3426"/>
              <a:gd name="T5" fmla="*/ 2147483647 h 4763"/>
              <a:gd name="T6" fmla="*/ 2147483647 w 3426"/>
              <a:gd name="T7" fmla="*/ 2147483647 h 4763"/>
              <a:gd name="T8" fmla="*/ 2147483647 w 3426"/>
              <a:gd name="T9" fmla="*/ 2147483647 h 4763"/>
              <a:gd name="T10" fmla="*/ 2147483647 w 3426"/>
              <a:gd name="T11" fmla="*/ 2147483647 h 4763"/>
              <a:gd name="T12" fmla="*/ 2147483647 w 3426"/>
              <a:gd name="T13" fmla="*/ 2147483647 h 4763"/>
              <a:gd name="T14" fmla="*/ 2147483647 w 3426"/>
              <a:gd name="T15" fmla="*/ 2147483647 h 4763"/>
              <a:gd name="T16" fmla="*/ 2147483647 w 3426"/>
              <a:gd name="T17" fmla="*/ 2147483647 h 4763"/>
              <a:gd name="T18" fmla="*/ 2147483647 w 3426"/>
              <a:gd name="T19" fmla="*/ 2147483647 h 4763"/>
              <a:gd name="T20" fmla="*/ 2147483647 w 3426"/>
              <a:gd name="T21" fmla="*/ 2147483647 h 4763"/>
              <a:gd name="T22" fmla="*/ 2147483647 w 3426"/>
              <a:gd name="T23" fmla="*/ 2147483647 h 4763"/>
              <a:gd name="T24" fmla="*/ 2147483647 w 3426"/>
              <a:gd name="T25" fmla="*/ 2147483647 h 4763"/>
              <a:gd name="T26" fmla="*/ 2147483647 w 3426"/>
              <a:gd name="T27" fmla="*/ 2147483647 h 4763"/>
              <a:gd name="T28" fmla="*/ 2147483647 w 3426"/>
              <a:gd name="T29" fmla="*/ 2147483647 h 4763"/>
              <a:gd name="T30" fmla="*/ 2147483647 w 3426"/>
              <a:gd name="T31" fmla="*/ 2147483647 h 4763"/>
              <a:gd name="T32" fmla="*/ 2147483647 w 3426"/>
              <a:gd name="T33" fmla="*/ 2147483647 h 4763"/>
              <a:gd name="T34" fmla="*/ 2147483647 w 3426"/>
              <a:gd name="T35" fmla="*/ 2147483647 h 4763"/>
              <a:gd name="T36" fmla="*/ 2147483647 w 3426"/>
              <a:gd name="T37" fmla="*/ 2147483647 h 4763"/>
              <a:gd name="T38" fmla="*/ 2147483647 w 3426"/>
              <a:gd name="T39" fmla="*/ 2147483647 h 4763"/>
              <a:gd name="T40" fmla="*/ 2147483647 w 3426"/>
              <a:gd name="T41" fmla="*/ 2147483647 h 4763"/>
              <a:gd name="T42" fmla="*/ 2147483647 w 3426"/>
              <a:gd name="T43" fmla="*/ 2147483647 h 4763"/>
              <a:gd name="T44" fmla="*/ 2147483647 w 3426"/>
              <a:gd name="T45" fmla="*/ 2147483647 h 4763"/>
              <a:gd name="T46" fmla="*/ 2147483647 w 3426"/>
              <a:gd name="T47" fmla="*/ 2147483647 h 4763"/>
              <a:gd name="T48" fmla="*/ 2147483647 w 3426"/>
              <a:gd name="T49" fmla="*/ 2147483647 h 4763"/>
              <a:gd name="T50" fmla="*/ 2147483647 w 3426"/>
              <a:gd name="T51" fmla="*/ 2147483647 h 4763"/>
              <a:gd name="T52" fmla="*/ 2147483647 w 3426"/>
              <a:gd name="T53" fmla="*/ 2147483647 h 4763"/>
              <a:gd name="T54" fmla="*/ 2147483647 w 3426"/>
              <a:gd name="T55" fmla="*/ 2147483647 h 4763"/>
              <a:gd name="T56" fmla="*/ 2147483647 w 3426"/>
              <a:gd name="T57" fmla="*/ 2147483647 h 4763"/>
              <a:gd name="T58" fmla="*/ 2147483647 w 3426"/>
              <a:gd name="T59" fmla="*/ 2147483647 h 4763"/>
              <a:gd name="T60" fmla="*/ 2147483647 w 3426"/>
              <a:gd name="T61" fmla="*/ 2147483647 h 4763"/>
              <a:gd name="T62" fmla="*/ 2147483647 w 3426"/>
              <a:gd name="T63" fmla="*/ 2147483647 h 4763"/>
              <a:gd name="T64" fmla="*/ 2147483647 w 3426"/>
              <a:gd name="T65" fmla="*/ 2147483647 h 4763"/>
              <a:gd name="T66" fmla="*/ 2147483647 w 3426"/>
              <a:gd name="T67" fmla="*/ 2147483647 h 4763"/>
              <a:gd name="T68" fmla="*/ 2147483647 w 3426"/>
              <a:gd name="T69" fmla="*/ 2147483647 h 4763"/>
              <a:gd name="T70" fmla="*/ 2147483647 w 3426"/>
              <a:gd name="T71" fmla="*/ 2147483647 h 4763"/>
              <a:gd name="T72" fmla="*/ 2147483647 w 3426"/>
              <a:gd name="T73" fmla="*/ 2147483647 h 4763"/>
              <a:gd name="T74" fmla="*/ 2147483647 w 3426"/>
              <a:gd name="T75" fmla="*/ 2147483647 h 4763"/>
              <a:gd name="T76" fmla="*/ 2147483647 w 3426"/>
              <a:gd name="T77" fmla="*/ 2147483647 h 4763"/>
              <a:gd name="T78" fmla="*/ 2147483647 w 3426"/>
              <a:gd name="T79" fmla="*/ 2147483647 h 4763"/>
              <a:gd name="T80" fmla="*/ 2147483647 w 3426"/>
              <a:gd name="T81" fmla="*/ 2147483647 h 4763"/>
              <a:gd name="T82" fmla="*/ 2147483647 w 3426"/>
              <a:gd name="T83" fmla="*/ 2147483647 h 4763"/>
              <a:gd name="T84" fmla="*/ 2147483647 w 3426"/>
              <a:gd name="T85" fmla="*/ 2147483647 h 4763"/>
              <a:gd name="T86" fmla="*/ 2147483647 w 3426"/>
              <a:gd name="T87" fmla="*/ 2147483647 h 4763"/>
              <a:gd name="T88" fmla="*/ 2147483647 w 3426"/>
              <a:gd name="T89" fmla="*/ 2147483647 h 4763"/>
              <a:gd name="T90" fmla="*/ 2147483647 w 3426"/>
              <a:gd name="T91" fmla="*/ 2147483647 h 4763"/>
              <a:gd name="T92" fmla="*/ 2147483647 w 3426"/>
              <a:gd name="T93" fmla="*/ 2147483647 h 4763"/>
              <a:gd name="T94" fmla="*/ 2147483647 w 3426"/>
              <a:gd name="T95" fmla="*/ 2147483647 h 4763"/>
              <a:gd name="T96" fmla="*/ 2147483647 w 3426"/>
              <a:gd name="T97" fmla="*/ 2147483647 h 4763"/>
              <a:gd name="T98" fmla="*/ 2147483647 w 3426"/>
              <a:gd name="T99" fmla="*/ 2147483647 h 4763"/>
              <a:gd name="T100" fmla="*/ 2147483647 w 3426"/>
              <a:gd name="T101" fmla="*/ 2147483647 h 4763"/>
              <a:gd name="T102" fmla="*/ 2147483647 w 3426"/>
              <a:gd name="T103" fmla="*/ 2147483647 h 4763"/>
              <a:gd name="T104" fmla="*/ 2147483647 w 3426"/>
              <a:gd name="T105" fmla="*/ 2147483647 h 4763"/>
              <a:gd name="T106" fmla="*/ 2147483647 w 3426"/>
              <a:gd name="T107" fmla="*/ 2147483647 h 4763"/>
              <a:gd name="T108" fmla="*/ 2147483647 w 3426"/>
              <a:gd name="T109" fmla="*/ 2147483647 h 4763"/>
              <a:gd name="T110" fmla="*/ 2147483647 w 3426"/>
              <a:gd name="T111" fmla="*/ 2147483647 h 4763"/>
              <a:gd name="T112" fmla="*/ 2147483647 w 3426"/>
              <a:gd name="T113" fmla="*/ 2147483647 h 4763"/>
              <a:gd name="T114" fmla="*/ 2147483647 w 3426"/>
              <a:gd name="T115" fmla="*/ 2147483647 h 4763"/>
              <a:gd name="T116" fmla="*/ 2147483647 w 3426"/>
              <a:gd name="T117" fmla="*/ 2147483647 h 4763"/>
              <a:gd name="T118" fmla="*/ 2147483647 w 3426"/>
              <a:gd name="T119" fmla="*/ 2147483647 h 4763"/>
              <a:gd name="T120" fmla="*/ 2147483647 w 3426"/>
              <a:gd name="T121" fmla="*/ 2147483647 h 4763"/>
              <a:gd name="T122" fmla="*/ 2147483647 w 3426"/>
              <a:gd name="T123" fmla="*/ 2147483647 h 4763"/>
              <a:gd name="T124" fmla="*/ 2147483647 w 3426"/>
              <a:gd name="T125" fmla="*/ 2147483647 h 4763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60000 65536"/>
              <a:gd name="T187" fmla="*/ 0 60000 65536"/>
              <a:gd name="T188" fmla="*/ 0 60000 65536"/>
              <a:gd name="T189" fmla="*/ 0 w 3426"/>
              <a:gd name="T190" fmla="*/ 0 h 4763"/>
              <a:gd name="T191" fmla="*/ 3426 w 3426"/>
              <a:gd name="T192" fmla="*/ 4763 h 4763"/>
            </a:gdLst>
            <a:ahLst/>
            <a:cxnLst>
              <a:cxn ang="T126">
                <a:pos x="T0" y="T1"/>
              </a:cxn>
              <a:cxn ang="T127">
                <a:pos x="T2" y="T3"/>
              </a:cxn>
              <a:cxn ang="T128">
                <a:pos x="T4" y="T5"/>
              </a:cxn>
              <a:cxn ang="T129">
                <a:pos x="T6" y="T7"/>
              </a:cxn>
              <a:cxn ang="T130">
                <a:pos x="T8" y="T9"/>
              </a:cxn>
              <a:cxn ang="T131">
                <a:pos x="T10" y="T11"/>
              </a:cxn>
              <a:cxn ang="T132">
                <a:pos x="T12" y="T13"/>
              </a:cxn>
              <a:cxn ang="T133">
                <a:pos x="T14" y="T15"/>
              </a:cxn>
              <a:cxn ang="T134">
                <a:pos x="T16" y="T17"/>
              </a:cxn>
              <a:cxn ang="T135">
                <a:pos x="T18" y="T19"/>
              </a:cxn>
              <a:cxn ang="T136">
                <a:pos x="T20" y="T21"/>
              </a:cxn>
              <a:cxn ang="T137">
                <a:pos x="T22" y="T23"/>
              </a:cxn>
              <a:cxn ang="T138">
                <a:pos x="T24" y="T25"/>
              </a:cxn>
              <a:cxn ang="T139">
                <a:pos x="T26" y="T27"/>
              </a:cxn>
              <a:cxn ang="T140">
                <a:pos x="T28" y="T29"/>
              </a:cxn>
              <a:cxn ang="T141">
                <a:pos x="T30" y="T31"/>
              </a:cxn>
              <a:cxn ang="T142">
                <a:pos x="T32" y="T33"/>
              </a:cxn>
              <a:cxn ang="T143">
                <a:pos x="T34" y="T35"/>
              </a:cxn>
              <a:cxn ang="T144">
                <a:pos x="T36" y="T37"/>
              </a:cxn>
              <a:cxn ang="T145">
                <a:pos x="T38" y="T39"/>
              </a:cxn>
              <a:cxn ang="T146">
                <a:pos x="T40" y="T41"/>
              </a:cxn>
              <a:cxn ang="T147">
                <a:pos x="T42" y="T43"/>
              </a:cxn>
              <a:cxn ang="T148">
                <a:pos x="T44" y="T45"/>
              </a:cxn>
              <a:cxn ang="T149">
                <a:pos x="T46" y="T47"/>
              </a:cxn>
              <a:cxn ang="T150">
                <a:pos x="T48" y="T49"/>
              </a:cxn>
              <a:cxn ang="T151">
                <a:pos x="T50" y="T51"/>
              </a:cxn>
              <a:cxn ang="T152">
                <a:pos x="T52" y="T53"/>
              </a:cxn>
              <a:cxn ang="T153">
                <a:pos x="T54" y="T55"/>
              </a:cxn>
              <a:cxn ang="T154">
                <a:pos x="T56" y="T57"/>
              </a:cxn>
              <a:cxn ang="T155">
                <a:pos x="T58" y="T59"/>
              </a:cxn>
              <a:cxn ang="T156">
                <a:pos x="T60" y="T61"/>
              </a:cxn>
              <a:cxn ang="T157">
                <a:pos x="T62" y="T63"/>
              </a:cxn>
              <a:cxn ang="T158">
                <a:pos x="T64" y="T65"/>
              </a:cxn>
              <a:cxn ang="T159">
                <a:pos x="T66" y="T67"/>
              </a:cxn>
              <a:cxn ang="T160">
                <a:pos x="T68" y="T69"/>
              </a:cxn>
              <a:cxn ang="T161">
                <a:pos x="T70" y="T71"/>
              </a:cxn>
              <a:cxn ang="T162">
                <a:pos x="T72" y="T73"/>
              </a:cxn>
              <a:cxn ang="T163">
                <a:pos x="T74" y="T75"/>
              </a:cxn>
              <a:cxn ang="T164">
                <a:pos x="T76" y="T77"/>
              </a:cxn>
              <a:cxn ang="T165">
                <a:pos x="T78" y="T79"/>
              </a:cxn>
              <a:cxn ang="T166">
                <a:pos x="T80" y="T81"/>
              </a:cxn>
              <a:cxn ang="T167">
                <a:pos x="T82" y="T83"/>
              </a:cxn>
              <a:cxn ang="T168">
                <a:pos x="T84" y="T85"/>
              </a:cxn>
              <a:cxn ang="T169">
                <a:pos x="T86" y="T87"/>
              </a:cxn>
              <a:cxn ang="T170">
                <a:pos x="T88" y="T89"/>
              </a:cxn>
              <a:cxn ang="T171">
                <a:pos x="T90" y="T91"/>
              </a:cxn>
              <a:cxn ang="T172">
                <a:pos x="T92" y="T93"/>
              </a:cxn>
              <a:cxn ang="T173">
                <a:pos x="T94" y="T95"/>
              </a:cxn>
              <a:cxn ang="T174">
                <a:pos x="T96" y="T97"/>
              </a:cxn>
              <a:cxn ang="T175">
                <a:pos x="T98" y="T99"/>
              </a:cxn>
              <a:cxn ang="T176">
                <a:pos x="T100" y="T101"/>
              </a:cxn>
              <a:cxn ang="T177">
                <a:pos x="T102" y="T103"/>
              </a:cxn>
              <a:cxn ang="T178">
                <a:pos x="T104" y="T105"/>
              </a:cxn>
              <a:cxn ang="T179">
                <a:pos x="T106" y="T107"/>
              </a:cxn>
              <a:cxn ang="T180">
                <a:pos x="T108" y="T109"/>
              </a:cxn>
              <a:cxn ang="T181">
                <a:pos x="T110" y="T111"/>
              </a:cxn>
              <a:cxn ang="T182">
                <a:pos x="T112" y="T113"/>
              </a:cxn>
              <a:cxn ang="T183">
                <a:pos x="T114" y="T115"/>
              </a:cxn>
              <a:cxn ang="T184">
                <a:pos x="T116" y="T117"/>
              </a:cxn>
              <a:cxn ang="T185">
                <a:pos x="T118" y="T119"/>
              </a:cxn>
              <a:cxn ang="T186">
                <a:pos x="T120" y="T121"/>
              </a:cxn>
              <a:cxn ang="T187">
                <a:pos x="T122" y="T123"/>
              </a:cxn>
              <a:cxn ang="T188">
                <a:pos x="T124" y="T125"/>
              </a:cxn>
            </a:cxnLst>
            <a:rect l="T189" t="T190" r="T191" b="T192"/>
            <a:pathLst>
              <a:path w="3426" h="4763">
                <a:moveTo>
                  <a:pt x="612" y="2471"/>
                </a:moveTo>
                <a:lnTo>
                  <a:pt x="612" y="2471"/>
                </a:lnTo>
                <a:lnTo>
                  <a:pt x="612" y="2455"/>
                </a:lnTo>
                <a:lnTo>
                  <a:pt x="615" y="2441"/>
                </a:lnTo>
                <a:lnTo>
                  <a:pt x="619" y="2426"/>
                </a:lnTo>
                <a:lnTo>
                  <a:pt x="625" y="2412"/>
                </a:lnTo>
                <a:lnTo>
                  <a:pt x="631" y="2398"/>
                </a:lnTo>
                <a:lnTo>
                  <a:pt x="638" y="2386"/>
                </a:lnTo>
                <a:lnTo>
                  <a:pt x="648" y="2374"/>
                </a:lnTo>
                <a:lnTo>
                  <a:pt x="657" y="2363"/>
                </a:lnTo>
                <a:lnTo>
                  <a:pt x="668" y="2354"/>
                </a:lnTo>
                <a:lnTo>
                  <a:pt x="679" y="2344"/>
                </a:lnTo>
                <a:lnTo>
                  <a:pt x="692" y="2337"/>
                </a:lnTo>
                <a:lnTo>
                  <a:pt x="705" y="2331"/>
                </a:lnTo>
                <a:lnTo>
                  <a:pt x="719" y="2325"/>
                </a:lnTo>
                <a:lnTo>
                  <a:pt x="734" y="2321"/>
                </a:lnTo>
                <a:lnTo>
                  <a:pt x="749" y="2319"/>
                </a:lnTo>
                <a:lnTo>
                  <a:pt x="765" y="2319"/>
                </a:lnTo>
                <a:lnTo>
                  <a:pt x="780" y="2319"/>
                </a:lnTo>
                <a:lnTo>
                  <a:pt x="796" y="2321"/>
                </a:lnTo>
                <a:lnTo>
                  <a:pt x="811" y="2325"/>
                </a:lnTo>
                <a:lnTo>
                  <a:pt x="824" y="2331"/>
                </a:lnTo>
                <a:lnTo>
                  <a:pt x="837" y="2337"/>
                </a:lnTo>
                <a:lnTo>
                  <a:pt x="850" y="2344"/>
                </a:lnTo>
                <a:lnTo>
                  <a:pt x="861" y="2354"/>
                </a:lnTo>
                <a:lnTo>
                  <a:pt x="872" y="2363"/>
                </a:lnTo>
                <a:lnTo>
                  <a:pt x="883" y="2374"/>
                </a:lnTo>
                <a:lnTo>
                  <a:pt x="892" y="2386"/>
                </a:lnTo>
                <a:lnTo>
                  <a:pt x="899" y="2398"/>
                </a:lnTo>
                <a:lnTo>
                  <a:pt x="905" y="2412"/>
                </a:lnTo>
                <a:lnTo>
                  <a:pt x="911" y="2426"/>
                </a:lnTo>
                <a:lnTo>
                  <a:pt x="914" y="2441"/>
                </a:lnTo>
                <a:lnTo>
                  <a:pt x="917" y="2455"/>
                </a:lnTo>
                <a:lnTo>
                  <a:pt x="917" y="2471"/>
                </a:lnTo>
                <a:lnTo>
                  <a:pt x="917" y="2487"/>
                </a:lnTo>
                <a:lnTo>
                  <a:pt x="914" y="2502"/>
                </a:lnTo>
                <a:lnTo>
                  <a:pt x="911" y="2517"/>
                </a:lnTo>
                <a:lnTo>
                  <a:pt x="905" y="2530"/>
                </a:lnTo>
                <a:lnTo>
                  <a:pt x="899" y="2543"/>
                </a:lnTo>
                <a:lnTo>
                  <a:pt x="892" y="2557"/>
                </a:lnTo>
                <a:lnTo>
                  <a:pt x="883" y="2569"/>
                </a:lnTo>
                <a:lnTo>
                  <a:pt x="872" y="2580"/>
                </a:lnTo>
                <a:lnTo>
                  <a:pt x="861" y="2589"/>
                </a:lnTo>
                <a:lnTo>
                  <a:pt x="850" y="2598"/>
                </a:lnTo>
                <a:lnTo>
                  <a:pt x="837" y="2605"/>
                </a:lnTo>
                <a:lnTo>
                  <a:pt x="824" y="2612"/>
                </a:lnTo>
                <a:lnTo>
                  <a:pt x="811" y="2617"/>
                </a:lnTo>
                <a:lnTo>
                  <a:pt x="796" y="2621"/>
                </a:lnTo>
                <a:lnTo>
                  <a:pt x="780" y="2623"/>
                </a:lnTo>
                <a:lnTo>
                  <a:pt x="765" y="2624"/>
                </a:lnTo>
                <a:lnTo>
                  <a:pt x="749" y="2623"/>
                </a:lnTo>
                <a:lnTo>
                  <a:pt x="734" y="2621"/>
                </a:lnTo>
                <a:lnTo>
                  <a:pt x="719" y="2617"/>
                </a:lnTo>
                <a:lnTo>
                  <a:pt x="705" y="2612"/>
                </a:lnTo>
                <a:lnTo>
                  <a:pt x="692" y="2605"/>
                </a:lnTo>
                <a:lnTo>
                  <a:pt x="679" y="2598"/>
                </a:lnTo>
                <a:lnTo>
                  <a:pt x="668" y="2589"/>
                </a:lnTo>
                <a:lnTo>
                  <a:pt x="657" y="2580"/>
                </a:lnTo>
                <a:lnTo>
                  <a:pt x="648" y="2569"/>
                </a:lnTo>
                <a:lnTo>
                  <a:pt x="638" y="2557"/>
                </a:lnTo>
                <a:lnTo>
                  <a:pt x="631" y="2543"/>
                </a:lnTo>
                <a:lnTo>
                  <a:pt x="625" y="2530"/>
                </a:lnTo>
                <a:lnTo>
                  <a:pt x="619" y="2517"/>
                </a:lnTo>
                <a:lnTo>
                  <a:pt x="615" y="2502"/>
                </a:lnTo>
                <a:lnTo>
                  <a:pt x="612" y="2487"/>
                </a:lnTo>
                <a:lnTo>
                  <a:pt x="612" y="2471"/>
                </a:lnTo>
                <a:close/>
                <a:moveTo>
                  <a:pt x="3160" y="901"/>
                </a:moveTo>
                <a:lnTo>
                  <a:pt x="2532" y="272"/>
                </a:lnTo>
                <a:lnTo>
                  <a:pt x="2532" y="901"/>
                </a:lnTo>
                <a:lnTo>
                  <a:pt x="3160" y="901"/>
                </a:lnTo>
                <a:close/>
                <a:moveTo>
                  <a:pt x="193" y="193"/>
                </a:moveTo>
                <a:lnTo>
                  <a:pt x="193" y="4570"/>
                </a:lnTo>
                <a:lnTo>
                  <a:pt x="3232" y="4570"/>
                </a:lnTo>
                <a:lnTo>
                  <a:pt x="3233" y="1288"/>
                </a:lnTo>
                <a:lnTo>
                  <a:pt x="3426" y="1288"/>
                </a:lnTo>
                <a:lnTo>
                  <a:pt x="3425" y="4763"/>
                </a:lnTo>
                <a:lnTo>
                  <a:pt x="0" y="4763"/>
                </a:lnTo>
                <a:lnTo>
                  <a:pt x="0" y="0"/>
                </a:lnTo>
                <a:lnTo>
                  <a:pt x="2533" y="0"/>
                </a:lnTo>
                <a:lnTo>
                  <a:pt x="3426" y="894"/>
                </a:lnTo>
                <a:lnTo>
                  <a:pt x="3426" y="1095"/>
                </a:lnTo>
                <a:lnTo>
                  <a:pt x="2339" y="1095"/>
                </a:lnTo>
                <a:lnTo>
                  <a:pt x="2339" y="193"/>
                </a:lnTo>
                <a:lnTo>
                  <a:pt x="193" y="193"/>
                </a:lnTo>
                <a:close/>
                <a:moveTo>
                  <a:pt x="1167" y="1806"/>
                </a:moveTo>
                <a:lnTo>
                  <a:pt x="2824" y="1806"/>
                </a:lnTo>
                <a:lnTo>
                  <a:pt x="2824" y="1903"/>
                </a:lnTo>
                <a:lnTo>
                  <a:pt x="1167" y="1903"/>
                </a:lnTo>
                <a:lnTo>
                  <a:pt x="1167" y="1806"/>
                </a:lnTo>
                <a:close/>
                <a:moveTo>
                  <a:pt x="1167" y="2423"/>
                </a:moveTo>
                <a:lnTo>
                  <a:pt x="2824" y="2423"/>
                </a:lnTo>
                <a:lnTo>
                  <a:pt x="2824" y="2519"/>
                </a:lnTo>
                <a:lnTo>
                  <a:pt x="1167" y="2519"/>
                </a:lnTo>
                <a:lnTo>
                  <a:pt x="1167" y="2423"/>
                </a:lnTo>
                <a:close/>
                <a:moveTo>
                  <a:pt x="1167" y="3039"/>
                </a:moveTo>
                <a:lnTo>
                  <a:pt x="2824" y="3039"/>
                </a:lnTo>
                <a:lnTo>
                  <a:pt x="2824" y="3135"/>
                </a:lnTo>
                <a:lnTo>
                  <a:pt x="1167" y="3135"/>
                </a:lnTo>
                <a:lnTo>
                  <a:pt x="1167" y="3039"/>
                </a:lnTo>
                <a:close/>
                <a:moveTo>
                  <a:pt x="1167" y="3656"/>
                </a:moveTo>
                <a:lnTo>
                  <a:pt x="2341" y="3656"/>
                </a:lnTo>
                <a:lnTo>
                  <a:pt x="2341" y="3753"/>
                </a:lnTo>
                <a:lnTo>
                  <a:pt x="1167" y="3753"/>
                </a:lnTo>
                <a:lnTo>
                  <a:pt x="1167" y="3656"/>
                </a:lnTo>
                <a:close/>
                <a:moveTo>
                  <a:pt x="612" y="1855"/>
                </a:moveTo>
                <a:lnTo>
                  <a:pt x="612" y="1855"/>
                </a:lnTo>
                <a:lnTo>
                  <a:pt x="612" y="1839"/>
                </a:lnTo>
                <a:lnTo>
                  <a:pt x="615" y="1823"/>
                </a:lnTo>
                <a:lnTo>
                  <a:pt x="619" y="1809"/>
                </a:lnTo>
                <a:lnTo>
                  <a:pt x="625" y="1794"/>
                </a:lnTo>
                <a:lnTo>
                  <a:pt x="631" y="1781"/>
                </a:lnTo>
                <a:lnTo>
                  <a:pt x="638" y="1769"/>
                </a:lnTo>
                <a:lnTo>
                  <a:pt x="648" y="1757"/>
                </a:lnTo>
                <a:lnTo>
                  <a:pt x="657" y="1746"/>
                </a:lnTo>
                <a:lnTo>
                  <a:pt x="668" y="1736"/>
                </a:lnTo>
                <a:lnTo>
                  <a:pt x="679" y="1728"/>
                </a:lnTo>
                <a:lnTo>
                  <a:pt x="692" y="1719"/>
                </a:lnTo>
                <a:lnTo>
                  <a:pt x="705" y="1713"/>
                </a:lnTo>
                <a:lnTo>
                  <a:pt x="719" y="1708"/>
                </a:lnTo>
                <a:lnTo>
                  <a:pt x="734" y="1705"/>
                </a:lnTo>
                <a:lnTo>
                  <a:pt x="749" y="1702"/>
                </a:lnTo>
                <a:lnTo>
                  <a:pt x="765" y="1701"/>
                </a:lnTo>
                <a:lnTo>
                  <a:pt x="780" y="1702"/>
                </a:lnTo>
                <a:lnTo>
                  <a:pt x="796" y="1705"/>
                </a:lnTo>
                <a:lnTo>
                  <a:pt x="811" y="1708"/>
                </a:lnTo>
                <a:lnTo>
                  <a:pt x="824" y="1713"/>
                </a:lnTo>
                <a:lnTo>
                  <a:pt x="837" y="1719"/>
                </a:lnTo>
                <a:lnTo>
                  <a:pt x="850" y="1728"/>
                </a:lnTo>
                <a:lnTo>
                  <a:pt x="861" y="1736"/>
                </a:lnTo>
                <a:lnTo>
                  <a:pt x="872" y="1746"/>
                </a:lnTo>
                <a:lnTo>
                  <a:pt x="883" y="1757"/>
                </a:lnTo>
                <a:lnTo>
                  <a:pt x="892" y="1769"/>
                </a:lnTo>
                <a:lnTo>
                  <a:pt x="899" y="1781"/>
                </a:lnTo>
                <a:lnTo>
                  <a:pt x="905" y="1794"/>
                </a:lnTo>
                <a:lnTo>
                  <a:pt x="911" y="1809"/>
                </a:lnTo>
                <a:lnTo>
                  <a:pt x="914" y="1823"/>
                </a:lnTo>
                <a:lnTo>
                  <a:pt x="917" y="1839"/>
                </a:lnTo>
                <a:lnTo>
                  <a:pt x="917" y="1855"/>
                </a:lnTo>
                <a:lnTo>
                  <a:pt x="917" y="1869"/>
                </a:lnTo>
                <a:lnTo>
                  <a:pt x="914" y="1885"/>
                </a:lnTo>
                <a:lnTo>
                  <a:pt x="911" y="1899"/>
                </a:lnTo>
                <a:lnTo>
                  <a:pt x="905" y="1914"/>
                </a:lnTo>
                <a:lnTo>
                  <a:pt x="899" y="1927"/>
                </a:lnTo>
                <a:lnTo>
                  <a:pt x="892" y="1939"/>
                </a:lnTo>
                <a:lnTo>
                  <a:pt x="883" y="1951"/>
                </a:lnTo>
                <a:lnTo>
                  <a:pt x="872" y="1962"/>
                </a:lnTo>
                <a:lnTo>
                  <a:pt x="861" y="1972"/>
                </a:lnTo>
                <a:lnTo>
                  <a:pt x="850" y="1980"/>
                </a:lnTo>
                <a:lnTo>
                  <a:pt x="837" y="1989"/>
                </a:lnTo>
                <a:lnTo>
                  <a:pt x="824" y="1995"/>
                </a:lnTo>
                <a:lnTo>
                  <a:pt x="811" y="2000"/>
                </a:lnTo>
                <a:lnTo>
                  <a:pt x="796" y="2003"/>
                </a:lnTo>
                <a:lnTo>
                  <a:pt x="780" y="2006"/>
                </a:lnTo>
                <a:lnTo>
                  <a:pt x="765" y="2007"/>
                </a:lnTo>
                <a:lnTo>
                  <a:pt x="749" y="2006"/>
                </a:lnTo>
                <a:lnTo>
                  <a:pt x="734" y="2003"/>
                </a:lnTo>
                <a:lnTo>
                  <a:pt x="719" y="2000"/>
                </a:lnTo>
                <a:lnTo>
                  <a:pt x="705" y="1995"/>
                </a:lnTo>
                <a:lnTo>
                  <a:pt x="692" y="1989"/>
                </a:lnTo>
                <a:lnTo>
                  <a:pt x="679" y="1980"/>
                </a:lnTo>
                <a:lnTo>
                  <a:pt x="668" y="1972"/>
                </a:lnTo>
                <a:lnTo>
                  <a:pt x="657" y="1962"/>
                </a:lnTo>
                <a:lnTo>
                  <a:pt x="648" y="1951"/>
                </a:lnTo>
                <a:lnTo>
                  <a:pt x="638" y="1939"/>
                </a:lnTo>
                <a:lnTo>
                  <a:pt x="631" y="1927"/>
                </a:lnTo>
                <a:lnTo>
                  <a:pt x="625" y="1914"/>
                </a:lnTo>
                <a:lnTo>
                  <a:pt x="619" y="1899"/>
                </a:lnTo>
                <a:lnTo>
                  <a:pt x="615" y="1885"/>
                </a:lnTo>
                <a:lnTo>
                  <a:pt x="612" y="1869"/>
                </a:lnTo>
                <a:lnTo>
                  <a:pt x="612" y="1855"/>
                </a:lnTo>
                <a:close/>
                <a:moveTo>
                  <a:pt x="612" y="3088"/>
                </a:moveTo>
                <a:lnTo>
                  <a:pt x="612" y="3088"/>
                </a:lnTo>
                <a:lnTo>
                  <a:pt x="612" y="3073"/>
                </a:lnTo>
                <a:lnTo>
                  <a:pt x="615" y="3057"/>
                </a:lnTo>
                <a:lnTo>
                  <a:pt x="619" y="3042"/>
                </a:lnTo>
                <a:lnTo>
                  <a:pt x="625" y="3029"/>
                </a:lnTo>
                <a:lnTo>
                  <a:pt x="631" y="3016"/>
                </a:lnTo>
                <a:lnTo>
                  <a:pt x="638" y="3003"/>
                </a:lnTo>
                <a:lnTo>
                  <a:pt x="648" y="2990"/>
                </a:lnTo>
                <a:lnTo>
                  <a:pt x="657" y="2980"/>
                </a:lnTo>
                <a:lnTo>
                  <a:pt x="668" y="2970"/>
                </a:lnTo>
                <a:lnTo>
                  <a:pt x="679" y="2961"/>
                </a:lnTo>
                <a:lnTo>
                  <a:pt x="692" y="2954"/>
                </a:lnTo>
                <a:lnTo>
                  <a:pt x="705" y="2947"/>
                </a:lnTo>
                <a:lnTo>
                  <a:pt x="719" y="2942"/>
                </a:lnTo>
                <a:lnTo>
                  <a:pt x="734" y="2939"/>
                </a:lnTo>
                <a:lnTo>
                  <a:pt x="749" y="2936"/>
                </a:lnTo>
                <a:lnTo>
                  <a:pt x="765" y="2935"/>
                </a:lnTo>
                <a:lnTo>
                  <a:pt x="780" y="2936"/>
                </a:lnTo>
                <a:lnTo>
                  <a:pt x="796" y="2939"/>
                </a:lnTo>
                <a:lnTo>
                  <a:pt x="811" y="2942"/>
                </a:lnTo>
                <a:lnTo>
                  <a:pt x="824" y="2947"/>
                </a:lnTo>
                <a:lnTo>
                  <a:pt x="837" y="2954"/>
                </a:lnTo>
                <a:lnTo>
                  <a:pt x="850" y="2961"/>
                </a:lnTo>
                <a:lnTo>
                  <a:pt x="861" y="2970"/>
                </a:lnTo>
                <a:lnTo>
                  <a:pt x="872" y="2980"/>
                </a:lnTo>
                <a:lnTo>
                  <a:pt x="883" y="2990"/>
                </a:lnTo>
                <a:lnTo>
                  <a:pt x="892" y="3003"/>
                </a:lnTo>
                <a:lnTo>
                  <a:pt x="899" y="3016"/>
                </a:lnTo>
                <a:lnTo>
                  <a:pt x="905" y="3029"/>
                </a:lnTo>
                <a:lnTo>
                  <a:pt x="911" y="3042"/>
                </a:lnTo>
                <a:lnTo>
                  <a:pt x="914" y="3057"/>
                </a:lnTo>
                <a:lnTo>
                  <a:pt x="917" y="3073"/>
                </a:lnTo>
                <a:lnTo>
                  <a:pt x="917" y="3088"/>
                </a:lnTo>
                <a:lnTo>
                  <a:pt x="917" y="3104"/>
                </a:lnTo>
                <a:lnTo>
                  <a:pt x="914" y="3119"/>
                </a:lnTo>
                <a:lnTo>
                  <a:pt x="911" y="3133"/>
                </a:lnTo>
                <a:lnTo>
                  <a:pt x="905" y="3148"/>
                </a:lnTo>
                <a:lnTo>
                  <a:pt x="899" y="3161"/>
                </a:lnTo>
                <a:lnTo>
                  <a:pt x="892" y="3173"/>
                </a:lnTo>
                <a:lnTo>
                  <a:pt x="883" y="3185"/>
                </a:lnTo>
                <a:lnTo>
                  <a:pt x="872" y="3196"/>
                </a:lnTo>
                <a:lnTo>
                  <a:pt x="861" y="3206"/>
                </a:lnTo>
                <a:lnTo>
                  <a:pt x="850" y="3215"/>
                </a:lnTo>
                <a:lnTo>
                  <a:pt x="837" y="3222"/>
                </a:lnTo>
                <a:lnTo>
                  <a:pt x="824" y="3228"/>
                </a:lnTo>
                <a:lnTo>
                  <a:pt x="811" y="3233"/>
                </a:lnTo>
                <a:lnTo>
                  <a:pt x="796" y="3238"/>
                </a:lnTo>
                <a:lnTo>
                  <a:pt x="780" y="3239"/>
                </a:lnTo>
                <a:lnTo>
                  <a:pt x="765" y="3241"/>
                </a:lnTo>
                <a:lnTo>
                  <a:pt x="749" y="3239"/>
                </a:lnTo>
                <a:lnTo>
                  <a:pt x="734" y="3238"/>
                </a:lnTo>
                <a:lnTo>
                  <a:pt x="719" y="3233"/>
                </a:lnTo>
                <a:lnTo>
                  <a:pt x="705" y="3228"/>
                </a:lnTo>
                <a:lnTo>
                  <a:pt x="692" y="3222"/>
                </a:lnTo>
                <a:lnTo>
                  <a:pt x="679" y="3215"/>
                </a:lnTo>
                <a:lnTo>
                  <a:pt x="668" y="3206"/>
                </a:lnTo>
                <a:lnTo>
                  <a:pt x="657" y="3196"/>
                </a:lnTo>
                <a:lnTo>
                  <a:pt x="648" y="3185"/>
                </a:lnTo>
                <a:lnTo>
                  <a:pt x="638" y="3173"/>
                </a:lnTo>
                <a:lnTo>
                  <a:pt x="631" y="3161"/>
                </a:lnTo>
                <a:lnTo>
                  <a:pt x="625" y="3148"/>
                </a:lnTo>
                <a:lnTo>
                  <a:pt x="619" y="3133"/>
                </a:lnTo>
                <a:lnTo>
                  <a:pt x="615" y="3119"/>
                </a:lnTo>
                <a:lnTo>
                  <a:pt x="612" y="3104"/>
                </a:lnTo>
                <a:lnTo>
                  <a:pt x="612" y="3088"/>
                </a:lnTo>
                <a:close/>
                <a:moveTo>
                  <a:pt x="612" y="3705"/>
                </a:moveTo>
                <a:lnTo>
                  <a:pt x="612" y="3705"/>
                </a:lnTo>
                <a:lnTo>
                  <a:pt x="612" y="3689"/>
                </a:lnTo>
                <a:lnTo>
                  <a:pt x="615" y="3674"/>
                </a:lnTo>
                <a:lnTo>
                  <a:pt x="619" y="3660"/>
                </a:lnTo>
                <a:lnTo>
                  <a:pt x="625" y="3645"/>
                </a:lnTo>
                <a:lnTo>
                  <a:pt x="631" y="3632"/>
                </a:lnTo>
                <a:lnTo>
                  <a:pt x="638" y="3620"/>
                </a:lnTo>
                <a:lnTo>
                  <a:pt x="648" y="3608"/>
                </a:lnTo>
                <a:lnTo>
                  <a:pt x="657" y="3597"/>
                </a:lnTo>
                <a:lnTo>
                  <a:pt x="668" y="3587"/>
                </a:lnTo>
                <a:lnTo>
                  <a:pt x="679" y="3579"/>
                </a:lnTo>
                <a:lnTo>
                  <a:pt x="692" y="3570"/>
                </a:lnTo>
                <a:lnTo>
                  <a:pt x="705" y="3564"/>
                </a:lnTo>
                <a:lnTo>
                  <a:pt x="719" y="3560"/>
                </a:lnTo>
                <a:lnTo>
                  <a:pt x="734" y="3556"/>
                </a:lnTo>
                <a:lnTo>
                  <a:pt x="749" y="3554"/>
                </a:lnTo>
                <a:lnTo>
                  <a:pt x="765" y="3552"/>
                </a:lnTo>
                <a:lnTo>
                  <a:pt x="780" y="3554"/>
                </a:lnTo>
                <a:lnTo>
                  <a:pt x="796" y="3556"/>
                </a:lnTo>
                <a:lnTo>
                  <a:pt x="811" y="3560"/>
                </a:lnTo>
                <a:lnTo>
                  <a:pt x="824" y="3564"/>
                </a:lnTo>
                <a:lnTo>
                  <a:pt x="837" y="3570"/>
                </a:lnTo>
                <a:lnTo>
                  <a:pt x="850" y="3579"/>
                </a:lnTo>
                <a:lnTo>
                  <a:pt x="861" y="3587"/>
                </a:lnTo>
                <a:lnTo>
                  <a:pt x="872" y="3597"/>
                </a:lnTo>
                <a:lnTo>
                  <a:pt x="883" y="3608"/>
                </a:lnTo>
                <a:lnTo>
                  <a:pt x="892" y="3620"/>
                </a:lnTo>
                <a:lnTo>
                  <a:pt x="899" y="3632"/>
                </a:lnTo>
                <a:lnTo>
                  <a:pt x="905" y="3645"/>
                </a:lnTo>
                <a:lnTo>
                  <a:pt x="911" y="3660"/>
                </a:lnTo>
                <a:lnTo>
                  <a:pt x="914" y="3674"/>
                </a:lnTo>
                <a:lnTo>
                  <a:pt x="917" y="3689"/>
                </a:lnTo>
                <a:lnTo>
                  <a:pt x="917" y="3705"/>
                </a:lnTo>
                <a:lnTo>
                  <a:pt x="917" y="3720"/>
                </a:lnTo>
                <a:lnTo>
                  <a:pt x="914" y="3736"/>
                </a:lnTo>
                <a:lnTo>
                  <a:pt x="911" y="3750"/>
                </a:lnTo>
                <a:lnTo>
                  <a:pt x="905" y="3765"/>
                </a:lnTo>
                <a:lnTo>
                  <a:pt x="899" y="3778"/>
                </a:lnTo>
                <a:lnTo>
                  <a:pt x="892" y="3790"/>
                </a:lnTo>
                <a:lnTo>
                  <a:pt x="883" y="3802"/>
                </a:lnTo>
                <a:lnTo>
                  <a:pt x="872" y="3813"/>
                </a:lnTo>
                <a:lnTo>
                  <a:pt x="861" y="3823"/>
                </a:lnTo>
                <a:lnTo>
                  <a:pt x="850" y="3831"/>
                </a:lnTo>
                <a:lnTo>
                  <a:pt x="837" y="3839"/>
                </a:lnTo>
                <a:lnTo>
                  <a:pt x="824" y="3846"/>
                </a:lnTo>
                <a:lnTo>
                  <a:pt x="811" y="3851"/>
                </a:lnTo>
                <a:lnTo>
                  <a:pt x="796" y="3854"/>
                </a:lnTo>
                <a:lnTo>
                  <a:pt x="780" y="3857"/>
                </a:lnTo>
                <a:lnTo>
                  <a:pt x="765" y="3858"/>
                </a:lnTo>
                <a:lnTo>
                  <a:pt x="749" y="3857"/>
                </a:lnTo>
                <a:lnTo>
                  <a:pt x="734" y="3854"/>
                </a:lnTo>
                <a:lnTo>
                  <a:pt x="719" y="3851"/>
                </a:lnTo>
                <a:lnTo>
                  <a:pt x="705" y="3846"/>
                </a:lnTo>
                <a:lnTo>
                  <a:pt x="692" y="3839"/>
                </a:lnTo>
                <a:lnTo>
                  <a:pt x="679" y="3831"/>
                </a:lnTo>
                <a:lnTo>
                  <a:pt x="668" y="3823"/>
                </a:lnTo>
                <a:lnTo>
                  <a:pt x="657" y="3813"/>
                </a:lnTo>
                <a:lnTo>
                  <a:pt x="648" y="3802"/>
                </a:lnTo>
                <a:lnTo>
                  <a:pt x="638" y="3790"/>
                </a:lnTo>
                <a:lnTo>
                  <a:pt x="631" y="3778"/>
                </a:lnTo>
                <a:lnTo>
                  <a:pt x="625" y="3765"/>
                </a:lnTo>
                <a:lnTo>
                  <a:pt x="619" y="3750"/>
                </a:lnTo>
                <a:lnTo>
                  <a:pt x="615" y="3736"/>
                </a:lnTo>
                <a:lnTo>
                  <a:pt x="612" y="3720"/>
                </a:lnTo>
                <a:lnTo>
                  <a:pt x="612" y="3705"/>
                </a:lnTo>
                <a:close/>
              </a:path>
            </a:pathLst>
          </a:custGeom>
          <a:solidFill>
            <a:srgbClr val="80808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10" name="TextBox 9"/>
          <p:cNvSpPr txBox="1"/>
          <p:nvPr/>
        </p:nvSpPr>
        <p:spPr>
          <a:xfrm>
            <a:off x="6201643" y="6341258"/>
            <a:ext cx="96513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/>
              <a:t>Счет 3</a:t>
            </a:r>
          </a:p>
        </p:txBody>
      </p:sp>
      <p:sp>
        <p:nvSpPr>
          <p:cNvPr id="12" name="Блок-схема: документ 11"/>
          <p:cNvSpPr/>
          <p:nvPr/>
        </p:nvSpPr>
        <p:spPr>
          <a:xfrm>
            <a:off x="7896200" y="1672726"/>
            <a:ext cx="1440160" cy="1027682"/>
          </a:xfrm>
          <a:prstGeom prst="flowChartDocument">
            <a:avLst/>
          </a:prstGeom>
          <a:noFill/>
          <a:ln>
            <a:solidFill>
              <a:srgbClr val="80808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>
                <a:solidFill>
                  <a:srgbClr val="808080"/>
                </a:solidFill>
              </a:rPr>
              <a:t>Заявка 1</a:t>
            </a:r>
          </a:p>
        </p:txBody>
      </p:sp>
      <p:sp>
        <p:nvSpPr>
          <p:cNvPr id="13" name="Блок-схема: документ 12"/>
          <p:cNvSpPr/>
          <p:nvPr/>
        </p:nvSpPr>
        <p:spPr>
          <a:xfrm>
            <a:off x="8040216" y="4405070"/>
            <a:ext cx="1440160" cy="1027682"/>
          </a:xfrm>
          <a:prstGeom prst="flowChartDocument">
            <a:avLst/>
          </a:prstGeom>
          <a:noFill/>
          <a:ln>
            <a:solidFill>
              <a:srgbClr val="80808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>
                <a:solidFill>
                  <a:srgbClr val="808080"/>
                </a:solidFill>
              </a:rPr>
              <a:t>Заявка 2</a:t>
            </a:r>
          </a:p>
        </p:txBody>
      </p:sp>
      <p:cxnSp>
        <p:nvCxnSpPr>
          <p:cNvPr id="15" name="Прямая со стрелкой 14"/>
          <p:cNvCxnSpPr>
            <a:endCxn id="12" idx="1"/>
          </p:cNvCxnSpPr>
          <p:nvPr/>
        </p:nvCxnSpPr>
        <p:spPr bwMode="auto">
          <a:xfrm>
            <a:off x="6945917" y="2186567"/>
            <a:ext cx="950283" cy="0"/>
          </a:xfrm>
          <a:prstGeom prst="straightConnector1">
            <a:avLst/>
          </a:prstGeom>
          <a:solidFill>
            <a:srgbClr val="F9E383">
              <a:alpha val="50000"/>
            </a:srgbClr>
          </a:solidFill>
          <a:ln w="28575" cap="flat" cmpd="sng" algn="ctr">
            <a:solidFill>
              <a:srgbClr val="808080"/>
            </a:solidFill>
            <a:prstDash val="solid"/>
            <a:round/>
            <a:headEnd type="none" w="med" len="med"/>
            <a:tailEnd type="arrow" w="lg" len="lg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7" name="Прямая со стрелкой 16"/>
          <p:cNvCxnSpPr>
            <a:endCxn id="13" idx="1"/>
          </p:cNvCxnSpPr>
          <p:nvPr/>
        </p:nvCxnSpPr>
        <p:spPr bwMode="auto">
          <a:xfrm flipV="1">
            <a:off x="7032325" y="4918911"/>
            <a:ext cx="1007891" cy="968042"/>
          </a:xfrm>
          <a:prstGeom prst="bentConnector3">
            <a:avLst>
              <a:gd name="adj1" fmla="val 50000"/>
            </a:avLst>
          </a:prstGeom>
          <a:solidFill>
            <a:srgbClr val="F9E383">
              <a:alpha val="50000"/>
            </a:srgbClr>
          </a:solidFill>
          <a:ln w="28575" cap="flat" cmpd="sng" algn="ctr">
            <a:solidFill>
              <a:srgbClr val="808080"/>
            </a:solidFill>
            <a:prstDash val="solid"/>
            <a:round/>
            <a:headEnd type="none" w="med" len="med"/>
            <a:tailEnd type="arrow" w="lg" len="lg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0" name="Блок-схема: документ 19"/>
          <p:cNvSpPr/>
          <p:nvPr/>
        </p:nvSpPr>
        <p:spPr>
          <a:xfrm>
            <a:off x="10200456" y="3310977"/>
            <a:ext cx="1440160" cy="1027682"/>
          </a:xfrm>
          <a:prstGeom prst="flowChartDocument">
            <a:avLst/>
          </a:prstGeom>
          <a:noFill/>
          <a:ln>
            <a:solidFill>
              <a:srgbClr val="80808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>
                <a:solidFill>
                  <a:srgbClr val="808080"/>
                </a:solidFill>
              </a:rPr>
              <a:t>Платежное поручение</a:t>
            </a:r>
          </a:p>
        </p:txBody>
      </p:sp>
      <p:cxnSp>
        <p:nvCxnSpPr>
          <p:cNvPr id="21" name="Прямая со стрелкой 15"/>
          <p:cNvCxnSpPr/>
          <p:nvPr/>
        </p:nvCxnSpPr>
        <p:spPr bwMode="auto">
          <a:xfrm>
            <a:off x="7032325" y="4086753"/>
            <a:ext cx="1007891" cy="832158"/>
          </a:xfrm>
          <a:prstGeom prst="bentConnector3">
            <a:avLst>
              <a:gd name="adj1" fmla="val 50000"/>
            </a:avLst>
          </a:prstGeom>
          <a:solidFill>
            <a:srgbClr val="F9E383">
              <a:alpha val="50000"/>
            </a:srgbClr>
          </a:solidFill>
          <a:ln w="28575" cap="flat" cmpd="sng" algn="ctr">
            <a:solidFill>
              <a:srgbClr val="808080"/>
            </a:solidFill>
            <a:prstDash val="solid"/>
            <a:round/>
            <a:headEnd type="none" w="med" len="med"/>
            <a:tailEnd type="arrow" w="lg" len="lg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2" name="Прямая со стрелкой 15"/>
          <p:cNvCxnSpPr>
            <a:stCxn id="12" idx="3"/>
            <a:endCxn id="20" idx="0"/>
          </p:cNvCxnSpPr>
          <p:nvPr/>
        </p:nvCxnSpPr>
        <p:spPr bwMode="auto">
          <a:xfrm>
            <a:off x="9336360" y="2186567"/>
            <a:ext cx="1584176" cy="1124410"/>
          </a:xfrm>
          <a:prstGeom prst="bentConnector2">
            <a:avLst/>
          </a:prstGeom>
          <a:solidFill>
            <a:srgbClr val="F9E383">
              <a:alpha val="50000"/>
            </a:srgbClr>
          </a:solidFill>
          <a:ln w="28575" cap="flat" cmpd="sng" algn="ctr">
            <a:solidFill>
              <a:srgbClr val="808080"/>
            </a:solidFill>
            <a:prstDash val="solid"/>
            <a:round/>
            <a:headEnd type="none" w="med" len="med"/>
            <a:tailEnd type="arrow" w="lg" len="lg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5" name="Прямая со стрелкой 15"/>
          <p:cNvCxnSpPr>
            <a:stCxn id="13" idx="3"/>
            <a:endCxn id="20" idx="2"/>
          </p:cNvCxnSpPr>
          <p:nvPr/>
        </p:nvCxnSpPr>
        <p:spPr bwMode="auto">
          <a:xfrm flipV="1">
            <a:off x="9480376" y="4270718"/>
            <a:ext cx="1440160" cy="648193"/>
          </a:xfrm>
          <a:prstGeom prst="bentConnector2">
            <a:avLst/>
          </a:prstGeom>
          <a:solidFill>
            <a:srgbClr val="F9E383">
              <a:alpha val="50000"/>
            </a:srgbClr>
          </a:solidFill>
          <a:ln w="28575" cap="flat" cmpd="sng" algn="ctr">
            <a:solidFill>
              <a:srgbClr val="808080"/>
            </a:solidFill>
            <a:prstDash val="solid"/>
            <a:round/>
            <a:headEnd type="none" w="med" len="med"/>
            <a:tailEnd type="arrow" w="lg" len="lg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23109272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Новые инструменты разбора выписки</a:t>
            </a:r>
          </a:p>
        </p:txBody>
      </p:sp>
      <p:sp>
        <p:nvSpPr>
          <p:cNvPr id="7" name="Объект 6"/>
          <p:cNvSpPr>
            <a:spLocks noGrp="1"/>
          </p:cNvSpPr>
          <p:nvPr>
            <p:ph idx="1"/>
          </p:nvPr>
        </p:nvSpPr>
        <p:spPr>
          <a:xfrm>
            <a:off x="4802774" y="1790662"/>
            <a:ext cx="7175608" cy="4752156"/>
          </a:xfrm>
        </p:spPr>
        <p:txBody>
          <a:bodyPr/>
          <a:lstStyle/>
          <a:p>
            <a:r>
              <a:rPr lang="ru-RU" dirty="0"/>
              <a:t>Поиск договора по УИП</a:t>
            </a:r>
          </a:p>
          <a:p>
            <a:r>
              <a:rPr lang="ru-RU" dirty="0"/>
              <a:t>Шаблоны аналитик можно разделить по поступлениям и списаниям</a:t>
            </a:r>
          </a:p>
          <a:p>
            <a:r>
              <a:rPr lang="ru-RU" dirty="0"/>
              <a:t>Счета учета в шаблонах аналитик</a:t>
            </a:r>
          </a:p>
          <a:p>
            <a:r>
              <a:rPr lang="ru-RU" dirty="0"/>
              <a:t>Заполнение выписки по историческим данным на основе дерева решений</a:t>
            </a:r>
          </a:p>
          <a:p>
            <a:endParaRPr lang="ru-RU" dirty="0"/>
          </a:p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30079B6D-A3E9-455F-A966-8A3C0FE51AC2}" type="slidenum">
              <a:rPr lang="ru-RU" altLang="ru-RU" smtClean="0"/>
              <a:pPr>
                <a:defRPr/>
              </a:pPr>
              <a:t>35</a:t>
            </a:fld>
            <a:endParaRPr lang="ru-RU" altLang="ru-RU" dirty="0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05806" y="4869160"/>
            <a:ext cx="5208394" cy="16188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8154" y="1844824"/>
            <a:ext cx="4096555" cy="421209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251273215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Демонстрационный </a:t>
            </a:r>
            <a:r>
              <a:rPr lang="ru-RU" dirty="0" err="1"/>
              <a:t>дашборд</a:t>
            </a:r>
            <a:r>
              <a:rPr lang="ru-RU" dirty="0"/>
              <a:t> «1С: Аналитика»</a:t>
            </a:r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937935" y="1341438"/>
            <a:ext cx="10314542" cy="525621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Номер слайда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5007AF4B-D67C-4129-86EF-FE2A65D9E95E}" type="slidenum">
              <a:rPr lang="ru-RU" altLang="ru-RU" smtClean="0"/>
              <a:pPr>
                <a:defRPr/>
              </a:pPr>
              <a:t>36</a:t>
            </a:fld>
            <a:endParaRPr lang="ru-RU" altLang="ru-RU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9376" y="1341438"/>
            <a:ext cx="10357439" cy="446981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8239809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Rectangle 3"/>
          <p:cNvSpPr>
            <a:spLocks noChangeArrowheads="1"/>
          </p:cNvSpPr>
          <p:nvPr/>
        </p:nvSpPr>
        <p:spPr bwMode="auto">
          <a:xfrm>
            <a:off x="4871864" y="3861048"/>
            <a:ext cx="7128792" cy="24929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/>
            <a:r>
              <a:rPr lang="ru-RU" sz="1800" dirty="0">
                <a:solidFill>
                  <a:schemeClr val="bg1"/>
                </a:solidFill>
              </a:rPr>
              <a:t>Новые функции привлечения финансирования, управления обязательствами, планирования ликвидности и анализа выписки в редакции 3.2</a:t>
            </a:r>
          </a:p>
          <a:p>
            <a:pPr algn="r" eaLnBrk="1" hangingPunct="1"/>
            <a:endParaRPr lang="ru-RU" sz="1800" dirty="0">
              <a:solidFill>
                <a:schemeClr val="bg1"/>
              </a:solidFill>
            </a:endParaRPr>
          </a:p>
          <a:p>
            <a:pPr algn="r" eaLnBrk="1" hangingPunct="1"/>
            <a:r>
              <a:rPr lang="ru-RU" sz="2800" dirty="0">
                <a:solidFill>
                  <a:schemeClr val="bg1"/>
                </a:solidFill>
              </a:rPr>
              <a:t>Спасибо за внимание!</a:t>
            </a:r>
          </a:p>
          <a:p>
            <a:pPr algn="r" eaLnBrk="1" hangingPunct="1"/>
            <a:r>
              <a:rPr lang="en-US" altLang="ru-RU" sz="2800" dirty="0">
                <a:solidFill>
                  <a:schemeClr val="bg1"/>
                </a:solidFill>
              </a:rPr>
              <a:t>cpm@1c.ru</a:t>
            </a:r>
            <a:endParaRPr lang="ru-RU" altLang="ru-RU" sz="3200" dirty="0">
              <a:solidFill>
                <a:schemeClr val="bg1"/>
              </a:solidFill>
            </a:endParaRPr>
          </a:p>
          <a:p>
            <a:pPr algn="r" eaLnBrk="1" hangingPunct="1"/>
            <a:endParaRPr lang="ru-RU" altLang="ru-RU" sz="2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5501937"/>
      </p:ext>
    </p:extLst>
  </p:cSld>
  <p:clrMapOvr>
    <a:masterClrMapping/>
  </p:clrMapOvr>
  <p:transition spd="slow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Заявки на привлечение финансирования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6773C768-8841-4102-A914-51FA0546F4CE}" type="slidenum">
              <a:rPr lang="ru-RU" altLang="ru-RU" smtClean="0"/>
              <a:pPr>
                <a:defRPr/>
              </a:pPr>
              <a:t>4</a:t>
            </a:fld>
            <a:endParaRPr lang="ru-RU" altLang="ru-RU" dirty="0"/>
          </a:p>
        </p:txBody>
      </p:sp>
      <p:sp>
        <p:nvSpPr>
          <p:cNvPr id="7" name="Деньги"/>
          <p:cNvSpPr>
            <a:spLocks noChangeAspect="1" noEditPoints="1"/>
          </p:cNvSpPr>
          <p:nvPr/>
        </p:nvSpPr>
        <p:spPr bwMode="auto">
          <a:xfrm>
            <a:off x="4583832" y="1235026"/>
            <a:ext cx="2646427" cy="1989449"/>
          </a:xfrm>
          <a:custGeom>
            <a:avLst/>
            <a:gdLst>
              <a:gd name="T0" fmla="*/ 2147483647 w 6336"/>
              <a:gd name="T1" fmla="*/ 2147483647 h 4763"/>
              <a:gd name="T2" fmla="*/ 2147483647 w 6336"/>
              <a:gd name="T3" fmla="*/ 2147483647 h 4763"/>
              <a:gd name="T4" fmla="*/ 2147483647 w 6336"/>
              <a:gd name="T5" fmla="*/ 2147483647 h 4763"/>
              <a:gd name="T6" fmla="*/ 2147483647 w 6336"/>
              <a:gd name="T7" fmla="*/ 2147483647 h 4763"/>
              <a:gd name="T8" fmla="*/ 2147483647 w 6336"/>
              <a:gd name="T9" fmla="*/ 2147483647 h 4763"/>
              <a:gd name="T10" fmla="*/ 2147483647 w 6336"/>
              <a:gd name="T11" fmla="*/ 2147483647 h 4763"/>
              <a:gd name="T12" fmla="*/ 2147483647 w 6336"/>
              <a:gd name="T13" fmla="*/ 2147483647 h 4763"/>
              <a:gd name="T14" fmla="*/ 2147483647 w 6336"/>
              <a:gd name="T15" fmla="*/ 2147483647 h 4763"/>
              <a:gd name="T16" fmla="*/ 2147483647 w 6336"/>
              <a:gd name="T17" fmla="*/ 2147483647 h 4763"/>
              <a:gd name="T18" fmla="*/ 2147483647 w 6336"/>
              <a:gd name="T19" fmla="*/ 2147483647 h 4763"/>
              <a:gd name="T20" fmla="*/ 2147483647 w 6336"/>
              <a:gd name="T21" fmla="*/ 2147483647 h 4763"/>
              <a:gd name="T22" fmla="*/ 2147483647 w 6336"/>
              <a:gd name="T23" fmla="*/ 2147483647 h 4763"/>
              <a:gd name="T24" fmla="*/ 2147483647 w 6336"/>
              <a:gd name="T25" fmla="*/ 2147483647 h 4763"/>
              <a:gd name="T26" fmla="*/ 2147483647 w 6336"/>
              <a:gd name="T27" fmla="*/ 2147483647 h 4763"/>
              <a:gd name="T28" fmla="*/ 2147483647 w 6336"/>
              <a:gd name="T29" fmla="*/ 2147483647 h 4763"/>
              <a:gd name="T30" fmla="*/ 2147483647 w 6336"/>
              <a:gd name="T31" fmla="*/ 2147483647 h 4763"/>
              <a:gd name="T32" fmla="*/ 2147483647 w 6336"/>
              <a:gd name="T33" fmla="*/ 2147483647 h 4763"/>
              <a:gd name="T34" fmla="*/ 2147483647 w 6336"/>
              <a:gd name="T35" fmla="*/ 2147483647 h 4763"/>
              <a:gd name="T36" fmla="*/ 2147483647 w 6336"/>
              <a:gd name="T37" fmla="*/ 2147483647 h 4763"/>
              <a:gd name="T38" fmla="*/ 2147483647 w 6336"/>
              <a:gd name="T39" fmla="*/ 2147483647 h 4763"/>
              <a:gd name="T40" fmla="*/ 2147483647 w 6336"/>
              <a:gd name="T41" fmla="*/ 2147483647 h 4763"/>
              <a:gd name="T42" fmla="*/ 2147483647 w 6336"/>
              <a:gd name="T43" fmla="*/ 2147483647 h 4763"/>
              <a:gd name="T44" fmla="*/ 2147483647 w 6336"/>
              <a:gd name="T45" fmla="*/ 2147483647 h 4763"/>
              <a:gd name="T46" fmla="*/ 2147483647 w 6336"/>
              <a:gd name="T47" fmla="*/ 2147483647 h 4763"/>
              <a:gd name="T48" fmla="*/ 2147483647 w 6336"/>
              <a:gd name="T49" fmla="*/ 2147483647 h 4763"/>
              <a:gd name="T50" fmla="*/ 2147483647 w 6336"/>
              <a:gd name="T51" fmla="*/ 2147483647 h 4763"/>
              <a:gd name="T52" fmla="*/ 2147483647 w 6336"/>
              <a:gd name="T53" fmla="*/ 2147483647 h 4763"/>
              <a:gd name="T54" fmla="*/ 2147483647 w 6336"/>
              <a:gd name="T55" fmla="*/ 2147483647 h 4763"/>
              <a:gd name="T56" fmla="*/ 2147483647 w 6336"/>
              <a:gd name="T57" fmla="*/ 2147483647 h 4763"/>
              <a:gd name="T58" fmla="*/ 2147483647 w 6336"/>
              <a:gd name="T59" fmla="*/ 2147483647 h 4763"/>
              <a:gd name="T60" fmla="*/ 2147483647 w 6336"/>
              <a:gd name="T61" fmla="*/ 2147483647 h 4763"/>
              <a:gd name="T62" fmla="*/ 2147483647 w 6336"/>
              <a:gd name="T63" fmla="*/ 2147483647 h 4763"/>
              <a:gd name="T64" fmla="*/ 2147483647 w 6336"/>
              <a:gd name="T65" fmla="*/ 2147483647 h 4763"/>
              <a:gd name="T66" fmla="*/ 2147483647 w 6336"/>
              <a:gd name="T67" fmla="*/ 2147483647 h 4763"/>
              <a:gd name="T68" fmla="*/ 2147483647 w 6336"/>
              <a:gd name="T69" fmla="*/ 2147483647 h 4763"/>
              <a:gd name="T70" fmla="*/ 2147483647 w 6336"/>
              <a:gd name="T71" fmla="*/ 2147483647 h 4763"/>
              <a:gd name="T72" fmla="*/ 2147483647 w 6336"/>
              <a:gd name="T73" fmla="*/ 2147483647 h 4763"/>
              <a:gd name="T74" fmla="*/ 2147483647 w 6336"/>
              <a:gd name="T75" fmla="*/ 2147483647 h 4763"/>
              <a:gd name="T76" fmla="*/ 2147483647 w 6336"/>
              <a:gd name="T77" fmla="*/ 2147483647 h 4763"/>
              <a:gd name="T78" fmla="*/ 2147483647 w 6336"/>
              <a:gd name="T79" fmla="*/ 2147483647 h 4763"/>
              <a:gd name="T80" fmla="*/ 2147483647 w 6336"/>
              <a:gd name="T81" fmla="*/ 2147483647 h 4763"/>
              <a:gd name="T82" fmla="*/ 2147483647 w 6336"/>
              <a:gd name="T83" fmla="*/ 2147483647 h 4763"/>
              <a:gd name="T84" fmla="*/ 2147483647 w 6336"/>
              <a:gd name="T85" fmla="*/ 2147483647 h 4763"/>
              <a:gd name="T86" fmla="*/ 0 w 6336"/>
              <a:gd name="T87" fmla="*/ 2147483647 h 4763"/>
              <a:gd name="T88" fmla="*/ 2147483647 w 6336"/>
              <a:gd name="T89" fmla="*/ 2147483647 h 4763"/>
              <a:gd name="T90" fmla="*/ 0 w 6336"/>
              <a:gd name="T91" fmla="*/ 2147483647 h 4763"/>
              <a:gd name="T92" fmla="*/ 2147483647 w 6336"/>
              <a:gd name="T93" fmla="*/ 2147483647 h 4763"/>
              <a:gd name="T94" fmla="*/ 2147483647 w 6336"/>
              <a:gd name="T95" fmla="*/ 2147483647 h 4763"/>
              <a:gd name="T96" fmla="*/ 2147483647 w 6336"/>
              <a:gd name="T97" fmla="*/ 2147483647 h 4763"/>
              <a:gd name="T98" fmla="*/ 2147483647 w 6336"/>
              <a:gd name="T99" fmla="*/ 2147483647 h 4763"/>
              <a:gd name="T100" fmla="*/ 2147483647 w 6336"/>
              <a:gd name="T101" fmla="*/ 2147483647 h 4763"/>
              <a:gd name="T102" fmla="*/ 2147483647 w 6336"/>
              <a:gd name="T103" fmla="*/ 2147483647 h 4763"/>
              <a:gd name="T104" fmla="*/ 2147483647 w 6336"/>
              <a:gd name="T105" fmla="*/ 2147483647 h 4763"/>
              <a:gd name="T106" fmla="*/ 2147483647 w 6336"/>
              <a:gd name="T107" fmla="*/ 2147483647 h 4763"/>
              <a:gd name="T108" fmla="*/ 2147483647 w 6336"/>
              <a:gd name="T109" fmla="*/ 2147483647 h 4763"/>
              <a:gd name="T110" fmla="*/ 2147483647 w 6336"/>
              <a:gd name="T111" fmla="*/ 2147483647 h 4763"/>
              <a:gd name="T112" fmla="*/ 2147483647 w 6336"/>
              <a:gd name="T113" fmla="*/ 2147483647 h 4763"/>
              <a:gd name="T114" fmla="*/ 2147483647 w 6336"/>
              <a:gd name="T115" fmla="*/ 2147483647 h 4763"/>
              <a:gd name="T116" fmla="*/ 2147483647 w 6336"/>
              <a:gd name="T117" fmla="*/ 2147483647 h 4763"/>
              <a:gd name="T118" fmla="*/ 2147483647 w 6336"/>
              <a:gd name="T119" fmla="*/ 2147483647 h 4763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w 6336"/>
              <a:gd name="T181" fmla="*/ 0 h 4763"/>
              <a:gd name="T182" fmla="*/ 6336 w 6336"/>
              <a:gd name="T183" fmla="*/ 4763 h 4763"/>
            </a:gdLst>
            <a:ahLst/>
            <a:cxnLst>
              <a:cxn ang="T120">
                <a:pos x="T0" y="T1"/>
              </a:cxn>
              <a:cxn ang="T121">
                <a:pos x="T2" y="T3"/>
              </a:cxn>
              <a:cxn ang="T122">
                <a:pos x="T4" y="T5"/>
              </a:cxn>
              <a:cxn ang="T123">
                <a:pos x="T6" y="T7"/>
              </a:cxn>
              <a:cxn ang="T124">
                <a:pos x="T8" y="T9"/>
              </a:cxn>
              <a:cxn ang="T125">
                <a:pos x="T10" y="T11"/>
              </a:cxn>
              <a:cxn ang="T126">
                <a:pos x="T12" y="T13"/>
              </a:cxn>
              <a:cxn ang="T127">
                <a:pos x="T14" y="T15"/>
              </a:cxn>
              <a:cxn ang="T128">
                <a:pos x="T16" y="T17"/>
              </a:cxn>
              <a:cxn ang="T129">
                <a:pos x="T18" y="T19"/>
              </a:cxn>
              <a:cxn ang="T130">
                <a:pos x="T20" y="T21"/>
              </a:cxn>
              <a:cxn ang="T131">
                <a:pos x="T22" y="T23"/>
              </a:cxn>
              <a:cxn ang="T132">
                <a:pos x="T24" y="T25"/>
              </a:cxn>
              <a:cxn ang="T133">
                <a:pos x="T26" y="T27"/>
              </a:cxn>
              <a:cxn ang="T134">
                <a:pos x="T28" y="T29"/>
              </a:cxn>
              <a:cxn ang="T135">
                <a:pos x="T30" y="T31"/>
              </a:cxn>
              <a:cxn ang="T136">
                <a:pos x="T32" y="T33"/>
              </a:cxn>
              <a:cxn ang="T137">
                <a:pos x="T34" y="T35"/>
              </a:cxn>
              <a:cxn ang="T138">
                <a:pos x="T36" y="T37"/>
              </a:cxn>
              <a:cxn ang="T139">
                <a:pos x="T38" y="T39"/>
              </a:cxn>
              <a:cxn ang="T140">
                <a:pos x="T40" y="T41"/>
              </a:cxn>
              <a:cxn ang="T141">
                <a:pos x="T42" y="T43"/>
              </a:cxn>
              <a:cxn ang="T142">
                <a:pos x="T44" y="T45"/>
              </a:cxn>
              <a:cxn ang="T143">
                <a:pos x="T46" y="T47"/>
              </a:cxn>
              <a:cxn ang="T144">
                <a:pos x="T48" y="T49"/>
              </a:cxn>
              <a:cxn ang="T145">
                <a:pos x="T50" y="T51"/>
              </a:cxn>
              <a:cxn ang="T146">
                <a:pos x="T52" y="T53"/>
              </a:cxn>
              <a:cxn ang="T147">
                <a:pos x="T54" y="T55"/>
              </a:cxn>
              <a:cxn ang="T148">
                <a:pos x="T56" y="T57"/>
              </a:cxn>
              <a:cxn ang="T149">
                <a:pos x="T58" y="T59"/>
              </a:cxn>
              <a:cxn ang="T150">
                <a:pos x="T60" y="T61"/>
              </a:cxn>
              <a:cxn ang="T151">
                <a:pos x="T62" y="T63"/>
              </a:cxn>
              <a:cxn ang="T152">
                <a:pos x="T64" y="T65"/>
              </a:cxn>
              <a:cxn ang="T153">
                <a:pos x="T66" y="T67"/>
              </a:cxn>
              <a:cxn ang="T154">
                <a:pos x="T68" y="T69"/>
              </a:cxn>
              <a:cxn ang="T155">
                <a:pos x="T70" y="T71"/>
              </a:cxn>
              <a:cxn ang="T156">
                <a:pos x="T72" y="T73"/>
              </a:cxn>
              <a:cxn ang="T157">
                <a:pos x="T74" y="T75"/>
              </a:cxn>
              <a:cxn ang="T158">
                <a:pos x="T76" y="T77"/>
              </a:cxn>
              <a:cxn ang="T159">
                <a:pos x="T78" y="T79"/>
              </a:cxn>
              <a:cxn ang="T160">
                <a:pos x="T80" y="T81"/>
              </a:cxn>
              <a:cxn ang="T161">
                <a:pos x="T82" y="T83"/>
              </a:cxn>
              <a:cxn ang="T162">
                <a:pos x="T84" y="T85"/>
              </a:cxn>
              <a:cxn ang="T163">
                <a:pos x="T86" y="T87"/>
              </a:cxn>
              <a:cxn ang="T164">
                <a:pos x="T88" y="T89"/>
              </a:cxn>
              <a:cxn ang="T165">
                <a:pos x="T90" y="T91"/>
              </a:cxn>
              <a:cxn ang="T166">
                <a:pos x="T92" y="T93"/>
              </a:cxn>
              <a:cxn ang="T167">
                <a:pos x="T94" y="T95"/>
              </a:cxn>
              <a:cxn ang="T168">
                <a:pos x="T96" y="T97"/>
              </a:cxn>
              <a:cxn ang="T169">
                <a:pos x="T98" y="T99"/>
              </a:cxn>
              <a:cxn ang="T170">
                <a:pos x="T100" y="T101"/>
              </a:cxn>
              <a:cxn ang="T171">
                <a:pos x="T102" y="T103"/>
              </a:cxn>
              <a:cxn ang="T172">
                <a:pos x="T104" y="T105"/>
              </a:cxn>
              <a:cxn ang="T173">
                <a:pos x="T106" y="T107"/>
              </a:cxn>
              <a:cxn ang="T174">
                <a:pos x="T108" y="T109"/>
              </a:cxn>
              <a:cxn ang="T175">
                <a:pos x="T110" y="T111"/>
              </a:cxn>
              <a:cxn ang="T176">
                <a:pos x="T112" y="T113"/>
              </a:cxn>
              <a:cxn ang="T177">
                <a:pos x="T114" y="T115"/>
              </a:cxn>
              <a:cxn ang="T178">
                <a:pos x="T116" y="T117"/>
              </a:cxn>
              <a:cxn ang="T179">
                <a:pos x="T118" y="T119"/>
              </a:cxn>
            </a:cxnLst>
            <a:rect l="T180" t="T181" r="T182" b="T183"/>
            <a:pathLst>
              <a:path w="6336" h="4763">
                <a:moveTo>
                  <a:pt x="1772" y="3695"/>
                </a:moveTo>
                <a:lnTo>
                  <a:pt x="109" y="2820"/>
                </a:lnTo>
                <a:lnTo>
                  <a:pt x="109" y="2672"/>
                </a:lnTo>
                <a:lnTo>
                  <a:pt x="1772" y="3547"/>
                </a:lnTo>
                <a:lnTo>
                  <a:pt x="1772" y="3695"/>
                </a:lnTo>
                <a:close/>
                <a:moveTo>
                  <a:pt x="3814" y="1925"/>
                </a:moveTo>
                <a:lnTo>
                  <a:pt x="4488" y="1668"/>
                </a:lnTo>
                <a:lnTo>
                  <a:pt x="2515" y="608"/>
                </a:lnTo>
                <a:lnTo>
                  <a:pt x="1795" y="857"/>
                </a:lnTo>
                <a:lnTo>
                  <a:pt x="3814" y="1925"/>
                </a:lnTo>
                <a:close/>
                <a:moveTo>
                  <a:pt x="4541" y="1785"/>
                </a:moveTo>
                <a:lnTo>
                  <a:pt x="3830" y="2056"/>
                </a:lnTo>
                <a:lnTo>
                  <a:pt x="3830" y="4109"/>
                </a:lnTo>
                <a:lnTo>
                  <a:pt x="4501" y="3874"/>
                </a:lnTo>
                <a:lnTo>
                  <a:pt x="4541" y="1785"/>
                </a:lnTo>
                <a:close/>
                <a:moveTo>
                  <a:pt x="2218" y="1229"/>
                </a:moveTo>
                <a:lnTo>
                  <a:pt x="2218" y="1229"/>
                </a:lnTo>
                <a:lnTo>
                  <a:pt x="2183" y="1250"/>
                </a:lnTo>
                <a:lnTo>
                  <a:pt x="2148" y="1271"/>
                </a:lnTo>
                <a:lnTo>
                  <a:pt x="2116" y="1291"/>
                </a:lnTo>
                <a:lnTo>
                  <a:pt x="2084" y="1312"/>
                </a:lnTo>
                <a:lnTo>
                  <a:pt x="2056" y="1333"/>
                </a:lnTo>
                <a:lnTo>
                  <a:pt x="2030" y="1354"/>
                </a:lnTo>
                <a:lnTo>
                  <a:pt x="2005" y="1374"/>
                </a:lnTo>
                <a:lnTo>
                  <a:pt x="1982" y="1395"/>
                </a:lnTo>
                <a:lnTo>
                  <a:pt x="1961" y="1416"/>
                </a:lnTo>
                <a:lnTo>
                  <a:pt x="1944" y="1435"/>
                </a:lnTo>
                <a:lnTo>
                  <a:pt x="1928" y="1456"/>
                </a:lnTo>
                <a:lnTo>
                  <a:pt x="1914" y="1476"/>
                </a:lnTo>
                <a:lnTo>
                  <a:pt x="1904" y="1496"/>
                </a:lnTo>
                <a:lnTo>
                  <a:pt x="1894" y="1515"/>
                </a:lnTo>
                <a:lnTo>
                  <a:pt x="1888" y="1536"/>
                </a:lnTo>
                <a:lnTo>
                  <a:pt x="1885" y="1553"/>
                </a:lnTo>
                <a:lnTo>
                  <a:pt x="1885" y="1569"/>
                </a:lnTo>
                <a:lnTo>
                  <a:pt x="1886" y="1587"/>
                </a:lnTo>
                <a:lnTo>
                  <a:pt x="1890" y="1603"/>
                </a:lnTo>
                <a:lnTo>
                  <a:pt x="1898" y="1619"/>
                </a:lnTo>
                <a:lnTo>
                  <a:pt x="1907" y="1634"/>
                </a:lnTo>
                <a:lnTo>
                  <a:pt x="1920" y="1650"/>
                </a:lnTo>
                <a:lnTo>
                  <a:pt x="1936" y="1666"/>
                </a:lnTo>
                <a:lnTo>
                  <a:pt x="1955" y="1681"/>
                </a:lnTo>
                <a:lnTo>
                  <a:pt x="1976" y="1695"/>
                </a:lnTo>
                <a:lnTo>
                  <a:pt x="2001" y="1710"/>
                </a:lnTo>
                <a:lnTo>
                  <a:pt x="2032" y="1724"/>
                </a:lnTo>
                <a:lnTo>
                  <a:pt x="2064" y="1737"/>
                </a:lnTo>
                <a:lnTo>
                  <a:pt x="2100" y="1748"/>
                </a:lnTo>
                <a:lnTo>
                  <a:pt x="2140" y="1759"/>
                </a:lnTo>
                <a:lnTo>
                  <a:pt x="2185" y="1769"/>
                </a:lnTo>
                <a:lnTo>
                  <a:pt x="2234" y="1778"/>
                </a:lnTo>
                <a:lnTo>
                  <a:pt x="2282" y="1785"/>
                </a:lnTo>
                <a:lnTo>
                  <a:pt x="2333" y="1791"/>
                </a:lnTo>
                <a:lnTo>
                  <a:pt x="2386" y="1796"/>
                </a:lnTo>
                <a:lnTo>
                  <a:pt x="2440" y="1797"/>
                </a:lnTo>
                <a:lnTo>
                  <a:pt x="2496" y="1799"/>
                </a:lnTo>
                <a:lnTo>
                  <a:pt x="2554" y="1799"/>
                </a:lnTo>
                <a:lnTo>
                  <a:pt x="2611" y="1799"/>
                </a:lnTo>
                <a:lnTo>
                  <a:pt x="2670" y="1796"/>
                </a:lnTo>
                <a:lnTo>
                  <a:pt x="2731" y="1791"/>
                </a:lnTo>
                <a:lnTo>
                  <a:pt x="2791" y="1786"/>
                </a:lnTo>
                <a:lnTo>
                  <a:pt x="2854" y="1780"/>
                </a:lnTo>
                <a:lnTo>
                  <a:pt x="2914" y="1772"/>
                </a:lnTo>
                <a:lnTo>
                  <a:pt x="2976" y="1764"/>
                </a:lnTo>
                <a:lnTo>
                  <a:pt x="3040" y="1754"/>
                </a:lnTo>
                <a:lnTo>
                  <a:pt x="3103" y="1743"/>
                </a:lnTo>
                <a:lnTo>
                  <a:pt x="3165" y="1730"/>
                </a:lnTo>
                <a:lnTo>
                  <a:pt x="2218" y="1229"/>
                </a:lnTo>
                <a:close/>
                <a:moveTo>
                  <a:pt x="4258" y="1084"/>
                </a:moveTo>
                <a:lnTo>
                  <a:pt x="4258" y="1084"/>
                </a:lnTo>
                <a:lnTo>
                  <a:pt x="4252" y="1073"/>
                </a:lnTo>
                <a:lnTo>
                  <a:pt x="4244" y="1060"/>
                </a:lnTo>
                <a:lnTo>
                  <a:pt x="4234" y="1049"/>
                </a:lnTo>
                <a:lnTo>
                  <a:pt x="4223" y="1038"/>
                </a:lnTo>
                <a:lnTo>
                  <a:pt x="4210" y="1026"/>
                </a:lnTo>
                <a:lnTo>
                  <a:pt x="4196" y="1015"/>
                </a:lnTo>
                <a:lnTo>
                  <a:pt x="4180" y="1004"/>
                </a:lnTo>
                <a:lnTo>
                  <a:pt x="4162" y="994"/>
                </a:lnTo>
                <a:lnTo>
                  <a:pt x="4143" y="985"/>
                </a:lnTo>
                <a:lnTo>
                  <a:pt x="4122" y="975"/>
                </a:lnTo>
                <a:lnTo>
                  <a:pt x="4078" y="958"/>
                </a:lnTo>
                <a:lnTo>
                  <a:pt x="4027" y="942"/>
                </a:lnTo>
                <a:lnTo>
                  <a:pt x="3969" y="929"/>
                </a:lnTo>
                <a:lnTo>
                  <a:pt x="3907" y="918"/>
                </a:lnTo>
                <a:lnTo>
                  <a:pt x="3841" y="908"/>
                </a:lnTo>
                <a:lnTo>
                  <a:pt x="3770" y="900"/>
                </a:lnTo>
                <a:lnTo>
                  <a:pt x="3693" y="897"/>
                </a:lnTo>
                <a:lnTo>
                  <a:pt x="3613" y="895"/>
                </a:lnTo>
                <a:lnTo>
                  <a:pt x="3529" y="895"/>
                </a:lnTo>
                <a:lnTo>
                  <a:pt x="3441" y="900"/>
                </a:lnTo>
                <a:lnTo>
                  <a:pt x="3348" y="908"/>
                </a:lnTo>
                <a:lnTo>
                  <a:pt x="4132" y="1328"/>
                </a:lnTo>
                <a:lnTo>
                  <a:pt x="4154" y="1309"/>
                </a:lnTo>
                <a:lnTo>
                  <a:pt x="4173" y="1290"/>
                </a:lnTo>
                <a:lnTo>
                  <a:pt x="4191" y="1272"/>
                </a:lnTo>
                <a:lnTo>
                  <a:pt x="4207" y="1253"/>
                </a:lnTo>
                <a:lnTo>
                  <a:pt x="4220" y="1235"/>
                </a:lnTo>
                <a:lnTo>
                  <a:pt x="4233" y="1219"/>
                </a:lnTo>
                <a:lnTo>
                  <a:pt x="4242" y="1204"/>
                </a:lnTo>
                <a:lnTo>
                  <a:pt x="4250" y="1188"/>
                </a:lnTo>
                <a:lnTo>
                  <a:pt x="4256" y="1172"/>
                </a:lnTo>
                <a:lnTo>
                  <a:pt x="4261" y="1157"/>
                </a:lnTo>
                <a:lnTo>
                  <a:pt x="4263" y="1144"/>
                </a:lnTo>
                <a:lnTo>
                  <a:pt x="4264" y="1130"/>
                </a:lnTo>
                <a:lnTo>
                  <a:pt x="4266" y="1117"/>
                </a:lnTo>
                <a:lnTo>
                  <a:pt x="4264" y="1106"/>
                </a:lnTo>
                <a:lnTo>
                  <a:pt x="4261" y="1095"/>
                </a:lnTo>
                <a:lnTo>
                  <a:pt x="4258" y="1084"/>
                </a:lnTo>
                <a:close/>
                <a:moveTo>
                  <a:pt x="1997" y="1111"/>
                </a:moveTo>
                <a:lnTo>
                  <a:pt x="383" y="1655"/>
                </a:lnTo>
                <a:lnTo>
                  <a:pt x="1933" y="2482"/>
                </a:lnTo>
                <a:lnTo>
                  <a:pt x="3516" y="1915"/>
                </a:lnTo>
                <a:lnTo>
                  <a:pt x="3342" y="1824"/>
                </a:lnTo>
                <a:lnTo>
                  <a:pt x="3269" y="1842"/>
                </a:lnTo>
                <a:lnTo>
                  <a:pt x="3194" y="1858"/>
                </a:lnTo>
                <a:lnTo>
                  <a:pt x="3119" y="1872"/>
                </a:lnTo>
                <a:lnTo>
                  <a:pt x="3044" y="1885"/>
                </a:lnTo>
                <a:lnTo>
                  <a:pt x="2969" y="1898"/>
                </a:lnTo>
                <a:lnTo>
                  <a:pt x="2893" y="1907"/>
                </a:lnTo>
                <a:lnTo>
                  <a:pt x="2820" y="1915"/>
                </a:lnTo>
                <a:lnTo>
                  <a:pt x="2747" y="1922"/>
                </a:lnTo>
                <a:lnTo>
                  <a:pt x="2675" y="1927"/>
                </a:lnTo>
                <a:lnTo>
                  <a:pt x="2603" y="1930"/>
                </a:lnTo>
                <a:lnTo>
                  <a:pt x="2534" y="1931"/>
                </a:lnTo>
                <a:lnTo>
                  <a:pt x="2466" y="1930"/>
                </a:lnTo>
                <a:lnTo>
                  <a:pt x="2399" y="1927"/>
                </a:lnTo>
                <a:lnTo>
                  <a:pt x="2335" y="1923"/>
                </a:lnTo>
                <a:lnTo>
                  <a:pt x="2273" y="1915"/>
                </a:lnTo>
                <a:lnTo>
                  <a:pt x="2212" y="1907"/>
                </a:lnTo>
                <a:lnTo>
                  <a:pt x="2166" y="1899"/>
                </a:lnTo>
                <a:lnTo>
                  <a:pt x="2118" y="1888"/>
                </a:lnTo>
                <a:lnTo>
                  <a:pt x="2073" y="1877"/>
                </a:lnTo>
                <a:lnTo>
                  <a:pt x="2030" y="1863"/>
                </a:lnTo>
                <a:lnTo>
                  <a:pt x="1989" y="1847"/>
                </a:lnTo>
                <a:lnTo>
                  <a:pt x="1949" y="1829"/>
                </a:lnTo>
                <a:lnTo>
                  <a:pt x="1912" y="1810"/>
                </a:lnTo>
                <a:lnTo>
                  <a:pt x="1878" y="1788"/>
                </a:lnTo>
                <a:lnTo>
                  <a:pt x="1848" y="1764"/>
                </a:lnTo>
                <a:lnTo>
                  <a:pt x="1834" y="1753"/>
                </a:lnTo>
                <a:lnTo>
                  <a:pt x="1821" y="1738"/>
                </a:lnTo>
                <a:lnTo>
                  <a:pt x="1808" y="1725"/>
                </a:lnTo>
                <a:lnTo>
                  <a:pt x="1799" y="1711"/>
                </a:lnTo>
                <a:lnTo>
                  <a:pt x="1787" y="1697"/>
                </a:lnTo>
                <a:lnTo>
                  <a:pt x="1780" y="1681"/>
                </a:lnTo>
                <a:lnTo>
                  <a:pt x="1772" y="1665"/>
                </a:lnTo>
                <a:lnTo>
                  <a:pt x="1765" y="1649"/>
                </a:lnTo>
                <a:lnTo>
                  <a:pt x="1760" y="1631"/>
                </a:lnTo>
                <a:lnTo>
                  <a:pt x="1757" y="1614"/>
                </a:lnTo>
                <a:lnTo>
                  <a:pt x="1754" y="1596"/>
                </a:lnTo>
                <a:lnTo>
                  <a:pt x="1752" y="1577"/>
                </a:lnTo>
                <a:lnTo>
                  <a:pt x="1752" y="1558"/>
                </a:lnTo>
                <a:lnTo>
                  <a:pt x="1754" y="1539"/>
                </a:lnTo>
                <a:lnTo>
                  <a:pt x="1759" y="1512"/>
                </a:lnTo>
                <a:lnTo>
                  <a:pt x="1765" y="1486"/>
                </a:lnTo>
                <a:lnTo>
                  <a:pt x="1775" y="1461"/>
                </a:lnTo>
                <a:lnTo>
                  <a:pt x="1786" y="1435"/>
                </a:lnTo>
                <a:lnTo>
                  <a:pt x="1800" y="1411"/>
                </a:lnTo>
                <a:lnTo>
                  <a:pt x="1816" y="1385"/>
                </a:lnTo>
                <a:lnTo>
                  <a:pt x="1834" y="1362"/>
                </a:lnTo>
                <a:lnTo>
                  <a:pt x="1855" y="1338"/>
                </a:lnTo>
                <a:lnTo>
                  <a:pt x="1875" y="1314"/>
                </a:lnTo>
                <a:lnTo>
                  <a:pt x="1899" y="1290"/>
                </a:lnTo>
                <a:lnTo>
                  <a:pt x="1926" y="1266"/>
                </a:lnTo>
                <a:lnTo>
                  <a:pt x="1953" y="1243"/>
                </a:lnTo>
                <a:lnTo>
                  <a:pt x="1982" y="1221"/>
                </a:lnTo>
                <a:lnTo>
                  <a:pt x="2013" y="1199"/>
                </a:lnTo>
                <a:lnTo>
                  <a:pt x="2046" y="1176"/>
                </a:lnTo>
                <a:lnTo>
                  <a:pt x="2080" y="1156"/>
                </a:lnTo>
                <a:lnTo>
                  <a:pt x="1997" y="1111"/>
                </a:lnTo>
                <a:close/>
                <a:moveTo>
                  <a:pt x="2753" y="587"/>
                </a:moveTo>
                <a:lnTo>
                  <a:pt x="4496" y="0"/>
                </a:lnTo>
                <a:lnTo>
                  <a:pt x="6307" y="926"/>
                </a:lnTo>
                <a:lnTo>
                  <a:pt x="6307" y="1188"/>
                </a:lnTo>
                <a:lnTo>
                  <a:pt x="4671" y="1773"/>
                </a:lnTo>
                <a:lnTo>
                  <a:pt x="4667" y="2011"/>
                </a:lnTo>
                <a:lnTo>
                  <a:pt x="6221" y="1456"/>
                </a:lnTo>
                <a:lnTo>
                  <a:pt x="6221" y="1596"/>
                </a:lnTo>
                <a:lnTo>
                  <a:pt x="4665" y="2150"/>
                </a:lnTo>
                <a:lnTo>
                  <a:pt x="4662" y="2340"/>
                </a:lnTo>
                <a:lnTo>
                  <a:pt x="6336" y="1743"/>
                </a:lnTo>
                <a:lnTo>
                  <a:pt x="6336" y="1882"/>
                </a:lnTo>
                <a:lnTo>
                  <a:pt x="4659" y="2480"/>
                </a:lnTo>
                <a:lnTo>
                  <a:pt x="4655" y="2670"/>
                </a:lnTo>
                <a:lnTo>
                  <a:pt x="6218" y="2113"/>
                </a:lnTo>
                <a:lnTo>
                  <a:pt x="6218" y="2252"/>
                </a:lnTo>
                <a:lnTo>
                  <a:pt x="4652" y="2811"/>
                </a:lnTo>
                <a:lnTo>
                  <a:pt x="4649" y="2999"/>
                </a:lnTo>
                <a:lnTo>
                  <a:pt x="6336" y="2397"/>
                </a:lnTo>
                <a:lnTo>
                  <a:pt x="6336" y="2538"/>
                </a:lnTo>
                <a:lnTo>
                  <a:pt x="4646" y="3140"/>
                </a:lnTo>
                <a:lnTo>
                  <a:pt x="4643" y="3330"/>
                </a:lnTo>
                <a:lnTo>
                  <a:pt x="6223" y="2766"/>
                </a:lnTo>
                <a:lnTo>
                  <a:pt x="6223" y="2905"/>
                </a:lnTo>
                <a:lnTo>
                  <a:pt x="4639" y="3470"/>
                </a:lnTo>
                <a:lnTo>
                  <a:pt x="4636" y="3658"/>
                </a:lnTo>
                <a:lnTo>
                  <a:pt x="6336" y="3053"/>
                </a:lnTo>
                <a:lnTo>
                  <a:pt x="6336" y="3192"/>
                </a:lnTo>
                <a:lnTo>
                  <a:pt x="4633" y="3799"/>
                </a:lnTo>
                <a:lnTo>
                  <a:pt x="4630" y="3968"/>
                </a:lnTo>
                <a:lnTo>
                  <a:pt x="3699" y="4294"/>
                </a:lnTo>
                <a:lnTo>
                  <a:pt x="3699" y="4133"/>
                </a:lnTo>
                <a:lnTo>
                  <a:pt x="1933" y="4763"/>
                </a:lnTo>
                <a:lnTo>
                  <a:pt x="0" y="3745"/>
                </a:lnTo>
                <a:lnTo>
                  <a:pt x="0" y="3596"/>
                </a:lnTo>
                <a:lnTo>
                  <a:pt x="1944" y="4619"/>
                </a:lnTo>
                <a:lnTo>
                  <a:pt x="3699" y="3994"/>
                </a:lnTo>
                <a:lnTo>
                  <a:pt x="3699" y="3805"/>
                </a:lnTo>
                <a:lnTo>
                  <a:pt x="1933" y="4436"/>
                </a:lnTo>
                <a:lnTo>
                  <a:pt x="109" y="3475"/>
                </a:lnTo>
                <a:lnTo>
                  <a:pt x="109" y="3326"/>
                </a:lnTo>
                <a:lnTo>
                  <a:pt x="1944" y="4292"/>
                </a:lnTo>
                <a:lnTo>
                  <a:pt x="3699" y="3666"/>
                </a:lnTo>
                <a:lnTo>
                  <a:pt x="3699" y="3478"/>
                </a:lnTo>
                <a:lnTo>
                  <a:pt x="1933" y="4107"/>
                </a:lnTo>
                <a:lnTo>
                  <a:pt x="0" y="3090"/>
                </a:lnTo>
                <a:lnTo>
                  <a:pt x="0" y="2942"/>
                </a:lnTo>
                <a:lnTo>
                  <a:pt x="1944" y="3965"/>
                </a:lnTo>
                <a:lnTo>
                  <a:pt x="3699" y="3338"/>
                </a:lnTo>
                <a:lnTo>
                  <a:pt x="3699" y="3149"/>
                </a:lnTo>
                <a:lnTo>
                  <a:pt x="1947" y="3775"/>
                </a:lnTo>
                <a:lnTo>
                  <a:pt x="1947" y="3636"/>
                </a:lnTo>
                <a:lnTo>
                  <a:pt x="3699" y="3010"/>
                </a:lnTo>
                <a:lnTo>
                  <a:pt x="3699" y="2822"/>
                </a:lnTo>
                <a:lnTo>
                  <a:pt x="1933" y="3453"/>
                </a:lnTo>
                <a:lnTo>
                  <a:pt x="0" y="2434"/>
                </a:lnTo>
                <a:lnTo>
                  <a:pt x="0" y="2286"/>
                </a:lnTo>
                <a:lnTo>
                  <a:pt x="1944" y="3309"/>
                </a:lnTo>
                <a:lnTo>
                  <a:pt x="3699" y="2683"/>
                </a:lnTo>
                <a:lnTo>
                  <a:pt x="3699" y="2495"/>
                </a:lnTo>
                <a:lnTo>
                  <a:pt x="2089" y="3069"/>
                </a:lnTo>
                <a:lnTo>
                  <a:pt x="2089" y="2931"/>
                </a:lnTo>
                <a:lnTo>
                  <a:pt x="3699" y="2356"/>
                </a:lnTo>
                <a:lnTo>
                  <a:pt x="3699" y="2121"/>
                </a:lnTo>
                <a:lnTo>
                  <a:pt x="1914" y="2760"/>
                </a:lnTo>
                <a:lnTo>
                  <a:pt x="26" y="1754"/>
                </a:lnTo>
                <a:lnTo>
                  <a:pt x="26" y="1507"/>
                </a:lnTo>
                <a:lnTo>
                  <a:pt x="1465" y="1022"/>
                </a:lnTo>
                <a:lnTo>
                  <a:pt x="1465" y="832"/>
                </a:lnTo>
                <a:lnTo>
                  <a:pt x="1468" y="832"/>
                </a:lnTo>
                <a:lnTo>
                  <a:pt x="2526" y="466"/>
                </a:lnTo>
                <a:lnTo>
                  <a:pt x="2753" y="587"/>
                </a:lnTo>
                <a:close/>
                <a:moveTo>
                  <a:pt x="4475" y="276"/>
                </a:moveTo>
                <a:lnTo>
                  <a:pt x="3061" y="753"/>
                </a:lnTo>
                <a:lnTo>
                  <a:pt x="3154" y="803"/>
                </a:lnTo>
                <a:lnTo>
                  <a:pt x="3259" y="789"/>
                </a:lnTo>
                <a:lnTo>
                  <a:pt x="3364" y="777"/>
                </a:lnTo>
                <a:lnTo>
                  <a:pt x="3466" y="769"/>
                </a:lnTo>
                <a:lnTo>
                  <a:pt x="3567" y="765"/>
                </a:lnTo>
                <a:lnTo>
                  <a:pt x="3666" y="765"/>
                </a:lnTo>
                <a:lnTo>
                  <a:pt x="3712" y="765"/>
                </a:lnTo>
                <a:lnTo>
                  <a:pt x="3760" y="768"/>
                </a:lnTo>
                <a:lnTo>
                  <a:pt x="3805" y="771"/>
                </a:lnTo>
                <a:lnTo>
                  <a:pt x="3849" y="774"/>
                </a:lnTo>
                <a:lnTo>
                  <a:pt x="3894" y="779"/>
                </a:lnTo>
                <a:lnTo>
                  <a:pt x="3936" y="785"/>
                </a:lnTo>
                <a:lnTo>
                  <a:pt x="3977" y="792"/>
                </a:lnTo>
                <a:lnTo>
                  <a:pt x="4015" y="801"/>
                </a:lnTo>
                <a:lnTo>
                  <a:pt x="4054" y="809"/>
                </a:lnTo>
                <a:lnTo>
                  <a:pt x="4090" y="820"/>
                </a:lnTo>
                <a:lnTo>
                  <a:pt x="4126" y="832"/>
                </a:lnTo>
                <a:lnTo>
                  <a:pt x="4158" y="844"/>
                </a:lnTo>
                <a:lnTo>
                  <a:pt x="4189" y="857"/>
                </a:lnTo>
                <a:lnTo>
                  <a:pt x="4220" y="873"/>
                </a:lnTo>
                <a:lnTo>
                  <a:pt x="4247" y="889"/>
                </a:lnTo>
                <a:lnTo>
                  <a:pt x="4272" y="905"/>
                </a:lnTo>
                <a:lnTo>
                  <a:pt x="4295" y="924"/>
                </a:lnTo>
                <a:lnTo>
                  <a:pt x="4317" y="943"/>
                </a:lnTo>
                <a:lnTo>
                  <a:pt x="4336" y="964"/>
                </a:lnTo>
                <a:lnTo>
                  <a:pt x="4352" y="986"/>
                </a:lnTo>
                <a:lnTo>
                  <a:pt x="4367" y="1009"/>
                </a:lnTo>
                <a:lnTo>
                  <a:pt x="4379" y="1033"/>
                </a:lnTo>
                <a:lnTo>
                  <a:pt x="4387" y="1057"/>
                </a:lnTo>
                <a:lnTo>
                  <a:pt x="4394" y="1081"/>
                </a:lnTo>
                <a:lnTo>
                  <a:pt x="4397" y="1103"/>
                </a:lnTo>
                <a:lnTo>
                  <a:pt x="4397" y="1127"/>
                </a:lnTo>
                <a:lnTo>
                  <a:pt x="4397" y="1149"/>
                </a:lnTo>
                <a:lnTo>
                  <a:pt x="4392" y="1173"/>
                </a:lnTo>
                <a:lnTo>
                  <a:pt x="4387" y="1196"/>
                </a:lnTo>
                <a:lnTo>
                  <a:pt x="4379" y="1219"/>
                </a:lnTo>
                <a:lnTo>
                  <a:pt x="4370" y="1242"/>
                </a:lnTo>
                <a:lnTo>
                  <a:pt x="4359" y="1264"/>
                </a:lnTo>
                <a:lnTo>
                  <a:pt x="4344" y="1287"/>
                </a:lnTo>
                <a:lnTo>
                  <a:pt x="4330" y="1309"/>
                </a:lnTo>
                <a:lnTo>
                  <a:pt x="4312" y="1331"/>
                </a:lnTo>
                <a:lnTo>
                  <a:pt x="4295" y="1352"/>
                </a:lnTo>
                <a:lnTo>
                  <a:pt x="4276" y="1373"/>
                </a:lnTo>
                <a:lnTo>
                  <a:pt x="4255" y="1393"/>
                </a:lnTo>
                <a:lnTo>
                  <a:pt x="4542" y="1548"/>
                </a:lnTo>
                <a:lnTo>
                  <a:pt x="5967" y="1038"/>
                </a:lnTo>
                <a:lnTo>
                  <a:pt x="4475" y="276"/>
                </a:lnTo>
                <a:close/>
                <a:moveTo>
                  <a:pt x="1912" y="3114"/>
                </a:moveTo>
                <a:lnTo>
                  <a:pt x="94" y="2156"/>
                </a:lnTo>
                <a:lnTo>
                  <a:pt x="94" y="2008"/>
                </a:lnTo>
                <a:lnTo>
                  <a:pt x="1912" y="2966"/>
                </a:lnTo>
                <a:lnTo>
                  <a:pt x="1912" y="3114"/>
                </a:lnTo>
                <a:close/>
              </a:path>
            </a:pathLst>
          </a:custGeom>
          <a:solidFill>
            <a:srgbClr val="14AA96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ru-RU" dirty="0"/>
          </a:p>
        </p:txBody>
      </p:sp>
      <p:sp>
        <p:nvSpPr>
          <p:cNvPr id="8" name="Банк"/>
          <p:cNvSpPr>
            <a:spLocks noChangeAspect="1" noEditPoints="1"/>
          </p:cNvSpPr>
          <p:nvPr/>
        </p:nvSpPr>
        <p:spPr bwMode="auto">
          <a:xfrm>
            <a:off x="1028307" y="4511855"/>
            <a:ext cx="1539301" cy="1520436"/>
          </a:xfrm>
          <a:custGeom>
            <a:avLst/>
            <a:gdLst>
              <a:gd name="T0" fmla="*/ 2147483647 w 4826"/>
              <a:gd name="T1" fmla="*/ 2147483647 h 4763"/>
              <a:gd name="T2" fmla="*/ 2147483647 w 4826"/>
              <a:gd name="T3" fmla="*/ 2147483647 h 4763"/>
              <a:gd name="T4" fmla="*/ 2147483647 w 4826"/>
              <a:gd name="T5" fmla="*/ 2147483647 h 4763"/>
              <a:gd name="T6" fmla="*/ 2147483647 w 4826"/>
              <a:gd name="T7" fmla="*/ 2147483647 h 4763"/>
              <a:gd name="T8" fmla="*/ 2147483647 w 4826"/>
              <a:gd name="T9" fmla="*/ 2147483647 h 4763"/>
              <a:gd name="T10" fmla="*/ 2147483647 w 4826"/>
              <a:gd name="T11" fmla="*/ 2147483647 h 4763"/>
              <a:gd name="T12" fmla="*/ 2147483647 w 4826"/>
              <a:gd name="T13" fmla="*/ 2147483647 h 4763"/>
              <a:gd name="T14" fmla="*/ 2147483647 w 4826"/>
              <a:gd name="T15" fmla="*/ 2147483647 h 4763"/>
              <a:gd name="T16" fmla="*/ 2147483647 w 4826"/>
              <a:gd name="T17" fmla="*/ 2147483647 h 4763"/>
              <a:gd name="T18" fmla="*/ 2147483647 w 4826"/>
              <a:gd name="T19" fmla="*/ 2147483647 h 4763"/>
              <a:gd name="T20" fmla="*/ 2147483647 w 4826"/>
              <a:gd name="T21" fmla="*/ 2147483647 h 4763"/>
              <a:gd name="T22" fmla="*/ 2147483647 w 4826"/>
              <a:gd name="T23" fmla="*/ 2147483647 h 4763"/>
              <a:gd name="T24" fmla="*/ 2147483647 w 4826"/>
              <a:gd name="T25" fmla="*/ 2147483647 h 4763"/>
              <a:gd name="T26" fmla="*/ 2147483647 w 4826"/>
              <a:gd name="T27" fmla="*/ 2147483647 h 4763"/>
              <a:gd name="T28" fmla="*/ 2147483647 w 4826"/>
              <a:gd name="T29" fmla="*/ 2147483647 h 4763"/>
              <a:gd name="T30" fmla="*/ 2147483647 w 4826"/>
              <a:gd name="T31" fmla="*/ 2147483647 h 4763"/>
              <a:gd name="T32" fmla="*/ 2147483647 w 4826"/>
              <a:gd name="T33" fmla="*/ 2147483647 h 4763"/>
              <a:gd name="T34" fmla="*/ 2147483647 w 4826"/>
              <a:gd name="T35" fmla="*/ 2147483647 h 4763"/>
              <a:gd name="T36" fmla="*/ 2147483647 w 4826"/>
              <a:gd name="T37" fmla="*/ 2147483647 h 4763"/>
              <a:gd name="T38" fmla="*/ 2147483647 w 4826"/>
              <a:gd name="T39" fmla="*/ 2147483647 h 4763"/>
              <a:gd name="T40" fmla="*/ 2147483647 w 4826"/>
              <a:gd name="T41" fmla="*/ 2147483647 h 4763"/>
              <a:gd name="T42" fmla="*/ 2147483647 w 4826"/>
              <a:gd name="T43" fmla="*/ 2147483647 h 4763"/>
              <a:gd name="T44" fmla="*/ 2147483647 w 4826"/>
              <a:gd name="T45" fmla="*/ 2147483647 h 4763"/>
              <a:gd name="T46" fmla="*/ 2147483647 w 4826"/>
              <a:gd name="T47" fmla="*/ 2147483647 h 4763"/>
              <a:gd name="T48" fmla="*/ 2147483647 w 4826"/>
              <a:gd name="T49" fmla="*/ 2147483647 h 4763"/>
              <a:gd name="T50" fmla="*/ 2147483647 w 4826"/>
              <a:gd name="T51" fmla="*/ 2147483647 h 4763"/>
              <a:gd name="T52" fmla="*/ 2147483647 w 4826"/>
              <a:gd name="T53" fmla="*/ 2147483647 h 4763"/>
              <a:gd name="T54" fmla="*/ 2147483647 w 4826"/>
              <a:gd name="T55" fmla="*/ 2147483647 h 4763"/>
              <a:gd name="T56" fmla="*/ 2147483647 w 4826"/>
              <a:gd name="T57" fmla="*/ 2147483647 h 4763"/>
              <a:gd name="T58" fmla="*/ 2147483647 w 4826"/>
              <a:gd name="T59" fmla="*/ 2147483647 h 4763"/>
              <a:gd name="T60" fmla="*/ 2147483647 w 4826"/>
              <a:gd name="T61" fmla="*/ 2147483647 h 4763"/>
              <a:gd name="T62" fmla="*/ 2147483647 w 4826"/>
              <a:gd name="T63" fmla="*/ 2147483647 h 4763"/>
              <a:gd name="T64" fmla="*/ 2147483647 w 4826"/>
              <a:gd name="T65" fmla="*/ 2147483647 h 4763"/>
              <a:gd name="T66" fmla="*/ 2147483647 w 4826"/>
              <a:gd name="T67" fmla="*/ 2147483647 h 4763"/>
              <a:gd name="T68" fmla="*/ 2147483647 w 4826"/>
              <a:gd name="T69" fmla="*/ 2147483647 h 4763"/>
              <a:gd name="T70" fmla="*/ 2147483647 w 4826"/>
              <a:gd name="T71" fmla="*/ 2147483647 h 4763"/>
              <a:gd name="T72" fmla="*/ 2147483647 w 4826"/>
              <a:gd name="T73" fmla="*/ 2147483647 h 4763"/>
              <a:gd name="T74" fmla="*/ 2147483647 w 4826"/>
              <a:gd name="T75" fmla="*/ 2147483647 h 4763"/>
              <a:gd name="T76" fmla="*/ 2147483647 w 4826"/>
              <a:gd name="T77" fmla="*/ 2147483647 h 4763"/>
              <a:gd name="T78" fmla="*/ 2147483647 w 4826"/>
              <a:gd name="T79" fmla="*/ 2147483647 h 4763"/>
              <a:gd name="T80" fmla="*/ 2147483647 w 4826"/>
              <a:gd name="T81" fmla="*/ 2147483647 h 4763"/>
              <a:gd name="T82" fmla="*/ 2147483647 w 4826"/>
              <a:gd name="T83" fmla="*/ 2147483647 h 4763"/>
              <a:gd name="T84" fmla="*/ 2147483647 w 4826"/>
              <a:gd name="T85" fmla="*/ 2147483647 h 4763"/>
              <a:gd name="T86" fmla="*/ 2147483647 w 4826"/>
              <a:gd name="T87" fmla="*/ 2147483647 h 4763"/>
              <a:gd name="T88" fmla="*/ 2147483647 w 4826"/>
              <a:gd name="T89" fmla="*/ 2147483647 h 4763"/>
              <a:gd name="T90" fmla="*/ 2147483647 w 4826"/>
              <a:gd name="T91" fmla="*/ 2147483647 h 4763"/>
              <a:gd name="T92" fmla="*/ 2147483647 w 4826"/>
              <a:gd name="T93" fmla="*/ 2147483647 h 4763"/>
              <a:gd name="T94" fmla="*/ 2147483647 w 4826"/>
              <a:gd name="T95" fmla="*/ 2147483647 h 4763"/>
              <a:gd name="T96" fmla="*/ 2147483647 w 4826"/>
              <a:gd name="T97" fmla="*/ 2147483647 h 4763"/>
              <a:gd name="T98" fmla="*/ 2147483647 w 4826"/>
              <a:gd name="T99" fmla="*/ 2147483647 h 4763"/>
              <a:gd name="T100" fmla="*/ 2147483647 w 4826"/>
              <a:gd name="T101" fmla="*/ 2147483647 h 4763"/>
              <a:gd name="T102" fmla="*/ 2147483647 w 4826"/>
              <a:gd name="T103" fmla="*/ 2147483647 h 4763"/>
              <a:gd name="T104" fmla="*/ 2147483647 w 4826"/>
              <a:gd name="T105" fmla="*/ 2147483647 h 4763"/>
              <a:gd name="T106" fmla="*/ 2147483647 w 4826"/>
              <a:gd name="T107" fmla="*/ 2147483647 h 4763"/>
              <a:gd name="T108" fmla="*/ 2147483647 w 4826"/>
              <a:gd name="T109" fmla="*/ 2147483647 h 4763"/>
              <a:gd name="T110" fmla="*/ 2147483647 w 4826"/>
              <a:gd name="T111" fmla="*/ 2147483647 h 4763"/>
              <a:gd name="T112" fmla="*/ 2147483647 w 4826"/>
              <a:gd name="T113" fmla="*/ 2147483647 h 4763"/>
              <a:gd name="T114" fmla="*/ 2147483647 w 4826"/>
              <a:gd name="T115" fmla="*/ 2147483647 h 4763"/>
              <a:gd name="T116" fmla="*/ 2147483647 w 4826"/>
              <a:gd name="T117" fmla="*/ 2147483647 h 4763"/>
              <a:gd name="T118" fmla="*/ 2147483647 w 4826"/>
              <a:gd name="T119" fmla="*/ 2147483647 h 4763"/>
              <a:gd name="T120" fmla="*/ 2147483647 w 4826"/>
              <a:gd name="T121" fmla="*/ 2147483647 h 4763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w 4826"/>
              <a:gd name="T184" fmla="*/ 0 h 4763"/>
              <a:gd name="T185" fmla="*/ 4826 w 4826"/>
              <a:gd name="T186" fmla="*/ 4763 h 4763"/>
            </a:gdLst>
            <a:ahLst/>
            <a:cxnLst>
              <a:cxn ang="T122">
                <a:pos x="T0" y="T1"/>
              </a:cxn>
              <a:cxn ang="T123">
                <a:pos x="T2" y="T3"/>
              </a:cxn>
              <a:cxn ang="T124">
                <a:pos x="T4" y="T5"/>
              </a:cxn>
              <a:cxn ang="T125">
                <a:pos x="T6" y="T7"/>
              </a:cxn>
              <a:cxn ang="T126">
                <a:pos x="T8" y="T9"/>
              </a:cxn>
              <a:cxn ang="T127">
                <a:pos x="T10" y="T11"/>
              </a:cxn>
              <a:cxn ang="T128">
                <a:pos x="T12" y="T13"/>
              </a:cxn>
              <a:cxn ang="T129">
                <a:pos x="T14" y="T15"/>
              </a:cxn>
              <a:cxn ang="T130">
                <a:pos x="T16" y="T17"/>
              </a:cxn>
              <a:cxn ang="T131">
                <a:pos x="T18" y="T19"/>
              </a:cxn>
              <a:cxn ang="T132">
                <a:pos x="T20" y="T21"/>
              </a:cxn>
              <a:cxn ang="T133">
                <a:pos x="T22" y="T23"/>
              </a:cxn>
              <a:cxn ang="T134">
                <a:pos x="T24" y="T25"/>
              </a:cxn>
              <a:cxn ang="T135">
                <a:pos x="T26" y="T27"/>
              </a:cxn>
              <a:cxn ang="T136">
                <a:pos x="T28" y="T29"/>
              </a:cxn>
              <a:cxn ang="T137">
                <a:pos x="T30" y="T31"/>
              </a:cxn>
              <a:cxn ang="T138">
                <a:pos x="T32" y="T33"/>
              </a:cxn>
              <a:cxn ang="T139">
                <a:pos x="T34" y="T35"/>
              </a:cxn>
              <a:cxn ang="T140">
                <a:pos x="T36" y="T37"/>
              </a:cxn>
              <a:cxn ang="T141">
                <a:pos x="T38" y="T39"/>
              </a:cxn>
              <a:cxn ang="T142">
                <a:pos x="T40" y="T41"/>
              </a:cxn>
              <a:cxn ang="T143">
                <a:pos x="T42" y="T43"/>
              </a:cxn>
              <a:cxn ang="T144">
                <a:pos x="T44" y="T45"/>
              </a:cxn>
              <a:cxn ang="T145">
                <a:pos x="T46" y="T47"/>
              </a:cxn>
              <a:cxn ang="T146">
                <a:pos x="T48" y="T49"/>
              </a:cxn>
              <a:cxn ang="T147">
                <a:pos x="T50" y="T51"/>
              </a:cxn>
              <a:cxn ang="T148">
                <a:pos x="T52" y="T53"/>
              </a:cxn>
              <a:cxn ang="T149">
                <a:pos x="T54" y="T55"/>
              </a:cxn>
              <a:cxn ang="T150">
                <a:pos x="T56" y="T57"/>
              </a:cxn>
              <a:cxn ang="T151">
                <a:pos x="T58" y="T59"/>
              </a:cxn>
              <a:cxn ang="T152">
                <a:pos x="T60" y="T61"/>
              </a:cxn>
              <a:cxn ang="T153">
                <a:pos x="T62" y="T63"/>
              </a:cxn>
              <a:cxn ang="T154">
                <a:pos x="T64" y="T65"/>
              </a:cxn>
              <a:cxn ang="T155">
                <a:pos x="T66" y="T67"/>
              </a:cxn>
              <a:cxn ang="T156">
                <a:pos x="T68" y="T69"/>
              </a:cxn>
              <a:cxn ang="T157">
                <a:pos x="T70" y="T71"/>
              </a:cxn>
              <a:cxn ang="T158">
                <a:pos x="T72" y="T73"/>
              </a:cxn>
              <a:cxn ang="T159">
                <a:pos x="T74" y="T75"/>
              </a:cxn>
              <a:cxn ang="T160">
                <a:pos x="T76" y="T77"/>
              </a:cxn>
              <a:cxn ang="T161">
                <a:pos x="T78" y="T79"/>
              </a:cxn>
              <a:cxn ang="T162">
                <a:pos x="T80" y="T81"/>
              </a:cxn>
              <a:cxn ang="T163">
                <a:pos x="T82" y="T83"/>
              </a:cxn>
              <a:cxn ang="T164">
                <a:pos x="T84" y="T85"/>
              </a:cxn>
              <a:cxn ang="T165">
                <a:pos x="T86" y="T87"/>
              </a:cxn>
              <a:cxn ang="T166">
                <a:pos x="T88" y="T89"/>
              </a:cxn>
              <a:cxn ang="T167">
                <a:pos x="T90" y="T91"/>
              </a:cxn>
              <a:cxn ang="T168">
                <a:pos x="T92" y="T93"/>
              </a:cxn>
              <a:cxn ang="T169">
                <a:pos x="T94" y="T95"/>
              </a:cxn>
              <a:cxn ang="T170">
                <a:pos x="T96" y="T97"/>
              </a:cxn>
              <a:cxn ang="T171">
                <a:pos x="T98" y="T99"/>
              </a:cxn>
              <a:cxn ang="T172">
                <a:pos x="T100" y="T101"/>
              </a:cxn>
              <a:cxn ang="T173">
                <a:pos x="T102" y="T103"/>
              </a:cxn>
              <a:cxn ang="T174">
                <a:pos x="T104" y="T105"/>
              </a:cxn>
              <a:cxn ang="T175">
                <a:pos x="T106" y="T107"/>
              </a:cxn>
              <a:cxn ang="T176">
                <a:pos x="T108" y="T109"/>
              </a:cxn>
              <a:cxn ang="T177">
                <a:pos x="T110" y="T111"/>
              </a:cxn>
              <a:cxn ang="T178">
                <a:pos x="T112" y="T113"/>
              </a:cxn>
              <a:cxn ang="T179">
                <a:pos x="T114" y="T115"/>
              </a:cxn>
              <a:cxn ang="T180">
                <a:pos x="T116" y="T117"/>
              </a:cxn>
              <a:cxn ang="T181">
                <a:pos x="T118" y="T119"/>
              </a:cxn>
              <a:cxn ang="T182">
                <a:pos x="T120" y="T121"/>
              </a:cxn>
            </a:cxnLst>
            <a:rect l="T183" t="T184" r="T185" b="T186"/>
            <a:pathLst>
              <a:path w="4826" h="4763">
                <a:moveTo>
                  <a:pt x="3865" y="1076"/>
                </a:moveTo>
                <a:lnTo>
                  <a:pt x="4826" y="1489"/>
                </a:lnTo>
                <a:lnTo>
                  <a:pt x="4710" y="1916"/>
                </a:lnTo>
                <a:lnTo>
                  <a:pt x="116" y="1916"/>
                </a:lnTo>
                <a:lnTo>
                  <a:pt x="0" y="1489"/>
                </a:lnTo>
                <a:lnTo>
                  <a:pt x="2409" y="448"/>
                </a:lnTo>
                <a:lnTo>
                  <a:pt x="2862" y="644"/>
                </a:lnTo>
                <a:lnTo>
                  <a:pt x="2873" y="620"/>
                </a:lnTo>
                <a:lnTo>
                  <a:pt x="2885" y="595"/>
                </a:lnTo>
                <a:lnTo>
                  <a:pt x="2899" y="573"/>
                </a:lnTo>
                <a:lnTo>
                  <a:pt x="2913" y="549"/>
                </a:lnTo>
                <a:lnTo>
                  <a:pt x="2929" y="528"/>
                </a:lnTo>
                <a:lnTo>
                  <a:pt x="2946" y="505"/>
                </a:lnTo>
                <a:lnTo>
                  <a:pt x="2965" y="486"/>
                </a:lnTo>
                <a:lnTo>
                  <a:pt x="2985" y="466"/>
                </a:lnTo>
                <a:lnTo>
                  <a:pt x="3005" y="446"/>
                </a:lnTo>
                <a:lnTo>
                  <a:pt x="3027" y="428"/>
                </a:lnTo>
                <a:lnTo>
                  <a:pt x="3048" y="412"/>
                </a:lnTo>
                <a:lnTo>
                  <a:pt x="3072" y="397"/>
                </a:lnTo>
                <a:lnTo>
                  <a:pt x="3095" y="383"/>
                </a:lnTo>
                <a:lnTo>
                  <a:pt x="3118" y="370"/>
                </a:lnTo>
                <a:lnTo>
                  <a:pt x="3143" y="359"/>
                </a:lnTo>
                <a:lnTo>
                  <a:pt x="3167" y="349"/>
                </a:lnTo>
                <a:lnTo>
                  <a:pt x="3192" y="340"/>
                </a:lnTo>
                <a:lnTo>
                  <a:pt x="3218" y="332"/>
                </a:lnTo>
                <a:lnTo>
                  <a:pt x="3243" y="325"/>
                </a:lnTo>
                <a:lnTo>
                  <a:pt x="3269" y="320"/>
                </a:lnTo>
                <a:lnTo>
                  <a:pt x="3295" y="316"/>
                </a:lnTo>
                <a:lnTo>
                  <a:pt x="3321" y="314"/>
                </a:lnTo>
                <a:lnTo>
                  <a:pt x="3347" y="312"/>
                </a:lnTo>
                <a:lnTo>
                  <a:pt x="3373" y="312"/>
                </a:lnTo>
                <a:lnTo>
                  <a:pt x="3399" y="314"/>
                </a:lnTo>
                <a:lnTo>
                  <a:pt x="3426" y="316"/>
                </a:lnTo>
                <a:lnTo>
                  <a:pt x="3452" y="319"/>
                </a:lnTo>
                <a:lnTo>
                  <a:pt x="3477" y="324"/>
                </a:lnTo>
                <a:lnTo>
                  <a:pt x="3503" y="330"/>
                </a:lnTo>
                <a:lnTo>
                  <a:pt x="3528" y="337"/>
                </a:lnTo>
                <a:lnTo>
                  <a:pt x="3553" y="346"/>
                </a:lnTo>
                <a:lnTo>
                  <a:pt x="3577" y="356"/>
                </a:lnTo>
                <a:lnTo>
                  <a:pt x="3601" y="367"/>
                </a:lnTo>
                <a:lnTo>
                  <a:pt x="3625" y="378"/>
                </a:lnTo>
                <a:lnTo>
                  <a:pt x="3648" y="392"/>
                </a:lnTo>
                <a:lnTo>
                  <a:pt x="3671" y="407"/>
                </a:lnTo>
                <a:lnTo>
                  <a:pt x="3693" y="423"/>
                </a:lnTo>
                <a:lnTo>
                  <a:pt x="3714" y="441"/>
                </a:lnTo>
                <a:lnTo>
                  <a:pt x="3736" y="459"/>
                </a:lnTo>
                <a:lnTo>
                  <a:pt x="3755" y="478"/>
                </a:lnTo>
                <a:lnTo>
                  <a:pt x="3770" y="494"/>
                </a:lnTo>
                <a:lnTo>
                  <a:pt x="3784" y="510"/>
                </a:lnTo>
                <a:lnTo>
                  <a:pt x="3797" y="527"/>
                </a:lnTo>
                <a:lnTo>
                  <a:pt x="3809" y="543"/>
                </a:lnTo>
                <a:lnTo>
                  <a:pt x="3820" y="560"/>
                </a:lnTo>
                <a:lnTo>
                  <a:pt x="3831" y="578"/>
                </a:lnTo>
                <a:lnTo>
                  <a:pt x="3841" y="595"/>
                </a:lnTo>
                <a:lnTo>
                  <a:pt x="3850" y="612"/>
                </a:lnTo>
                <a:lnTo>
                  <a:pt x="3859" y="631"/>
                </a:lnTo>
                <a:lnTo>
                  <a:pt x="3868" y="650"/>
                </a:lnTo>
                <a:lnTo>
                  <a:pt x="3881" y="687"/>
                </a:lnTo>
                <a:lnTo>
                  <a:pt x="3892" y="726"/>
                </a:lnTo>
                <a:lnTo>
                  <a:pt x="3900" y="764"/>
                </a:lnTo>
                <a:lnTo>
                  <a:pt x="3906" y="803"/>
                </a:lnTo>
                <a:lnTo>
                  <a:pt x="3909" y="843"/>
                </a:lnTo>
                <a:lnTo>
                  <a:pt x="3909" y="883"/>
                </a:lnTo>
                <a:lnTo>
                  <a:pt x="3905" y="922"/>
                </a:lnTo>
                <a:lnTo>
                  <a:pt x="3900" y="961"/>
                </a:lnTo>
                <a:lnTo>
                  <a:pt x="3891" y="1000"/>
                </a:lnTo>
                <a:lnTo>
                  <a:pt x="3879" y="1038"/>
                </a:lnTo>
                <a:lnTo>
                  <a:pt x="3865" y="1076"/>
                </a:lnTo>
                <a:close/>
                <a:moveTo>
                  <a:pt x="238" y="1605"/>
                </a:moveTo>
                <a:lnTo>
                  <a:pt x="268" y="1717"/>
                </a:lnTo>
                <a:lnTo>
                  <a:pt x="4558" y="1717"/>
                </a:lnTo>
                <a:lnTo>
                  <a:pt x="4588" y="1605"/>
                </a:lnTo>
                <a:lnTo>
                  <a:pt x="3653" y="1196"/>
                </a:lnTo>
                <a:lnTo>
                  <a:pt x="3673" y="1178"/>
                </a:lnTo>
                <a:lnTo>
                  <a:pt x="3690" y="1161"/>
                </a:lnTo>
                <a:lnTo>
                  <a:pt x="3704" y="1144"/>
                </a:lnTo>
                <a:lnTo>
                  <a:pt x="3718" y="1127"/>
                </a:lnTo>
                <a:lnTo>
                  <a:pt x="3732" y="1109"/>
                </a:lnTo>
                <a:lnTo>
                  <a:pt x="3743" y="1091"/>
                </a:lnTo>
                <a:lnTo>
                  <a:pt x="3754" y="1072"/>
                </a:lnTo>
                <a:lnTo>
                  <a:pt x="3764" y="1052"/>
                </a:lnTo>
                <a:lnTo>
                  <a:pt x="3773" y="1032"/>
                </a:lnTo>
                <a:lnTo>
                  <a:pt x="3782" y="1012"/>
                </a:lnTo>
                <a:lnTo>
                  <a:pt x="3788" y="992"/>
                </a:lnTo>
                <a:lnTo>
                  <a:pt x="3794" y="971"/>
                </a:lnTo>
                <a:lnTo>
                  <a:pt x="3799" y="950"/>
                </a:lnTo>
                <a:lnTo>
                  <a:pt x="3803" y="929"/>
                </a:lnTo>
                <a:lnTo>
                  <a:pt x="3807" y="908"/>
                </a:lnTo>
                <a:lnTo>
                  <a:pt x="3808" y="886"/>
                </a:lnTo>
                <a:lnTo>
                  <a:pt x="3809" y="865"/>
                </a:lnTo>
                <a:lnTo>
                  <a:pt x="3809" y="844"/>
                </a:lnTo>
                <a:lnTo>
                  <a:pt x="3808" y="823"/>
                </a:lnTo>
                <a:lnTo>
                  <a:pt x="3805" y="802"/>
                </a:lnTo>
                <a:lnTo>
                  <a:pt x="3803" y="779"/>
                </a:lnTo>
                <a:lnTo>
                  <a:pt x="3798" y="759"/>
                </a:lnTo>
                <a:lnTo>
                  <a:pt x="3793" y="738"/>
                </a:lnTo>
                <a:lnTo>
                  <a:pt x="3787" y="717"/>
                </a:lnTo>
                <a:lnTo>
                  <a:pt x="3779" y="697"/>
                </a:lnTo>
                <a:lnTo>
                  <a:pt x="3770" y="677"/>
                </a:lnTo>
                <a:lnTo>
                  <a:pt x="3762" y="657"/>
                </a:lnTo>
                <a:lnTo>
                  <a:pt x="3752" y="637"/>
                </a:lnTo>
                <a:lnTo>
                  <a:pt x="3739" y="619"/>
                </a:lnTo>
                <a:lnTo>
                  <a:pt x="3727" y="600"/>
                </a:lnTo>
                <a:lnTo>
                  <a:pt x="3714" y="583"/>
                </a:lnTo>
                <a:lnTo>
                  <a:pt x="3699" y="565"/>
                </a:lnTo>
                <a:lnTo>
                  <a:pt x="3685" y="548"/>
                </a:lnTo>
                <a:lnTo>
                  <a:pt x="3667" y="532"/>
                </a:lnTo>
                <a:lnTo>
                  <a:pt x="3651" y="517"/>
                </a:lnTo>
                <a:lnTo>
                  <a:pt x="3634" y="503"/>
                </a:lnTo>
                <a:lnTo>
                  <a:pt x="3615" y="489"/>
                </a:lnTo>
                <a:lnTo>
                  <a:pt x="3596" y="477"/>
                </a:lnTo>
                <a:lnTo>
                  <a:pt x="3577" y="467"/>
                </a:lnTo>
                <a:lnTo>
                  <a:pt x="3558" y="457"/>
                </a:lnTo>
                <a:lnTo>
                  <a:pt x="3539" y="447"/>
                </a:lnTo>
                <a:lnTo>
                  <a:pt x="3518" y="439"/>
                </a:lnTo>
                <a:lnTo>
                  <a:pt x="3498" y="432"/>
                </a:lnTo>
                <a:lnTo>
                  <a:pt x="3477" y="426"/>
                </a:lnTo>
                <a:lnTo>
                  <a:pt x="3457" y="422"/>
                </a:lnTo>
                <a:lnTo>
                  <a:pt x="3436" y="417"/>
                </a:lnTo>
                <a:lnTo>
                  <a:pt x="3414" y="415"/>
                </a:lnTo>
                <a:lnTo>
                  <a:pt x="3392" y="412"/>
                </a:lnTo>
                <a:lnTo>
                  <a:pt x="3371" y="412"/>
                </a:lnTo>
                <a:lnTo>
                  <a:pt x="3350" y="412"/>
                </a:lnTo>
                <a:lnTo>
                  <a:pt x="3329" y="413"/>
                </a:lnTo>
                <a:lnTo>
                  <a:pt x="3307" y="416"/>
                </a:lnTo>
                <a:lnTo>
                  <a:pt x="3286" y="418"/>
                </a:lnTo>
                <a:lnTo>
                  <a:pt x="3265" y="423"/>
                </a:lnTo>
                <a:lnTo>
                  <a:pt x="3244" y="428"/>
                </a:lnTo>
                <a:lnTo>
                  <a:pt x="3224" y="434"/>
                </a:lnTo>
                <a:lnTo>
                  <a:pt x="3203" y="442"/>
                </a:lnTo>
                <a:lnTo>
                  <a:pt x="3183" y="449"/>
                </a:lnTo>
                <a:lnTo>
                  <a:pt x="3163" y="459"/>
                </a:lnTo>
                <a:lnTo>
                  <a:pt x="3144" y="469"/>
                </a:lnTo>
                <a:lnTo>
                  <a:pt x="3124" y="481"/>
                </a:lnTo>
                <a:lnTo>
                  <a:pt x="3107" y="493"/>
                </a:lnTo>
                <a:lnTo>
                  <a:pt x="3088" y="507"/>
                </a:lnTo>
                <a:lnTo>
                  <a:pt x="3071" y="522"/>
                </a:lnTo>
                <a:lnTo>
                  <a:pt x="3053" y="537"/>
                </a:lnTo>
                <a:lnTo>
                  <a:pt x="3036" y="555"/>
                </a:lnTo>
                <a:lnTo>
                  <a:pt x="3020" y="574"/>
                </a:lnTo>
                <a:lnTo>
                  <a:pt x="3005" y="594"/>
                </a:lnTo>
                <a:lnTo>
                  <a:pt x="2990" y="614"/>
                </a:lnTo>
                <a:lnTo>
                  <a:pt x="2978" y="635"/>
                </a:lnTo>
                <a:lnTo>
                  <a:pt x="2966" y="656"/>
                </a:lnTo>
                <a:lnTo>
                  <a:pt x="2955" y="677"/>
                </a:lnTo>
                <a:lnTo>
                  <a:pt x="2946" y="700"/>
                </a:lnTo>
                <a:lnTo>
                  <a:pt x="2939" y="722"/>
                </a:lnTo>
                <a:lnTo>
                  <a:pt x="2933" y="746"/>
                </a:lnTo>
                <a:lnTo>
                  <a:pt x="2926" y="768"/>
                </a:lnTo>
                <a:lnTo>
                  <a:pt x="2923" y="792"/>
                </a:lnTo>
                <a:lnTo>
                  <a:pt x="2920" y="815"/>
                </a:lnTo>
                <a:lnTo>
                  <a:pt x="2918" y="839"/>
                </a:lnTo>
                <a:lnTo>
                  <a:pt x="2918" y="863"/>
                </a:lnTo>
                <a:lnTo>
                  <a:pt x="2919" y="886"/>
                </a:lnTo>
                <a:lnTo>
                  <a:pt x="2409" y="665"/>
                </a:lnTo>
                <a:lnTo>
                  <a:pt x="238" y="1605"/>
                </a:lnTo>
                <a:close/>
                <a:moveTo>
                  <a:pt x="3194" y="1376"/>
                </a:moveTo>
                <a:lnTo>
                  <a:pt x="3194" y="1376"/>
                </a:lnTo>
                <a:lnTo>
                  <a:pt x="3170" y="1368"/>
                </a:lnTo>
                <a:lnTo>
                  <a:pt x="3148" y="1358"/>
                </a:lnTo>
                <a:lnTo>
                  <a:pt x="3126" y="1348"/>
                </a:lnTo>
                <a:lnTo>
                  <a:pt x="3103" y="1337"/>
                </a:lnTo>
                <a:lnTo>
                  <a:pt x="2447" y="1054"/>
                </a:lnTo>
                <a:lnTo>
                  <a:pt x="2526" y="871"/>
                </a:lnTo>
                <a:lnTo>
                  <a:pt x="3864" y="1447"/>
                </a:lnTo>
                <a:lnTo>
                  <a:pt x="3785" y="1630"/>
                </a:lnTo>
                <a:lnTo>
                  <a:pt x="3194" y="1376"/>
                </a:lnTo>
                <a:close/>
                <a:moveTo>
                  <a:pt x="3139" y="619"/>
                </a:moveTo>
                <a:lnTo>
                  <a:pt x="3139" y="619"/>
                </a:lnTo>
                <a:lnTo>
                  <a:pt x="3152" y="608"/>
                </a:lnTo>
                <a:lnTo>
                  <a:pt x="3164" y="598"/>
                </a:lnTo>
                <a:lnTo>
                  <a:pt x="3178" y="588"/>
                </a:lnTo>
                <a:lnTo>
                  <a:pt x="3192" y="578"/>
                </a:lnTo>
                <a:lnTo>
                  <a:pt x="3205" y="570"/>
                </a:lnTo>
                <a:lnTo>
                  <a:pt x="3219" y="561"/>
                </a:lnTo>
                <a:lnTo>
                  <a:pt x="3234" y="555"/>
                </a:lnTo>
                <a:lnTo>
                  <a:pt x="3249" y="549"/>
                </a:lnTo>
                <a:lnTo>
                  <a:pt x="3264" y="544"/>
                </a:lnTo>
                <a:lnTo>
                  <a:pt x="3279" y="539"/>
                </a:lnTo>
                <a:lnTo>
                  <a:pt x="3295" y="535"/>
                </a:lnTo>
                <a:lnTo>
                  <a:pt x="3310" y="532"/>
                </a:lnTo>
                <a:lnTo>
                  <a:pt x="3326" y="529"/>
                </a:lnTo>
                <a:lnTo>
                  <a:pt x="3341" y="528"/>
                </a:lnTo>
                <a:lnTo>
                  <a:pt x="3357" y="528"/>
                </a:lnTo>
                <a:lnTo>
                  <a:pt x="3372" y="527"/>
                </a:lnTo>
                <a:lnTo>
                  <a:pt x="3388" y="528"/>
                </a:lnTo>
                <a:lnTo>
                  <a:pt x="3404" y="529"/>
                </a:lnTo>
                <a:lnTo>
                  <a:pt x="3419" y="532"/>
                </a:lnTo>
                <a:lnTo>
                  <a:pt x="3436" y="534"/>
                </a:lnTo>
                <a:lnTo>
                  <a:pt x="3451" y="538"/>
                </a:lnTo>
                <a:lnTo>
                  <a:pt x="3465" y="543"/>
                </a:lnTo>
                <a:lnTo>
                  <a:pt x="3480" y="548"/>
                </a:lnTo>
                <a:lnTo>
                  <a:pt x="3495" y="553"/>
                </a:lnTo>
                <a:lnTo>
                  <a:pt x="3510" y="560"/>
                </a:lnTo>
                <a:lnTo>
                  <a:pt x="3524" y="568"/>
                </a:lnTo>
                <a:lnTo>
                  <a:pt x="3539" y="575"/>
                </a:lnTo>
                <a:lnTo>
                  <a:pt x="3553" y="584"/>
                </a:lnTo>
                <a:lnTo>
                  <a:pt x="3565" y="594"/>
                </a:lnTo>
                <a:lnTo>
                  <a:pt x="3579" y="604"/>
                </a:lnTo>
                <a:lnTo>
                  <a:pt x="3591" y="615"/>
                </a:lnTo>
                <a:lnTo>
                  <a:pt x="3602" y="627"/>
                </a:lnTo>
                <a:lnTo>
                  <a:pt x="3207" y="1010"/>
                </a:lnTo>
                <a:lnTo>
                  <a:pt x="3051" y="945"/>
                </a:lnTo>
                <a:lnTo>
                  <a:pt x="3046" y="924"/>
                </a:lnTo>
                <a:lnTo>
                  <a:pt x="3042" y="903"/>
                </a:lnTo>
                <a:lnTo>
                  <a:pt x="3040" y="880"/>
                </a:lnTo>
                <a:lnTo>
                  <a:pt x="3039" y="859"/>
                </a:lnTo>
                <a:lnTo>
                  <a:pt x="3040" y="837"/>
                </a:lnTo>
                <a:lnTo>
                  <a:pt x="3041" y="815"/>
                </a:lnTo>
                <a:lnTo>
                  <a:pt x="3045" y="794"/>
                </a:lnTo>
                <a:lnTo>
                  <a:pt x="3050" y="772"/>
                </a:lnTo>
                <a:lnTo>
                  <a:pt x="3056" y="752"/>
                </a:lnTo>
                <a:lnTo>
                  <a:pt x="3063" y="731"/>
                </a:lnTo>
                <a:lnTo>
                  <a:pt x="3072" y="711"/>
                </a:lnTo>
                <a:lnTo>
                  <a:pt x="3083" y="691"/>
                </a:lnTo>
                <a:lnTo>
                  <a:pt x="3095" y="672"/>
                </a:lnTo>
                <a:lnTo>
                  <a:pt x="3108" y="654"/>
                </a:lnTo>
                <a:lnTo>
                  <a:pt x="3123" y="636"/>
                </a:lnTo>
                <a:lnTo>
                  <a:pt x="3139" y="619"/>
                </a:lnTo>
                <a:close/>
                <a:moveTo>
                  <a:pt x="3693" y="828"/>
                </a:moveTo>
                <a:lnTo>
                  <a:pt x="3414" y="1098"/>
                </a:lnTo>
                <a:lnTo>
                  <a:pt x="3310" y="1053"/>
                </a:lnTo>
                <a:lnTo>
                  <a:pt x="3662" y="712"/>
                </a:lnTo>
                <a:lnTo>
                  <a:pt x="3675" y="741"/>
                </a:lnTo>
                <a:lnTo>
                  <a:pt x="3683" y="769"/>
                </a:lnTo>
                <a:lnTo>
                  <a:pt x="3690" y="798"/>
                </a:lnTo>
                <a:lnTo>
                  <a:pt x="3693" y="828"/>
                </a:lnTo>
                <a:close/>
                <a:moveTo>
                  <a:pt x="2628" y="2374"/>
                </a:moveTo>
                <a:lnTo>
                  <a:pt x="2134" y="2868"/>
                </a:lnTo>
                <a:lnTo>
                  <a:pt x="2134" y="4108"/>
                </a:lnTo>
                <a:lnTo>
                  <a:pt x="2628" y="4108"/>
                </a:lnTo>
                <a:lnTo>
                  <a:pt x="2628" y="2374"/>
                </a:lnTo>
                <a:close/>
                <a:moveTo>
                  <a:pt x="2034" y="2374"/>
                </a:moveTo>
                <a:lnTo>
                  <a:pt x="1964" y="2374"/>
                </a:lnTo>
                <a:lnTo>
                  <a:pt x="1949" y="2373"/>
                </a:lnTo>
                <a:lnTo>
                  <a:pt x="1934" y="2368"/>
                </a:lnTo>
                <a:lnTo>
                  <a:pt x="1922" y="2362"/>
                </a:lnTo>
                <a:lnTo>
                  <a:pt x="1909" y="2354"/>
                </a:lnTo>
                <a:lnTo>
                  <a:pt x="1901" y="2344"/>
                </a:lnTo>
                <a:lnTo>
                  <a:pt x="1893" y="2333"/>
                </a:lnTo>
                <a:lnTo>
                  <a:pt x="1891" y="2327"/>
                </a:lnTo>
                <a:lnTo>
                  <a:pt x="1888" y="2319"/>
                </a:lnTo>
                <a:lnTo>
                  <a:pt x="1887" y="2313"/>
                </a:lnTo>
                <a:lnTo>
                  <a:pt x="1887" y="2306"/>
                </a:lnTo>
                <a:lnTo>
                  <a:pt x="1887" y="2012"/>
                </a:lnTo>
                <a:lnTo>
                  <a:pt x="2034" y="2012"/>
                </a:lnTo>
                <a:lnTo>
                  <a:pt x="2727" y="2012"/>
                </a:lnTo>
                <a:lnTo>
                  <a:pt x="2873" y="2012"/>
                </a:lnTo>
                <a:lnTo>
                  <a:pt x="2873" y="2306"/>
                </a:lnTo>
                <a:lnTo>
                  <a:pt x="2873" y="2313"/>
                </a:lnTo>
                <a:lnTo>
                  <a:pt x="2872" y="2319"/>
                </a:lnTo>
                <a:lnTo>
                  <a:pt x="2870" y="2327"/>
                </a:lnTo>
                <a:lnTo>
                  <a:pt x="2867" y="2333"/>
                </a:lnTo>
                <a:lnTo>
                  <a:pt x="2860" y="2344"/>
                </a:lnTo>
                <a:lnTo>
                  <a:pt x="2851" y="2354"/>
                </a:lnTo>
                <a:lnTo>
                  <a:pt x="2839" y="2362"/>
                </a:lnTo>
                <a:lnTo>
                  <a:pt x="2826" y="2368"/>
                </a:lnTo>
                <a:lnTo>
                  <a:pt x="2812" y="2373"/>
                </a:lnTo>
                <a:lnTo>
                  <a:pt x="2796" y="2374"/>
                </a:lnTo>
                <a:lnTo>
                  <a:pt x="2727" y="2374"/>
                </a:lnTo>
                <a:lnTo>
                  <a:pt x="2727" y="4108"/>
                </a:lnTo>
                <a:lnTo>
                  <a:pt x="3347" y="4108"/>
                </a:lnTo>
                <a:lnTo>
                  <a:pt x="3347" y="2374"/>
                </a:lnTo>
                <a:lnTo>
                  <a:pt x="3279" y="2374"/>
                </a:lnTo>
                <a:lnTo>
                  <a:pt x="3263" y="2373"/>
                </a:lnTo>
                <a:lnTo>
                  <a:pt x="3249" y="2368"/>
                </a:lnTo>
                <a:lnTo>
                  <a:pt x="3235" y="2362"/>
                </a:lnTo>
                <a:lnTo>
                  <a:pt x="3224" y="2354"/>
                </a:lnTo>
                <a:lnTo>
                  <a:pt x="3214" y="2344"/>
                </a:lnTo>
                <a:lnTo>
                  <a:pt x="3208" y="2333"/>
                </a:lnTo>
                <a:lnTo>
                  <a:pt x="3204" y="2327"/>
                </a:lnTo>
                <a:lnTo>
                  <a:pt x="3203" y="2319"/>
                </a:lnTo>
                <a:lnTo>
                  <a:pt x="3202" y="2313"/>
                </a:lnTo>
                <a:lnTo>
                  <a:pt x="3202" y="2306"/>
                </a:lnTo>
                <a:lnTo>
                  <a:pt x="3202" y="2012"/>
                </a:lnTo>
                <a:lnTo>
                  <a:pt x="3347" y="2012"/>
                </a:lnTo>
                <a:lnTo>
                  <a:pt x="4097" y="2012"/>
                </a:lnTo>
                <a:lnTo>
                  <a:pt x="4342" y="2012"/>
                </a:lnTo>
                <a:lnTo>
                  <a:pt x="4342" y="2292"/>
                </a:lnTo>
                <a:lnTo>
                  <a:pt x="4342" y="2311"/>
                </a:lnTo>
                <a:lnTo>
                  <a:pt x="4338" y="2329"/>
                </a:lnTo>
                <a:lnTo>
                  <a:pt x="4333" y="2345"/>
                </a:lnTo>
                <a:lnTo>
                  <a:pt x="4327" y="2362"/>
                </a:lnTo>
                <a:lnTo>
                  <a:pt x="4318" y="2377"/>
                </a:lnTo>
                <a:lnTo>
                  <a:pt x="4308" y="2390"/>
                </a:lnTo>
                <a:lnTo>
                  <a:pt x="4297" y="2403"/>
                </a:lnTo>
                <a:lnTo>
                  <a:pt x="4286" y="2414"/>
                </a:lnTo>
                <a:lnTo>
                  <a:pt x="4272" y="2425"/>
                </a:lnTo>
                <a:lnTo>
                  <a:pt x="4258" y="2434"/>
                </a:lnTo>
                <a:lnTo>
                  <a:pt x="4243" y="2441"/>
                </a:lnTo>
                <a:lnTo>
                  <a:pt x="4229" y="2447"/>
                </a:lnTo>
                <a:lnTo>
                  <a:pt x="4212" y="2452"/>
                </a:lnTo>
                <a:lnTo>
                  <a:pt x="4197" y="2456"/>
                </a:lnTo>
                <a:lnTo>
                  <a:pt x="4181" y="2457"/>
                </a:lnTo>
                <a:lnTo>
                  <a:pt x="4165" y="2459"/>
                </a:lnTo>
                <a:lnTo>
                  <a:pt x="4146" y="2459"/>
                </a:lnTo>
                <a:lnTo>
                  <a:pt x="4146" y="4108"/>
                </a:lnTo>
                <a:lnTo>
                  <a:pt x="4512" y="4108"/>
                </a:lnTo>
                <a:lnTo>
                  <a:pt x="4512" y="4464"/>
                </a:lnTo>
                <a:lnTo>
                  <a:pt x="4413" y="4464"/>
                </a:lnTo>
                <a:lnTo>
                  <a:pt x="4413" y="4208"/>
                </a:lnTo>
                <a:lnTo>
                  <a:pt x="4097" y="4208"/>
                </a:lnTo>
                <a:lnTo>
                  <a:pt x="3347" y="4208"/>
                </a:lnTo>
                <a:lnTo>
                  <a:pt x="2727" y="4208"/>
                </a:lnTo>
                <a:lnTo>
                  <a:pt x="2034" y="4208"/>
                </a:lnTo>
                <a:lnTo>
                  <a:pt x="1413" y="4208"/>
                </a:lnTo>
                <a:lnTo>
                  <a:pt x="667" y="4208"/>
                </a:lnTo>
                <a:lnTo>
                  <a:pt x="413" y="4208"/>
                </a:lnTo>
                <a:lnTo>
                  <a:pt x="413" y="4464"/>
                </a:lnTo>
                <a:lnTo>
                  <a:pt x="314" y="4464"/>
                </a:lnTo>
                <a:lnTo>
                  <a:pt x="314" y="4108"/>
                </a:lnTo>
                <a:lnTo>
                  <a:pt x="617" y="4108"/>
                </a:lnTo>
                <a:lnTo>
                  <a:pt x="617" y="2459"/>
                </a:lnTo>
                <a:lnTo>
                  <a:pt x="599" y="2459"/>
                </a:lnTo>
                <a:lnTo>
                  <a:pt x="583" y="2457"/>
                </a:lnTo>
                <a:lnTo>
                  <a:pt x="566" y="2456"/>
                </a:lnTo>
                <a:lnTo>
                  <a:pt x="551" y="2452"/>
                </a:lnTo>
                <a:lnTo>
                  <a:pt x="535" y="2447"/>
                </a:lnTo>
                <a:lnTo>
                  <a:pt x="520" y="2441"/>
                </a:lnTo>
                <a:lnTo>
                  <a:pt x="505" y="2434"/>
                </a:lnTo>
                <a:lnTo>
                  <a:pt x="492" y="2425"/>
                </a:lnTo>
                <a:lnTo>
                  <a:pt x="478" y="2414"/>
                </a:lnTo>
                <a:lnTo>
                  <a:pt x="466" y="2403"/>
                </a:lnTo>
                <a:lnTo>
                  <a:pt x="456" y="2390"/>
                </a:lnTo>
                <a:lnTo>
                  <a:pt x="446" y="2377"/>
                </a:lnTo>
                <a:lnTo>
                  <a:pt x="437" y="2362"/>
                </a:lnTo>
                <a:lnTo>
                  <a:pt x="431" y="2345"/>
                </a:lnTo>
                <a:lnTo>
                  <a:pt x="426" y="2329"/>
                </a:lnTo>
                <a:lnTo>
                  <a:pt x="422" y="2311"/>
                </a:lnTo>
                <a:lnTo>
                  <a:pt x="421" y="2292"/>
                </a:lnTo>
                <a:lnTo>
                  <a:pt x="421" y="2012"/>
                </a:lnTo>
                <a:lnTo>
                  <a:pt x="667" y="2012"/>
                </a:lnTo>
                <a:lnTo>
                  <a:pt x="1413" y="2012"/>
                </a:lnTo>
                <a:lnTo>
                  <a:pt x="1560" y="2012"/>
                </a:lnTo>
                <a:lnTo>
                  <a:pt x="1560" y="2306"/>
                </a:lnTo>
                <a:lnTo>
                  <a:pt x="1560" y="2313"/>
                </a:lnTo>
                <a:lnTo>
                  <a:pt x="1558" y="2319"/>
                </a:lnTo>
                <a:lnTo>
                  <a:pt x="1556" y="2327"/>
                </a:lnTo>
                <a:lnTo>
                  <a:pt x="1553" y="2333"/>
                </a:lnTo>
                <a:lnTo>
                  <a:pt x="1546" y="2344"/>
                </a:lnTo>
                <a:lnTo>
                  <a:pt x="1537" y="2354"/>
                </a:lnTo>
                <a:lnTo>
                  <a:pt x="1525" y="2362"/>
                </a:lnTo>
                <a:lnTo>
                  <a:pt x="1512" y="2368"/>
                </a:lnTo>
                <a:lnTo>
                  <a:pt x="1497" y="2373"/>
                </a:lnTo>
                <a:lnTo>
                  <a:pt x="1481" y="2374"/>
                </a:lnTo>
                <a:lnTo>
                  <a:pt x="1413" y="2374"/>
                </a:lnTo>
                <a:lnTo>
                  <a:pt x="1413" y="4108"/>
                </a:lnTo>
                <a:lnTo>
                  <a:pt x="2034" y="4108"/>
                </a:lnTo>
                <a:lnTo>
                  <a:pt x="2034" y="2374"/>
                </a:lnTo>
                <a:close/>
                <a:moveTo>
                  <a:pt x="1313" y="2386"/>
                </a:moveTo>
                <a:lnTo>
                  <a:pt x="817" y="2883"/>
                </a:lnTo>
                <a:lnTo>
                  <a:pt x="817" y="4108"/>
                </a:lnTo>
                <a:lnTo>
                  <a:pt x="1313" y="4108"/>
                </a:lnTo>
                <a:lnTo>
                  <a:pt x="1313" y="2386"/>
                </a:lnTo>
                <a:close/>
                <a:moveTo>
                  <a:pt x="3947" y="4108"/>
                </a:moveTo>
                <a:lnTo>
                  <a:pt x="3947" y="2394"/>
                </a:lnTo>
                <a:lnTo>
                  <a:pt x="3447" y="2894"/>
                </a:lnTo>
                <a:lnTo>
                  <a:pt x="3447" y="4108"/>
                </a:lnTo>
                <a:lnTo>
                  <a:pt x="3947" y="4108"/>
                </a:lnTo>
                <a:close/>
                <a:moveTo>
                  <a:pt x="97" y="4564"/>
                </a:moveTo>
                <a:lnTo>
                  <a:pt x="4729" y="4564"/>
                </a:lnTo>
                <a:lnTo>
                  <a:pt x="4729" y="4763"/>
                </a:lnTo>
                <a:lnTo>
                  <a:pt x="97" y="4763"/>
                </a:lnTo>
                <a:lnTo>
                  <a:pt x="97" y="4564"/>
                </a:lnTo>
                <a:close/>
                <a:moveTo>
                  <a:pt x="4336" y="144"/>
                </a:moveTo>
                <a:lnTo>
                  <a:pt x="4336" y="144"/>
                </a:lnTo>
                <a:lnTo>
                  <a:pt x="4353" y="163"/>
                </a:lnTo>
                <a:lnTo>
                  <a:pt x="4368" y="182"/>
                </a:lnTo>
                <a:lnTo>
                  <a:pt x="4383" y="200"/>
                </a:lnTo>
                <a:lnTo>
                  <a:pt x="4395" y="220"/>
                </a:lnTo>
                <a:lnTo>
                  <a:pt x="4408" y="240"/>
                </a:lnTo>
                <a:lnTo>
                  <a:pt x="4419" y="261"/>
                </a:lnTo>
                <a:lnTo>
                  <a:pt x="4429" y="283"/>
                </a:lnTo>
                <a:lnTo>
                  <a:pt x="4438" y="304"/>
                </a:lnTo>
                <a:lnTo>
                  <a:pt x="4445" y="326"/>
                </a:lnTo>
                <a:lnTo>
                  <a:pt x="4453" y="347"/>
                </a:lnTo>
                <a:lnTo>
                  <a:pt x="4458" y="370"/>
                </a:lnTo>
                <a:lnTo>
                  <a:pt x="4463" y="392"/>
                </a:lnTo>
                <a:lnTo>
                  <a:pt x="4465" y="415"/>
                </a:lnTo>
                <a:lnTo>
                  <a:pt x="4468" y="438"/>
                </a:lnTo>
                <a:lnTo>
                  <a:pt x="4469" y="461"/>
                </a:lnTo>
                <a:lnTo>
                  <a:pt x="4469" y="483"/>
                </a:lnTo>
                <a:lnTo>
                  <a:pt x="4469" y="507"/>
                </a:lnTo>
                <a:lnTo>
                  <a:pt x="4466" y="529"/>
                </a:lnTo>
                <a:lnTo>
                  <a:pt x="4464" y="551"/>
                </a:lnTo>
                <a:lnTo>
                  <a:pt x="4459" y="574"/>
                </a:lnTo>
                <a:lnTo>
                  <a:pt x="4454" y="596"/>
                </a:lnTo>
                <a:lnTo>
                  <a:pt x="4448" y="619"/>
                </a:lnTo>
                <a:lnTo>
                  <a:pt x="4440" y="640"/>
                </a:lnTo>
                <a:lnTo>
                  <a:pt x="4431" y="661"/>
                </a:lnTo>
                <a:lnTo>
                  <a:pt x="4421" y="682"/>
                </a:lnTo>
                <a:lnTo>
                  <a:pt x="4411" y="703"/>
                </a:lnTo>
                <a:lnTo>
                  <a:pt x="4399" y="723"/>
                </a:lnTo>
                <a:lnTo>
                  <a:pt x="4387" y="743"/>
                </a:lnTo>
                <a:lnTo>
                  <a:pt x="4373" y="763"/>
                </a:lnTo>
                <a:lnTo>
                  <a:pt x="4358" y="782"/>
                </a:lnTo>
                <a:lnTo>
                  <a:pt x="4342" y="799"/>
                </a:lnTo>
                <a:lnTo>
                  <a:pt x="4324" y="817"/>
                </a:lnTo>
                <a:lnTo>
                  <a:pt x="4307" y="833"/>
                </a:lnTo>
                <a:lnTo>
                  <a:pt x="4290" y="848"/>
                </a:lnTo>
                <a:lnTo>
                  <a:pt x="4271" y="861"/>
                </a:lnTo>
                <a:lnTo>
                  <a:pt x="4252" y="874"/>
                </a:lnTo>
                <a:lnTo>
                  <a:pt x="4233" y="886"/>
                </a:lnTo>
                <a:lnTo>
                  <a:pt x="4214" y="898"/>
                </a:lnTo>
                <a:lnTo>
                  <a:pt x="4194" y="906"/>
                </a:lnTo>
                <a:lnTo>
                  <a:pt x="4172" y="915"/>
                </a:lnTo>
                <a:lnTo>
                  <a:pt x="4153" y="924"/>
                </a:lnTo>
                <a:lnTo>
                  <a:pt x="4131" y="930"/>
                </a:lnTo>
                <a:lnTo>
                  <a:pt x="4110" y="936"/>
                </a:lnTo>
                <a:lnTo>
                  <a:pt x="4089" y="941"/>
                </a:lnTo>
                <a:lnTo>
                  <a:pt x="4067" y="945"/>
                </a:lnTo>
                <a:lnTo>
                  <a:pt x="4046" y="947"/>
                </a:lnTo>
                <a:lnTo>
                  <a:pt x="4023" y="950"/>
                </a:lnTo>
                <a:lnTo>
                  <a:pt x="4002" y="950"/>
                </a:lnTo>
                <a:lnTo>
                  <a:pt x="4006" y="925"/>
                </a:lnTo>
                <a:lnTo>
                  <a:pt x="4007" y="900"/>
                </a:lnTo>
                <a:lnTo>
                  <a:pt x="4008" y="875"/>
                </a:lnTo>
                <a:lnTo>
                  <a:pt x="4008" y="850"/>
                </a:lnTo>
                <a:lnTo>
                  <a:pt x="4042" y="848"/>
                </a:lnTo>
                <a:lnTo>
                  <a:pt x="4059" y="845"/>
                </a:lnTo>
                <a:lnTo>
                  <a:pt x="4075" y="842"/>
                </a:lnTo>
                <a:lnTo>
                  <a:pt x="4092" y="838"/>
                </a:lnTo>
                <a:lnTo>
                  <a:pt x="4108" y="833"/>
                </a:lnTo>
                <a:lnTo>
                  <a:pt x="4124" y="828"/>
                </a:lnTo>
                <a:lnTo>
                  <a:pt x="4139" y="822"/>
                </a:lnTo>
                <a:lnTo>
                  <a:pt x="4155" y="814"/>
                </a:lnTo>
                <a:lnTo>
                  <a:pt x="4170" y="807"/>
                </a:lnTo>
                <a:lnTo>
                  <a:pt x="4185" y="799"/>
                </a:lnTo>
                <a:lnTo>
                  <a:pt x="4200" y="789"/>
                </a:lnTo>
                <a:lnTo>
                  <a:pt x="4215" y="779"/>
                </a:lnTo>
                <a:lnTo>
                  <a:pt x="4229" y="769"/>
                </a:lnTo>
                <a:lnTo>
                  <a:pt x="4242" y="757"/>
                </a:lnTo>
                <a:lnTo>
                  <a:pt x="4255" y="746"/>
                </a:lnTo>
                <a:lnTo>
                  <a:pt x="4268" y="732"/>
                </a:lnTo>
                <a:lnTo>
                  <a:pt x="4281" y="717"/>
                </a:lnTo>
                <a:lnTo>
                  <a:pt x="4293" y="702"/>
                </a:lnTo>
                <a:lnTo>
                  <a:pt x="4304" y="687"/>
                </a:lnTo>
                <a:lnTo>
                  <a:pt x="4314" y="671"/>
                </a:lnTo>
                <a:lnTo>
                  <a:pt x="4323" y="656"/>
                </a:lnTo>
                <a:lnTo>
                  <a:pt x="4332" y="639"/>
                </a:lnTo>
                <a:lnTo>
                  <a:pt x="4339" y="622"/>
                </a:lnTo>
                <a:lnTo>
                  <a:pt x="4347" y="605"/>
                </a:lnTo>
                <a:lnTo>
                  <a:pt x="4352" y="589"/>
                </a:lnTo>
                <a:lnTo>
                  <a:pt x="4358" y="571"/>
                </a:lnTo>
                <a:lnTo>
                  <a:pt x="4362" y="553"/>
                </a:lnTo>
                <a:lnTo>
                  <a:pt x="4365" y="535"/>
                </a:lnTo>
                <a:lnTo>
                  <a:pt x="4368" y="518"/>
                </a:lnTo>
                <a:lnTo>
                  <a:pt x="4369" y="499"/>
                </a:lnTo>
                <a:lnTo>
                  <a:pt x="4369" y="482"/>
                </a:lnTo>
                <a:lnTo>
                  <a:pt x="4369" y="463"/>
                </a:lnTo>
                <a:lnTo>
                  <a:pt x="4369" y="446"/>
                </a:lnTo>
                <a:lnTo>
                  <a:pt x="4367" y="428"/>
                </a:lnTo>
                <a:lnTo>
                  <a:pt x="4364" y="410"/>
                </a:lnTo>
                <a:lnTo>
                  <a:pt x="4360" y="392"/>
                </a:lnTo>
                <a:lnTo>
                  <a:pt x="4355" y="375"/>
                </a:lnTo>
                <a:lnTo>
                  <a:pt x="4350" y="357"/>
                </a:lnTo>
                <a:lnTo>
                  <a:pt x="4344" y="340"/>
                </a:lnTo>
                <a:lnTo>
                  <a:pt x="4338" y="322"/>
                </a:lnTo>
                <a:lnTo>
                  <a:pt x="4329" y="306"/>
                </a:lnTo>
                <a:lnTo>
                  <a:pt x="4321" y="290"/>
                </a:lnTo>
                <a:lnTo>
                  <a:pt x="4312" y="274"/>
                </a:lnTo>
                <a:lnTo>
                  <a:pt x="4301" y="258"/>
                </a:lnTo>
                <a:lnTo>
                  <a:pt x="4290" y="243"/>
                </a:lnTo>
                <a:lnTo>
                  <a:pt x="4277" y="228"/>
                </a:lnTo>
                <a:lnTo>
                  <a:pt x="4265" y="214"/>
                </a:lnTo>
                <a:lnTo>
                  <a:pt x="4251" y="200"/>
                </a:lnTo>
                <a:lnTo>
                  <a:pt x="4236" y="188"/>
                </a:lnTo>
                <a:lnTo>
                  <a:pt x="4221" y="176"/>
                </a:lnTo>
                <a:lnTo>
                  <a:pt x="4206" y="164"/>
                </a:lnTo>
                <a:lnTo>
                  <a:pt x="4191" y="154"/>
                </a:lnTo>
                <a:lnTo>
                  <a:pt x="4175" y="146"/>
                </a:lnTo>
                <a:lnTo>
                  <a:pt x="4159" y="137"/>
                </a:lnTo>
                <a:lnTo>
                  <a:pt x="4141" y="129"/>
                </a:lnTo>
                <a:lnTo>
                  <a:pt x="4124" y="123"/>
                </a:lnTo>
                <a:lnTo>
                  <a:pt x="4108" y="117"/>
                </a:lnTo>
                <a:lnTo>
                  <a:pt x="4090" y="112"/>
                </a:lnTo>
                <a:lnTo>
                  <a:pt x="4072" y="107"/>
                </a:lnTo>
                <a:lnTo>
                  <a:pt x="4054" y="105"/>
                </a:lnTo>
                <a:lnTo>
                  <a:pt x="4037" y="102"/>
                </a:lnTo>
                <a:lnTo>
                  <a:pt x="4018" y="100"/>
                </a:lnTo>
                <a:lnTo>
                  <a:pt x="4001" y="100"/>
                </a:lnTo>
                <a:lnTo>
                  <a:pt x="3982" y="100"/>
                </a:lnTo>
                <a:lnTo>
                  <a:pt x="3965" y="101"/>
                </a:lnTo>
                <a:lnTo>
                  <a:pt x="3947" y="102"/>
                </a:lnTo>
                <a:lnTo>
                  <a:pt x="3929" y="105"/>
                </a:lnTo>
                <a:lnTo>
                  <a:pt x="3911" y="108"/>
                </a:lnTo>
                <a:lnTo>
                  <a:pt x="3894" y="113"/>
                </a:lnTo>
                <a:lnTo>
                  <a:pt x="3876" y="118"/>
                </a:lnTo>
                <a:lnTo>
                  <a:pt x="3859" y="124"/>
                </a:lnTo>
                <a:lnTo>
                  <a:pt x="3841" y="132"/>
                </a:lnTo>
                <a:lnTo>
                  <a:pt x="3825" y="139"/>
                </a:lnTo>
                <a:lnTo>
                  <a:pt x="3809" y="148"/>
                </a:lnTo>
                <a:lnTo>
                  <a:pt x="3793" y="158"/>
                </a:lnTo>
                <a:lnTo>
                  <a:pt x="3778" y="168"/>
                </a:lnTo>
                <a:lnTo>
                  <a:pt x="3762" y="179"/>
                </a:lnTo>
                <a:lnTo>
                  <a:pt x="3747" y="192"/>
                </a:lnTo>
                <a:lnTo>
                  <a:pt x="3733" y="205"/>
                </a:lnTo>
                <a:lnTo>
                  <a:pt x="3714" y="224"/>
                </a:lnTo>
                <a:lnTo>
                  <a:pt x="3698" y="244"/>
                </a:lnTo>
                <a:lnTo>
                  <a:pt x="3682" y="265"/>
                </a:lnTo>
                <a:lnTo>
                  <a:pt x="3668" y="286"/>
                </a:lnTo>
                <a:lnTo>
                  <a:pt x="3646" y="275"/>
                </a:lnTo>
                <a:lnTo>
                  <a:pt x="3624" y="265"/>
                </a:lnTo>
                <a:lnTo>
                  <a:pt x="3601" y="255"/>
                </a:lnTo>
                <a:lnTo>
                  <a:pt x="3577" y="246"/>
                </a:lnTo>
                <a:lnTo>
                  <a:pt x="3595" y="217"/>
                </a:lnTo>
                <a:lnTo>
                  <a:pt x="3616" y="187"/>
                </a:lnTo>
                <a:lnTo>
                  <a:pt x="3638" y="159"/>
                </a:lnTo>
                <a:lnTo>
                  <a:pt x="3663" y="133"/>
                </a:lnTo>
                <a:lnTo>
                  <a:pt x="3682" y="117"/>
                </a:lnTo>
                <a:lnTo>
                  <a:pt x="3701" y="101"/>
                </a:lnTo>
                <a:lnTo>
                  <a:pt x="3719" y="87"/>
                </a:lnTo>
                <a:lnTo>
                  <a:pt x="3739" y="73"/>
                </a:lnTo>
                <a:lnTo>
                  <a:pt x="3759" y="61"/>
                </a:lnTo>
                <a:lnTo>
                  <a:pt x="3780" y="50"/>
                </a:lnTo>
                <a:lnTo>
                  <a:pt x="3802" y="40"/>
                </a:lnTo>
                <a:lnTo>
                  <a:pt x="3823" y="31"/>
                </a:lnTo>
                <a:lnTo>
                  <a:pt x="3845" y="24"/>
                </a:lnTo>
                <a:lnTo>
                  <a:pt x="3866" y="17"/>
                </a:lnTo>
                <a:lnTo>
                  <a:pt x="3889" y="11"/>
                </a:lnTo>
                <a:lnTo>
                  <a:pt x="3911" y="7"/>
                </a:lnTo>
                <a:lnTo>
                  <a:pt x="3933" y="4"/>
                </a:lnTo>
                <a:lnTo>
                  <a:pt x="3957" y="1"/>
                </a:lnTo>
                <a:lnTo>
                  <a:pt x="3980" y="0"/>
                </a:lnTo>
                <a:lnTo>
                  <a:pt x="4002" y="0"/>
                </a:lnTo>
                <a:lnTo>
                  <a:pt x="4026" y="1"/>
                </a:lnTo>
                <a:lnTo>
                  <a:pt x="4048" y="2"/>
                </a:lnTo>
                <a:lnTo>
                  <a:pt x="4070" y="6"/>
                </a:lnTo>
                <a:lnTo>
                  <a:pt x="4093" y="10"/>
                </a:lnTo>
                <a:lnTo>
                  <a:pt x="4115" y="15"/>
                </a:lnTo>
                <a:lnTo>
                  <a:pt x="4138" y="22"/>
                </a:lnTo>
                <a:lnTo>
                  <a:pt x="4159" y="29"/>
                </a:lnTo>
                <a:lnTo>
                  <a:pt x="4180" y="37"/>
                </a:lnTo>
                <a:lnTo>
                  <a:pt x="4201" y="47"/>
                </a:lnTo>
                <a:lnTo>
                  <a:pt x="4222" y="59"/>
                </a:lnTo>
                <a:lnTo>
                  <a:pt x="4242" y="70"/>
                </a:lnTo>
                <a:lnTo>
                  <a:pt x="4262" y="82"/>
                </a:lnTo>
                <a:lnTo>
                  <a:pt x="4282" y="97"/>
                </a:lnTo>
                <a:lnTo>
                  <a:pt x="4301" y="112"/>
                </a:lnTo>
                <a:lnTo>
                  <a:pt x="4318" y="128"/>
                </a:lnTo>
                <a:lnTo>
                  <a:pt x="4336" y="144"/>
                </a:lnTo>
                <a:close/>
                <a:moveTo>
                  <a:pt x="3803" y="269"/>
                </a:moveTo>
                <a:lnTo>
                  <a:pt x="3803" y="269"/>
                </a:lnTo>
                <a:lnTo>
                  <a:pt x="3825" y="250"/>
                </a:lnTo>
                <a:lnTo>
                  <a:pt x="3848" y="234"/>
                </a:lnTo>
                <a:lnTo>
                  <a:pt x="3873" y="220"/>
                </a:lnTo>
                <a:lnTo>
                  <a:pt x="3897" y="209"/>
                </a:lnTo>
                <a:lnTo>
                  <a:pt x="3924" y="200"/>
                </a:lnTo>
                <a:lnTo>
                  <a:pt x="3950" y="194"/>
                </a:lnTo>
                <a:lnTo>
                  <a:pt x="3977" y="192"/>
                </a:lnTo>
                <a:lnTo>
                  <a:pt x="4003" y="190"/>
                </a:lnTo>
                <a:lnTo>
                  <a:pt x="4031" y="192"/>
                </a:lnTo>
                <a:lnTo>
                  <a:pt x="4058" y="197"/>
                </a:lnTo>
                <a:lnTo>
                  <a:pt x="4084" y="203"/>
                </a:lnTo>
                <a:lnTo>
                  <a:pt x="4109" y="213"/>
                </a:lnTo>
                <a:lnTo>
                  <a:pt x="4134" y="225"/>
                </a:lnTo>
                <a:lnTo>
                  <a:pt x="4158" y="239"/>
                </a:lnTo>
                <a:lnTo>
                  <a:pt x="4180" y="256"/>
                </a:lnTo>
                <a:lnTo>
                  <a:pt x="4201" y="276"/>
                </a:lnTo>
                <a:lnTo>
                  <a:pt x="3927" y="542"/>
                </a:lnTo>
                <a:lnTo>
                  <a:pt x="3906" y="505"/>
                </a:lnTo>
                <a:lnTo>
                  <a:pt x="3882" y="472"/>
                </a:lnTo>
                <a:lnTo>
                  <a:pt x="3856" y="438"/>
                </a:lnTo>
                <a:lnTo>
                  <a:pt x="3828" y="407"/>
                </a:lnTo>
                <a:lnTo>
                  <a:pt x="3809" y="388"/>
                </a:lnTo>
                <a:lnTo>
                  <a:pt x="3790" y="371"/>
                </a:lnTo>
                <a:lnTo>
                  <a:pt x="3770" y="355"/>
                </a:lnTo>
                <a:lnTo>
                  <a:pt x="3751" y="339"/>
                </a:lnTo>
                <a:lnTo>
                  <a:pt x="3762" y="320"/>
                </a:lnTo>
                <a:lnTo>
                  <a:pt x="3774" y="303"/>
                </a:lnTo>
                <a:lnTo>
                  <a:pt x="3788" y="285"/>
                </a:lnTo>
                <a:lnTo>
                  <a:pt x="3803" y="269"/>
                </a:lnTo>
                <a:close/>
                <a:moveTo>
                  <a:pt x="4280" y="448"/>
                </a:moveTo>
                <a:lnTo>
                  <a:pt x="3996" y="723"/>
                </a:lnTo>
                <a:lnTo>
                  <a:pt x="3990" y="698"/>
                </a:lnTo>
                <a:lnTo>
                  <a:pt x="3983" y="673"/>
                </a:lnTo>
                <a:lnTo>
                  <a:pt x="3976" y="650"/>
                </a:lnTo>
                <a:lnTo>
                  <a:pt x="3967" y="626"/>
                </a:lnTo>
                <a:lnTo>
                  <a:pt x="4252" y="350"/>
                </a:lnTo>
                <a:lnTo>
                  <a:pt x="4263" y="373"/>
                </a:lnTo>
                <a:lnTo>
                  <a:pt x="4271" y="398"/>
                </a:lnTo>
                <a:lnTo>
                  <a:pt x="4276" y="423"/>
                </a:lnTo>
                <a:lnTo>
                  <a:pt x="4280" y="448"/>
                </a:lnTo>
                <a:close/>
              </a:path>
            </a:pathLst>
          </a:custGeom>
          <a:solidFill>
            <a:srgbClr val="14AA96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ru-RU" dirty="0"/>
          </a:p>
        </p:txBody>
      </p:sp>
      <p:sp>
        <p:nvSpPr>
          <p:cNvPr id="9" name="Freeform 46"/>
          <p:cNvSpPr>
            <a:spLocks noChangeAspect="1" noEditPoints="1"/>
          </p:cNvSpPr>
          <p:nvPr/>
        </p:nvSpPr>
        <p:spPr bwMode="auto">
          <a:xfrm>
            <a:off x="5505966" y="4498294"/>
            <a:ext cx="1105381" cy="1533997"/>
          </a:xfrm>
          <a:custGeom>
            <a:avLst/>
            <a:gdLst>
              <a:gd name="T0" fmla="*/ 2147483647 w 3426"/>
              <a:gd name="T1" fmla="*/ 2147483647 h 4763"/>
              <a:gd name="T2" fmla="*/ 2147483647 w 3426"/>
              <a:gd name="T3" fmla="*/ 2147483647 h 4763"/>
              <a:gd name="T4" fmla="*/ 2147483647 w 3426"/>
              <a:gd name="T5" fmla="*/ 2147483647 h 4763"/>
              <a:gd name="T6" fmla="*/ 2147483647 w 3426"/>
              <a:gd name="T7" fmla="*/ 2147483647 h 4763"/>
              <a:gd name="T8" fmla="*/ 2147483647 w 3426"/>
              <a:gd name="T9" fmla="*/ 2147483647 h 4763"/>
              <a:gd name="T10" fmla="*/ 2147483647 w 3426"/>
              <a:gd name="T11" fmla="*/ 2147483647 h 4763"/>
              <a:gd name="T12" fmla="*/ 2147483647 w 3426"/>
              <a:gd name="T13" fmla="*/ 2147483647 h 4763"/>
              <a:gd name="T14" fmla="*/ 2147483647 w 3426"/>
              <a:gd name="T15" fmla="*/ 2147483647 h 4763"/>
              <a:gd name="T16" fmla="*/ 2147483647 w 3426"/>
              <a:gd name="T17" fmla="*/ 2147483647 h 4763"/>
              <a:gd name="T18" fmla="*/ 2147483647 w 3426"/>
              <a:gd name="T19" fmla="*/ 2147483647 h 4763"/>
              <a:gd name="T20" fmla="*/ 2147483647 w 3426"/>
              <a:gd name="T21" fmla="*/ 2147483647 h 4763"/>
              <a:gd name="T22" fmla="*/ 2147483647 w 3426"/>
              <a:gd name="T23" fmla="*/ 2147483647 h 4763"/>
              <a:gd name="T24" fmla="*/ 2147483647 w 3426"/>
              <a:gd name="T25" fmla="*/ 2147483647 h 4763"/>
              <a:gd name="T26" fmla="*/ 2147483647 w 3426"/>
              <a:gd name="T27" fmla="*/ 2147483647 h 4763"/>
              <a:gd name="T28" fmla="*/ 2147483647 w 3426"/>
              <a:gd name="T29" fmla="*/ 2147483647 h 4763"/>
              <a:gd name="T30" fmla="*/ 2147483647 w 3426"/>
              <a:gd name="T31" fmla="*/ 2147483647 h 4763"/>
              <a:gd name="T32" fmla="*/ 2147483647 w 3426"/>
              <a:gd name="T33" fmla="*/ 2147483647 h 4763"/>
              <a:gd name="T34" fmla="*/ 2147483647 w 3426"/>
              <a:gd name="T35" fmla="*/ 2147483647 h 4763"/>
              <a:gd name="T36" fmla="*/ 2147483647 w 3426"/>
              <a:gd name="T37" fmla="*/ 2147483647 h 4763"/>
              <a:gd name="T38" fmla="*/ 2147483647 w 3426"/>
              <a:gd name="T39" fmla="*/ 2147483647 h 4763"/>
              <a:gd name="T40" fmla="*/ 2147483647 w 3426"/>
              <a:gd name="T41" fmla="*/ 2147483647 h 4763"/>
              <a:gd name="T42" fmla="*/ 2147483647 w 3426"/>
              <a:gd name="T43" fmla="*/ 2147483647 h 4763"/>
              <a:gd name="T44" fmla="*/ 2147483647 w 3426"/>
              <a:gd name="T45" fmla="*/ 2147483647 h 4763"/>
              <a:gd name="T46" fmla="*/ 2147483647 w 3426"/>
              <a:gd name="T47" fmla="*/ 2147483647 h 4763"/>
              <a:gd name="T48" fmla="*/ 2147483647 w 3426"/>
              <a:gd name="T49" fmla="*/ 2147483647 h 4763"/>
              <a:gd name="T50" fmla="*/ 2147483647 w 3426"/>
              <a:gd name="T51" fmla="*/ 2147483647 h 4763"/>
              <a:gd name="T52" fmla="*/ 2147483647 w 3426"/>
              <a:gd name="T53" fmla="*/ 2147483647 h 4763"/>
              <a:gd name="T54" fmla="*/ 2147483647 w 3426"/>
              <a:gd name="T55" fmla="*/ 2147483647 h 4763"/>
              <a:gd name="T56" fmla="*/ 2147483647 w 3426"/>
              <a:gd name="T57" fmla="*/ 2147483647 h 4763"/>
              <a:gd name="T58" fmla="*/ 2147483647 w 3426"/>
              <a:gd name="T59" fmla="*/ 2147483647 h 4763"/>
              <a:gd name="T60" fmla="*/ 2147483647 w 3426"/>
              <a:gd name="T61" fmla="*/ 2147483647 h 4763"/>
              <a:gd name="T62" fmla="*/ 2147483647 w 3426"/>
              <a:gd name="T63" fmla="*/ 2147483647 h 4763"/>
              <a:gd name="T64" fmla="*/ 2147483647 w 3426"/>
              <a:gd name="T65" fmla="*/ 2147483647 h 4763"/>
              <a:gd name="T66" fmla="*/ 2147483647 w 3426"/>
              <a:gd name="T67" fmla="*/ 2147483647 h 4763"/>
              <a:gd name="T68" fmla="*/ 2147483647 w 3426"/>
              <a:gd name="T69" fmla="*/ 2147483647 h 4763"/>
              <a:gd name="T70" fmla="*/ 2147483647 w 3426"/>
              <a:gd name="T71" fmla="*/ 2147483647 h 4763"/>
              <a:gd name="T72" fmla="*/ 2147483647 w 3426"/>
              <a:gd name="T73" fmla="*/ 2147483647 h 4763"/>
              <a:gd name="T74" fmla="*/ 2147483647 w 3426"/>
              <a:gd name="T75" fmla="*/ 2147483647 h 4763"/>
              <a:gd name="T76" fmla="*/ 2147483647 w 3426"/>
              <a:gd name="T77" fmla="*/ 2147483647 h 4763"/>
              <a:gd name="T78" fmla="*/ 2147483647 w 3426"/>
              <a:gd name="T79" fmla="*/ 2147483647 h 4763"/>
              <a:gd name="T80" fmla="*/ 2147483647 w 3426"/>
              <a:gd name="T81" fmla="*/ 2147483647 h 4763"/>
              <a:gd name="T82" fmla="*/ 2147483647 w 3426"/>
              <a:gd name="T83" fmla="*/ 2147483647 h 4763"/>
              <a:gd name="T84" fmla="*/ 2147483647 w 3426"/>
              <a:gd name="T85" fmla="*/ 2147483647 h 4763"/>
              <a:gd name="T86" fmla="*/ 2147483647 w 3426"/>
              <a:gd name="T87" fmla="*/ 2147483647 h 4763"/>
              <a:gd name="T88" fmla="*/ 2147483647 w 3426"/>
              <a:gd name="T89" fmla="*/ 2147483647 h 4763"/>
              <a:gd name="T90" fmla="*/ 2147483647 w 3426"/>
              <a:gd name="T91" fmla="*/ 2147483647 h 4763"/>
              <a:gd name="T92" fmla="*/ 2147483647 w 3426"/>
              <a:gd name="T93" fmla="*/ 2147483647 h 4763"/>
              <a:gd name="T94" fmla="*/ 2147483647 w 3426"/>
              <a:gd name="T95" fmla="*/ 2147483647 h 4763"/>
              <a:gd name="T96" fmla="*/ 2147483647 w 3426"/>
              <a:gd name="T97" fmla="*/ 2147483647 h 4763"/>
              <a:gd name="T98" fmla="*/ 2147483647 w 3426"/>
              <a:gd name="T99" fmla="*/ 2147483647 h 4763"/>
              <a:gd name="T100" fmla="*/ 2147483647 w 3426"/>
              <a:gd name="T101" fmla="*/ 2147483647 h 4763"/>
              <a:gd name="T102" fmla="*/ 2147483647 w 3426"/>
              <a:gd name="T103" fmla="*/ 2147483647 h 4763"/>
              <a:gd name="T104" fmla="*/ 2147483647 w 3426"/>
              <a:gd name="T105" fmla="*/ 2147483647 h 4763"/>
              <a:gd name="T106" fmla="*/ 2147483647 w 3426"/>
              <a:gd name="T107" fmla="*/ 2147483647 h 4763"/>
              <a:gd name="T108" fmla="*/ 2147483647 w 3426"/>
              <a:gd name="T109" fmla="*/ 2147483647 h 4763"/>
              <a:gd name="T110" fmla="*/ 2147483647 w 3426"/>
              <a:gd name="T111" fmla="*/ 2147483647 h 4763"/>
              <a:gd name="T112" fmla="*/ 2147483647 w 3426"/>
              <a:gd name="T113" fmla="*/ 2147483647 h 4763"/>
              <a:gd name="T114" fmla="*/ 2147483647 w 3426"/>
              <a:gd name="T115" fmla="*/ 2147483647 h 4763"/>
              <a:gd name="T116" fmla="*/ 2147483647 w 3426"/>
              <a:gd name="T117" fmla="*/ 2147483647 h 4763"/>
              <a:gd name="T118" fmla="*/ 2147483647 w 3426"/>
              <a:gd name="T119" fmla="*/ 2147483647 h 4763"/>
              <a:gd name="T120" fmla="*/ 2147483647 w 3426"/>
              <a:gd name="T121" fmla="*/ 2147483647 h 4763"/>
              <a:gd name="T122" fmla="*/ 2147483647 w 3426"/>
              <a:gd name="T123" fmla="*/ 2147483647 h 4763"/>
              <a:gd name="T124" fmla="*/ 2147483647 w 3426"/>
              <a:gd name="T125" fmla="*/ 2147483647 h 4763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60000 65536"/>
              <a:gd name="T187" fmla="*/ 0 60000 65536"/>
              <a:gd name="T188" fmla="*/ 0 60000 65536"/>
              <a:gd name="T189" fmla="*/ 0 w 3426"/>
              <a:gd name="T190" fmla="*/ 0 h 4763"/>
              <a:gd name="T191" fmla="*/ 3426 w 3426"/>
              <a:gd name="T192" fmla="*/ 4763 h 4763"/>
            </a:gdLst>
            <a:ahLst/>
            <a:cxnLst>
              <a:cxn ang="T126">
                <a:pos x="T0" y="T1"/>
              </a:cxn>
              <a:cxn ang="T127">
                <a:pos x="T2" y="T3"/>
              </a:cxn>
              <a:cxn ang="T128">
                <a:pos x="T4" y="T5"/>
              </a:cxn>
              <a:cxn ang="T129">
                <a:pos x="T6" y="T7"/>
              </a:cxn>
              <a:cxn ang="T130">
                <a:pos x="T8" y="T9"/>
              </a:cxn>
              <a:cxn ang="T131">
                <a:pos x="T10" y="T11"/>
              </a:cxn>
              <a:cxn ang="T132">
                <a:pos x="T12" y="T13"/>
              </a:cxn>
              <a:cxn ang="T133">
                <a:pos x="T14" y="T15"/>
              </a:cxn>
              <a:cxn ang="T134">
                <a:pos x="T16" y="T17"/>
              </a:cxn>
              <a:cxn ang="T135">
                <a:pos x="T18" y="T19"/>
              </a:cxn>
              <a:cxn ang="T136">
                <a:pos x="T20" y="T21"/>
              </a:cxn>
              <a:cxn ang="T137">
                <a:pos x="T22" y="T23"/>
              </a:cxn>
              <a:cxn ang="T138">
                <a:pos x="T24" y="T25"/>
              </a:cxn>
              <a:cxn ang="T139">
                <a:pos x="T26" y="T27"/>
              </a:cxn>
              <a:cxn ang="T140">
                <a:pos x="T28" y="T29"/>
              </a:cxn>
              <a:cxn ang="T141">
                <a:pos x="T30" y="T31"/>
              </a:cxn>
              <a:cxn ang="T142">
                <a:pos x="T32" y="T33"/>
              </a:cxn>
              <a:cxn ang="T143">
                <a:pos x="T34" y="T35"/>
              </a:cxn>
              <a:cxn ang="T144">
                <a:pos x="T36" y="T37"/>
              </a:cxn>
              <a:cxn ang="T145">
                <a:pos x="T38" y="T39"/>
              </a:cxn>
              <a:cxn ang="T146">
                <a:pos x="T40" y="T41"/>
              </a:cxn>
              <a:cxn ang="T147">
                <a:pos x="T42" y="T43"/>
              </a:cxn>
              <a:cxn ang="T148">
                <a:pos x="T44" y="T45"/>
              </a:cxn>
              <a:cxn ang="T149">
                <a:pos x="T46" y="T47"/>
              </a:cxn>
              <a:cxn ang="T150">
                <a:pos x="T48" y="T49"/>
              </a:cxn>
              <a:cxn ang="T151">
                <a:pos x="T50" y="T51"/>
              </a:cxn>
              <a:cxn ang="T152">
                <a:pos x="T52" y="T53"/>
              </a:cxn>
              <a:cxn ang="T153">
                <a:pos x="T54" y="T55"/>
              </a:cxn>
              <a:cxn ang="T154">
                <a:pos x="T56" y="T57"/>
              </a:cxn>
              <a:cxn ang="T155">
                <a:pos x="T58" y="T59"/>
              </a:cxn>
              <a:cxn ang="T156">
                <a:pos x="T60" y="T61"/>
              </a:cxn>
              <a:cxn ang="T157">
                <a:pos x="T62" y="T63"/>
              </a:cxn>
              <a:cxn ang="T158">
                <a:pos x="T64" y="T65"/>
              </a:cxn>
              <a:cxn ang="T159">
                <a:pos x="T66" y="T67"/>
              </a:cxn>
              <a:cxn ang="T160">
                <a:pos x="T68" y="T69"/>
              </a:cxn>
              <a:cxn ang="T161">
                <a:pos x="T70" y="T71"/>
              </a:cxn>
              <a:cxn ang="T162">
                <a:pos x="T72" y="T73"/>
              </a:cxn>
              <a:cxn ang="T163">
                <a:pos x="T74" y="T75"/>
              </a:cxn>
              <a:cxn ang="T164">
                <a:pos x="T76" y="T77"/>
              </a:cxn>
              <a:cxn ang="T165">
                <a:pos x="T78" y="T79"/>
              </a:cxn>
              <a:cxn ang="T166">
                <a:pos x="T80" y="T81"/>
              </a:cxn>
              <a:cxn ang="T167">
                <a:pos x="T82" y="T83"/>
              </a:cxn>
              <a:cxn ang="T168">
                <a:pos x="T84" y="T85"/>
              </a:cxn>
              <a:cxn ang="T169">
                <a:pos x="T86" y="T87"/>
              </a:cxn>
              <a:cxn ang="T170">
                <a:pos x="T88" y="T89"/>
              </a:cxn>
              <a:cxn ang="T171">
                <a:pos x="T90" y="T91"/>
              </a:cxn>
              <a:cxn ang="T172">
                <a:pos x="T92" y="T93"/>
              </a:cxn>
              <a:cxn ang="T173">
                <a:pos x="T94" y="T95"/>
              </a:cxn>
              <a:cxn ang="T174">
                <a:pos x="T96" y="T97"/>
              </a:cxn>
              <a:cxn ang="T175">
                <a:pos x="T98" y="T99"/>
              </a:cxn>
              <a:cxn ang="T176">
                <a:pos x="T100" y="T101"/>
              </a:cxn>
              <a:cxn ang="T177">
                <a:pos x="T102" y="T103"/>
              </a:cxn>
              <a:cxn ang="T178">
                <a:pos x="T104" y="T105"/>
              </a:cxn>
              <a:cxn ang="T179">
                <a:pos x="T106" y="T107"/>
              </a:cxn>
              <a:cxn ang="T180">
                <a:pos x="T108" y="T109"/>
              </a:cxn>
              <a:cxn ang="T181">
                <a:pos x="T110" y="T111"/>
              </a:cxn>
              <a:cxn ang="T182">
                <a:pos x="T112" y="T113"/>
              </a:cxn>
              <a:cxn ang="T183">
                <a:pos x="T114" y="T115"/>
              </a:cxn>
              <a:cxn ang="T184">
                <a:pos x="T116" y="T117"/>
              </a:cxn>
              <a:cxn ang="T185">
                <a:pos x="T118" y="T119"/>
              </a:cxn>
              <a:cxn ang="T186">
                <a:pos x="T120" y="T121"/>
              </a:cxn>
              <a:cxn ang="T187">
                <a:pos x="T122" y="T123"/>
              </a:cxn>
              <a:cxn ang="T188">
                <a:pos x="T124" y="T125"/>
              </a:cxn>
            </a:cxnLst>
            <a:rect l="T189" t="T190" r="T191" b="T192"/>
            <a:pathLst>
              <a:path w="3426" h="4763">
                <a:moveTo>
                  <a:pt x="612" y="2471"/>
                </a:moveTo>
                <a:lnTo>
                  <a:pt x="612" y="2471"/>
                </a:lnTo>
                <a:lnTo>
                  <a:pt x="612" y="2455"/>
                </a:lnTo>
                <a:lnTo>
                  <a:pt x="615" y="2441"/>
                </a:lnTo>
                <a:lnTo>
                  <a:pt x="619" y="2426"/>
                </a:lnTo>
                <a:lnTo>
                  <a:pt x="625" y="2412"/>
                </a:lnTo>
                <a:lnTo>
                  <a:pt x="631" y="2398"/>
                </a:lnTo>
                <a:lnTo>
                  <a:pt x="638" y="2386"/>
                </a:lnTo>
                <a:lnTo>
                  <a:pt x="648" y="2374"/>
                </a:lnTo>
                <a:lnTo>
                  <a:pt x="657" y="2363"/>
                </a:lnTo>
                <a:lnTo>
                  <a:pt x="668" y="2354"/>
                </a:lnTo>
                <a:lnTo>
                  <a:pt x="679" y="2344"/>
                </a:lnTo>
                <a:lnTo>
                  <a:pt x="692" y="2337"/>
                </a:lnTo>
                <a:lnTo>
                  <a:pt x="705" y="2331"/>
                </a:lnTo>
                <a:lnTo>
                  <a:pt x="719" y="2325"/>
                </a:lnTo>
                <a:lnTo>
                  <a:pt x="734" y="2321"/>
                </a:lnTo>
                <a:lnTo>
                  <a:pt x="749" y="2319"/>
                </a:lnTo>
                <a:lnTo>
                  <a:pt x="765" y="2319"/>
                </a:lnTo>
                <a:lnTo>
                  <a:pt x="780" y="2319"/>
                </a:lnTo>
                <a:lnTo>
                  <a:pt x="796" y="2321"/>
                </a:lnTo>
                <a:lnTo>
                  <a:pt x="811" y="2325"/>
                </a:lnTo>
                <a:lnTo>
                  <a:pt x="824" y="2331"/>
                </a:lnTo>
                <a:lnTo>
                  <a:pt x="837" y="2337"/>
                </a:lnTo>
                <a:lnTo>
                  <a:pt x="850" y="2344"/>
                </a:lnTo>
                <a:lnTo>
                  <a:pt x="861" y="2354"/>
                </a:lnTo>
                <a:lnTo>
                  <a:pt x="872" y="2363"/>
                </a:lnTo>
                <a:lnTo>
                  <a:pt x="883" y="2374"/>
                </a:lnTo>
                <a:lnTo>
                  <a:pt x="892" y="2386"/>
                </a:lnTo>
                <a:lnTo>
                  <a:pt x="899" y="2398"/>
                </a:lnTo>
                <a:lnTo>
                  <a:pt x="905" y="2412"/>
                </a:lnTo>
                <a:lnTo>
                  <a:pt x="911" y="2426"/>
                </a:lnTo>
                <a:lnTo>
                  <a:pt x="914" y="2441"/>
                </a:lnTo>
                <a:lnTo>
                  <a:pt x="917" y="2455"/>
                </a:lnTo>
                <a:lnTo>
                  <a:pt x="917" y="2471"/>
                </a:lnTo>
                <a:lnTo>
                  <a:pt x="917" y="2487"/>
                </a:lnTo>
                <a:lnTo>
                  <a:pt x="914" y="2502"/>
                </a:lnTo>
                <a:lnTo>
                  <a:pt x="911" y="2517"/>
                </a:lnTo>
                <a:lnTo>
                  <a:pt x="905" y="2530"/>
                </a:lnTo>
                <a:lnTo>
                  <a:pt x="899" y="2543"/>
                </a:lnTo>
                <a:lnTo>
                  <a:pt x="892" y="2557"/>
                </a:lnTo>
                <a:lnTo>
                  <a:pt x="883" y="2569"/>
                </a:lnTo>
                <a:lnTo>
                  <a:pt x="872" y="2580"/>
                </a:lnTo>
                <a:lnTo>
                  <a:pt x="861" y="2589"/>
                </a:lnTo>
                <a:lnTo>
                  <a:pt x="850" y="2598"/>
                </a:lnTo>
                <a:lnTo>
                  <a:pt x="837" y="2605"/>
                </a:lnTo>
                <a:lnTo>
                  <a:pt x="824" y="2612"/>
                </a:lnTo>
                <a:lnTo>
                  <a:pt x="811" y="2617"/>
                </a:lnTo>
                <a:lnTo>
                  <a:pt x="796" y="2621"/>
                </a:lnTo>
                <a:lnTo>
                  <a:pt x="780" y="2623"/>
                </a:lnTo>
                <a:lnTo>
                  <a:pt x="765" y="2624"/>
                </a:lnTo>
                <a:lnTo>
                  <a:pt x="749" y="2623"/>
                </a:lnTo>
                <a:lnTo>
                  <a:pt x="734" y="2621"/>
                </a:lnTo>
                <a:lnTo>
                  <a:pt x="719" y="2617"/>
                </a:lnTo>
                <a:lnTo>
                  <a:pt x="705" y="2612"/>
                </a:lnTo>
                <a:lnTo>
                  <a:pt x="692" y="2605"/>
                </a:lnTo>
                <a:lnTo>
                  <a:pt x="679" y="2598"/>
                </a:lnTo>
                <a:lnTo>
                  <a:pt x="668" y="2589"/>
                </a:lnTo>
                <a:lnTo>
                  <a:pt x="657" y="2580"/>
                </a:lnTo>
                <a:lnTo>
                  <a:pt x="648" y="2569"/>
                </a:lnTo>
                <a:lnTo>
                  <a:pt x="638" y="2557"/>
                </a:lnTo>
                <a:lnTo>
                  <a:pt x="631" y="2543"/>
                </a:lnTo>
                <a:lnTo>
                  <a:pt x="625" y="2530"/>
                </a:lnTo>
                <a:lnTo>
                  <a:pt x="619" y="2517"/>
                </a:lnTo>
                <a:lnTo>
                  <a:pt x="615" y="2502"/>
                </a:lnTo>
                <a:lnTo>
                  <a:pt x="612" y="2487"/>
                </a:lnTo>
                <a:lnTo>
                  <a:pt x="612" y="2471"/>
                </a:lnTo>
                <a:close/>
                <a:moveTo>
                  <a:pt x="3160" y="901"/>
                </a:moveTo>
                <a:lnTo>
                  <a:pt x="2532" y="272"/>
                </a:lnTo>
                <a:lnTo>
                  <a:pt x="2532" y="901"/>
                </a:lnTo>
                <a:lnTo>
                  <a:pt x="3160" y="901"/>
                </a:lnTo>
                <a:close/>
                <a:moveTo>
                  <a:pt x="193" y="193"/>
                </a:moveTo>
                <a:lnTo>
                  <a:pt x="193" y="4570"/>
                </a:lnTo>
                <a:lnTo>
                  <a:pt x="3232" y="4570"/>
                </a:lnTo>
                <a:lnTo>
                  <a:pt x="3233" y="1288"/>
                </a:lnTo>
                <a:lnTo>
                  <a:pt x="3426" y="1288"/>
                </a:lnTo>
                <a:lnTo>
                  <a:pt x="3425" y="4763"/>
                </a:lnTo>
                <a:lnTo>
                  <a:pt x="0" y="4763"/>
                </a:lnTo>
                <a:lnTo>
                  <a:pt x="0" y="0"/>
                </a:lnTo>
                <a:lnTo>
                  <a:pt x="2533" y="0"/>
                </a:lnTo>
                <a:lnTo>
                  <a:pt x="3426" y="894"/>
                </a:lnTo>
                <a:lnTo>
                  <a:pt x="3426" y="1095"/>
                </a:lnTo>
                <a:lnTo>
                  <a:pt x="2339" y="1095"/>
                </a:lnTo>
                <a:lnTo>
                  <a:pt x="2339" y="193"/>
                </a:lnTo>
                <a:lnTo>
                  <a:pt x="193" y="193"/>
                </a:lnTo>
                <a:close/>
                <a:moveTo>
                  <a:pt x="1167" y="1806"/>
                </a:moveTo>
                <a:lnTo>
                  <a:pt x="2824" y="1806"/>
                </a:lnTo>
                <a:lnTo>
                  <a:pt x="2824" y="1903"/>
                </a:lnTo>
                <a:lnTo>
                  <a:pt x="1167" y="1903"/>
                </a:lnTo>
                <a:lnTo>
                  <a:pt x="1167" y="1806"/>
                </a:lnTo>
                <a:close/>
                <a:moveTo>
                  <a:pt x="1167" y="2423"/>
                </a:moveTo>
                <a:lnTo>
                  <a:pt x="2824" y="2423"/>
                </a:lnTo>
                <a:lnTo>
                  <a:pt x="2824" y="2519"/>
                </a:lnTo>
                <a:lnTo>
                  <a:pt x="1167" y="2519"/>
                </a:lnTo>
                <a:lnTo>
                  <a:pt x="1167" y="2423"/>
                </a:lnTo>
                <a:close/>
                <a:moveTo>
                  <a:pt x="1167" y="3039"/>
                </a:moveTo>
                <a:lnTo>
                  <a:pt x="2824" y="3039"/>
                </a:lnTo>
                <a:lnTo>
                  <a:pt x="2824" y="3135"/>
                </a:lnTo>
                <a:lnTo>
                  <a:pt x="1167" y="3135"/>
                </a:lnTo>
                <a:lnTo>
                  <a:pt x="1167" y="3039"/>
                </a:lnTo>
                <a:close/>
                <a:moveTo>
                  <a:pt x="1167" y="3656"/>
                </a:moveTo>
                <a:lnTo>
                  <a:pt x="2341" y="3656"/>
                </a:lnTo>
                <a:lnTo>
                  <a:pt x="2341" y="3753"/>
                </a:lnTo>
                <a:lnTo>
                  <a:pt x="1167" y="3753"/>
                </a:lnTo>
                <a:lnTo>
                  <a:pt x="1167" y="3656"/>
                </a:lnTo>
                <a:close/>
                <a:moveTo>
                  <a:pt x="612" y="1855"/>
                </a:moveTo>
                <a:lnTo>
                  <a:pt x="612" y="1855"/>
                </a:lnTo>
                <a:lnTo>
                  <a:pt x="612" y="1839"/>
                </a:lnTo>
                <a:lnTo>
                  <a:pt x="615" y="1823"/>
                </a:lnTo>
                <a:lnTo>
                  <a:pt x="619" y="1809"/>
                </a:lnTo>
                <a:lnTo>
                  <a:pt x="625" y="1794"/>
                </a:lnTo>
                <a:lnTo>
                  <a:pt x="631" y="1781"/>
                </a:lnTo>
                <a:lnTo>
                  <a:pt x="638" y="1769"/>
                </a:lnTo>
                <a:lnTo>
                  <a:pt x="648" y="1757"/>
                </a:lnTo>
                <a:lnTo>
                  <a:pt x="657" y="1746"/>
                </a:lnTo>
                <a:lnTo>
                  <a:pt x="668" y="1736"/>
                </a:lnTo>
                <a:lnTo>
                  <a:pt x="679" y="1728"/>
                </a:lnTo>
                <a:lnTo>
                  <a:pt x="692" y="1719"/>
                </a:lnTo>
                <a:lnTo>
                  <a:pt x="705" y="1713"/>
                </a:lnTo>
                <a:lnTo>
                  <a:pt x="719" y="1708"/>
                </a:lnTo>
                <a:lnTo>
                  <a:pt x="734" y="1705"/>
                </a:lnTo>
                <a:lnTo>
                  <a:pt x="749" y="1702"/>
                </a:lnTo>
                <a:lnTo>
                  <a:pt x="765" y="1701"/>
                </a:lnTo>
                <a:lnTo>
                  <a:pt x="780" y="1702"/>
                </a:lnTo>
                <a:lnTo>
                  <a:pt x="796" y="1705"/>
                </a:lnTo>
                <a:lnTo>
                  <a:pt x="811" y="1708"/>
                </a:lnTo>
                <a:lnTo>
                  <a:pt x="824" y="1713"/>
                </a:lnTo>
                <a:lnTo>
                  <a:pt x="837" y="1719"/>
                </a:lnTo>
                <a:lnTo>
                  <a:pt x="850" y="1728"/>
                </a:lnTo>
                <a:lnTo>
                  <a:pt x="861" y="1736"/>
                </a:lnTo>
                <a:lnTo>
                  <a:pt x="872" y="1746"/>
                </a:lnTo>
                <a:lnTo>
                  <a:pt x="883" y="1757"/>
                </a:lnTo>
                <a:lnTo>
                  <a:pt x="892" y="1769"/>
                </a:lnTo>
                <a:lnTo>
                  <a:pt x="899" y="1781"/>
                </a:lnTo>
                <a:lnTo>
                  <a:pt x="905" y="1794"/>
                </a:lnTo>
                <a:lnTo>
                  <a:pt x="911" y="1809"/>
                </a:lnTo>
                <a:lnTo>
                  <a:pt x="914" y="1823"/>
                </a:lnTo>
                <a:lnTo>
                  <a:pt x="917" y="1839"/>
                </a:lnTo>
                <a:lnTo>
                  <a:pt x="917" y="1855"/>
                </a:lnTo>
                <a:lnTo>
                  <a:pt x="917" y="1869"/>
                </a:lnTo>
                <a:lnTo>
                  <a:pt x="914" y="1885"/>
                </a:lnTo>
                <a:lnTo>
                  <a:pt x="911" y="1899"/>
                </a:lnTo>
                <a:lnTo>
                  <a:pt x="905" y="1914"/>
                </a:lnTo>
                <a:lnTo>
                  <a:pt x="899" y="1927"/>
                </a:lnTo>
                <a:lnTo>
                  <a:pt x="892" y="1939"/>
                </a:lnTo>
                <a:lnTo>
                  <a:pt x="883" y="1951"/>
                </a:lnTo>
                <a:lnTo>
                  <a:pt x="872" y="1962"/>
                </a:lnTo>
                <a:lnTo>
                  <a:pt x="861" y="1972"/>
                </a:lnTo>
                <a:lnTo>
                  <a:pt x="850" y="1980"/>
                </a:lnTo>
                <a:lnTo>
                  <a:pt x="837" y="1989"/>
                </a:lnTo>
                <a:lnTo>
                  <a:pt x="824" y="1995"/>
                </a:lnTo>
                <a:lnTo>
                  <a:pt x="811" y="2000"/>
                </a:lnTo>
                <a:lnTo>
                  <a:pt x="796" y="2003"/>
                </a:lnTo>
                <a:lnTo>
                  <a:pt x="780" y="2006"/>
                </a:lnTo>
                <a:lnTo>
                  <a:pt x="765" y="2007"/>
                </a:lnTo>
                <a:lnTo>
                  <a:pt x="749" y="2006"/>
                </a:lnTo>
                <a:lnTo>
                  <a:pt x="734" y="2003"/>
                </a:lnTo>
                <a:lnTo>
                  <a:pt x="719" y="2000"/>
                </a:lnTo>
                <a:lnTo>
                  <a:pt x="705" y="1995"/>
                </a:lnTo>
                <a:lnTo>
                  <a:pt x="692" y="1989"/>
                </a:lnTo>
                <a:lnTo>
                  <a:pt x="679" y="1980"/>
                </a:lnTo>
                <a:lnTo>
                  <a:pt x="668" y="1972"/>
                </a:lnTo>
                <a:lnTo>
                  <a:pt x="657" y="1962"/>
                </a:lnTo>
                <a:lnTo>
                  <a:pt x="648" y="1951"/>
                </a:lnTo>
                <a:lnTo>
                  <a:pt x="638" y="1939"/>
                </a:lnTo>
                <a:lnTo>
                  <a:pt x="631" y="1927"/>
                </a:lnTo>
                <a:lnTo>
                  <a:pt x="625" y="1914"/>
                </a:lnTo>
                <a:lnTo>
                  <a:pt x="619" y="1899"/>
                </a:lnTo>
                <a:lnTo>
                  <a:pt x="615" y="1885"/>
                </a:lnTo>
                <a:lnTo>
                  <a:pt x="612" y="1869"/>
                </a:lnTo>
                <a:lnTo>
                  <a:pt x="612" y="1855"/>
                </a:lnTo>
                <a:close/>
                <a:moveTo>
                  <a:pt x="612" y="3088"/>
                </a:moveTo>
                <a:lnTo>
                  <a:pt x="612" y="3088"/>
                </a:lnTo>
                <a:lnTo>
                  <a:pt x="612" y="3073"/>
                </a:lnTo>
                <a:lnTo>
                  <a:pt x="615" y="3057"/>
                </a:lnTo>
                <a:lnTo>
                  <a:pt x="619" y="3042"/>
                </a:lnTo>
                <a:lnTo>
                  <a:pt x="625" y="3029"/>
                </a:lnTo>
                <a:lnTo>
                  <a:pt x="631" y="3016"/>
                </a:lnTo>
                <a:lnTo>
                  <a:pt x="638" y="3003"/>
                </a:lnTo>
                <a:lnTo>
                  <a:pt x="648" y="2990"/>
                </a:lnTo>
                <a:lnTo>
                  <a:pt x="657" y="2980"/>
                </a:lnTo>
                <a:lnTo>
                  <a:pt x="668" y="2970"/>
                </a:lnTo>
                <a:lnTo>
                  <a:pt x="679" y="2961"/>
                </a:lnTo>
                <a:lnTo>
                  <a:pt x="692" y="2954"/>
                </a:lnTo>
                <a:lnTo>
                  <a:pt x="705" y="2947"/>
                </a:lnTo>
                <a:lnTo>
                  <a:pt x="719" y="2942"/>
                </a:lnTo>
                <a:lnTo>
                  <a:pt x="734" y="2939"/>
                </a:lnTo>
                <a:lnTo>
                  <a:pt x="749" y="2936"/>
                </a:lnTo>
                <a:lnTo>
                  <a:pt x="765" y="2935"/>
                </a:lnTo>
                <a:lnTo>
                  <a:pt x="780" y="2936"/>
                </a:lnTo>
                <a:lnTo>
                  <a:pt x="796" y="2939"/>
                </a:lnTo>
                <a:lnTo>
                  <a:pt x="811" y="2942"/>
                </a:lnTo>
                <a:lnTo>
                  <a:pt x="824" y="2947"/>
                </a:lnTo>
                <a:lnTo>
                  <a:pt x="837" y="2954"/>
                </a:lnTo>
                <a:lnTo>
                  <a:pt x="850" y="2961"/>
                </a:lnTo>
                <a:lnTo>
                  <a:pt x="861" y="2970"/>
                </a:lnTo>
                <a:lnTo>
                  <a:pt x="872" y="2980"/>
                </a:lnTo>
                <a:lnTo>
                  <a:pt x="883" y="2990"/>
                </a:lnTo>
                <a:lnTo>
                  <a:pt x="892" y="3003"/>
                </a:lnTo>
                <a:lnTo>
                  <a:pt x="899" y="3016"/>
                </a:lnTo>
                <a:lnTo>
                  <a:pt x="905" y="3029"/>
                </a:lnTo>
                <a:lnTo>
                  <a:pt x="911" y="3042"/>
                </a:lnTo>
                <a:lnTo>
                  <a:pt x="914" y="3057"/>
                </a:lnTo>
                <a:lnTo>
                  <a:pt x="917" y="3073"/>
                </a:lnTo>
                <a:lnTo>
                  <a:pt x="917" y="3088"/>
                </a:lnTo>
                <a:lnTo>
                  <a:pt x="917" y="3104"/>
                </a:lnTo>
                <a:lnTo>
                  <a:pt x="914" y="3119"/>
                </a:lnTo>
                <a:lnTo>
                  <a:pt x="911" y="3133"/>
                </a:lnTo>
                <a:lnTo>
                  <a:pt x="905" y="3148"/>
                </a:lnTo>
                <a:lnTo>
                  <a:pt x="899" y="3161"/>
                </a:lnTo>
                <a:lnTo>
                  <a:pt x="892" y="3173"/>
                </a:lnTo>
                <a:lnTo>
                  <a:pt x="883" y="3185"/>
                </a:lnTo>
                <a:lnTo>
                  <a:pt x="872" y="3196"/>
                </a:lnTo>
                <a:lnTo>
                  <a:pt x="861" y="3206"/>
                </a:lnTo>
                <a:lnTo>
                  <a:pt x="850" y="3215"/>
                </a:lnTo>
                <a:lnTo>
                  <a:pt x="837" y="3222"/>
                </a:lnTo>
                <a:lnTo>
                  <a:pt x="824" y="3228"/>
                </a:lnTo>
                <a:lnTo>
                  <a:pt x="811" y="3233"/>
                </a:lnTo>
                <a:lnTo>
                  <a:pt x="796" y="3238"/>
                </a:lnTo>
                <a:lnTo>
                  <a:pt x="780" y="3239"/>
                </a:lnTo>
                <a:lnTo>
                  <a:pt x="765" y="3241"/>
                </a:lnTo>
                <a:lnTo>
                  <a:pt x="749" y="3239"/>
                </a:lnTo>
                <a:lnTo>
                  <a:pt x="734" y="3238"/>
                </a:lnTo>
                <a:lnTo>
                  <a:pt x="719" y="3233"/>
                </a:lnTo>
                <a:lnTo>
                  <a:pt x="705" y="3228"/>
                </a:lnTo>
                <a:lnTo>
                  <a:pt x="692" y="3222"/>
                </a:lnTo>
                <a:lnTo>
                  <a:pt x="679" y="3215"/>
                </a:lnTo>
                <a:lnTo>
                  <a:pt x="668" y="3206"/>
                </a:lnTo>
                <a:lnTo>
                  <a:pt x="657" y="3196"/>
                </a:lnTo>
                <a:lnTo>
                  <a:pt x="648" y="3185"/>
                </a:lnTo>
                <a:lnTo>
                  <a:pt x="638" y="3173"/>
                </a:lnTo>
                <a:lnTo>
                  <a:pt x="631" y="3161"/>
                </a:lnTo>
                <a:lnTo>
                  <a:pt x="625" y="3148"/>
                </a:lnTo>
                <a:lnTo>
                  <a:pt x="619" y="3133"/>
                </a:lnTo>
                <a:lnTo>
                  <a:pt x="615" y="3119"/>
                </a:lnTo>
                <a:lnTo>
                  <a:pt x="612" y="3104"/>
                </a:lnTo>
                <a:lnTo>
                  <a:pt x="612" y="3088"/>
                </a:lnTo>
                <a:close/>
                <a:moveTo>
                  <a:pt x="612" y="3705"/>
                </a:moveTo>
                <a:lnTo>
                  <a:pt x="612" y="3705"/>
                </a:lnTo>
                <a:lnTo>
                  <a:pt x="612" y="3689"/>
                </a:lnTo>
                <a:lnTo>
                  <a:pt x="615" y="3674"/>
                </a:lnTo>
                <a:lnTo>
                  <a:pt x="619" y="3660"/>
                </a:lnTo>
                <a:lnTo>
                  <a:pt x="625" y="3645"/>
                </a:lnTo>
                <a:lnTo>
                  <a:pt x="631" y="3632"/>
                </a:lnTo>
                <a:lnTo>
                  <a:pt x="638" y="3620"/>
                </a:lnTo>
                <a:lnTo>
                  <a:pt x="648" y="3608"/>
                </a:lnTo>
                <a:lnTo>
                  <a:pt x="657" y="3597"/>
                </a:lnTo>
                <a:lnTo>
                  <a:pt x="668" y="3587"/>
                </a:lnTo>
                <a:lnTo>
                  <a:pt x="679" y="3579"/>
                </a:lnTo>
                <a:lnTo>
                  <a:pt x="692" y="3570"/>
                </a:lnTo>
                <a:lnTo>
                  <a:pt x="705" y="3564"/>
                </a:lnTo>
                <a:lnTo>
                  <a:pt x="719" y="3560"/>
                </a:lnTo>
                <a:lnTo>
                  <a:pt x="734" y="3556"/>
                </a:lnTo>
                <a:lnTo>
                  <a:pt x="749" y="3554"/>
                </a:lnTo>
                <a:lnTo>
                  <a:pt x="765" y="3552"/>
                </a:lnTo>
                <a:lnTo>
                  <a:pt x="780" y="3554"/>
                </a:lnTo>
                <a:lnTo>
                  <a:pt x="796" y="3556"/>
                </a:lnTo>
                <a:lnTo>
                  <a:pt x="811" y="3560"/>
                </a:lnTo>
                <a:lnTo>
                  <a:pt x="824" y="3564"/>
                </a:lnTo>
                <a:lnTo>
                  <a:pt x="837" y="3570"/>
                </a:lnTo>
                <a:lnTo>
                  <a:pt x="850" y="3579"/>
                </a:lnTo>
                <a:lnTo>
                  <a:pt x="861" y="3587"/>
                </a:lnTo>
                <a:lnTo>
                  <a:pt x="872" y="3597"/>
                </a:lnTo>
                <a:lnTo>
                  <a:pt x="883" y="3608"/>
                </a:lnTo>
                <a:lnTo>
                  <a:pt x="892" y="3620"/>
                </a:lnTo>
                <a:lnTo>
                  <a:pt x="899" y="3632"/>
                </a:lnTo>
                <a:lnTo>
                  <a:pt x="905" y="3645"/>
                </a:lnTo>
                <a:lnTo>
                  <a:pt x="911" y="3660"/>
                </a:lnTo>
                <a:lnTo>
                  <a:pt x="914" y="3674"/>
                </a:lnTo>
                <a:lnTo>
                  <a:pt x="917" y="3689"/>
                </a:lnTo>
                <a:lnTo>
                  <a:pt x="917" y="3705"/>
                </a:lnTo>
                <a:lnTo>
                  <a:pt x="917" y="3720"/>
                </a:lnTo>
                <a:lnTo>
                  <a:pt x="914" y="3736"/>
                </a:lnTo>
                <a:lnTo>
                  <a:pt x="911" y="3750"/>
                </a:lnTo>
                <a:lnTo>
                  <a:pt x="905" y="3765"/>
                </a:lnTo>
                <a:lnTo>
                  <a:pt x="899" y="3778"/>
                </a:lnTo>
                <a:lnTo>
                  <a:pt x="892" y="3790"/>
                </a:lnTo>
                <a:lnTo>
                  <a:pt x="883" y="3802"/>
                </a:lnTo>
                <a:lnTo>
                  <a:pt x="872" y="3813"/>
                </a:lnTo>
                <a:lnTo>
                  <a:pt x="861" y="3823"/>
                </a:lnTo>
                <a:lnTo>
                  <a:pt x="850" y="3831"/>
                </a:lnTo>
                <a:lnTo>
                  <a:pt x="837" y="3839"/>
                </a:lnTo>
                <a:lnTo>
                  <a:pt x="824" y="3846"/>
                </a:lnTo>
                <a:lnTo>
                  <a:pt x="811" y="3851"/>
                </a:lnTo>
                <a:lnTo>
                  <a:pt x="796" y="3854"/>
                </a:lnTo>
                <a:lnTo>
                  <a:pt x="780" y="3857"/>
                </a:lnTo>
                <a:lnTo>
                  <a:pt x="765" y="3858"/>
                </a:lnTo>
                <a:lnTo>
                  <a:pt x="749" y="3857"/>
                </a:lnTo>
                <a:lnTo>
                  <a:pt x="734" y="3854"/>
                </a:lnTo>
                <a:lnTo>
                  <a:pt x="719" y="3851"/>
                </a:lnTo>
                <a:lnTo>
                  <a:pt x="705" y="3846"/>
                </a:lnTo>
                <a:lnTo>
                  <a:pt x="692" y="3839"/>
                </a:lnTo>
                <a:lnTo>
                  <a:pt x="679" y="3831"/>
                </a:lnTo>
                <a:lnTo>
                  <a:pt x="668" y="3823"/>
                </a:lnTo>
                <a:lnTo>
                  <a:pt x="657" y="3813"/>
                </a:lnTo>
                <a:lnTo>
                  <a:pt x="648" y="3802"/>
                </a:lnTo>
                <a:lnTo>
                  <a:pt x="638" y="3790"/>
                </a:lnTo>
                <a:lnTo>
                  <a:pt x="631" y="3778"/>
                </a:lnTo>
                <a:lnTo>
                  <a:pt x="625" y="3765"/>
                </a:lnTo>
                <a:lnTo>
                  <a:pt x="619" y="3750"/>
                </a:lnTo>
                <a:lnTo>
                  <a:pt x="615" y="3736"/>
                </a:lnTo>
                <a:lnTo>
                  <a:pt x="612" y="3720"/>
                </a:lnTo>
                <a:lnTo>
                  <a:pt x="612" y="3705"/>
                </a:lnTo>
                <a:close/>
              </a:path>
            </a:pathLst>
          </a:custGeom>
          <a:solidFill>
            <a:srgbClr val="14AA96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10" name="Freeform 112"/>
          <p:cNvSpPr>
            <a:spLocks noChangeAspect="1" noEditPoints="1"/>
          </p:cNvSpPr>
          <p:nvPr/>
        </p:nvSpPr>
        <p:spPr bwMode="auto">
          <a:xfrm>
            <a:off x="9549704" y="4434358"/>
            <a:ext cx="1281434" cy="1597933"/>
          </a:xfrm>
          <a:custGeom>
            <a:avLst/>
            <a:gdLst>
              <a:gd name="T0" fmla="*/ 2147483647 w 3822"/>
              <a:gd name="T1" fmla="*/ 2147483647 h 4763"/>
              <a:gd name="T2" fmla="*/ 2147483647 w 3822"/>
              <a:gd name="T3" fmla="*/ 2147483647 h 4763"/>
              <a:gd name="T4" fmla="*/ 2147483647 w 3822"/>
              <a:gd name="T5" fmla="*/ 2147483647 h 4763"/>
              <a:gd name="T6" fmla="*/ 2147483647 w 3822"/>
              <a:gd name="T7" fmla="*/ 2147483647 h 4763"/>
              <a:gd name="T8" fmla="*/ 2147483647 w 3822"/>
              <a:gd name="T9" fmla="*/ 2147483647 h 4763"/>
              <a:gd name="T10" fmla="*/ 2147483647 w 3822"/>
              <a:gd name="T11" fmla="*/ 2147483647 h 4763"/>
              <a:gd name="T12" fmla="*/ 2147483647 w 3822"/>
              <a:gd name="T13" fmla="*/ 2147483647 h 4763"/>
              <a:gd name="T14" fmla="*/ 2147483647 w 3822"/>
              <a:gd name="T15" fmla="*/ 2147483647 h 4763"/>
              <a:gd name="T16" fmla="*/ 2147483647 w 3822"/>
              <a:gd name="T17" fmla="*/ 2147483647 h 4763"/>
              <a:gd name="T18" fmla="*/ 2147483647 w 3822"/>
              <a:gd name="T19" fmla="*/ 0 h 4763"/>
              <a:gd name="T20" fmla="*/ 2147483647 w 3822"/>
              <a:gd name="T21" fmla="*/ 2147483647 h 4763"/>
              <a:gd name="T22" fmla="*/ 2147483647 w 3822"/>
              <a:gd name="T23" fmla="*/ 2147483647 h 4763"/>
              <a:gd name="T24" fmla="*/ 2147483647 w 3822"/>
              <a:gd name="T25" fmla="*/ 2147483647 h 4763"/>
              <a:gd name="T26" fmla="*/ 2147483647 w 3822"/>
              <a:gd name="T27" fmla="*/ 2147483647 h 4763"/>
              <a:gd name="T28" fmla="*/ 2147483647 w 3822"/>
              <a:gd name="T29" fmla="*/ 2147483647 h 4763"/>
              <a:gd name="T30" fmla="*/ 2147483647 w 3822"/>
              <a:gd name="T31" fmla="*/ 2147483647 h 4763"/>
              <a:gd name="T32" fmla="*/ 2147483647 w 3822"/>
              <a:gd name="T33" fmla="*/ 2147483647 h 4763"/>
              <a:gd name="T34" fmla="*/ 2147483647 w 3822"/>
              <a:gd name="T35" fmla="*/ 2147483647 h 4763"/>
              <a:gd name="T36" fmla="*/ 2147483647 w 3822"/>
              <a:gd name="T37" fmla="*/ 2147483647 h 4763"/>
              <a:gd name="T38" fmla="*/ 2147483647 w 3822"/>
              <a:gd name="T39" fmla="*/ 2147483647 h 4763"/>
              <a:gd name="T40" fmla="*/ 2147483647 w 3822"/>
              <a:gd name="T41" fmla="*/ 2147483647 h 4763"/>
              <a:gd name="T42" fmla="*/ 2147483647 w 3822"/>
              <a:gd name="T43" fmla="*/ 2147483647 h 4763"/>
              <a:gd name="T44" fmla="*/ 2147483647 w 3822"/>
              <a:gd name="T45" fmla="*/ 2147483647 h 4763"/>
              <a:gd name="T46" fmla="*/ 2147483647 w 3822"/>
              <a:gd name="T47" fmla="*/ 2147483647 h 4763"/>
              <a:gd name="T48" fmla="*/ 2147483647 w 3822"/>
              <a:gd name="T49" fmla="*/ 2147483647 h 4763"/>
              <a:gd name="T50" fmla="*/ 2147483647 w 3822"/>
              <a:gd name="T51" fmla="*/ 2147483647 h 4763"/>
              <a:gd name="T52" fmla="*/ 2147483647 w 3822"/>
              <a:gd name="T53" fmla="*/ 2147483647 h 4763"/>
              <a:gd name="T54" fmla="*/ 2147483647 w 3822"/>
              <a:gd name="T55" fmla="*/ 2147483647 h 4763"/>
              <a:gd name="T56" fmla="*/ 2147483647 w 3822"/>
              <a:gd name="T57" fmla="*/ 2147483647 h 4763"/>
              <a:gd name="T58" fmla="*/ 2147483647 w 3822"/>
              <a:gd name="T59" fmla="*/ 2147483647 h 4763"/>
              <a:gd name="T60" fmla="*/ 2147483647 w 3822"/>
              <a:gd name="T61" fmla="*/ 2147483647 h 4763"/>
              <a:gd name="T62" fmla="*/ 2147483647 w 3822"/>
              <a:gd name="T63" fmla="*/ 2147483647 h 4763"/>
              <a:gd name="T64" fmla="*/ 2147483647 w 3822"/>
              <a:gd name="T65" fmla="*/ 2147483647 h 4763"/>
              <a:gd name="T66" fmla="*/ 2147483647 w 3822"/>
              <a:gd name="T67" fmla="*/ 2147483647 h 4763"/>
              <a:gd name="T68" fmla="*/ 2147483647 w 3822"/>
              <a:gd name="T69" fmla="*/ 2147483647 h 4763"/>
              <a:gd name="T70" fmla="*/ 2147483647 w 3822"/>
              <a:gd name="T71" fmla="*/ 2147483647 h 4763"/>
              <a:gd name="T72" fmla="*/ 2147483647 w 3822"/>
              <a:gd name="T73" fmla="*/ 2147483647 h 4763"/>
              <a:gd name="T74" fmla="*/ 2147483647 w 3822"/>
              <a:gd name="T75" fmla="*/ 2147483647 h 4763"/>
              <a:gd name="T76" fmla="*/ 2147483647 w 3822"/>
              <a:gd name="T77" fmla="*/ 2147483647 h 4763"/>
              <a:gd name="T78" fmla="*/ 2147483647 w 3822"/>
              <a:gd name="T79" fmla="*/ 2147483647 h 4763"/>
              <a:gd name="T80" fmla="*/ 2147483647 w 3822"/>
              <a:gd name="T81" fmla="*/ 2147483647 h 4763"/>
              <a:gd name="T82" fmla="*/ 2147483647 w 3822"/>
              <a:gd name="T83" fmla="*/ 2147483647 h 4763"/>
              <a:gd name="T84" fmla="*/ 2147483647 w 3822"/>
              <a:gd name="T85" fmla="*/ 2147483647 h 4763"/>
              <a:gd name="T86" fmla="*/ 2147483647 w 3822"/>
              <a:gd name="T87" fmla="*/ 2147483647 h 4763"/>
              <a:gd name="T88" fmla="*/ 2147483647 w 3822"/>
              <a:gd name="T89" fmla="*/ 2147483647 h 4763"/>
              <a:gd name="T90" fmla="*/ 2147483647 w 3822"/>
              <a:gd name="T91" fmla="*/ 2147483647 h 4763"/>
              <a:gd name="T92" fmla="*/ 2147483647 w 3822"/>
              <a:gd name="T93" fmla="*/ 2147483647 h 4763"/>
              <a:gd name="T94" fmla="*/ 2147483647 w 3822"/>
              <a:gd name="T95" fmla="*/ 2147483647 h 4763"/>
              <a:gd name="T96" fmla="*/ 2147483647 w 3822"/>
              <a:gd name="T97" fmla="*/ 2147483647 h 4763"/>
              <a:gd name="T98" fmla="*/ 2147483647 w 3822"/>
              <a:gd name="T99" fmla="*/ 2147483647 h 4763"/>
              <a:gd name="T100" fmla="*/ 2147483647 w 3822"/>
              <a:gd name="T101" fmla="*/ 2147483647 h 4763"/>
              <a:gd name="T102" fmla="*/ 2147483647 w 3822"/>
              <a:gd name="T103" fmla="*/ 2147483647 h 4763"/>
              <a:gd name="T104" fmla="*/ 2147483647 w 3822"/>
              <a:gd name="T105" fmla="*/ 2147483647 h 4763"/>
              <a:gd name="T106" fmla="*/ 2147483647 w 3822"/>
              <a:gd name="T107" fmla="*/ 2147483647 h 4763"/>
              <a:gd name="T108" fmla="*/ 2147483647 w 3822"/>
              <a:gd name="T109" fmla="*/ 2147483647 h 4763"/>
              <a:gd name="T110" fmla="*/ 2147483647 w 3822"/>
              <a:gd name="T111" fmla="*/ 2147483647 h 4763"/>
              <a:gd name="T112" fmla="*/ 2147483647 w 3822"/>
              <a:gd name="T113" fmla="*/ 2147483647 h 4763"/>
              <a:gd name="T114" fmla="*/ 2147483647 w 3822"/>
              <a:gd name="T115" fmla="*/ 2147483647 h 4763"/>
              <a:gd name="T116" fmla="*/ 2147483647 w 3822"/>
              <a:gd name="T117" fmla="*/ 2147483647 h 4763"/>
              <a:gd name="T118" fmla="*/ 2147483647 w 3822"/>
              <a:gd name="T119" fmla="*/ 2147483647 h 4763"/>
              <a:gd name="T120" fmla="*/ 2147483647 w 3822"/>
              <a:gd name="T121" fmla="*/ 2147483647 h 4763"/>
              <a:gd name="T122" fmla="*/ 2147483647 w 3822"/>
              <a:gd name="T123" fmla="*/ 2147483647 h 4763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w 3822"/>
              <a:gd name="T187" fmla="*/ 0 h 4763"/>
              <a:gd name="T188" fmla="*/ 3822 w 3822"/>
              <a:gd name="T189" fmla="*/ 4763 h 4763"/>
            </a:gdLst>
            <a:ahLst/>
            <a:cxnLst>
              <a:cxn ang="T124">
                <a:pos x="T0" y="T1"/>
              </a:cxn>
              <a:cxn ang="T125">
                <a:pos x="T2" y="T3"/>
              </a:cxn>
              <a:cxn ang="T126">
                <a:pos x="T4" y="T5"/>
              </a:cxn>
              <a:cxn ang="T127">
                <a:pos x="T6" y="T7"/>
              </a:cxn>
              <a:cxn ang="T128">
                <a:pos x="T8" y="T9"/>
              </a:cxn>
              <a:cxn ang="T129">
                <a:pos x="T10" y="T11"/>
              </a:cxn>
              <a:cxn ang="T130">
                <a:pos x="T12" y="T13"/>
              </a:cxn>
              <a:cxn ang="T131">
                <a:pos x="T14" y="T15"/>
              </a:cxn>
              <a:cxn ang="T132">
                <a:pos x="T16" y="T17"/>
              </a:cxn>
              <a:cxn ang="T133">
                <a:pos x="T18" y="T19"/>
              </a:cxn>
              <a:cxn ang="T134">
                <a:pos x="T20" y="T21"/>
              </a:cxn>
              <a:cxn ang="T135">
                <a:pos x="T22" y="T23"/>
              </a:cxn>
              <a:cxn ang="T136">
                <a:pos x="T24" y="T25"/>
              </a:cxn>
              <a:cxn ang="T137">
                <a:pos x="T26" y="T27"/>
              </a:cxn>
              <a:cxn ang="T138">
                <a:pos x="T28" y="T29"/>
              </a:cxn>
              <a:cxn ang="T139">
                <a:pos x="T30" y="T31"/>
              </a:cxn>
              <a:cxn ang="T140">
                <a:pos x="T32" y="T33"/>
              </a:cxn>
              <a:cxn ang="T141">
                <a:pos x="T34" y="T35"/>
              </a:cxn>
              <a:cxn ang="T142">
                <a:pos x="T36" y="T37"/>
              </a:cxn>
              <a:cxn ang="T143">
                <a:pos x="T38" y="T39"/>
              </a:cxn>
              <a:cxn ang="T144">
                <a:pos x="T40" y="T41"/>
              </a:cxn>
              <a:cxn ang="T145">
                <a:pos x="T42" y="T43"/>
              </a:cxn>
              <a:cxn ang="T146">
                <a:pos x="T44" y="T45"/>
              </a:cxn>
              <a:cxn ang="T147">
                <a:pos x="T46" y="T47"/>
              </a:cxn>
              <a:cxn ang="T148">
                <a:pos x="T48" y="T49"/>
              </a:cxn>
              <a:cxn ang="T149">
                <a:pos x="T50" y="T51"/>
              </a:cxn>
              <a:cxn ang="T150">
                <a:pos x="T52" y="T53"/>
              </a:cxn>
              <a:cxn ang="T151">
                <a:pos x="T54" y="T55"/>
              </a:cxn>
              <a:cxn ang="T152">
                <a:pos x="T56" y="T57"/>
              </a:cxn>
              <a:cxn ang="T153">
                <a:pos x="T58" y="T59"/>
              </a:cxn>
              <a:cxn ang="T154">
                <a:pos x="T60" y="T61"/>
              </a:cxn>
              <a:cxn ang="T155">
                <a:pos x="T62" y="T63"/>
              </a:cxn>
              <a:cxn ang="T156">
                <a:pos x="T64" y="T65"/>
              </a:cxn>
              <a:cxn ang="T157">
                <a:pos x="T66" y="T67"/>
              </a:cxn>
              <a:cxn ang="T158">
                <a:pos x="T68" y="T69"/>
              </a:cxn>
              <a:cxn ang="T159">
                <a:pos x="T70" y="T71"/>
              </a:cxn>
              <a:cxn ang="T160">
                <a:pos x="T72" y="T73"/>
              </a:cxn>
              <a:cxn ang="T161">
                <a:pos x="T74" y="T75"/>
              </a:cxn>
              <a:cxn ang="T162">
                <a:pos x="T76" y="T77"/>
              </a:cxn>
              <a:cxn ang="T163">
                <a:pos x="T78" y="T79"/>
              </a:cxn>
              <a:cxn ang="T164">
                <a:pos x="T80" y="T81"/>
              </a:cxn>
              <a:cxn ang="T165">
                <a:pos x="T82" y="T83"/>
              </a:cxn>
              <a:cxn ang="T166">
                <a:pos x="T84" y="T85"/>
              </a:cxn>
              <a:cxn ang="T167">
                <a:pos x="T86" y="T87"/>
              </a:cxn>
              <a:cxn ang="T168">
                <a:pos x="T88" y="T89"/>
              </a:cxn>
              <a:cxn ang="T169">
                <a:pos x="T90" y="T91"/>
              </a:cxn>
              <a:cxn ang="T170">
                <a:pos x="T92" y="T93"/>
              </a:cxn>
              <a:cxn ang="T171">
                <a:pos x="T94" y="T95"/>
              </a:cxn>
              <a:cxn ang="T172">
                <a:pos x="T96" y="T97"/>
              </a:cxn>
              <a:cxn ang="T173">
                <a:pos x="T98" y="T99"/>
              </a:cxn>
              <a:cxn ang="T174">
                <a:pos x="T100" y="T101"/>
              </a:cxn>
              <a:cxn ang="T175">
                <a:pos x="T102" y="T103"/>
              </a:cxn>
              <a:cxn ang="T176">
                <a:pos x="T104" y="T105"/>
              </a:cxn>
              <a:cxn ang="T177">
                <a:pos x="T106" y="T107"/>
              </a:cxn>
              <a:cxn ang="T178">
                <a:pos x="T108" y="T109"/>
              </a:cxn>
              <a:cxn ang="T179">
                <a:pos x="T110" y="T111"/>
              </a:cxn>
              <a:cxn ang="T180">
                <a:pos x="T112" y="T113"/>
              </a:cxn>
              <a:cxn ang="T181">
                <a:pos x="T114" y="T115"/>
              </a:cxn>
              <a:cxn ang="T182">
                <a:pos x="T116" y="T117"/>
              </a:cxn>
              <a:cxn ang="T183">
                <a:pos x="T118" y="T119"/>
              </a:cxn>
              <a:cxn ang="T184">
                <a:pos x="T120" y="T121"/>
              </a:cxn>
              <a:cxn ang="T185">
                <a:pos x="T122" y="T123"/>
              </a:cxn>
            </a:cxnLst>
            <a:rect l="T186" t="T187" r="T188" b="T189"/>
            <a:pathLst>
              <a:path w="3822" h="4763">
                <a:moveTo>
                  <a:pt x="2629" y="1997"/>
                </a:moveTo>
                <a:lnTo>
                  <a:pt x="2063" y="1997"/>
                </a:lnTo>
                <a:lnTo>
                  <a:pt x="2063" y="1594"/>
                </a:lnTo>
                <a:lnTo>
                  <a:pt x="2446" y="1594"/>
                </a:lnTo>
                <a:lnTo>
                  <a:pt x="2672" y="1206"/>
                </a:lnTo>
                <a:lnTo>
                  <a:pt x="2649" y="1608"/>
                </a:lnTo>
                <a:lnTo>
                  <a:pt x="2638" y="1803"/>
                </a:lnTo>
                <a:lnTo>
                  <a:pt x="2629" y="1997"/>
                </a:lnTo>
                <a:close/>
                <a:moveTo>
                  <a:pt x="2158" y="1875"/>
                </a:moveTo>
                <a:lnTo>
                  <a:pt x="2158" y="1875"/>
                </a:lnTo>
                <a:lnTo>
                  <a:pt x="2159" y="1867"/>
                </a:lnTo>
                <a:lnTo>
                  <a:pt x="2160" y="1859"/>
                </a:lnTo>
                <a:lnTo>
                  <a:pt x="2164" y="1852"/>
                </a:lnTo>
                <a:lnTo>
                  <a:pt x="2170" y="1847"/>
                </a:lnTo>
                <a:lnTo>
                  <a:pt x="2175" y="1842"/>
                </a:lnTo>
                <a:lnTo>
                  <a:pt x="2182" y="1838"/>
                </a:lnTo>
                <a:lnTo>
                  <a:pt x="2190" y="1835"/>
                </a:lnTo>
                <a:lnTo>
                  <a:pt x="2198" y="1835"/>
                </a:lnTo>
                <a:lnTo>
                  <a:pt x="2206" y="1835"/>
                </a:lnTo>
                <a:lnTo>
                  <a:pt x="2214" y="1838"/>
                </a:lnTo>
                <a:lnTo>
                  <a:pt x="2221" y="1842"/>
                </a:lnTo>
                <a:lnTo>
                  <a:pt x="2226" y="1847"/>
                </a:lnTo>
                <a:lnTo>
                  <a:pt x="2231" y="1852"/>
                </a:lnTo>
                <a:lnTo>
                  <a:pt x="2235" y="1859"/>
                </a:lnTo>
                <a:lnTo>
                  <a:pt x="2237" y="1867"/>
                </a:lnTo>
                <a:lnTo>
                  <a:pt x="2238" y="1875"/>
                </a:lnTo>
                <a:lnTo>
                  <a:pt x="2237" y="1883"/>
                </a:lnTo>
                <a:lnTo>
                  <a:pt x="2235" y="1891"/>
                </a:lnTo>
                <a:lnTo>
                  <a:pt x="2231" y="1898"/>
                </a:lnTo>
                <a:lnTo>
                  <a:pt x="2226" y="1903"/>
                </a:lnTo>
                <a:lnTo>
                  <a:pt x="2221" y="1909"/>
                </a:lnTo>
                <a:lnTo>
                  <a:pt x="2214" y="1911"/>
                </a:lnTo>
                <a:lnTo>
                  <a:pt x="2206" y="1914"/>
                </a:lnTo>
                <a:lnTo>
                  <a:pt x="2198" y="1915"/>
                </a:lnTo>
                <a:lnTo>
                  <a:pt x="2190" y="1914"/>
                </a:lnTo>
                <a:lnTo>
                  <a:pt x="2182" y="1911"/>
                </a:lnTo>
                <a:lnTo>
                  <a:pt x="2175" y="1909"/>
                </a:lnTo>
                <a:lnTo>
                  <a:pt x="2170" y="1903"/>
                </a:lnTo>
                <a:lnTo>
                  <a:pt x="2164" y="1898"/>
                </a:lnTo>
                <a:lnTo>
                  <a:pt x="2160" y="1891"/>
                </a:lnTo>
                <a:lnTo>
                  <a:pt x="2159" y="1883"/>
                </a:lnTo>
                <a:lnTo>
                  <a:pt x="2158" y="1875"/>
                </a:lnTo>
                <a:close/>
                <a:moveTo>
                  <a:pt x="2452" y="3624"/>
                </a:moveTo>
                <a:lnTo>
                  <a:pt x="2452" y="2674"/>
                </a:lnTo>
                <a:lnTo>
                  <a:pt x="2618" y="2674"/>
                </a:lnTo>
                <a:lnTo>
                  <a:pt x="2676" y="3624"/>
                </a:lnTo>
                <a:lnTo>
                  <a:pt x="2452" y="3624"/>
                </a:lnTo>
                <a:close/>
                <a:moveTo>
                  <a:pt x="2816" y="4763"/>
                </a:moveTo>
                <a:lnTo>
                  <a:pt x="2679" y="2666"/>
                </a:lnTo>
                <a:lnTo>
                  <a:pt x="2734" y="1228"/>
                </a:lnTo>
                <a:lnTo>
                  <a:pt x="2737" y="1194"/>
                </a:lnTo>
                <a:lnTo>
                  <a:pt x="2741" y="1158"/>
                </a:lnTo>
                <a:lnTo>
                  <a:pt x="2745" y="1139"/>
                </a:lnTo>
                <a:lnTo>
                  <a:pt x="2749" y="1120"/>
                </a:lnTo>
                <a:lnTo>
                  <a:pt x="2754" y="1100"/>
                </a:lnTo>
                <a:lnTo>
                  <a:pt x="2761" y="1081"/>
                </a:lnTo>
                <a:lnTo>
                  <a:pt x="2769" y="1061"/>
                </a:lnTo>
                <a:lnTo>
                  <a:pt x="2780" y="1042"/>
                </a:lnTo>
                <a:lnTo>
                  <a:pt x="2790" y="1024"/>
                </a:lnTo>
                <a:lnTo>
                  <a:pt x="2804" y="1005"/>
                </a:lnTo>
                <a:lnTo>
                  <a:pt x="2818" y="987"/>
                </a:lnTo>
                <a:lnTo>
                  <a:pt x="2836" y="971"/>
                </a:lnTo>
                <a:lnTo>
                  <a:pt x="2855" y="955"/>
                </a:lnTo>
                <a:lnTo>
                  <a:pt x="2876" y="940"/>
                </a:lnTo>
                <a:lnTo>
                  <a:pt x="3063" y="825"/>
                </a:lnTo>
                <a:lnTo>
                  <a:pt x="3076" y="817"/>
                </a:lnTo>
                <a:lnTo>
                  <a:pt x="3088" y="810"/>
                </a:lnTo>
                <a:lnTo>
                  <a:pt x="3102" y="805"/>
                </a:lnTo>
                <a:lnTo>
                  <a:pt x="3114" y="799"/>
                </a:lnTo>
                <a:lnTo>
                  <a:pt x="3126" y="797"/>
                </a:lnTo>
                <a:lnTo>
                  <a:pt x="3138" y="794"/>
                </a:lnTo>
                <a:lnTo>
                  <a:pt x="3149" y="791"/>
                </a:lnTo>
                <a:lnTo>
                  <a:pt x="3161" y="790"/>
                </a:lnTo>
                <a:lnTo>
                  <a:pt x="3172" y="790"/>
                </a:lnTo>
                <a:lnTo>
                  <a:pt x="3183" y="791"/>
                </a:lnTo>
                <a:lnTo>
                  <a:pt x="3193" y="792"/>
                </a:lnTo>
                <a:lnTo>
                  <a:pt x="3203" y="795"/>
                </a:lnTo>
                <a:lnTo>
                  <a:pt x="3212" y="798"/>
                </a:lnTo>
                <a:lnTo>
                  <a:pt x="3221" y="802"/>
                </a:lnTo>
                <a:lnTo>
                  <a:pt x="3239" y="811"/>
                </a:lnTo>
                <a:lnTo>
                  <a:pt x="3254" y="823"/>
                </a:lnTo>
                <a:lnTo>
                  <a:pt x="3269" y="837"/>
                </a:lnTo>
                <a:lnTo>
                  <a:pt x="3281" y="854"/>
                </a:lnTo>
                <a:lnTo>
                  <a:pt x="3290" y="873"/>
                </a:lnTo>
                <a:lnTo>
                  <a:pt x="3298" y="893"/>
                </a:lnTo>
                <a:lnTo>
                  <a:pt x="3303" y="915"/>
                </a:lnTo>
                <a:lnTo>
                  <a:pt x="3307" y="938"/>
                </a:lnTo>
                <a:lnTo>
                  <a:pt x="3307" y="962"/>
                </a:lnTo>
                <a:lnTo>
                  <a:pt x="3294" y="2497"/>
                </a:lnTo>
                <a:lnTo>
                  <a:pt x="2957" y="2497"/>
                </a:lnTo>
                <a:lnTo>
                  <a:pt x="2957" y="2696"/>
                </a:lnTo>
                <a:lnTo>
                  <a:pt x="3011" y="2696"/>
                </a:lnTo>
                <a:lnTo>
                  <a:pt x="3011" y="2551"/>
                </a:lnTo>
                <a:lnTo>
                  <a:pt x="3294" y="2551"/>
                </a:lnTo>
                <a:lnTo>
                  <a:pt x="3293" y="2674"/>
                </a:lnTo>
                <a:lnTo>
                  <a:pt x="3822" y="2674"/>
                </a:lnTo>
                <a:lnTo>
                  <a:pt x="3822" y="3624"/>
                </a:lnTo>
                <a:lnTo>
                  <a:pt x="3285" y="3624"/>
                </a:lnTo>
                <a:lnTo>
                  <a:pt x="3274" y="4763"/>
                </a:lnTo>
                <a:lnTo>
                  <a:pt x="2816" y="4763"/>
                </a:lnTo>
                <a:close/>
                <a:moveTo>
                  <a:pt x="2992" y="0"/>
                </a:moveTo>
                <a:lnTo>
                  <a:pt x="2992" y="0"/>
                </a:lnTo>
                <a:lnTo>
                  <a:pt x="3012" y="1"/>
                </a:lnTo>
                <a:lnTo>
                  <a:pt x="3031" y="3"/>
                </a:lnTo>
                <a:lnTo>
                  <a:pt x="3050" y="7"/>
                </a:lnTo>
                <a:lnTo>
                  <a:pt x="3068" y="11"/>
                </a:lnTo>
                <a:lnTo>
                  <a:pt x="3094" y="19"/>
                </a:lnTo>
                <a:lnTo>
                  <a:pt x="3118" y="30"/>
                </a:lnTo>
                <a:lnTo>
                  <a:pt x="3142" y="42"/>
                </a:lnTo>
                <a:lnTo>
                  <a:pt x="3164" y="56"/>
                </a:lnTo>
                <a:lnTo>
                  <a:pt x="3185" y="73"/>
                </a:lnTo>
                <a:lnTo>
                  <a:pt x="3204" y="91"/>
                </a:lnTo>
                <a:lnTo>
                  <a:pt x="3221" y="110"/>
                </a:lnTo>
                <a:lnTo>
                  <a:pt x="3239" y="132"/>
                </a:lnTo>
                <a:lnTo>
                  <a:pt x="3254" y="154"/>
                </a:lnTo>
                <a:lnTo>
                  <a:pt x="3266" y="179"/>
                </a:lnTo>
                <a:lnTo>
                  <a:pt x="3278" y="203"/>
                </a:lnTo>
                <a:lnTo>
                  <a:pt x="3287" y="230"/>
                </a:lnTo>
                <a:lnTo>
                  <a:pt x="3294" y="257"/>
                </a:lnTo>
                <a:lnTo>
                  <a:pt x="3299" y="283"/>
                </a:lnTo>
                <a:lnTo>
                  <a:pt x="3303" y="312"/>
                </a:lnTo>
                <a:lnTo>
                  <a:pt x="3305" y="341"/>
                </a:lnTo>
                <a:lnTo>
                  <a:pt x="3305" y="398"/>
                </a:lnTo>
                <a:lnTo>
                  <a:pt x="3305" y="428"/>
                </a:lnTo>
                <a:lnTo>
                  <a:pt x="3303" y="445"/>
                </a:lnTo>
                <a:lnTo>
                  <a:pt x="3299" y="459"/>
                </a:lnTo>
                <a:lnTo>
                  <a:pt x="3294" y="473"/>
                </a:lnTo>
                <a:lnTo>
                  <a:pt x="3285" y="486"/>
                </a:lnTo>
                <a:lnTo>
                  <a:pt x="3275" y="498"/>
                </a:lnTo>
                <a:lnTo>
                  <a:pt x="3263" y="509"/>
                </a:lnTo>
                <a:lnTo>
                  <a:pt x="3250" y="518"/>
                </a:lnTo>
                <a:lnTo>
                  <a:pt x="3235" y="528"/>
                </a:lnTo>
                <a:lnTo>
                  <a:pt x="3227" y="551"/>
                </a:lnTo>
                <a:lnTo>
                  <a:pt x="3217" y="572"/>
                </a:lnTo>
                <a:lnTo>
                  <a:pt x="3207" y="594"/>
                </a:lnTo>
                <a:lnTo>
                  <a:pt x="3195" y="614"/>
                </a:lnTo>
                <a:lnTo>
                  <a:pt x="3181" y="633"/>
                </a:lnTo>
                <a:lnTo>
                  <a:pt x="3166" y="650"/>
                </a:lnTo>
                <a:lnTo>
                  <a:pt x="3150" y="666"/>
                </a:lnTo>
                <a:lnTo>
                  <a:pt x="3133" y="681"/>
                </a:lnTo>
                <a:lnTo>
                  <a:pt x="3114" y="696"/>
                </a:lnTo>
                <a:lnTo>
                  <a:pt x="3095" y="708"/>
                </a:lnTo>
                <a:lnTo>
                  <a:pt x="3075" y="717"/>
                </a:lnTo>
                <a:lnTo>
                  <a:pt x="3054" y="727"/>
                </a:lnTo>
                <a:lnTo>
                  <a:pt x="3032" y="733"/>
                </a:lnTo>
                <a:lnTo>
                  <a:pt x="3011" y="739"/>
                </a:lnTo>
                <a:lnTo>
                  <a:pt x="2986" y="741"/>
                </a:lnTo>
                <a:lnTo>
                  <a:pt x="2964" y="743"/>
                </a:lnTo>
                <a:lnTo>
                  <a:pt x="2949" y="743"/>
                </a:lnTo>
                <a:lnTo>
                  <a:pt x="2934" y="741"/>
                </a:lnTo>
                <a:lnTo>
                  <a:pt x="2919" y="739"/>
                </a:lnTo>
                <a:lnTo>
                  <a:pt x="2904" y="736"/>
                </a:lnTo>
                <a:lnTo>
                  <a:pt x="2878" y="728"/>
                </a:lnTo>
                <a:lnTo>
                  <a:pt x="2851" y="717"/>
                </a:lnTo>
                <a:lnTo>
                  <a:pt x="2825" y="704"/>
                </a:lnTo>
                <a:lnTo>
                  <a:pt x="2802" y="688"/>
                </a:lnTo>
                <a:lnTo>
                  <a:pt x="2780" y="670"/>
                </a:lnTo>
                <a:lnTo>
                  <a:pt x="2759" y="650"/>
                </a:lnTo>
                <a:lnTo>
                  <a:pt x="2742" y="627"/>
                </a:lnTo>
                <a:lnTo>
                  <a:pt x="2726" y="603"/>
                </a:lnTo>
                <a:lnTo>
                  <a:pt x="2711" y="578"/>
                </a:lnTo>
                <a:lnTo>
                  <a:pt x="2699" y="549"/>
                </a:lnTo>
                <a:lnTo>
                  <a:pt x="2690" y="521"/>
                </a:lnTo>
                <a:lnTo>
                  <a:pt x="2683" y="492"/>
                </a:lnTo>
                <a:lnTo>
                  <a:pt x="2679" y="461"/>
                </a:lnTo>
                <a:lnTo>
                  <a:pt x="2677" y="428"/>
                </a:lnTo>
                <a:lnTo>
                  <a:pt x="2677" y="341"/>
                </a:lnTo>
                <a:lnTo>
                  <a:pt x="2677" y="324"/>
                </a:lnTo>
                <a:lnTo>
                  <a:pt x="2679" y="305"/>
                </a:lnTo>
                <a:lnTo>
                  <a:pt x="2681" y="287"/>
                </a:lnTo>
                <a:lnTo>
                  <a:pt x="2684" y="270"/>
                </a:lnTo>
                <a:lnTo>
                  <a:pt x="2688" y="254"/>
                </a:lnTo>
                <a:lnTo>
                  <a:pt x="2694" y="238"/>
                </a:lnTo>
                <a:lnTo>
                  <a:pt x="2699" y="222"/>
                </a:lnTo>
                <a:lnTo>
                  <a:pt x="2706" y="206"/>
                </a:lnTo>
                <a:lnTo>
                  <a:pt x="2712" y="191"/>
                </a:lnTo>
                <a:lnTo>
                  <a:pt x="2720" y="176"/>
                </a:lnTo>
                <a:lnTo>
                  <a:pt x="2728" y="161"/>
                </a:lnTo>
                <a:lnTo>
                  <a:pt x="2738" y="148"/>
                </a:lnTo>
                <a:lnTo>
                  <a:pt x="2749" y="134"/>
                </a:lnTo>
                <a:lnTo>
                  <a:pt x="2758" y="122"/>
                </a:lnTo>
                <a:lnTo>
                  <a:pt x="2770" y="110"/>
                </a:lnTo>
                <a:lnTo>
                  <a:pt x="2781" y="98"/>
                </a:lnTo>
                <a:lnTo>
                  <a:pt x="2751" y="82"/>
                </a:lnTo>
                <a:lnTo>
                  <a:pt x="2745" y="77"/>
                </a:lnTo>
                <a:lnTo>
                  <a:pt x="2738" y="71"/>
                </a:lnTo>
                <a:lnTo>
                  <a:pt x="2732" y="66"/>
                </a:lnTo>
                <a:lnTo>
                  <a:pt x="2728" y="59"/>
                </a:lnTo>
                <a:lnTo>
                  <a:pt x="2726" y="52"/>
                </a:lnTo>
                <a:lnTo>
                  <a:pt x="2724" y="47"/>
                </a:lnTo>
                <a:lnTo>
                  <a:pt x="2724" y="40"/>
                </a:lnTo>
                <a:lnTo>
                  <a:pt x="2724" y="34"/>
                </a:lnTo>
                <a:lnTo>
                  <a:pt x="2726" y="28"/>
                </a:lnTo>
                <a:lnTo>
                  <a:pt x="2727" y="21"/>
                </a:lnTo>
                <a:lnTo>
                  <a:pt x="2731" y="17"/>
                </a:lnTo>
                <a:lnTo>
                  <a:pt x="2734" y="12"/>
                </a:lnTo>
                <a:lnTo>
                  <a:pt x="2739" y="9"/>
                </a:lnTo>
                <a:lnTo>
                  <a:pt x="2743" y="5"/>
                </a:lnTo>
                <a:lnTo>
                  <a:pt x="2749" y="4"/>
                </a:lnTo>
                <a:lnTo>
                  <a:pt x="2755" y="4"/>
                </a:lnTo>
                <a:lnTo>
                  <a:pt x="2974" y="1"/>
                </a:lnTo>
                <a:lnTo>
                  <a:pt x="2992" y="0"/>
                </a:lnTo>
                <a:close/>
                <a:moveTo>
                  <a:pt x="3196" y="387"/>
                </a:moveTo>
                <a:lnTo>
                  <a:pt x="3196" y="428"/>
                </a:lnTo>
                <a:lnTo>
                  <a:pt x="3195" y="455"/>
                </a:lnTo>
                <a:lnTo>
                  <a:pt x="3191" y="482"/>
                </a:lnTo>
                <a:lnTo>
                  <a:pt x="3185" y="506"/>
                </a:lnTo>
                <a:lnTo>
                  <a:pt x="3177" y="531"/>
                </a:lnTo>
                <a:lnTo>
                  <a:pt x="3166" y="553"/>
                </a:lnTo>
                <a:lnTo>
                  <a:pt x="3156" y="575"/>
                </a:lnTo>
                <a:lnTo>
                  <a:pt x="3142" y="595"/>
                </a:lnTo>
                <a:lnTo>
                  <a:pt x="3126" y="614"/>
                </a:lnTo>
                <a:lnTo>
                  <a:pt x="3110" y="630"/>
                </a:lnTo>
                <a:lnTo>
                  <a:pt x="3093" y="645"/>
                </a:lnTo>
                <a:lnTo>
                  <a:pt x="3072" y="658"/>
                </a:lnTo>
                <a:lnTo>
                  <a:pt x="3052" y="669"/>
                </a:lnTo>
                <a:lnTo>
                  <a:pt x="3031" y="677"/>
                </a:lnTo>
                <a:lnTo>
                  <a:pt x="3009" y="684"/>
                </a:lnTo>
                <a:lnTo>
                  <a:pt x="2986" y="688"/>
                </a:lnTo>
                <a:lnTo>
                  <a:pt x="2964" y="689"/>
                </a:lnTo>
                <a:lnTo>
                  <a:pt x="2939" y="688"/>
                </a:lnTo>
                <a:lnTo>
                  <a:pt x="2917" y="684"/>
                </a:lnTo>
                <a:lnTo>
                  <a:pt x="2895" y="677"/>
                </a:lnTo>
                <a:lnTo>
                  <a:pt x="2874" y="669"/>
                </a:lnTo>
                <a:lnTo>
                  <a:pt x="2853" y="658"/>
                </a:lnTo>
                <a:lnTo>
                  <a:pt x="2835" y="645"/>
                </a:lnTo>
                <a:lnTo>
                  <a:pt x="2816" y="630"/>
                </a:lnTo>
                <a:lnTo>
                  <a:pt x="2800" y="614"/>
                </a:lnTo>
                <a:lnTo>
                  <a:pt x="2785" y="595"/>
                </a:lnTo>
                <a:lnTo>
                  <a:pt x="2771" y="575"/>
                </a:lnTo>
                <a:lnTo>
                  <a:pt x="2759" y="553"/>
                </a:lnTo>
                <a:lnTo>
                  <a:pt x="2750" y="531"/>
                </a:lnTo>
                <a:lnTo>
                  <a:pt x="2742" y="506"/>
                </a:lnTo>
                <a:lnTo>
                  <a:pt x="2735" y="482"/>
                </a:lnTo>
                <a:lnTo>
                  <a:pt x="2732" y="455"/>
                </a:lnTo>
                <a:lnTo>
                  <a:pt x="2731" y="428"/>
                </a:lnTo>
                <a:lnTo>
                  <a:pt x="2731" y="341"/>
                </a:lnTo>
                <a:lnTo>
                  <a:pt x="2731" y="325"/>
                </a:lnTo>
                <a:lnTo>
                  <a:pt x="2732" y="308"/>
                </a:lnTo>
                <a:lnTo>
                  <a:pt x="2735" y="291"/>
                </a:lnTo>
                <a:lnTo>
                  <a:pt x="2738" y="277"/>
                </a:lnTo>
                <a:lnTo>
                  <a:pt x="2742" y="261"/>
                </a:lnTo>
                <a:lnTo>
                  <a:pt x="2747" y="246"/>
                </a:lnTo>
                <a:lnTo>
                  <a:pt x="2753" y="231"/>
                </a:lnTo>
                <a:lnTo>
                  <a:pt x="2758" y="218"/>
                </a:lnTo>
                <a:lnTo>
                  <a:pt x="2766" y="204"/>
                </a:lnTo>
                <a:lnTo>
                  <a:pt x="2773" y="191"/>
                </a:lnTo>
                <a:lnTo>
                  <a:pt x="2782" y="179"/>
                </a:lnTo>
                <a:lnTo>
                  <a:pt x="2790" y="167"/>
                </a:lnTo>
                <a:lnTo>
                  <a:pt x="2800" y="156"/>
                </a:lnTo>
                <a:lnTo>
                  <a:pt x="2810" y="145"/>
                </a:lnTo>
                <a:lnTo>
                  <a:pt x="2821" y="136"/>
                </a:lnTo>
                <a:lnTo>
                  <a:pt x="2832" y="126"/>
                </a:lnTo>
                <a:lnTo>
                  <a:pt x="2998" y="219"/>
                </a:lnTo>
                <a:lnTo>
                  <a:pt x="2927" y="301"/>
                </a:lnTo>
                <a:lnTo>
                  <a:pt x="3084" y="306"/>
                </a:lnTo>
                <a:lnTo>
                  <a:pt x="3084" y="387"/>
                </a:lnTo>
                <a:lnTo>
                  <a:pt x="3196" y="387"/>
                </a:lnTo>
                <a:close/>
                <a:moveTo>
                  <a:pt x="629" y="21"/>
                </a:moveTo>
                <a:lnTo>
                  <a:pt x="629" y="21"/>
                </a:lnTo>
                <a:lnTo>
                  <a:pt x="645" y="21"/>
                </a:lnTo>
                <a:lnTo>
                  <a:pt x="661" y="23"/>
                </a:lnTo>
                <a:lnTo>
                  <a:pt x="676" y="26"/>
                </a:lnTo>
                <a:lnTo>
                  <a:pt x="691" y="30"/>
                </a:lnTo>
                <a:lnTo>
                  <a:pt x="716" y="34"/>
                </a:lnTo>
                <a:lnTo>
                  <a:pt x="742" y="42"/>
                </a:lnTo>
                <a:lnTo>
                  <a:pt x="767" y="51"/>
                </a:lnTo>
                <a:lnTo>
                  <a:pt x="790" y="63"/>
                </a:lnTo>
                <a:lnTo>
                  <a:pt x="813" y="78"/>
                </a:lnTo>
                <a:lnTo>
                  <a:pt x="833" y="94"/>
                </a:lnTo>
                <a:lnTo>
                  <a:pt x="853" y="113"/>
                </a:lnTo>
                <a:lnTo>
                  <a:pt x="871" y="133"/>
                </a:lnTo>
                <a:lnTo>
                  <a:pt x="887" y="154"/>
                </a:lnTo>
                <a:lnTo>
                  <a:pt x="901" y="177"/>
                </a:lnTo>
                <a:lnTo>
                  <a:pt x="914" y="201"/>
                </a:lnTo>
                <a:lnTo>
                  <a:pt x="924" y="228"/>
                </a:lnTo>
                <a:lnTo>
                  <a:pt x="932" y="255"/>
                </a:lnTo>
                <a:lnTo>
                  <a:pt x="938" y="283"/>
                </a:lnTo>
                <a:lnTo>
                  <a:pt x="942" y="312"/>
                </a:lnTo>
                <a:lnTo>
                  <a:pt x="943" y="341"/>
                </a:lnTo>
                <a:lnTo>
                  <a:pt x="943" y="428"/>
                </a:lnTo>
                <a:lnTo>
                  <a:pt x="942" y="461"/>
                </a:lnTo>
                <a:lnTo>
                  <a:pt x="938" y="492"/>
                </a:lnTo>
                <a:lnTo>
                  <a:pt x="931" y="521"/>
                </a:lnTo>
                <a:lnTo>
                  <a:pt x="922" y="549"/>
                </a:lnTo>
                <a:lnTo>
                  <a:pt x="909" y="578"/>
                </a:lnTo>
                <a:lnTo>
                  <a:pt x="895" y="603"/>
                </a:lnTo>
                <a:lnTo>
                  <a:pt x="879" y="627"/>
                </a:lnTo>
                <a:lnTo>
                  <a:pt x="860" y="650"/>
                </a:lnTo>
                <a:lnTo>
                  <a:pt x="840" y="670"/>
                </a:lnTo>
                <a:lnTo>
                  <a:pt x="818" y="688"/>
                </a:lnTo>
                <a:lnTo>
                  <a:pt x="794" y="704"/>
                </a:lnTo>
                <a:lnTo>
                  <a:pt x="770" y="717"/>
                </a:lnTo>
                <a:lnTo>
                  <a:pt x="743" y="728"/>
                </a:lnTo>
                <a:lnTo>
                  <a:pt x="716" y="736"/>
                </a:lnTo>
                <a:lnTo>
                  <a:pt x="701" y="739"/>
                </a:lnTo>
                <a:lnTo>
                  <a:pt x="686" y="741"/>
                </a:lnTo>
                <a:lnTo>
                  <a:pt x="672" y="743"/>
                </a:lnTo>
                <a:lnTo>
                  <a:pt x="657" y="743"/>
                </a:lnTo>
                <a:lnTo>
                  <a:pt x="639" y="741"/>
                </a:lnTo>
                <a:lnTo>
                  <a:pt x="622" y="740"/>
                </a:lnTo>
                <a:lnTo>
                  <a:pt x="605" y="737"/>
                </a:lnTo>
                <a:lnTo>
                  <a:pt x="587" y="733"/>
                </a:lnTo>
                <a:lnTo>
                  <a:pt x="571" y="728"/>
                </a:lnTo>
                <a:lnTo>
                  <a:pt x="555" y="723"/>
                </a:lnTo>
                <a:lnTo>
                  <a:pt x="540" y="715"/>
                </a:lnTo>
                <a:lnTo>
                  <a:pt x="525" y="708"/>
                </a:lnTo>
                <a:lnTo>
                  <a:pt x="510" y="698"/>
                </a:lnTo>
                <a:lnTo>
                  <a:pt x="496" y="689"/>
                </a:lnTo>
                <a:lnTo>
                  <a:pt x="484" y="678"/>
                </a:lnTo>
                <a:lnTo>
                  <a:pt x="470" y="666"/>
                </a:lnTo>
                <a:lnTo>
                  <a:pt x="458" y="654"/>
                </a:lnTo>
                <a:lnTo>
                  <a:pt x="447" y="642"/>
                </a:lnTo>
                <a:lnTo>
                  <a:pt x="435" y="627"/>
                </a:lnTo>
                <a:lnTo>
                  <a:pt x="426" y="614"/>
                </a:lnTo>
                <a:lnTo>
                  <a:pt x="403" y="604"/>
                </a:lnTo>
                <a:lnTo>
                  <a:pt x="382" y="594"/>
                </a:lnTo>
                <a:lnTo>
                  <a:pt x="363" y="582"/>
                </a:lnTo>
                <a:lnTo>
                  <a:pt x="347" y="568"/>
                </a:lnTo>
                <a:lnTo>
                  <a:pt x="340" y="560"/>
                </a:lnTo>
                <a:lnTo>
                  <a:pt x="333" y="553"/>
                </a:lnTo>
                <a:lnTo>
                  <a:pt x="328" y="544"/>
                </a:lnTo>
                <a:lnTo>
                  <a:pt x="324" y="536"/>
                </a:lnTo>
                <a:lnTo>
                  <a:pt x="320" y="527"/>
                </a:lnTo>
                <a:lnTo>
                  <a:pt x="317" y="517"/>
                </a:lnTo>
                <a:lnTo>
                  <a:pt x="316" y="508"/>
                </a:lnTo>
                <a:lnTo>
                  <a:pt x="316" y="497"/>
                </a:lnTo>
                <a:lnTo>
                  <a:pt x="316" y="363"/>
                </a:lnTo>
                <a:lnTo>
                  <a:pt x="317" y="328"/>
                </a:lnTo>
                <a:lnTo>
                  <a:pt x="321" y="296"/>
                </a:lnTo>
                <a:lnTo>
                  <a:pt x="329" y="263"/>
                </a:lnTo>
                <a:lnTo>
                  <a:pt x="339" y="231"/>
                </a:lnTo>
                <a:lnTo>
                  <a:pt x="352" y="201"/>
                </a:lnTo>
                <a:lnTo>
                  <a:pt x="367" y="173"/>
                </a:lnTo>
                <a:lnTo>
                  <a:pt x="386" y="148"/>
                </a:lnTo>
                <a:lnTo>
                  <a:pt x="404" y="124"/>
                </a:lnTo>
                <a:lnTo>
                  <a:pt x="427" y="101"/>
                </a:lnTo>
                <a:lnTo>
                  <a:pt x="451" y="81"/>
                </a:lnTo>
                <a:lnTo>
                  <a:pt x="477" y="63"/>
                </a:lnTo>
                <a:lnTo>
                  <a:pt x="490" y="56"/>
                </a:lnTo>
                <a:lnTo>
                  <a:pt x="504" y="48"/>
                </a:lnTo>
                <a:lnTo>
                  <a:pt x="519" y="43"/>
                </a:lnTo>
                <a:lnTo>
                  <a:pt x="533" y="38"/>
                </a:lnTo>
                <a:lnTo>
                  <a:pt x="548" y="32"/>
                </a:lnTo>
                <a:lnTo>
                  <a:pt x="564" y="28"/>
                </a:lnTo>
                <a:lnTo>
                  <a:pt x="579" y="26"/>
                </a:lnTo>
                <a:lnTo>
                  <a:pt x="595" y="23"/>
                </a:lnTo>
                <a:lnTo>
                  <a:pt x="611" y="21"/>
                </a:lnTo>
                <a:lnTo>
                  <a:pt x="629" y="21"/>
                </a:lnTo>
                <a:close/>
                <a:moveTo>
                  <a:pt x="446" y="539"/>
                </a:moveTo>
                <a:lnTo>
                  <a:pt x="446" y="539"/>
                </a:lnTo>
                <a:lnTo>
                  <a:pt x="459" y="565"/>
                </a:lnTo>
                <a:lnTo>
                  <a:pt x="474" y="590"/>
                </a:lnTo>
                <a:lnTo>
                  <a:pt x="492" y="611"/>
                </a:lnTo>
                <a:lnTo>
                  <a:pt x="512" y="631"/>
                </a:lnTo>
                <a:lnTo>
                  <a:pt x="527" y="645"/>
                </a:lnTo>
                <a:lnTo>
                  <a:pt x="544" y="655"/>
                </a:lnTo>
                <a:lnTo>
                  <a:pt x="562" y="665"/>
                </a:lnTo>
                <a:lnTo>
                  <a:pt x="579" y="674"/>
                </a:lnTo>
                <a:lnTo>
                  <a:pt x="598" y="680"/>
                </a:lnTo>
                <a:lnTo>
                  <a:pt x="617" y="685"/>
                </a:lnTo>
                <a:lnTo>
                  <a:pt x="637" y="688"/>
                </a:lnTo>
                <a:lnTo>
                  <a:pt x="657" y="689"/>
                </a:lnTo>
                <a:lnTo>
                  <a:pt x="680" y="688"/>
                </a:lnTo>
                <a:lnTo>
                  <a:pt x="703" y="684"/>
                </a:lnTo>
                <a:lnTo>
                  <a:pt x="725" y="677"/>
                </a:lnTo>
                <a:lnTo>
                  <a:pt x="747" y="669"/>
                </a:lnTo>
                <a:lnTo>
                  <a:pt x="767" y="658"/>
                </a:lnTo>
                <a:lnTo>
                  <a:pt x="786" y="645"/>
                </a:lnTo>
                <a:lnTo>
                  <a:pt x="803" y="630"/>
                </a:lnTo>
                <a:lnTo>
                  <a:pt x="821" y="614"/>
                </a:lnTo>
                <a:lnTo>
                  <a:pt x="836" y="595"/>
                </a:lnTo>
                <a:lnTo>
                  <a:pt x="849" y="575"/>
                </a:lnTo>
                <a:lnTo>
                  <a:pt x="861" y="553"/>
                </a:lnTo>
                <a:lnTo>
                  <a:pt x="871" y="531"/>
                </a:lnTo>
                <a:lnTo>
                  <a:pt x="879" y="506"/>
                </a:lnTo>
                <a:lnTo>
                  <a:pt x="884" y="482"/>
                </a:lnTo>
                <a:lnTo>
                  <a:pt x="888" y="455"/>
                </a:lnTo>
                <a:lnTo>
                  <a:pt x="889" y="428"/>
                </a:lnTo>
                <a:lnTo>
                  <a:pt x="889" y="341"/>
                </a:lnTo>
                <a:lnTo>
                  <a:pt x="888" y="318"/>
                </a:lnTo>
                <a:lnTo>
                  <a:pt x="885" y="297"/>
                </a:lnTo>
                <a:lnTo>
                  <a:pt x="881" y="275"/>
                </a:lnTo>
                <a:lnTo>
                  <a:pt x="876" y="255"/>
                </a:lnTo>
                <a:lnTo>
                  <a:pt x="869" y="235"/>
                </a:lnTo>
                <a:lnTo>
                  <a:pt x="861" y="216"/>
                </a:lnTo>
                <a:lnTo>
                  <a:pt x="852" y="199"/>
                </a:lnTo>
                <a:lnTo>
                  <a:pt x="841" y="181"/>
                </a:lnTo>
                <a:lnTo>
                  <a:pt x="742" y="181"/>
                </a:lnTo>
                <a:lnTo>
                  <a:pt x="720" y="183"/>
                </a:lnTo>
                <a:lnTo>
                  <a:pt x="701" y="187"/>
                </a:lnTo>
                <a:lnTo>
                  <a:pt x="684" y="192"/>
                </a:lnTo>
                <a:lnTo>
                  <a:pt x="670" y="200"/>
                </a:lnTo>
                <a:lnTo>
                  <a:pt x="658" y="210"/>
                </a:lnTo>
                <a:lnTo>
                  <a:pt x="649" y="222"/>
                </a:lnTo>
                <a:lnTo>
                  <a:pt x="641" y="235"/>
                </a:lnTo>
                <a:lnTo>
                  <a:pt x="634" y="248"/>
                </a:lnTo>
                <a:lnTo>
                  <a:pt x="630" y="265"/>
                </a:lnTo>
                <a:lnTo>
                  <a:pt x="626" y="282"/>
                </a:lnTo>
                <a:lnTo>
                  <a:pt x="623" y="300"/>
                </a:lnTo>
                <a:lnTo>
                  <a:pt x="622" y="318"/>
                </a:lnTo>
                <a:lnTo>
                  <a:pt x="621" y="357"/>
                </a:lnTo>
                <a:lnTo>
                  <a:pt x="621" y="396"/>
                </a:lnTo>
                <a:lnTo>
                  <a:pt x="531" y="317"/>
                </a:lnTo>
                <a:lnTo>
                  <a:pt x="531" y="497"/>
                </a:lnTo>
                <a:lnTo>
                  <a:pt x="446" y="539"/>
                </a:lnTo>
                <a:close/>
                <a:moveTo>
                  <a:pt x="1356" y="1970"/>
                </a:moveTo>
                <a:lnTo>
                  <a:pt x="1356" y="1640"/>
                </a:lnTo>
                <a:lnTo>
                  <a:pt x="911" y="1640"/>
                </a:lnTo>
                <a:lnTo>
                  <a:pt x="899" y="1629"/>
                </a:lnTo>
                <a:lnTo>
                  <a:pt x="871" y="1602"/>
                </a:lnTo>
                <a:lnTo>
                  <a:pt x="860" y="1381"/>
                </a:lnTo>
                <a:lnTo>
                  <a:pt x="856" y="1315"/>
                </a:lnTo>
                <a:lnTo>
                  <a:pt x="849" y="1257"/>
                </a:lnTo>
                <a:lnTo>
                  <a:pt x="846" y="1232"/>
                </a:lnTo>
                <a:lnTo>
                  <a:pt x="842" y="1209"/>
                </a:lnTo>
                <a:lnTo>
                  <a:pt x="837" y="1187"/>
                </a:lnTo>
                <a:lnTo>
                  <a:pt x="832" y="1166"/>
                </a:lnTo>
                <a:lnTo>
                  <a:pt x="825" y="1147"/>
                </a:lnTo>
                <a:lnTo>
                  <a:pt x="817" y="1130"/>
                </a:lnTo>
                <a:lnTo>
                  <a:pt x="809" y="1114"/>
                </a:lnTo>
                <a:lnTo>
                  <a:pt x="798" y="1099"/>
                </a:lnTo>
                <a:lnTo>
                  <a:pt x="787" y="1084"/>
                </a:lnTo>
                <a:lnTo>
                  <a:pt x="775" y="1071"/>
                </a:lnTo>
                <a:lnTo>
                  <a:pt x="760" y="1058"/>
                </a:lnTo>
                <a:lnTo>
                  <a:pt x="746" y="1046"/>
                </a:lnTo>
                <a:lnTo>
                  <a:pt x="563" y="912"/>
                </a:lnTo>
                <a:lnTo>
                  <a:pt x="547" y="901"/>
                </a:lnTo>
                <a:lnTo>
                  <a:pt x="531" y="893"/>
                </a:lnTo>
                <a:lnTo>
                  <a:pt x="516" y="888"/>
                </a:lnTo>
                <a:lnTo>
                  <a:pt x="501" y="885"/>
                </a:lnTo>
                <a:lnTo>
                  <a:pt x="488" y="884"/>
                </a:lnTo>
                <a:lnTo>
                  <a:pt x="474" y="887"/>
                </a:lnTo>
                <a:lnTo>
                  <a:pt x="461" y="889"/>
                </a:lnTo>
                <a:lnTo>
                  <a:pt x="450" y="896"/>
                </a:lnTo>
                <a:lnTo>
                  <a:pt x="439" y="903"/>
                </a:lnTo>
                <a:lnTo>
                  <a:pt x="430" y="913"/>
                </a:lnTo>
                <a:lnTo>
                  <a:pt x="422" y="924"/>
                </a:lnTo>
                <a:lnTo>
                  <a:pt x="414" y="938"/>
                </a:lnTo>
                <a:lnTo>
                  <a:pt x="408" y="952"/>
                </a:lnTo>
                <a:lnTo>
                  <a:pt x="404" y="968"/>
                </a:lnTo>
                <a:lnTo>
                  <a:pt x="403" y="986"/>
                </a:lnTo>
                <a:lnTo>
                  <a:pt x="402" y="1005"/>
                </a:lnTo>
                <a:lnTo>
                  <a:pt x="416" y="2621"/>
                </a:lnTo>
                <a:lnTo>
                  <a:pt x="922" y="2621"/>
                </a:lnTo>
                <a:lnTo>
                  <a:pt x="892" y="2024"/>
                </a:lnTo>
                <a:lnTo>
                  <a:pt x="727" y="2024"/>
                </a:lnTo>
                <a:lnTo>
                  <a:pt x="707" y="2023"/>
                </a:lnTo>
                <a:lnTo>
                  <a:pt x="689" y="2022"/>
                </a:lnTo>
                <a:lnTo>
                  <a:pt x="672" y="2019"/>
                </a:lnTo>
                <a:lnTo>
                  <a:pt x="654" y="2015"/>
                </a:lnTo>
                <a:lnTo>
                  <a:pt x="638" y="2009"/>
                </a:lnTo>
                <a:lnTo>
                  <a:pt x="623" y="2001"/>
                </a:lnTo>
                <a:lnTo>
                  <a:pt x="610" y="1993"/>
                </a:lnTo>
                <a:lnTo>
                  <a:pt x="596" y="1984"/>
                </a:lnTo>
                <a:lnTo>
                  <a:pt x="584" y="1973"/>
                </a:lnTo>
                <a:lnTo>
                  <a:pt x="574" y="1961"/>
                </a:lnTo>
                <a:lnTo>
                  <a:pt x="564" y="1948"/>
                </a:lnTo>
                <a:lnTo>
                  <a:pt x="555" y="1934"/>
                </a:lnTo>
                <a:lnTo>
                  <a:pt x="548" y="1917"/>
                </a:lnTo>
                <a:lnTo>
                  <a:pt x="543" y="1899"/>
                </a:lnTo>
                <a:lnTo>
                  <a:pt x="537" y="1880"/>
                </a:lnTo>
                <a:lnTo>
                  <a:pt x="535" y="1860"/>
                </a:lnTo>
                <a:lnTo>
                  <a:pt x="478" y="1338"/>
                </a:lnTo>
                <a:lnTo>
                  <a:pt x="532" y="1331"/>
                </a:lnTo>
                <a:lnTo>
                  <a:pt x="588" y="1855"/>
                </a:lnTo>
                <a:lnTo>
                  <a:pt x="591" y="1870"/>
                </a:lnTo>
                <a:lnTo>
                  <a:pt x="594" y="1883"/>
                </a:lnTo>
                <a:lnTo>
                  <a:pt x="598" y="1895"/>
                </a:lnTo>
                <a:lnTo>
                  <a:pt x="602" y="1907"/>
                </a:lnTo>
                <a:lnTo>
                  <a:pt x="609" y="1917"/>
                </a:lnTo>
                <a:lnTo>
                  <a:pt x="614" y="1926"/>
                </a:lnTo>
                <a:lnTo>
                  <a:pt x="622" y="1936"/>
                </a:lnTo>
                <a:lnTo>
                  <a:pt x="630" y="1942"/>
                </a:lnTo>
                <a:lnTo>
                  <a:pt x="639" y="1949"/>
                </a:lnTo>
                <a:lnTo>
                  <a:pt x="649" y="1954"/>
                </a:lnTo>
                <a:lnTo>
                  <a:pt x="660" y="1960"/>
                </a:lnTo>
                <a:lnTo>
                  <a:pt x="672" y="1964"/>
                </a:lnTo>
                <a:lnTo>
                  <a:pt x="684" y="1966"/>
                </a:lnTo>
                <a:lnTo>
                  <a:pt x="697" y="1969"/>
                </a:lnTo>
                <a:lnTo>
                  <a:pt x="712" y="1970"/>
                </a:lnTo>
                <a:lnTo>
                  <a:pt x="727" y="1970"/>
                </a:lnTo>
                <a:lnTo>
                  <a:pt x="1356" y="1970"/>
                </a:lnTo>
                <a:close/>
                <a:moveTo>
                  <a:pt x="977" y="1586"/>
                </a:moveTo>
                <a:lnTo>
                  <a:pt x="1409" y="1586"/>
                </a:lnTo>
                <a:lnTo>
                  <a:pt x="1409" y="2024"/>
                </a:lnTo>
                <a:lnTo>
                  <a:pt x="998" y="2024"/>
                </a:lnTo>
                <a:lnTo>
                  <a:pt x="1030" y="2678"/>
                </a:lnTo>
                <a:lnTo>
                  <a:pt x="893" y="4763"/>
                </a:lnTo>
                <a:lnTo>
                  <a:pt x="786" y="4763"/>
                </a:lnTo>
                <a:lnTo>
                  <a:pt x="923" y="2674"/>
                </a:lnTo>
                <a:lnTo>
                  <a:pt x="416" y="2674"/>
                </a:lnTo>
                <a:lnTo>
                  <a:pt x="435" y="4763"/>
                </a:lnTo>
                <a:lnTo>
                  <a:pt x="328" y="4763"/>
                </a:lnTo>
                <a:lnTo>
                  <a:pt x="318" y="3678"/>
                </a:lnTo>
                <a:lnTo>
                  <a:pt x="0" y="3678"/>
                </a:lnTo>
                <a:lnTo>
                  <a:pt x="0" y="2621"/>
                </a:lnTo>
                <a:lnTo>
                  <a:pt x="309" y="2621"/>
                </a:lnTo>
                <a:lnTo>
                  <a:pt x="294" y="1006"/>
                </a:lnTo>
                <a:lnTo>
                  <a:pt x="294" y="991"/>
                </a:lnTo>
                <a:lnTo>
                  <a:pt x="296" y="977"/>
                </a:lnTo>
                <a:lnTo>
                  <a:pt x="298" y="962"/>
                </a:lnTo>
                <a:lnTo>
                  <a:pt x="301" y="947"/>
                </a:lnTo>
                <a:lnTo>
                  <a:pt x="304" y="934"/>
                </a:lnTo>
                <a:lnTo>
                  <a:pt x="309" y="919"/>
                </a:lnTo>
                <a:lnTo>
                  <a:pt x="314" y="905"/>
                </a:lnTo>
                <a:lnTo>
                  <a:pt x="320" y="892"/>
                </a:lnTo>
                <a:lnTo>
                  <a:pt x="326" y="878"/>
                </a:lnTo>
                <a:lnTo>
                  <a:pt x="333" y="866"/>
                </a:lnTo>
                <a:lnTo>
                  <a:pt x="341" y="854"/>
                </a:lnTo>
                <a:lnTo>
                  <a:pt x="351" y="844"/>
                </a:lnTo>
                <a:lnTo>
                  <a:pt x="359" y="833"/>
                </a:lnTo>
                <a:lnTo>
                  <a:pt x="369" y="822"/>
                </a:lnTo>
                <a:lnTo>
                  <a:pt x="380" y="814"/>
                </a:lnTo>
                <a:lnTo>
                  <a:pt x="391" y="805"/>
                </a:lnTo>
                <a:lnTo>
                  <a:pt x="402" y="798"/>
                </a:lnTo>
                <a:lnTo>
                  <a:pt x="414" y="791"/>
                </a:lnTo>
                <a:lnTo>
                  <a:pt x="426" y="786"/>
                </a:lnTo>
                <a:lnTo>
                  <a:pt x="439" y="780"/>
                </a:lnTo>
                <a:lnTo>
                  <a:pt x="453" y="778"/>
                </a:lnTo>
                <a:lnTo>
                  <a:pt x="466" y="775"/>
                </a:lnTo>
                <a:lnTo>
                  <a:pt x="481" y="774"/>
                </a:lnTo>
                <a:lnTo>
                  <a:pt x="496" y="774"/>
                </a:lnTo>
                <a:lnTo>
                  <a:pt x="510" y="775"/>
                </a:lnTo>
                <a:lnTo>
                  <a:pt x="527" y="778"/>
                </a:lnTo>
                <a:lnTo>
                  <a:pt x="541" y="782"/>
                </a:lnTo>
                <a:lnTo>
                  <a:pt x="558" y="787"/>
                </a:lnTo>
                <a:lnTo>
                  <a:pt x="574" y="794"/>
                </a:lnTo>
                <a:lnTo>
                  <a:pt x="590" y="802"/>
                </a:lnTo>
                <a:lnTo>
                  <a:pt x="607" y="813"/>
                </a:lnTo>
                <a:lnTo>
                  <a:pt x="623" y="823"/>
                </a:lnTo>
                <a:lnTo>
                  <a:pt x="809" y="960"/>
                </a:lnTo>
                <a:lnTo>
                  <a:pt x="829" y="977"/>
                </a:lnTo>
                <a:lnTo>
                  <a:pt x="848" y="993"/>
                </a:lnTo>
                <a:lnTo>
                  <a:pt x="865" y="1010"/>
                </a:lnTo>
                <a:lnTo>
                  <a:pt x="881" y="1029"/>
                </a:lnTo>
                <a:lnTo>
                  <a:pt x="895" y="1048"/>
                </a:lnTo>
                <a:lnTo>
                  <a:pt x="907" y="1069"/>
                </a:lnTo>
                <a:lnTo>
                  <a:pt x="918" y="1091"/>
                </a:lnTo>
                <a:lnTo>
                  <a:pt x="927" y="1114"/>
                </a:lnTo>
                <a:lnTo>
                  <a:pt x="935" y="1139"/>
                </a:lnTo>
                <a:lnTo>
                  <a:pt x="942" y="1166"/>
                </a:lnTo>
                <a:lnTo>
                  <a:pt x="948" y="1194"/>
                </a:lnTo>
                <a:lnTo>
                  <a:pt x="954" y="1226"/>
                </a:lnTo>
                <a:lnTo>
                  <a:pt x="958" y="1259"/>
                </a:lnTo>
                <a:lnTo>
                  <a:pt x="962" y="1295"/>
                </a:lnTo>
                <a:lnTo>
                  <a:pt x="967" y="1375"/>
                </a:lnTo>
                <a:lnTo>
                  <a:pt x="977" y="1586"/>
                </a:lnTo>
                <a:close/>
                <a:moveTo>
                  <a:pt x="310" y="2728"/>
                </a:moveTo>
                <a:lnTo>
                  <a:pt x="107" y="2728"/>
                </a:lnTo>
                <a:lnTo>
                  <a:pt x="107" y="3570"/>
                </a:lnTo>
                <a:lnTo>
                  <a:pt x="317" y="3570"/>
                </a:lnTo>
                <a:lnTo>
                  <a:pt x="310" y="2728"/>
                </a:lnTo>
                <a:close/>
                <a:moveTo>
                  <a:pt x="1185" y="1875"/>
                </a:moveTo>
                <a:lnTo>
                  <a:pt x="1185" y="1875"/>
                </a:lnTo>
                <a:lnTo>
                  <a:pt x="1185" y="1867"/>
                </a:lnTo>
                <a:lnTo>
                  <a:pt x="1188" y="1859"/>
                </a:lnTo>
                <a:lnTo>
                  <a:pt x="1192" y="1852"/>
                </a:lnTo>
                <a:lnTo>
                  <a:pt x="1196" y="1847"/>
                </a:lnTo>
                <a:lnTo>
                  <a:pt x="1202" y="1842"/>
                </a:lnTo>
                <a:lnTo>
                  <a:pt x="1209" y="1838"/>
                </a:lnTo>
                <a:lnTo>
                  <a:pt x="1217" y="1835"/>
                </a:lnTo>
                <a:lnTo>
                  <a:pt x="1225" y="1835"/>
                </a:lnTo>
                <a:lnTo>
                  <a:pt x="1233" y="1835"/>
                </a:lnTo>
                <a:lnTo>
                  <a:pt x="1240" y="1838"/>
                </a:lnTo>
                <a:lnTo>
                  <a:pt x="1247" y="1842"/>
                </a:lnTo>
                <a:lnTo>
                  <a:pt x="1253" y="1847"/>
                </a:lnTo>
                <a:lnTo>
                  <a:pt x="1259" y="1852"/>
                </a:lnTo>
                <a:lnTo>
                  <a:pt x="1261" y="1859"/>
                </a:lnTo>
                <a:lnTo>
                  <a:pt x="1264" y="1867"/>
                </a:lnTo>
                <a:lnTo>
                  <a:pt x="1265" y="1875"/>
                </a:lnTo>
                <a:lnTo>
                  <a:pt x="1264" y="1883"/>
                </a:lnTo>
                <a:lnTo>
                  <a:pt x="1261" y="1891"/>
                </a:lnTo>
                <a:lnTo>
                  <a:pt x="1259" y="1898"/>
                </a:lnTo>
                <a:lnTo>
                  <a:pt x="1253" y="1903"/>
                </a:lnTo>
                <a:lnTo>
                  <a:pt x="1247" y="1909"/>
                </a:lnTo>
                <a:lnTo>
                  <a:pt x="1240" y="1911"/>
                </a:lnTo>
                <a:lnTo>
                  <a:pt x="1233" y="1914"/>
                </a:lnTo>
                <a:lnTo>
                  <a:pt x="1225" y="1915"/>
                </a:lnTo>
                <a:lnTo>
                  <a:pt x="1217" y="1914"/>
                </a:lnTo>
                <a:lnTo>
                  <a:pt x="1209" y="1911"/>
                </a:lnTo>
                <a:lnTo>
                  <a:pt x="1202" y="1909"/>
                </a:lnTo>
                <a:lnTo>
                  <a:pt x="1196" y="1903"/>
                </a:lnTo>
                <a:lnTo>
                  <a:pt x="1192" y="1898"/>
                </a:lnTo>
                <a:lnTo>
                  <a:pt x="1188" y="1891"/>
                </a:lnTo>
                <a:lnTo>
                  <a:pt x="1185" y="1883"/>
                </a:lnTo>
                <a:lnTo>
                  <a:pt x="1185" y="1875"/>
                </a:lnTo>
                <a:close/>
                <a:moveTo>
                  <a:pt x="1141" y="2728"/>
                </a:moveTo>
                <a:lnTo>
                  <a:pt x="1142" y="2621"/>
                </a:lnTo>
                <a:lnTo>
                  <a:pt x="1397" y="2621"/>
                </a:lnTo>
                <a:lnTo>
                  <a:pt x="1397" y="3678"/>
                </a:lnTo>
                <a:lnTo>
                  <a:pt x="1076" y="3678"/>
                </a:lnTo>
                <a:lnTo>
                  <a:pt x="1083" y="3570"/>
                </a:lnTo>
                <a:lnTo>
                  <a:pt x="1290" y="3570"/>
                </a:lnTo>
                <a:lnTo>
                  <a:pt x="1290" y="2728"/>
                </a:lnTo>
                <a:lnTo>
                  <a:pt x="1141" y="2728"/>
                </a:lnTo>
                <a:close/>
                <a:moveTo>
                  <a:pt x="1463" y="1880"/>
                </a:moveTo>
                <a:lnTo>
                  <a:pt x="1651" y="1956"/>
                </a:lnTo>
                <a:lnTo>
                  <a:pt x="1677" y="1965"/>
                </a:lnTo>
                <a:lnTo>
                  <a:pt x="1699" y="1972"/>
                </a:lnTo>
                <a:lnTo>
                  <a:pt x="1721" y="1976"/>
                </a:lnTo>
                <a:lnTo>
                  <a:pt x="1741" y="1977"/>
                </a:lnTo>
                <a:lnTo>
                  <a:pt x="1763" y="1976"/>
                </a:lnTo>
                <a:lnTo>
                  <a:pt x="1784" y="1972"/>
                </a:lnTo>
                <a:lnTo>
                  <a:pt x="1807" y="1965"/>
                </a:lnTo>
                <a:lnTo>
                  <a:pt x="1832" y="1956"/>
                </a:lnTo>
                <a:lnTo>
                  <a:pt x="2010" y="1890"/>
                </a:lnTo>
                <a:lnTo>
                  <a:pt x="2010" y="1950"/>
                </a:lnTo>
                <a:lnTo>
                  <a:pt x="1977" y="1961"/>
                </a:lnTo>
                <a:lnTo>
                  <a:pt x="1937" y="1975"/>
                </a:lnTo>
                <a:lnTo>
                  <a:pt x="1887" y="1992"/>
                </a:lnTo>
                <a:lnTo>
                  <a:pt x="1830" y="2015"/>
                </a:lnTo>
                <a:lnTo>
                  <a:pt x="1811" y="2022"/>
                </a:lnTo>
                <a:lnTo>
                  <a:pt x="1791" y="2027"/>
                </a:lnTo>
                <a:lnTo>
                  <a:pt x="1771" y="2030"/>
                </a:lnTo>
                <a:lnTo>
                  <a:pt x="1750" y="2032"/>
                </a:lnTo>
                <a:lnTo>
                  <a:pt x="1729" y="2031"/>
                </a:lnTo>
                <a:lnTo>
                  <a:pt x="1709" y="2030"/>
                </a:lnTo>
                <a:lnTo>
                  <a:pt x="1687" y="2024"/>
                </a:lnTo>
                <a:lnTo>
                  <a:pt x="1667" y="2017"/>
                </a:lnTo>
                <a:lnTo>
                  <a:pt x="1463" y="1938"/>
                </a:lnTo>
                <a:lnTo>
                  <a:pt x="1463" y="1880"/>
                </a:lnTo>
                <a:close/>
                <a:moveTo>
                  <a:pt x="2010" y="1647"/>
                </a:moveTo>
                <a:lnTo>
                  <a:pt x="1815" y="1613"/>
                </a:lnTo>
                <a:lnTo>
                  <a:pt x="1681" y="1639"/>
                </a:lnTo>
                <a:lnTo>
                  <a:pt x="1611" y="1723"/>
                </a:lnTo>
                <a:lnTo>
                  <a:pt x="1643" y="1741"/>
                </a:lnTo>
                <a:lnTo>
                  <a:pt x="1787" y="1695"/>
                </a:lnTo>
                <a:lnTo>
                  <a:pt x="1882" y="1781"/>
                </a:lnTo>
                <a:lnTo>
                  <a:pt x="1846" y="1821"/>
                </a:lnTo>
                <a:lnTo>
                  <a:pt x="1773" y="1756"/>
                </a:lnTo>
                <a:lnTo>
                  <a:pt x="1638" y="1799"/>
                </a:lnTo>
                <a:lnTo>
                  <a:pt x="1527" y="1741"/>
                </a:lnTo>
                <a:lnTo>
                  <a:pt x="1609" y="1640"/>
                </a:lnTo>
                <a:lnTo>
                  <a:pt x="1463" y="1640"/>
                </a:lnTo>
                <a:lnTo>
                  <a:pt x="1463" y="1586"/>
                </a:lnTo>
                <a:lnTo>
                  <a:pt x="1663" y="1586"/>
                </a:lnTo>
                <a:lnTo>
                  <a:pt x="1815" y="1559"/>
                </a:lnTo>
                <a:lnTo>
                  <a:pt x="2010" y="1592"/>
                </a:lnTo>
                <a:lnTo>
                  <a:pt x="2010" y="1647"/>
                </a:lnTo>
                <a:close/>
              </a:path>
            </a:pathLst>
          </a:custGeom>
          <a:solidFill>
            <a:srgbClr val="14AA96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1" name="TextBox 10"/>
          <p:cNvSpPr txBox="1"/>
          <p:nvPr/>
        </p:nvSpPr>
        <p:spPr>
          <a:xfrm>
            <a:off x="911424" y="6032291"/>
            <a:ext cx="184775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>
                <a:solidFill>
                  <a:srgbClr val="14AA96"/>
                </a:solidFill>
              </a:rPr>
              <a:t>Новый кредит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4791762" y="5971966"/>
            <a:ext cx="297940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>
                <a:solidFill>
                  <a:srgbClr val="14AA96"/>
                </a:solidFill>
              </a:rPr>
              <a:t>Транш в рамках </a:t>
            </a:r>
            <a:br>
              <a:rPr lang="ru-RU" dirty="0">
                <a:solidFill>
                  <a:srgbClr val="14AA96"/>
                </a:solidFill>
              </a:rPr>
            </a:br>
            <a:r>
              <a:rPr lang="ru-RU" dirty="0">
                <a:solidFill>
                  <a:srgbClr val="14AA96"/>
                </a:solidFill>
              </a:rPr>
              <a:t>заключенного договора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8832304" y="6013092"/>
            <a:ext cx="287835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>
                <a:solidFill>
                  <a:srgbClr val="14AA96"/>
                </a:solidFill>
              </a:rPr>
              <a:t>Внутригрупповой заем</a:t>
            </a:r>
          </a:p>
        </p:txBody>
      </p:sp>
      <p:cxnSp>
        <p:nvCxnSpPr>
          <p:cNvPr id="15" name="Прямая со стрелкой 14"/>
          <p:cNvCxnSpPr/>
          <p:nvPr/>
        </p:nvCxnSpPr>
        <p:spPr bwMode="auto">
          <a:xfrm flipV="1">
            <a:off x="2639616" y="3356992"/>
            <a:ext cx="1656184" cy="1296144"/>
          </a:xfrm>
          <a:prstGeom prst="straightConnector1">
            <a:avLst/>
          </a:prstGeom>
          <a:solidFill>
            <a:srgbClr val="F9E383">
              <a:alpha val="50000"/>
            </a:srgbClr>
          </a:solidFill>
          <a:ln w="25400" cap="flat" cmpd="sng" algn="ctr">
            <a:solidFill>
              <a:srgbClr val="14AA96"/>
            </a:solidFill>
            <a:prstDash val="solid"/>
            <a:round/>
            <a:headEnd type="none" w="med" len="med"/>
            <a:tailEnd type="arrow" w="lg" len="lg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7" name="Прямая со стрелкой 16"/>
          <p:cNvCxnSpPr/>
          <p:nvPr/>
        </p:nvCxnSpPr>
        <p:spPr bwMode="auto">
          <a:xfrm flipH="1" flipV="1">
            <a:off x="7608168" y="3356992"/>
            <a:ext cx="1863824" cy="1296144"/>
          </a:xfrm>
          <a:prstGeom prst="straightConnector1">
            <a:avLst/>
          </a:prstGeom>
          <a:solidFill>
            <a:srgbClr val="F9E383">
              <a:alpha val="50000"/>
            </a:srgbClr>
          </a:solidFill>
          <a:ln w="25400" cap="flat" cmpd="sng" algn="ctr">
            <a:solidFill>
              <a:srgbClr val="14AA96"/>
            </a:solidFill>
            <a:prstDash val="solid"/>
            <a:round/>
            <a:headEnd type="none" w="med" len="med"/>
            <a:tailEnd type="arrow" w="lg" len="lg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0" name="Прямая со стрелкой 19"/>
          <p:cNvCxnSpPr/>
          <p:nvPr/>
        </p:nvCxnSpPr>
        <p:spPr bwMode="auto">
          <a:xfrm flipH="1" flipV="1">
            <a:off x="5944346" y="3449554"/>
            <a:ext cx="15276" cy="933350"/>
          </a:xfrm>
          <a:prstGeom prst="straightConnector1">
            <a:avLst/>
          </a:prstGeom>
          <a:solidFill>
            <a:srgbClr val="F9E383">
              <a:alpha val="50000"/>
            </a:srgbClr>
          </a:solidFill>
          <a:ln w="25400" cap="flat" cmpd="sng" algn="ctr">
            <a:solidFill>
              <a:srgbClr val="14AA96"/>
            </a:solidFill>
            <a:prstDash val="solid"/>
            <a:round/>
            <a:headEnd type="none" w="med" len="med"/>
            <a:tailEnd type="arrow" w="lg" len="lg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2" name="TextBox 21"/>
          <p:cNvSpPr txBox="1"/>
          <p:nvPr/>
        </p:nvSpPr>
        <p:spPr>
          <a:xfrm>
            <a:off x="2740546" y="3441774"/>
            <a:ext cx="607859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5400" b="1" dirty="0">
                <a:solidFill>
                  <a:srgbClr val="14AA96"/>
                </a:solidFill>
              </a:rPr>
              <a:t>?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8597144" y="3441774"/>
            <a:ext cx="607859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5400" b="1" dirty="0">
                <a:solidFill>
                  <a:srgbClr val="14AA96"/>
                </a:solidFill>
              </a:rPr>
              <a:t>?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5168712" y="3441774"/>
            <a:ext cx="607859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5400" b="1" dirty="0">
                <a:solidFill>
                  <a:srgbClr val="14AA96"/>
                </a:solidFill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263062187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56367" y="152400"/>
            <a:ext cx="7224009" cy="1081088"/>
          </a:xfrm>
        </p:spPr>
        <p:txBody>
          <a:bodyPr/>
          <a:lstStyle/>
          <a:p>
            <a:r>
              <a:rPr lang="ru-RU" dirty="0"/>
              <a:t>Процесс планирования привлечения финансирования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5007AF4B-D67C-4129-86EF-FE2A65D9E95E}" type="slidenum">
              <a:rPr lang="ru-RU" altLang="ru-RU" smtClean="0"/>
              <a:pPr>
                <a:defRPr/>
              </a:pPr>
              <a:t>5</a:t>
            </a:fld>
            <a:endParaRPr lang="ru-RU" altLang="ru-RU" dirty="0"/>
          </a:p>
        </p:txBody>
      </p:sp>
      <p:sp>
        <p:nvSpPr>
          <p:cNvPr id="8" name="Блок-схема: документ 7"/>
          <p:cNvSpPr/>
          <p:nvPr/>
        </p:nvSpPr>
        <p:spPr>
          <a:xfrm>
            <a:off x="188219" y="1841847"/>
            <a:ext cx="1227261" cy="680250"/>
          </a:xfrm>
          <a:prstGeom prst="flowChartDocument">
            <a:avLst/>
          </a:prstGeom>
          <a:solidFill>
            <a:srgbClr val="A6EC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>
                <a:solidFill>
                  <a:srgbClr val="808080"/>
                </a:solidFill>
              </a:rPr>
              <a:t>ЗНПФ1</a:t>
            </a:r>
          </a:p>
        </p:txBody>
      </p:sp>
      <p:sp>
        <p:nvSpPr>
          <p:cNvPr id="9" name="Блок-схема: решение 8"/>
          <p:cNvSpPr/>
          <p:nvPr/>
        </p:nvSpPr>
        <p:spPr bwMode="auto">
          <a:xfrm>
            <a:off x="4672164" y="2557636"/>
            <a:ext cx="1969484" cy="1286176"/>
          </a:xfrm>
          <a:prstGeom prst="flowChartDecision">
            <a:avLst/>
          </a:prstGeom>
          <a:solidFill>
            <a:srgbClr val="A6EC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>
                <a:solidFill>
                  <a:srgbClr val="808080"/>
                </a:solidFill>
                <a:latin typeface="+mn-lt"/>
                <a:cs typeface="+mn-cs"/>
              </a:rPr>
              <a:t>Новый кредит?</a:t>
            </a:r>
          </a:p>
        </p:txBody>
      </p:sp>
      <p:sp>
        <p:nvSpPr>
          <p:cNvPr id="10" name="Блок-схема: документ 9"/>
          <p:cNvSpPr/>
          <p:nvPr/>
        </p:nvSpPr>
        <p:spPr>
          <a:xfrm>
            <a:off x="9821248" y="2557636"/>
            <a:ext cx="1891376" cy="1286177"/>
          </a:xfrm>
          <a:prstGeom prst="flowChartDocument">
            <a:avLst/>
          </a:prstGeom>
          <a:solidFill>
            <a:srgbClr val="A6EC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>
                <a:solidFill>
                  <a:srgbClr val="808080"/>
                </a:solidFill>
              </a:rPr>
              <a:t>Покрытие потребности в финансировании</a:t>
            </a:r>
          </a:p>
        </p:txBody>
      </p:sp>
      <p:sp>
        <p:nvSpPr>
          <p:cNvPr id="11" name="Блок-схема: документ 10"/>
          <p:cNvSpPr/>
          <p:nvPr/>
        </p:nvSpPr>
        <p:spPr>
          <a:xfrm>
            <a:off x="7498991" y="2557636"/>
            <a:ext cx="1464913" cy="1286177"/>
          </a:xfrm>
          <a:prstGeom prst="flowChartDocument">
            <a:avLst/>
          </a:prstGeom>
          <a:solidFill>
            <a:srgbClr val="A6EC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>
                <a:solidFill>
                  <a:srgbClr val="808080"/>
                </a:solidFill>
              </a:rPr>
              <a:t>Закупочная процедура</a:t>
            </a:r>
          </a:p>
        </p:txBody>
      </p:sp>
      <p:cxnSp>
        <p:nvCxnSpPr>
          <p:cNvPr id="13" name="Прямая со стрелкой 12"/>
          <p:cNvCxnSpPr>
            <a:stCxn id="23" idx="3"/>
            <a:endCxn id="9" idx="1"/>
          </p:cNvCxnSpPr>
          <p:nvPr/>
        </p:nvCxnSpPr>
        <p:spPr bwMode="auto">
          <a:xfrm flipV="1">
            <a:off x="3814821" y="3200724"/>
            <a:ext cx="857343" cy="1"/>
          </a:xfrm>
          <a:prstGeom prst="straightConnector1">
            <a:avLst/>
          </a:prstGeom>
          <a:solidFill>
            <a:srgbClr val="F9E383">
              <a:alpha val="50000"/>
            </a:srgbClr>
          </a:solidFill>
          <a:ln w="44450" cap="flat" cmpd="sng" algn="ctr">
            <a:solidFill>
              <a:srgbClr val="808080"/>
            </a:solidFill>
            <a:prstDash val="solid"/>
            <a:round/>
            <a:headEnd type="none" w="med" len="med"/>
            <a:tailEnd type="arrow" w="lg" len="lg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4" name="Прямая со стрелкой 13"/>
          <p:cNvCxnSpPr>
            <a:stCxn id="9" idx="3"/>
            <a:endCxn id="11" idx="1"/>
          </p:cNvCxnSpPr>
          <p:nvPr/>
        </p:nvCxnSpPr>
        <p:spPr bwMode="auto">
          <a:xfrm>
            <a:off x="6641648" y="3200724"/>
            <a:ext cx="857343" cy="1"/>
          </a:xfrm>
          <a:prstGeom prst="straightConnector1">
            <a:avLst/>
          </a:prstGeom>
          <a:solidFill>
            <a:srgbClr val="F9E383">
              <a:alpha val="50000"/>
            </a:srgbClr>
          </a:solidFill>
          <a:ln w="44450" cap="flat" cmpd="sng" algn="ctr">
            <a:solidFill>
              <a:srgbClr val="808080"/>
            </a:solidFill>
            <a:prstDash val="solid"/>
            <a:round/>
            <a:headEnd type="none" w="med" len="med"/>
            <a:tailEnd type="arrow" w="lg" len="lg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9" name="Прямая со стрелкой 18"/>
          <p:cNvCxnSpPr>
            <a:stCxn id="11" idx="3"/>
            <a:endCxn id="10" idx="1"/>
          </p:cNvCxnSpPr>
          <p:nvPr/>
        </p:nvCxnSpPr>
        <p:spPr bwMode="auto">
          <a:xfrm>
            <a:off x="8963904" y="3200725"/>
            <a:ext cx="857344" cy="0"/>
          </a:xfrm>
          <a:prstGeom prst="straightConnector1">
            <a:avLst/>
          </a:prstGeom>
          <a:solidFill>
            <a:srgbClr val="F9E383">
              <a:alpha val="50000"/>
            </a:srgbClr>
          </a:solidFill>
          <a:ln w="44450" cap="flat" cmpd="sng" algn="ctr">
            <a:solidFill>
              <a:srgbClr val="808080"/>
            </a:solidFill>
            <a:prstDash val="solid"/>
            <a:round/>
            <a:headEnd type="none" w="med" len="med"/>
            <a:tailEnd type="arrow" w="lg" len="lg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2" name="Прямая со стрелкой 21"/>
          <p:cNvCxnSpPr>
            <a:stCxn id="9" idx="0"/>
            <a:endCxn id="10" idx="0"/>
          </p:cNvCxnSpPr>
          <p:nvPr/>
        </p:nvCxnSpPr>
        <p:spPr bwMode="auto">
          <a:xfrm rot="5400000" flipH="1" flipV="1">
            <a:off x="8211921" y="2621"/>
            <a:ext cx="12700" cy="5110030"/>
          </a:xfrm>
          <a:prstGeom prst="bentConnector3">
            <a:avLst>
              <a:gd name="adj1" fmla="val 4111110"/>
            </a:avLst>
          </a:prstGeom>
          <a:solidFill>
            <a:srgbClr val="F9E383">
              <a:alpha val="50000"/>
            </a:srgbClr>
          </a:solidFill>
          <a:ln w="44450" cap="flat" cmpd="sng" algn="ctr">
            <a:solidFill>
              <a:srgbClr val="808080"/>
            </a:solidFill>
            <a:prstDash val="solid"/>
            <a:round/>
            <a:headEnd type="none" w="med" len="med"/>
            <a:tailEnd type="arrow" w="lg" len="lg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5" name="TextBox 24"/>
          <p:cNvSpPr txBox="1"/>
          <p:nvPr/>
        </p:nvSpPr>
        <p:spPr>
          <a:xfrm>
            <a:off x="6820090" y="2661505"/>
            <a:ext cx="50045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/>
              <a:t>Да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7920560" y="1641792"/>
            <a:ext cx="62177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/>
              <a:t>Нет</a:t>
            </a:r>
          </a:p>
        </p:txBody>
      </p:sp>
      <p:sp>
        <p:nvSpPr>
          <p:cNvPr id="20" name="Блок-схема: документ 19"/>
          <p:cNvSpPr/>
          <p:nvPr/>
        </p:nvSpPr>
        <p:spPr>
          <a:xfrm>
            <a:off x="188219" y="2860599"/>
            <a:ext cx="1227261" cy="680250"/>
          </a:xfrm>
          <a:prstGeom prst="flowChartDocument">
            <a:avLst/>
          </a:prstGeom>
          <a:solidFill>
            <a:srgbClr val="A6EC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>
                <a:solidFill>
                  <a:srgbClr val="808080"/>
                </a:solidFill>
              </a:rPr>
              <a:t>ЗНПФ2</a:t>
            </a:r>
          </a:p>
        </p:txBody>
      </p:sp>
      <p:sp>
        <p:nvSpPr>
          <p:cNvPr id="21" name="Блок-схема: документ 20"/>
          <p:cNvSpPr/>
          <p:nvPr/>
        </p:nvSpPr>
        <p:spPr>
          <a:xfrm>
            <a:off x="188219" y="3879351"/>
            <a:ext cx="1227261" cy="680250"/>
          </a:xfrm>
          <a:prstGeom prst="flowChartDocument">
            <a:avLst/>
          </a:prstGeom>
          <a:solidFill>
            <a:srgbClr val="A6EC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>
                <a:solidFill>
                  <a:srgbClr val="808080"/>
                </a:solidFill>
              </a:rPr>
              <a:t>ЗНПФ3</a:t>
            </a:r>
          </a:p>
        </p:txBody>
      </p:sp>
      <p:sp>
        <p:nvSpPr>
          <p:cNvPr id="23" name="Прямоугольник 22"/>
          <p:cNvSpPr/>
          <p:nvPr/>
        </p:nvSpPr>
        <p:spPr>
          <a:xfrm>
            <a:off x="2272823" y="2557636"/>
            <a:ext cx="1541998" cy="1286177"/>
          </a:xfrm>
          <a:prstGeom prst="rect">
            <a:avLst/>
          </a:prstGeom>
          <a:solidFill>
            <a:srgbClr val="A6EC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>
                <a:solidFill>
                  <a:srgbClr val="808080"/>
                </a:solidFill>
              </a:rPr>
              <a:t>Выбор способов покрытия потребности</a:t>
            </a:r>
          </a:p>
        </p:txBody>
      </p:sp>
      <p:sp>
        <p:nvSpPr>
          <p:cNvPr id="35" name="Блок-схема: документ 34"/>
          <p:cNvSpPr/>
          <p:nvPr/>
        </p:nvSpPr>
        <p:spPr>
          <a:xfrm>
            <a:off x="9821248" y="4447079"/>
            <a:ext cx="1891376" cy="1286177"/>
          </a:xfrm>
          <a:prstGeom prst="flowChartDocument">
            <a:avLst/>
          </a:prstGeom>
          <a:solidFill>
            <a:srgbClr val="A6EC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>
                <a:solidFill>
                  <a:srgbClr val="808080"/>
                </a:solidFill>
              </a:rPr>
              <a:t>Договор кредита / займа</a:t>
            </a:r>
          </a:p>
        </p:txBody>
      </p:sp>
      <p:cxnSp>
        <p:nvCxnSpPr>
          <p:cNvPr id="36" name="Прямая со стрелкой 35"/>
          <p:cNvCxnSpPr>
            <a:stCxn id="10" idx="2"/>
            <a:endCxn id="35" idx="0"/>
          </p:cNvCxnSpPr>
          <p:nvPr/>
        </p:nvCxnSpPr>
        <p:spPr bwMode="auto">
          <a:xfrm>
            <a:off x="10766936" y="3758782"/>
            <a:ext cx="0" cy="688297"/>
          </a:xfrm>
          <a:prstGeom prst="straightConnector1">
            <a:avLst/>
          </a:prstGeom>
          <a:solidFill>
            <a:srgbClr val="F9E383">
              <a:alpha val="50000"/>
            </a:srgbClr>
          </a:solidFill>
          <a:ln w="44450" cap="flat" cmpd="sng" algn="ctr">
            <a:solidFill>
              <a:srgbClr val="808080"/>
            </a:solidFill>
            <a:prstDash val="solid"/>
            <a:round/>
            <a:headEnd type="none" w="med" len="med"/>
            <a:tailEnd type="arrow" w="lg" len="lg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9" name="Прямая со стрелкой 38"/>
          <p:cNvCxnSpPr>
            <a:stCxn id="8" idx="3"/>
            <a:endCxn id="23" idx="0"/>
          </p:cNvCxnSpPr>
          <p:nvPr/>
        </p:nvCxnSpPr>
        <p:spPr bwMode="auto">
          <a:xfrm>
            <a:off x="1415480" y="2181972"/>
            <a:ext cx="1628342" cy="375664"/>
          </a:xfrm>
          <a:prstGeom prst="bentConnector2">
            <a:avLst/>
          </a:prstGeom>
          <a:solidFill>
            <a:srgbClr val="F9E383">
              <a:alpha val="50000"/>
            </a:srgbClr>
          </a:solidFill>
          <a:ln w="44450" cap="flat" cmpd="sng" algn="ctr">
            <a:solidFill>
              <a:srgbClr val="808080"/>
            </a:solidFill>
            <a:prstDash val="solid"/>
            <a:round/>
            <a:headEnd type="none" w="med" len="med"/>
            <a:tailEnd type="arrow" w="lg" len="lg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2" name="Прямая со стрелкой 38"/>
          <p:cNvCxnSpPr>
            <a:stCxn id="21" idx="3"/>
            <a:endCxn id="23" idx="2"/>
          </p:cNvCxnSpPr>
          <p:nvPr/>
        </p:nvCxnSpPr>
        <p:spPr bwMode="auto">
          <a:xfrm flipV="1">
            <a:off x="1415480" y="3843813"/>
            <a:ext cx="1628342" cy="375663"/>
          </a:xfrm>
          <a:prstGeom prst="bentConnector2">
            <a:avLst/>
          </a:prstGeom>
          <a:solidFill>
            <a:srgbClr val="F9E383">
              <a:alpha val="50000"/>
            </a:srgbClr>
          </a:solidFill>
          <a:ln w="44450" cap="flat" cmpd="sng" algn="ctr">
            <a:solidFill>
              <a:srgbClr val="808080"/>
            </a:solidFill>
            <a:prstDash val="solid"/>
            <a:round/>
            <a:headEnd type="none" w="med" len="med"/>
            <a:tailEnd type="arrow" w="lg" len="lg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5" name="Прямая со стрелкой 38"/>
          <p:cNvCxnSpPr>
            <a:stCxn id="20" idx="3"/>
            <a:endCxn id="23" idx="1"/>
          </p:cNvCxnSpPr>
          <p:nvPr/>
        </p:nvCxnSpPr>
        <p:spPr bwMode="auto">
          <a:xfrm>
            <a:off x="1415480" y="3200724"/>
            <a:ext cx="857343" cy="1"/>
          </a:xfrm>
          <a:prstGeom prst="bentConnector3">
            <a:avLst>
              <a:gd name="adj1" fmla="val 50000"/>
            </a:avLst>
          </a:prstGeom>
          <a:solidFill>
            <a:srgbClr val="F9E383">
              <a:alpha val="50000"/>
            </a:srgbClr>
          </a:solidFill>
          <a:ln w="44450" cap="flat" cmpd="sng" algn="ctr">
            <a:solidFill>
              <a:srgbClr val="808080"/>
            </a:solidFill>
            <a:prstDash val="solid"/>
            <a:round/>
            <a:headEnd type="none" w="med" len="med"/>
            <a:tailEnd type="arrow" w="lg" len="lg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296330919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Сбор заявок на привлечение финансирования</a:t>
            </a:r>
          </a:p>
        </p:txBody>
      </p:sp>
      <p:sp>
        <p:nvSpPr>
          <p:cNvPr id="15" name="Объект 14"/>
          <p:cNvSpPr>
            <a:spLocks noGrp="1"/>
          </p:cNvSpPr>
          <p:nvPr>
            <p:ph sz="half" idx="2"/>
          </p:nvPr>
        </p:nvSpPr>
        <p:spPr>
          <a:xfrm>
            <a:off x="7248128" y="2421235"/>
            <a:ext cx="4799939" cy="4679801"/>
          </a:xfrm>
        </p:spPr>
        <p:txBody>
          <a:bodyPr/>
          <a:lstStyle/>
          <a:p>
            <a:r>
              <a:rPr lang="ru-RU" sz="1800" dirty="0"/>
              <a:t>На входе – требуемая сумма и срок</a:t>
            </a:r>
            <a:endParaRPr lang="en-US" sz="1800" dirty="0"/>
          </a:p>
          <a:p>
            <a:r>
              <a:rPr lang="ru-RU" sz="1800" dirty="0"/>
              <a:t>Предварительная оценка процентных расходов</a:t>
            </a:r>
          </a:p>
          <a:p>
            <a:r>
              <a:rPr lang="ru-RU" sz="1800" dirty="0"/>
              <a:t>Контроль лимитов БДДС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5007AF4B-D67C-4129-86EF-FE2A65D9E95E}" type="slidenum">
              <a:rPr lang="ru-RU" altLang="ru-RU" smtClean="0"/>
              <a:pPr>
                <a:defRPr/>
              </a:pPr>
              <a:t>6</a:t>
            </a:fld>
            <a:endParaRPr lang="ru-RU" altLang="ru-RU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3352" y="1772816"/>
            <a:ext cx="6816881" cy="274550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20777961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Выбор способов покрытия потребности </a:t>
            </a:r>
            <a:br>
              <a:rPr lang="ru-RU" dirty="0"/>
            </a:br>
            <a:r>
              <a:rPr lang="ru-RU" dirty="0"/>
              <a:t>в финансировании</a:t>
            </a:r>
          </a:p>
        </p:txBody>
      </p:sp>
      <p:pic>
        <p:nvPicPr>
          <p:cNvPr id="12" name="Объект 11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19336" y="1556792"/>
            <a:ext cx="7308946" cy="367270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Номер слайда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5007AF4B-D67C-4129-86EF-FE2A65D9E95E}" type="slidenum">
              <a:rPr lang="ru-RU" altLang="ru-RU" smtClean="0"/>
              <a:pPr>
                <a:defRPr/>
              </a:pPr>
              <a:t>7</a:t>
            </a:fld>
            <a:endParaRPr lang="ru-RU" altLang="ru-RU" dirty="0"/>
          </a:p>
        </p:txBody>
      </p:sp>
      <p:sp>
        <p:nvSpPr>
          <p:cNvPr id="13" name="Объект 14"/>
          <p:cNvSpPr txBox="1">
            <a:spLocks/>
          </p:cNvSpPr>
          <p:nvPr/>
        </p:nvSpPr>
        <p:spPr>
          <a:xfrm>
            <a:off x="7680176" y="1556792"/>
            <a:ext cx="4334024" cy="4679801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50000"/>
              </a:spcAft>
              <a:buClr>
                <a:srgbClr val="FC6E51"/>
              </a:buClr>
              <a:buSzPct val="60000"/>
              <a:buFont typeface="Wingdings" panose="05000000000000000000" pitchFamily="2" charset="2"/>
              <a:buChar char="§"/>
              <a:defRPr sz="2200">
                <a:solidFill>
                  <a:srgbClr val="808080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30000"/>
              </a:spcAft>
              <a:buClr>
                <a:srgbClr val="FC6E51"/>
              </a:buClr>
              <a:buFont typeface="Wingdings" panose="05000000000000000000" pitchFamily="2" charset="2"/>
              <a:buChar char="§"/>
              <a:defRPr sz="2000">
                <a:solidFill>
                  <a:srgbClr val="808080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20000"/>
              </a:spcAft>
              <a:buClr>
                <a:srgbClr val="FC6E51"/>
              </a:buClr>
              <a:buSzPct val="80000"/>
              <a:buFont typeface="Wingdings" panose="05000000000000000000" pitchFamily="2" charset="2"/>
              <a:buChar char="§"/>
              <a:defRPr sz="2400">
                <a:solidFill>
                  <a:srgbClr val="808080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20000"/>
              </a:spcAft>
              <a:buClr>
                <a:srgbClr val="FC6E51"/>
              </a:buClr>
              <a:buFont typeface="Wingdings" panose="05000000000000000000" pitchFamily="2" charset="2"/>
              <a:buChar char="§"/>
              <a:defRPr sz="1600">
                <a:solidFill>
                  <a:srgbClr val="808080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C6E51"/>
              </a:buClr>
              <a:buFont typeface="Wingdings" panose="05000000000000000000" pitchFamily="2" charset="2"/>
              <a:buChar char="§"/>
              <a:defRPr sz="1400">
                <a:solidFill>
                  <a:srgbClr val="808080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charset="0"/>
              <a:buChar char="∙"/>
              <a:defRPr sz="1400">
                <a:solidFill>
                  <a:srgbClr val="5B0917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charset="0"/>
              <a:buChar char="∙"/>
              <a:defRPr sz="1400">
                <a:solidFill>
                  <a:srgbClr val="5B0917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charset="0"/>
              <a:buChar char="∙"/>
              <a:defRPr sz="1400">
                <a:solidFill>
                  <a:srgbClr val="5B0917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charset="0"/>
              <a:buChar char="∙"/>
              <a:defRPr sz="1400">
                <a:solidFill>
                  <a:srgbClr val="5B0917"/>
                </a:solidFill>
                <a:latin typeface="+mn-lt"/>
              </a:defRPr>
            </a:lvl9pPr>
          </a:lstStyle>
          <a:p>
            <a:r>
              <a:rPr lang="ru-RU" sz="1800" kern="0" dirty="0"/>
              <a:t>Выбор доступных источников финансирования</a:t>
            </a:r>
          </a:p>
          <a:p>
            <a:r>
              <a:rPr lang="ru-RU" sz="1800" kern="0" dirty="0"/>
              <a:t>Консолидация заявок</a:t>
            </a:r>
          </a:p>
          <a:p>
            <a:r>
              <a:rPr lang="ru-RU" sz="1800" kern="0" dirty="0"/>
              <a:t>Возможность изменить желаемый вид финансирования</a:t>
            </a:r>
          </a:p>
        </p:txBody>
      </p:sp>
    </p:spTree>
    <p:extLst>
      <p:ext uri="{BB962C8B-B14F-4D97-AF65-F5344CB8AC3E}">
        <p14:creationId xmlns:p14="http://schemas.microsoft.com/office/powerpoint/2010/main" val="26871386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Покрытие потребности в финансировании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5007AF4B-D67C-4129-86EF-FE2A65D9E95E}" type="slidenum">
              <a:rPr lang="ru-RU" altLang="ru-RU" smtClean="0"/>
              <a:pPr>
                <a:defRPr/>
              </a:pPr>
              <a:t>8</a:t>
            </a:fld>
            <a:endParaRPr lang="ru-RU" altLang="ru-RU" dirty="0"/>
          </a:p>
        </p:txBody>
      </p:sp>
      <p:sp>
        <p:nvSpPr>
          <p:cNvPr id="5" name="Блок-схема: документ 4"/>
          <p:cNvSpPr/>
          <p:nvPr/>
        </p:nvSpPr>
        <p:spPr>
          <a:xfrm>
            <a:off x="2927648" y="2980737"/>
            <a:ext cx="1891376" cy="1286177"/>
          </a:xfrm>
          <a:prstGeom prst="flowChartDocument">
            <a:avLst/>
          </a:prstGeom>
          <a:solidFill>
            <a:srgbClr val="A6EC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>
                <a:solidFill>
                  <a:srgbClr val="808080"/>
                </a:solidFill>
              </a:rPr>
              <a:t>Покрытие потребности в финансировании</a:t>
            </a:r>
          </a:p>
        </p:txBody>
      </p:sp>
      <p:sp>
        <p:nvSpPr>
          <p:cNvPr id="6" name="Блок-схема: документ 5"/>
          <p:cNvSpPr/>
          <p:nvPr/>
        </p:nvSpPr>
        <p:spPr>
          <a:xfrm>
            <a:off x="5572776" y="2980736"/>
            <a:ext cx="1531336" cy="1286177"/>
          </a:xfrm>
          <a:prstGeom prst="flowChartDocument">
            <a:avLst/>
          </a:prstGeom>
          <a:solidFill>
            <a:srgbClr val="A6EC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>
                <a:solidFill>
                  <a:srgbClr val="808080"/>
                </a:solidFill>
              </a:rPr>
              <a:t>Договор кредита / займа</a:t>
            </a:r>
          </a:p>
        </p:txBody>
      </p:sp>
      <p:cxnSp>
        <p:nvCxnSpPr>
          <p:cNvPr id="7" name="Прямая со стрелкой 6"/>
          <p:cNvCxnSpPr>
            <a:stCxn id="5" idx="3"/>
            <a:endCxn id="6" idx="1"/>
          </p:cNvCxnSpPr>
          <p:nvPr/>
        </p:nvCxnSpPr>
        <p:spPr bwMode="auto">
          <a:xfrm flipV="1">
            <a:off x="4819024" y="3623825"/>
            <a:ext cx="753752" cy="1"/>
          </a:xfrm>
          <a:prstGeom prst="straightConnector1">
            <a:avLst/>
          </a:prstGeom>
          <a:solidFill>
            <a:srgbClr val="F9E383">
              <a:alpha val="50000"/>
            </a:srgbClr>
          </a:solidFill>
          <a:ln w="44450" cap="flat" cmpd="sng" algn="ctr">
            <a:solidFill>
              <a:srgbClr val="808080"/>
            </a:solidFill>
            <a:prstDash val="solid"/>
            <a:round/>
            <a:headEnd type="none" w="med" len="med"/>
            <a:tailEnd type="arrow" w="lg" len="lg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1" name="Блок-схема: документ 10"/>
          <p:cNvSpPr/>
          <p:nvPr/>
        </p:nvSpPr>
        <p:spPr>
          <a:xfrm>
            <a:off x="119336" y="1468568"/>
            <a:ext cx="1800200" cy="1286177"/>
          </a:xfrm>
          <a:prstGeom prst="flowChartDocument">
            <a:avLst/>
          </a:prstGeom>
          <a:solidFill>
            <a:srgbClr val="A6EC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>
                <a:solidFill>
                  <a:srgbClr val="808080"/>
                </a:solidFill>
              </a:rPr>
              <a:t>Закупочная процедура</a:t>
            </a:r>
          </a:p>
        </p:txBody>
      </p:sp>
      <p:sp>
        <p:nvSpPr>
          <p:cNvPr id="12" name="Блок-схема: документ 11"/>
          <p:cNvSpPr/>
          <p:nvPr/>
        </p:nvSpPr>
        <p:spPr>
          <a:xfrm>
            <a:off x="142891" y="2980736"/>
            <a:ext cx="1800200" cy="1286177"/>
          </a:xfrm>
          <a:prstGeom prst="flowChartDocument">
            <a:avLst/>
          </a:prstGeom>
          <a:solidFill>
            <a:srgbClr val="A6EC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>
                <a:solidFill>
                  <a:srgbClr val="808080"/>
                </a:solidFill>
              </a:rPr>
              <a:t>ЗНПФ (транш кредитной линии, займа)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142891" y="4519087"/>
            <a:ext cx="1800200" cy="1286177"/>
          </a:xfrm>
          <a:prstGeom prst="rect">
            <a:avLst/>
          </a:prstGeom>
          <a:solidFill>
            <a:srgbClr val="A6EC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>
                <a:solidFill>
                  <a:srgbClr val="808080"/>
                </a:solidFill>
              </a:rPr>
              <a:t>Платежный календарь</a:t>
            </a:r>
          </a:p>
        </p:txBody>
      </p:sp>
      <p:cxnSp>
        <p:nvCxnSpPr>
          <p:cNvPr id="16" name="Прямая со стрелкой 15"/>
          <p:cNvCxnSpPr>
            <a:stCxn id="11" idx="3"/>
            <a:endCxn id="5" idx="0"/>
          </p:cNvCxnSpPr>
          <p:nvPr/>
        </p:nvCxnSpPr>
        <p:spPr bwMode="auto">
          <a:xfrm>
            <a:off x="1919536" y="2111657"/>
            <a:ext cx="1953800" cy="869080"/>
          </a:xfrm>
          <a:prstGeom prst="bentConnector2">
            <a:avLst/>
          </a:prstGeom>
          <a:solidFill>
            <a:srgbClr val="F9E383">
              <a:alpha val="50000"/>
            </a:srgbClr>
          </a:solidFill>
          <a:ln w="44450" cap="flat" cmpd="sng" algn="ctr">
            <a:solidFill>
              <a:srgbClr val="808080"/>
            </a:solidFill>
            <a:prstDash val="solid"/>
            <a:round/>
            <a:headEnd type="none" w="med" len="med"/>
            <a:tailEnd type="arrow" w="lg" len="lg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9" name="Прямая со стрелкой 15"/>
          <p:cNvCxnSpPr>
            <a:stCxn id="12" idx="3"/>
            <a:endCxn id="5" idx="1"/>
          </p:cNvCxnSpPr>
          <p:nvPr/>
        </p:nvCxnSpPr>
        <p:spPr bwMode="auto">
          <a:xfrm>
            <a:off x="1943091" y="3623825"/>
            <a:ext cx="984557" cy="1"/>
          </a:xfrm>
          <a:prstGeom prst="bentConnector3">
            <a:avLst>
              <a:gd name="adj1" fmla="val 50000"/>
            </a:avLst>
          </a:prstGeom>
          <a:solidFill>
            <a:srgbClr val="F9E383">
              <a:alpha val="50000"/>
            </a:srgbClr>
          </a:solidFill>
          <a:ln w="44450" cap="flat" cmpd="sng" algn="ctr">
            <a:solidFill>
              <a:srgbClr val="808080"/>
            </a:solidFill>
            <a:prstDash val="solid"/>
            <a:round/>
            <a:headEnd type="none" w="med" len="med"/>
            <a:tailEnd type="arrow" w="lg" len="lg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2" name="Прямая со стрелкой 15"/>
          <p:cNvCxnSpPr>
            <a:stCxn id="13" idx="3"/>
            <a:endCxn id="5" idx="2"/>
          </p:cNvCxnSpPr>
          <p:nvPr/>
        </p:nvCxnSpPr>
        <p:spPr bwMode="auto">
          <a:xfrm flipV="1">
            <a:off x="1943091" y="4181883"/>
            <a:ext cx="1930245" cy="980293"/>
          </a:xfrm>
          <a:prstGeom prst="bentConnector2">
            <a:avLst/>
          </a:prstGeom>
          <a:solidFill>
            <a:srgbClr val="F9E383">
              <a:alpha val="50000"/>
            </a:srgbClr>
          </a:solidFill>
          <a:ln w="44450" cap="flat" cmpd="sng" algn="ctr">
            <a:solidFill>
              <a:srgbClr val="808080"/>
            </a:solidFill>
            <a:prstDash val="solid"/>
            <a:round/>
            <a:headEnd type="none" w="med" len="med"/>
            <a:tailEnd type="arrow" w="lg" len="lg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9" name="Объект 14"/>
          <p:cNvSpPr txBox="1">
            <a:spLocks/>
          </p:cNvSpPr>
          <p:nvPr/>
        </p:nvSpPr>
        <p:spPr>
          <a:xfrm>
            <a:off x="7272216" y="1556792"/>
            <a:ext cx="4741984" cy="4679801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50000"/>
              </a:spcAft>
              <a:buClr>
                <a:srgbClr val="FC6E51"/>
              </a:buClr>
              <a:buSzPct val="60000"/>
              <a:buFont typeface="Wingdings" panose="05000000000000000000" pitchFamily="2" charset="2"/>
              <a:buChar char="§"/>
              <a:defRPr sz="2200">
                <a:solidFill>
                  <a:srgbClr val="808080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30000"/>
              </a:spcAft>
              <a:buClr>
                <a:srgbClr val="FC6E51"/>
              </a:buClr>
              <a:buFont typeface="Wingdings" panose="05000000000000000000" pitchFamily="2" charset="2"/>
              <a:buChar char="§"/>
              <a:defRPr sz="2000">
                <a:solidFill>
                  <a:srgbClr val="808080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20000"/>
              </a:spcAft>
              <a:buClr>
                <a:srgbClr val="FC6E51"/>
              </a:buClr>
              <a:buSzPct val="80000"/>
              <a:buFont typeface="Wingdings" panose="05000000000000000000" pitchFamily="2" charset="2"/>
              <a:buChar char="§"/>
              <a:defRPr sz="2400">
                <a:solidFill>
                  <a:srgbClr val="808080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20000"/>
              </a:spcAft>
              <a:buClr>
                <a:srgbClr val="FC6E51"/>
              </a:buClr>
              <a:buFont typeface="Wingdings" panose="05000000000000000000" pitchFamily="2" charset="2"/>
              <a:buChar char="§"/>
              <a:defRPr sz="1600">
                <a:solidFill>
                  <a:srgbClr val="808080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C6E51"/>
              </a:buClr>
              <a:buFont typeface="Wingdings" panose="05000000000000000000" pitchFamily="2" charset="2"/>
              <a:buChar char="§"/>
              <a:defRPr sz="1400">
                <a:solidFill>
                  <a:srgbClr val="808080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charset="0"/>
              <a:buChar char="∙"/>
              <a:defRPr sz="1400">
                <a:solidFill>
                  <a:srgbClr val="5B0917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charset="0"/>
              <a:buChar char="∙"/>
              <a:defRPr sz="1400">
                <a:solidFill>
                  <a:srgbClr val="5B0917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charset="0"/>
              <a:buChar char="∙"/>
              <a:defRPr sz="1400">
                <a:solidFill>
                  <a:srgbClr val="5B0917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charset="0"/>
              <a:buChar char="∙"/>
              <a:defRPr sz="1400">
                <a:solidFill>
                  <a:srgbClr val="5B0917"/>
                </a:solidFill>
                <a:latin typeface="+mn-lt"/>
              </a:defRPr>
            </a:lvl9pPr>
          </a:lstStyle>
          <a:p>
            <a:r>
              <a:rPr lang="ru-RU" sz="1800" kern="0" dirty="0"/>
              <a:t>Отражает предварительные параметры будущей сделки</a:t>
            </a:r>
          </a:p>
          <a:p>
            <a:r>
              <a:rPr lang="ru-RU" sz="1800" kern="0" dirty="0"/>
              <a:t>Детальный уточненный график</a:t>
            </a:r>
          </a:p>
          <a:p>
            <a:r>
              <a:rPr lang="ru-RU" sz="1800" kern="0" dirty="0"/>
              <a:t>Контроль БДДС</a:t>
            </a:r>
          </a:p>
          <a:p>
            <a:r>
              <a:rPr lang="ru-RU" sz="1800" kern="0" dirty="0"/>
              <a:t>Основание для ввода договора кредита </a:t>
            </a:r>
            <a:r>
              <a:rPr lang="ru-RU" sz="1800" kern="0"/>
              <a:t>или займа</a:t>
            </a:r>
            <a:endParaRPr lang="ru-RU" sz="1800" kern="0" dirty="0"/>
          </a:p>
        </p:txBody>
      </p:sp>
    </p:spTree>
    <p:extLst>
      <p:ext uri="{BB962C8B-B14F-4D97-AF65-F5344CB8AC3E}">
        <p14:creationId xmlns:p14="http://schemas.microsoft.com/office/powerpoint/2010/main" val="190707872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Новые возможности калькулятора графиков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5007AF4B-D67C-4129-86EF-FE2A65D9E95E}" type="slidenum">
              <a:rPr lang="ru-RU" altLang="ru-RU" smtClean="0"/>
              <a:pPr>
                <a:defRPr/>
              </a:pPr>
              <a:t>9</a:t>
            </a:fld>
            <a:endParaRPr lang="ru-RU" altLang="ru-RU" dirty="0"/>
          </a:p>
        </p:txBody>
      </p:sp>
      <p:sp>
        <p:nvSpPr>
          <p:cNvPr id="6" name="Объект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9631" y="5287679"/>
            <a:ext cx="6443027" cy="98550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3339" y="1276622"/>
            <a:ext cx="6584436" cy="365907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0" name="Прямоугольник 9"/>
          <p:cNvSpPr/>
          <p:nvPr/>
        </p:nvSpPr>
        <p:spPr bwMode="auto">
          <a:xfrm>
            <a:off x="143339" y="2348880"/>
            <a:ext cx="6312701" cy="576064"/>
          </a:xfrm>
          <a:prstGeom prst="rect">
            <a:avLst/>
          </a:prstGeom>
          <a:noFill/>
          <a:ln w="25400" cap="flat" cmpd="sng" algn="ctr">
            <a:solidFill>
              <a:srgbClr val="FC6E5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1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7032104" y="2436857"/>
            <a:ext cx="315272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/>
              <a:t>Новый алгоритм расчета</a:t>
            </a:r>
          </a:p>
        </p:txBody>
      </p:sp>
      <p:sp>
        <p:nvSpPr>
          <p:cNvPr id="15" name="Прямоугольник 14"/>
          <p:cNvSpPr/>
          <p:nvPr/>
        </p:nvSpPr>
        <p:spPr bwMode="auto">
          <a:xfrm>
            <a:off x="143339" y="4365103"/>
            <a:ext cx="6312701" cy="288033"/>
          </a:xfrm>
          <a:prstGeom prst="rect">
            <a:avLst/>
          </a:prstGeom>
          <a:noFill/>
          <a:ln w="25400" cap="flat" cmpd="sng" algn="ctr">
            <a:solidFill>
              <a:srgbClr val="FC6E5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1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7032104" y="4094006"/>
            <a:ext cx="446449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Улучшено управление процентными периодами</a:t>
            </a:r>
          </a:p>
        </p:txBody>
      </p:sp>
      <p:sp>
        <p:nvSpPr>
          <p:cNvPr id="17" name="Прямоугольник 16"/>
          <p:cNvSpPr/>
          <p:nvPr/>
        </p:nvSpPr>
        <p:spPr bwMode="auto">
          <a:xfrm>
            <a:off x="1127448" y="5836475"/>
            <a:ext cx="2016224" cy="334199"/>
          </a:xfrm>
          <a:prstGeom prst="rect">
            <a:avLst/>
          </a:prstGeom>
          <a:noFill/>
          <a:ln w="25400" cap="flat" cmpd="sng" algn="ctr">
            <a:solidFill>
              <a:srgbClr val="FC6E5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1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7032104" y="5658821"/>
            <a:ext cx="446449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Частичный пересчет графика</a:t>
            </a:r>
          </a:p>
        </p:txBody>
      </p:sp>
    </p:spTree>
    <p:extLst>
      <p:ext uri="{BB962C8B-B14F-4D97-AF65-F5344CB8AC3E}">
        <p14:creationId xmlns:p14="http://schemas.microsoft.com/office/powerpoint/2010/main" val="32325996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/>
      <p:bldP spid="15" grpId="0" animBg="1"/>
      <p:bldP spid="16" grpId="0"/>
      <p:bldP spid="17" grpId="0" animBg="1"/>
      <p:bldP spid="18" grpId="0"/>
    </p:bldLst>
  </p:timing>
</p:sld>
</file>

<file path=ppt/theme/theme1.xml><?xml version="1.0" encoding="utf-8"?>
<a:theme xmlns:a="http://schemas.openxmlformats.org/drawingml/2006/main" name="1_1409_Шаблон">
  <a:themeElements>
    <a:clrScheme name="Другая 1">
      <a:dk1>
        <a:srgbClr val="7F7F7F"/>
      </a:dk1>
      <a:lt1>
        <a:srgbClr val="FFFFFF"/>
      </a:lt1>
      <a:dk2>
        <a:srgbClr val="CC3300"/>
      </a:dk2>
      <a:lt2>
        <a:srgbClr val="808080"/>
      </a:lt2>
      <a:accent1>
        <a:srgbClr val="F9E383"/>
      </a:accent1>
      <a:accent2>
        <a:srgbClr val="369900"/>
      </a:accent2>
      <a:accent3>
        <a:srgbClr val="FFFFFF"/>
      </a:accent3>
      <a:accent4>
        <a:srgbClr val="500000"/>
      </a:accent4>
      <a:accent5>
        <a:srgbClr val="FBEFC1"/>
      </a:accent5>
      <a:accent6>
        <a:srgbClr val="308A00"/>
      </a:accent6>
      <a:hlink>
        <a:srgbClr val="0033CC"/>
      </a:hlink>
      <a:folHlink>
        <a:srgbClr val="CC3300"/>
      </a:folHlink>
    </a:clrScheme>
    <a:fontScheme name="1409_Шаблон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9E383">
            <a:alpha val="50000"/>
          </a:srgbClr>
        </a:solidFill>
        <a:ln w="44450" cap="flat" cmpd="sng" algn="ctr">
          <a:solidFill>
            <a:srgbClr val="CC33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1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ru-RU" altLang="ru-RU" sz="2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9E383">
            <a:alpha val="50000"/>
          </a:srgbClr>
        </a:solidFill>
        <a:ln w="44450" cap="flat" cmpd="sng" algn="ctr">
          <a:solidFill>
            <a:srgbClr val="CC33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1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ru-RU" altLang="ru-RU" sz="2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1409_Шаблон 1">
        <a:dk1>
          <a:srgbClr val="5F0000"/>
        </a:dk1>
        <a:lt1>
          <a:srgbClr val="FFFFFF"/>
        </a:lt1>
        <a:dk2>
          <a:srgbClr val="CC3300"/>
        </a:dk2>
        <a:lt2>
          <a:srgbClr val="808080"/>
        </a:lt2>
        <a:accent1>
          <a:srgbClr val="F9E383"/>
        </a:accent1>
        <a:accent2>
          <a:srgbClr val="369900"/>
        </a:accent2>
        <a:accent3>
          <a:srgbClr val="FFFFFF"/>
        </a:accent3>
        <a:accent4>
          <a:srgbClr val="500000"/>
        </a:accent4>
        <a:accent5>
          <a:srgbClr val="FBEFC1"/>
        </a:accent5>
        <a:accent6>
          <a:srgbClr val="308A00"/>
        </a:accent6>
        <a:hlink>
          <a:srgbClr val="0033CC"/>
        </a:hlink>
        <a:folHlink>
          <a:srgbClr val="CC33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71008</TotalTime>
  <Words>3086</Words>
  <Application>Microsoft Macintosh PowerPoint</Application>
  <PresentationFormat>Широкоэкранный</PresentationFormat>
  <Paragraphs>402</Paragraphs>
  <Slides>37</Slides>
  <Notes>32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37</vt:i4>
      </vt:variant>
    </vt:vector>
  </HeadingPairs>
  <TitlesOfParts>
    <vt:vector size="41" baseType="lpstr">
      <vt:lpstr>Arial</vt:lpstr>
      <vt:lpstr>Times New Roman</vt:lpstr>
      <vt:lpstr>Wingdings</vt:lpstr>
      <vt:lpstr>1_1409_Шаблон</vt:lpstr>
      <vt:lpstr>Презентация PowerPoint</vt:lpstr>
      <vt:lpstr>Основные блоки казначейства</vt:lpstr>
      <vt:lpstr>Управление договорами</vt:lpstr>
      <vt:lpstr>Заявки на привлечение финансирования</vt:lpstr>
      <vt:lpstr>Процесс планирования привлечения финансирования</vt:lpstr>
      <vt:lpstr>Сбор заявок на привлечение финансирования</vt:lpstr>
      <vt:lpstr>Выбор способов покрытия потребности  в финансировании</vt:lpstr>
      <vt:lpstr>Покрытие потребности в финансировании</vt:lpstr>
      <vt:lpstr>Новые возможности калькулятора графиков</vt:lpstr>
      <vt:lpstr>Загрузка ключевой ставки с сайта ЦБ</vt:lpstr>
      <vt:lpstr>Обновление графиков финансовых инструментов при загрузке выписки</vt:lpstr>
      <vt:lpstr>Управление обязательствами</vt:lpstr>
      <vt:lpstr>Цессии</vt:lpstr>
      <vt:lpstr>Сторона цедента</vt:lpstr>
      <vt:lpstr>Сторона цессионария</vt:lpstr>
      <vt:lpstr>Сторона должника</vt:lpstr>
      <vt:lpstr>Внутригрупповые цессии  и отражение в бухучете</vt:lpstr>
      <vt:lpstr>Взаиморасчеты и планирование поступлений  по заказам покупателей</vt:lpstr>
      <vt:lpstr>Развитие обработки «Управление отклонениями»</vt:lpstr>
      <vt:lpstr>Планирование и контроль</vt:lpstr>
      <vt:lpstr>Новые способы создания заявок на оплату</vt:lpstr>
      <vt:lpstr>Переработка внутригрупповых заявок</vt:lpstr>
      <vt:lpstr>Подтверждающие документы  в заявках на оплату</vt:lpstr>
      <vt:lpstr>Прочие изменения в заявках на оплату</vt:lpstr>
      <vt:lpstr>Управление ликвидностью</vt:lpstr>
      <vt:lpstr>Управление входящими остатками</vt:lpstr>
      <vt:lpstr>Прогнозирование денежных потоков</vt:lpstr>
      <vt:lpstr>Улучшенный поиск платежей и управление просроченными операциями</vt:lpstr>
      <vt:lpstr>Работа с наличными денежными средствами</vt:lpstr>
      <vt:lpstr>Помощь в принятии решений</vt:lpstr>
      <vt:lpstr>Помощь в принятии решений</vt:lpstr>
      <vt:lpstr>Платежи и выписка</vt:lpstr>
      <vt:lpstr>Развитие реестров платежей</vt:lpstr>
      <vt:lpstr>Объединение сходных позиций в одно платежное поручение</vt:lpstr>
      <vt:lpstr>Новые инструменты разбора выписки</vt:lpstr>
      <vt:lpstr>Демонстрационный дашборд «1С: Аналитика»</vt:lpstr>
      <vt:lpstr>Презентация PowerPoint</vt:lpstr>
    </vt:vector>
  </TitlesOfParts>
  <Company>1C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Наименование доклада</dc:title>
  <dc:creator>admin</dc:creator>
  <cp:lastModifiedBy>Станислав Митрохин</cp:lastModifiedBy>
  <cp:revision>2092</cp:revision>
  <cp:lastPrinted>2017-06-05T17:45:43Z</cp:lastPrinted>
  <dcterms:created xsi:type="dcterms:W3CDTF">2014-08-20T11:28:12Z</dcterms:created>
  <dcterms:modified xsi:type="dcterms:W3CDTF">2022-07-19T17:18:20Z</dcterms:modified>
</cp:coreProperties>
</file>